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5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924" r:id="rId2"/>
    <p:sldId id="925" r:id="rId3"/>
    <p:sldId id="926" r:id="rId4"/>
    <p:sldId id="916" r:id="rId5"/>
    <p:sldId id="915" r:id="rId6"/>
    <p:sldId id="914" r:id="rId7"/>
    <p:sldId id="257" r:id="rId8"/>
    <p:sldId id="263" r:id="rId9"/>
    <p:sldId id="913" r:id="rId10"/>
    <p:sldId id="408" r:id="rId11"/>
    <p:sldId id="407" r:id="rId12"/>
    <p:sldId id="410" r:id="rId13"/>
    <p:sldId id="927" r:id="rId14"/>
    <p:sldId id="409" r:id="rId15"/>
    <p:sldId id="909" r:id="rId16"/>
    <p:sldId id="403" r:id="rId17"/>
    <p:sldId id="404" r:id="rId18"/>
    <p:sldId id="928" r:id="rId19"/>
    <p:sldId id="401" r:id="rId20"/>
    <p:sldId id="393" r:id="rId21"/>
    <p:sldId id="929" r:id="rId22"/>
    <p:sldId id="411" r:id="rId23"/>
    <p:sldId id="399" r:id="rId24"/>
    <p:sldId id="395" r:id="rId25"/>
    <p:sldId id="918" r:id="rId26"/>
    <p:sldId id="400" r:id="rId27"/>
    <p:sldId id="930" r:id="rId28"/>
    <p:sldId id="397" r:id="rId29"/>
    <p:sldId id="402" r:id="rId30"/>
    <p:sldId id="919" r:id="rId31"/>
    <p:sldId id="394" r:id="rId32"/>
    <p:sldId id="368" r:id="rId33"/>
    <p:sldId id="931" r:id="rId34"/>
    <p:sldId id="932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EBFF"/>
    <a:srgbClr val="BFBFBF"/>
    <a:srgbClr val="F0F0F0"/>
    <a:srgbClr val="00BCD4"/>
    <a:srgbClr val="008D9F"/>
    <a:srgbClr val="013A49"/>
    <a:srgbClr val="3488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91" autoAdjust="0"/>
    <p:restoredTop sz="96416" autoAdjust="0"/>
  </p:normalViewPr>
  <p:slideViewPr>
    <p:cSldViewPr snapToGrid="0">
      <p:cViewPr>
        <p:scale>
          <a:sx n="10" d="100"/>
          <a:sy n="10" d="100"/>
        </p:scale>
        <p:origin x="4128" y="23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56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0" dist="254000" dir="8100000" algn="tr" rotWithShape="0">
                <a:prstClr val="black">
                  <a:alpha val="20000"/>
                </a:prstClr>
              </a:outerShdw>
            </a:effectLst>
          </c:spPr>
          <c:dPt>
            <c:idx val="0"/>
            <c:bubble3D val="0"/>
            <c:spPr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381000" dist="254000" dir="8100000" algn="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69E-4DC2-96C9-37813B25968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381000" dist="254000" dir="8100000" algn="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69E-4DC2-96C9-37813B25968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381000" dist="254000" dir="8100000" algn="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69E-4DC2-96C9-37813B25968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381000" dist="254000" dir="8100000" algn="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69E-4DC2-96C9-37813B2596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69E-4DC2-96C9-37813B25968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8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0" i="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BCD4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60C-49F1-824D-DF7272BE8DE4}"/>
              </c:ext>
            </c:extLst>
          </c:dPt>
          <c:dPt>
            <c:idx val="1"/>
            <c:bubble3D val="0"/>
            <c:spPr>
              <a:solidFill>
                <a:srgbClr val="D5D5D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60C-49F1-824D-DF7272BE8DE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0.85</c:v>
                </c:pt>
                <c:pt idx="1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60C-49F1-824D-DF7272BE8D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BCD4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857-4943-9D45-AB80C3EA9F58}"/>
              </c:ext>
            </c:extLst>
          </c:dPt>
          <c:dPt>
            <c:idx val="1"/>
            <c:bubble3D val="0"/>
            <c:spPr>
              <a:solidFill>
                <a:srgbClr val="D5D5D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857-4943-9D45-AB80C3EA9F5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0.85</c:v>
                </c:pt>
                <c:pt idx="1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857-4943-9D45-AB80C3EA9F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2"/>
          <c:dPt>
            <c:idx val="0"/>
            <c:bubble3D val="0"/>
            <c:explosion val="0"/>
            <c:spPr>
              <a:solidFill>
                <a:srgbClr val="00BCD4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F76-4AE2-A85A-4E6BE18AE1CF}"/>
              </c:ext>
            </c:extLst>
          </c:dPt>
          <c:dPt>
            <c:idx val="1"/>
            <c:bubble3D val="0"/>
            <c:explosion val="0"/>
            <c:spPr>
              <a:solidFill>
                <a:srgbClr val="D5D5D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F76-4AE2-A85A-4E6BE18AE1C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0.85</c:v>
                </c:pt>
                <c:pt idx="1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76-4AE2-A85A-4E6BE18AE1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5077919947507E-2"/>
          <c:y val="0.15485445425291"/>
          <c:w val="0.97380995734908105"/>
          <c:h val="0.561533003957843"/>
        </c:manualLayout>
      </c:layout>
      <c:scatterChart>
        <c:scatterStyle val="smoothMarker"/>
        <c:varyColors val="0"/>
        <c:ser>
          <c:idx val="0"/>
          <c:order val="0"/>
          <c:tx>
            <c:strRef>
              <c:f>Blatt1!$B$1</c:f>
              <c:strCache>
                <c:ptCount val="1"/>
                <c:pt idx="0">
                  <c:v>Company 1</c:v>
                </c:pt>
              </c:strCache>
            </c:strRef>
          </c:tx>
          <c:spPr>
            <a:ln w="19050" cap="rnd">
              <a:solidFill>
                <a:srgbClr val="00BCD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00BCD4"/>
                </a:solidFill>
              </a:ln>
              <a:effectLst/>
            </c:spPr>
          </c:marker>
          <c:xVal>
            <c:numRef>
              <c:f>Blatt1!$A$2:$A$15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xVal>
          <c:yVal>
            <c:numRef>
              <c:f>Blatt1!$B$2:$B$15</c:f>
              <c:numCache>
                <c:formatCode>General</c:formatCode>
                <c:ptCount val="14"/>
                <c:pt idx="0">
                  <c:v>0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4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74E-4505-96A1-1C8E12077DF6}"/>
            </c:ext>
          </c:extLst>
        </c:ser>
        <c:ser>
          <c:idx val="1"/>
          <c:order val="1"/>
          <c:tx>
            <c:strRef>
              <c:f>Blatt1!$C$1</c:f>
              <c:strCache>
                <c:ptCount val="1"/>
                <c:pt idx="0">
                  <c:v>Company 2</c:v>
                </c:pt>
              </c:strCache>
            </c:strRef>
          </c:tx>
          <c:spPr>
            <a:ln w="19050" cap="rnd">
              <a:solidFill>
                <a:srgbClr val="4CEBF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4CEBFF"/>
                </a:solidFill>
              </a:ln>
              <a:effectLst/>
            </c:spPr>
          </c:marker>
          <c:xVal>
            <c:numRef>
              <c:f>Blatt1!$A$2:$A$15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xVal>
          <c:yVal>
            <c:numRef>
              <c:f>Blatt1!$C$2:$C$15</c:f>
              <c:numCache>
                <c:formatCode>General</c:formatCode>
                <c:ptCount val="14"/>
                <c:pt idx="2">
                  <c:v>0</c:v>
                </c:pt>
                <c:pt idx="3">
                  <c:v>5</c:v>
                </c:pt>
                <c:pt idx="4">
                  <c:v>6</c:v>
                </c:pt>
                <c:pt idx="5">
                  <c:v>4</c:v>
                </c:pt>
                <c:pt idx="6">
                  <c:v>2</c:v>
                </c:pt>
                <c:pt idx="7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74E-4505-96A1-1C8E12077DF6}"/>
            </c:ext>
          </c:extLst>
        </c:ser>
        <c:ser>
          <c:idx val="2"/>
          <c:order val="2"/>
          <c:tx>
            <c:strRef>
              <c:f>Blatt1!$D$1</c:f>
              <c:strCache>
                <c:ptCount val="1"/>
                <c:pt idx="0">
                  <c:v>Company 3</c:v>
                </c:pt>
              </c:strCache>
            </c:strRef>
          </c:tx>
          <c:spPr>
            <a:ln w="19050" cap="rnd">
              <a:solidFill>
                <a:srgbClr val="3488C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3488C6"/>
                </a:solidFill>
              </a:ln>
              <a:effectLst/>
            </c:spPr>
          </c:marker>
          <c:xVal>
            <c:numRef>
              <c:f>Blatt1!$A$2:$A$15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xVal>
          <c:yVal>
            <c:numRef>
              <c:f>Blatt1!$D$2:$D$15</c:f>
              <c:numCache>
                <c:formatCode>General</c:formatCode>
                <c:ptCount val="14"/>
                <c:pt idx="5">
                  <c:v>0</c:v>
                </c:pt>
                <c:pt idx="6">
                  <c:v>2</c:v>
                </c:pt>
                <c:pt idx="7">
                  <c:v>4</c:v>
                </c:pt>
                <c:pt idx="8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074E-4505-96A1-1C8E12077DF6}"/>
            </c:ext>
          </c:extLst>
        </c:ser>
        <c:ser>
          <c:idx val="3"/>
          <c:order val="3"/>
          <c:tx>
            <c:strRef>
              <c:f>Blatt1!$E$1</c:f>
              <c:strCache>
                <c:ptCount val="1"/>
                <c:pt idx="0">
                  <c:v>Company 4</c:v>
                </c:pt>
              </c:strCache>
            </c:strRef>
          </c:tx>
          <c:spPr>
            <a:ln w="1905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rgbClr val="00B0F0"/>
                </a:solidFill>
              </a:ln>
              <a:effectLst/>
            </c:spPr>
          </c:marker>
          <c:xVal>
            <c:numRef>
              <c:f>Blatt1!$A$2:$A$15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xVal>
          <c:yVal>
            <c:numRef>
              <c:f>Blatt1!$E$2:$E$15</c:f>
              <c:numCache>
                <c:formatCode>General</c:formatCode>
                <c:ptCount val="14"/>
                <c:pt idx="7">
                  <c:v>0</c:v>
                </c:pt>
                <c:pt idx="8">
                  <c:v>2</c:v>
                </c:pt>
                <c:pt idx="9">
                  <c:v>4</c:v>
                </c:pt>
                <c:pt idx="10">
                  <c:v>3</c:v>
                </c:pt>
                <c:pt idx="11">
                  <c:v>4</c:v>
                </c:pt>
                <c:pt idx="12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074E-4505-96A1-1C8E12077D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31619088"/>
        <c:axId val="-1131595696"/>
      </c:scatterChart>
      <c:valAx>
        <c:axId val="-11316190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131595696"/>
        <c:crosses val="autoZero"/>
        <c:crossBetween val="midCat"/>
      </c:valAx>
      <c:valAx>
        <c:axId val="-11315956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1316190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88626493859601"/>
          <c:y val="0.78351840383251004"/>
          <c:w val="0.487249726811395"/>
          <c:h val="6.3775049470741599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EB851-D783-48FF-81FF-E7417C93635D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8E857-79C2-40F9-9097-9DD85F930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483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643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9033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318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221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8876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3886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76672-24C6-4AAC-B4CD-9C987FABA28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5172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7562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2344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2926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100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628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9589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0608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5905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5820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1888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3424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4533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2587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6079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063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4803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0333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6737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1817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344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7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58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398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612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946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8E857-79C2-40F9-9097-9DD85F9301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73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2EE0CBF-57AB-47D4-8253-5B7D14A383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8425ECC2-BAD9-44E5-8BF8-F8E2352DB8F8}"/>
              </a:ext>
            </a:extLst>
          </p:cNvPr>
          <p:cNvSpPr/>
          <p:nvPr userDrawn="1"/>
        </p:nvSpPr>
        <p:spPr>
          <a:xfrm>
            <a:off x="-2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6000"/>
                </a:schemeClr>
              </a:gs>
              <a:gs pos="41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C346FA1-F176-4E89-8BA8-06F4390F5A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76000"/>
                </a:schemeClr>
              </a:gs>
              <a:gs pos="69000">
                <a:schemeClr val="bg1">
                  <a:alpha val="81000"/>
                </a:schemeClr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394BD7E-B451-467C-BB43-3596DA518767}"/>
              </a:ext>
            </a:extLst>
          </p:cNvPr>
          <p:cNvSpPr/>
          <p:nvPr/>
        </p:nvSpPr>
        <p:spPr>
          <a:xfrm>
            <a:off x="9650932" y="-1363340"/>
            <a:ext cx="2821722" cy="2821720"/>
          </a:xfrm>
          <a:prstGeom prst="ellipse">
            <a:avLst/>
          </a:prstGeom>
          <a:gradFill>
            <a:gsLst>
              <a:gs pos="0">
                <a:srgbClr val="4CEBFF">
                  <a:alpha val="48000"/>
                </a:srgbClr>
              </a:gs>
              <a:gs pos="100000">
                <a:srgbClr val="013A49">
                  <a:alpha val="0"/>
                </a:srgbClr>
              </a:gs>
            </a:gsLst>
            <a:lin ang="0" scaled="1"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A1A8723-580B-46D2-A371-E519105304B7}"/>
              </a:ext>
            </a:extLst>
          </p:cNvPr>
          <p:cNvSpPr/>
          <p:nvPr/>
        </p:nvSpPr>
        <p:spPr>
          <a:xfrm>
            <a:off x="5851202" y="5721747"/>
            <a:ext cx="6340799" cy="1136253"/>
          </a:xfrm>
          <a:custGeom>
            <a:avLst/>
            <a:gdLst>
              <a:gd name="connsiteX0" fmla="*/ 5786779 w 6340799"/>
              <a:gd name="connsiteY0" fmla="*/ 2705 h 1136253"/>
              <a:gd name="connsiteX1" fmla="*/ 6239386 w 6340799"/>
              <a:gd name="connsiteY1" fmla="*/ 59577 h 1136253"/>
              <a:gd name="connsiteX2" fmla="*/ 6340799 w 6340799"/>
              <a:gd name="connsiteY2" fmla="*/ 79164 h 1136253"/>
              <a:gd name="connsiteX3" fmla="*/ 6340799 w 6340799"/>
              <a:gd name="connsiteY3" fmla="*/ 1136253 h 1136253"/>
              <a:gd name="connsiteX4" fmla="*/ 0 w 6340799"/>
              <a:gd name="connsiteY4" fmla="*/ 1136253 h 1136253"/>
              <a:gd name="connsiteX5" fmla="*/ 276744 w 6340799"/>
              <a:gd name="connsiteY5" fmla="*/ 1009020 h 1136253"/>
              <a:gd name="connsiteX6" fmla="*/ 2504537 w 6340799"/>
              <a:gd name="connsiteY6" fmla="*/ 147777 h 1136253"/>
              <a:gd name="connsiteX7" fmla="*/ 4202708 w 6340799"/>
              <a:gd name="connsiteY7" fmla="*/ 472524 h 1136253"/>
              <a:gd name="connsiteX8" fmla="*/ 5581566 w 6340799"/>
              <a:gd name="connsiteY8" fmla="*/ 3445 h 1136253"/>
              <a:gd name="connsiteX9" fmla="*/ 5786779 w 6340799"/>
              <a:gd name="connsiteY9" fmla="*/ 2705 h 113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0799" h="1136253">
                <a:moveTo>
                  <a:pt x="5786779" y="2705"/>
                </a:moveTo>
                <a:cubicBezTo>
                  <a:pt x="5929672" y="10057"/>
                  <a:pt x="6083339" y="31740"/>
                  <a:pt x="6239386" y="59577"/>
                </a:cubicBezTo>
                <a:lnTo>
                  <a:pt x="6340799" y="79164"/>
                </a:lnTo>
                <a:lnTo>
                  <a:pt x="6340799" y="1136253"/>
                </a:lnTo>
                <a:lnTo>
                  <a:pt x="0" y="1136253"/>
                </a:lnTo>
                <a:lnTo>
                  <a:pt x="276744" y="1009020"/>
                </a:lnTo>
                <a:cubicBezTo>
                  <a:pt x="1049465" y="650163"/>
                  <a:pt x="1884378" y="247910"/>
                  <a:pt x="2504537" y="147777"/>
                </a:cubicBezTo>
                <a:cubicBezTo>
                  <a:pt x="3213290" y="33339"/>
                  <a:pt x="3689870" y="496579"/>
                  <a:pt x="4202708" y="472524"/>
                </a:cubicBezTo>
                <a:cubicBezTo>
                  <a:pt x="4715546" y="448469"/>
                  <a:pt x="5061471" y="39528"/>
                  <a:pt x="5581566" y="3445"/>
                </a:cubicBezTo>
                <a:cubicBezTo>
                  <a:pt x="5646578" y="-1066"/>
                  <a:pt x="5715332" y="-972"/>
                  <a:pt x="5786779" y="2705"/>
                </a:cubicBezTo>
                <a:close/>
              </a:path>
            </a:pathLst>
          </a:custGeom>
          <a:gradFill>
            <a:gsLst>
              <a:gs pos="0">
                <a:srgbClr val="4CEBFF">
                  <a:alpha val="9000"/>
                </a:srgbClr>
              </a:gs>
              <a:gs pos="100000">
                <a:srgbClr val="013A49">
                  <a:alpha val="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37082D1-8CB3-4B8D-AAD0-6E6C10A8EB0A}"/>
              </a:ext>
            </a:extLst>
          </p:cNvPr>
          <p:cNvSpPr/>
          <p:nvPr/>
        </p:nvSpPr>
        <p:spPr>
          <a:xfrm>
            <a:off x="10877096" y="1458380"/>
            <a:ext cx="1314904" cy="1314904"/>
          </a:xfrm>
          <a:prstGeom prst="ellipse">
            <a:avLst/>
          </a:prstGeom>
          <a:gradFill>
            <a:gsLst>
              <a:gs pos="0">
                <a:srgbClr val="4CEBFF">
                  <a:alpha val="25000"/>
                </a:srgbClr>
              </a:gs>
              <a:gs pos="100000">
                <a:srgbClr val="013A49">
                  <a:alpha val="18000"/>
                </a:srgbClr>
              </a:gs>
            </a:gsLst>
            <a:lin ang="0" scaled="1"/>
          </a:gradFill>
          <a:ln>
            <a:noFill/>
          </a:ln>
          <a:effectLst>
            <a:softEdge rad="342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BC5778F-657C-424A-85A6-F027E5C0C79E}"/>
              </a:ext>
            </a:extLst>
          </p:cNvPr>
          <p:cNvSpPr/>
          <p:nvPr/>
        </p:nvSpPr>
        <p:spPr>
          <a:xfrm rot="10800000">
            <a:off x="154973" y="4673696"/>
            <a:ext cx="2096101" cy="2096101"/>
          </a:xfrm>
          <a:prstGeom prst="ellipse">
            <a:avLst/>
          </a:prstGeom>
          <a:gradFill>
            <a:gsLst>
              <a:gs pos="0">
                <a:srgbClr val="4CEBFF">
                  <a:alpha val="12000"/>
                </a:srgbClr>
              </a:gs>
              <a:gs pos="100000">
                <a:srgbClr val="013A49">
                  <a:alpha val="0"/>
                </a:srgbClr>
              </a:gs>
            </a:gsLst>
            <a:lin ang="0" scaled="1"/>
          </a:gra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图形 2">
            <a:extLst>
              <a:ext uri="{FF2B5EF4-FFF2-40B4-BE49-F238E27FC236}">
                <a16:creationId xmlns:a16="http://schemas.microsoft.com/office/drawing/2014/main" id="{566CC77C-F133-496E-A2D4-8EE848BF3BD5}"/>
              </a:ext>
            </a:extLst>
          </p:cNvPr>
          <p:cNvGrpSpPr/>
          <p:nvPr/>
        </p:nvGrpSpPr>
        <p:grpSpPr>
          <a:xfrm>
            <a:off x="480900" y="510016"/>
            <a:ext cx="509700" cy="484653"/>
            <a:chOff x="8454199" y="4146137"/>
            <a:chExt cx="377951" cy="359378"/>
          </a:xfrm>
          <a:gradFill>
            <a:gsLst>
              <a:gs pos="0">
                <a:srgbClr val="00BCD4">
                  <a:alpha val="21000"/>
                </a:srgbClr>
              </a:gs>
              <a:gs pos="100000">
                <a:srgbClr val="4CEBFF"/>
              </a:gs>
            </a:gsLst>
            <a:lin ang="16200000" scaled="1"/>
          </a:gra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FE60984-07D9-4B36-A0C3-30D7C542FF7E}"/>
                </a:ext>
              </a:extLst>
            </p:cNvPr>
            <p:cNvSpPr/>
            <p:nvPr/>
          </p:nvSpPr>
          <p:spPr>
            <a:xfrm>
              <a:off x="8454199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0388442-A6CA-40F8-B1C4-327674DD0826}"/>
                </a:ext>
              </a:extLst>
            </p:cNvPr>
            <p:cNvSpPr/>
            <p:nvPr/>
          </p:nvSpPr>
          <p:spPr>
            <a:xfrm>
              <a:off x="8514207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3465676-5537-4204-B617-F5D6B2172621}"/>
                </a:ext>
              </a:extLst>
            </p:cNvPr>
            <p:cNvSpPr/>
            <p:nvPr/>
          </p:nvSpPr>
          <p:spPr>
            <a:xfrm>
              <a:off x="8574214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FAAE938-B507-44A1-A218-BFF25A85F5B5}"/>
                </a:ext>
              </a:extLst>
            </p:cNvPr>
            <p:cNvSpPr/>
            <p:nvPr/>
          </p:nvSpPr>
          <p:spPr>
            <a:xfrm>
              <a:off x="8634222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804F84A-7D14-462B-9B13-E429435E3C46}"/>
                </a:ext>
              </a:extLst>
            </p:cNvPr>
            <p:cNvSpPr/>
            <p:nvPr/>
          </p:nvSpPr>
          <p:spPr>
            <a:xfrm>
              <a:off x="8694229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F34BF28-2EE4-4007-A097-A1F226B3EF79}"/>
                </a:ext>
              </a:extLst>
            </p:cNvPr>
            <p:cNvSpPr/>
            <p:nvPr/>
          </p:nvSpPr>
          <p:spPr>
            <a:xfrm>
              <a:off x="8754237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3002E7C-B442-448C-8928-E0984BC4710F}"/>
                </a:ext>
              </a:extLst>
            </p:cNvPr>
            <p:cNvSpPr/>
            <p:nvPr/>
          </p:nvSpPr>
          <p:spPr>
            <a:xfrm>
              <a:off x="8814244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7680DED-36F8-4E04-BFCB-8DD048D8C1F1}"/>
                </a:ext>
              </a:extLst>
            </p:cNvPr>
            <p:cNvSpPr/>
            <p:nvPr/>
          </p:nvSpPr>
          <p:spPr>
            <a:xfrm>
              <a:off x="8454199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D4A5A31-4456-4975-80C9-58B68325F006}"/>
                </a:ext>
              </a:extLst>
            </p:cNvPr>
            <p:cNvSpPr/>
            <p:nvPr/>
          </p:nvSpPr>
          <p:spPr>
            <a:xfrm>
              <a:off x="8514207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2A494C6-43DB-4EFB-A13B-FCD7D4AEBE15}"/>
                </a:ext>
              </a:extLst>
            </p:cNvPr>
            <p:cNvSpPr/>
            <p:nvPr/>
          </p:nvSpPr>
          <p:spPr>
            <a:xfrm>
              <a:off x="8574214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E901B6F-C061-4D43-8401-F7957A57979C}"/>
                </a:ext>
              </a:extLst>
            </p:cNvPr>
            <p:cNvSpPr/>
            <p:nvPr/>
          </p:nvSpPr>
          <p:spPr>
            <a:xfrm>
              <a:off x="8634222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CCCD1C6-0009-44E1-AC14-02FF0B08FF9C}"/>
                </a:ext>
              </a:extLst>
            </p:cNvPr>
            <p:cNvSpPr/>
            <p:nvPr/>
          </p:nvSpPr>
          <p:spPr>
            <a:xfrm>
              <a:off x="8694229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4F3B589-E346-4BB3-940D-5E717D0DC2A0}"/>
                </a:ext>
              </a:extLst>
            </p:cNvPr>
            <p:cNvSpPr/>
            <p:nvPr/>
          </p:nvSpPr>
          <p:spPr>
            <a:xfrm>
              <a:off x="8754237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906F55D-D29B-4C49-A056-96C78E59F265}"/>
                </a:ext>
              </a:extLst>
            </p:cNvPr>
            <p:cNvSpPr/>
            <p:nvPr/>
          </p:nvSpPr>
          <p:spPr>
            <a:xfrm>
              <a:off x="8814244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22BCC00-0559-4F1C-A38A-54BC8DBC508B}"/>
                </a:ext>
              </a:extLst>
            </p:cNvPr>
            <p:cNvSpPr/>
            <p:nvPr/>
          </p:nvSpPr>
          <p:spPr>
            <a:xfrm>
              <a:off x="8454199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647943C-682A-482B-BB44-33F7C64784E3}"/>
                </a:ext>
              </a:extLst>
            </p:cNvPr>
            <p:cNvSpPr/>
            <p:nvPr/>
          </p:nvSpPr>
          <p:spPr>
            <a:xfrm>
              <a:off x="8514207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D2414B8-C40A-4297-A151-5F1931FE928F}"/>
                </a:ext>
              </a:extLst>
            </p:cNvPr>
            <p:cNvSpPr/>
            <p:nvPr/>
          </p:nvSpPr>
          <p:spPr>
            <a:xfrm>
              <a:off x="8574214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A3A65E8-7842-4223-922B-1978645672F7}"/>
                </a:ext>
              </a:extLst>
            </p:cNvPr>
            <p:cNvSpPr/>
            <p:nvPr/>
          </p:nvSpPr>
          <p:spPr>
            <a:xfrm>
              <a:off x="8634222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1710183-3BDE-4D8B-91F3-70F2421AC362}"/>
                </a:ext>
              </a:extLst>
            </p:cNvPr>
            <p:cNvSpPr/>
            <p:nvPr/>
          </p:nvSpPr>
          <p:spPr>
            <a:xfrm>
              <a:off x="8694229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08B62F7-2B9B-4A03-85C1-B4C8519198F4}"/>
                </a:ext>
              </a:extLst>
            </p:cNvPr>
            <p:cNvSpPr/>
            <p:nvPr/>
          </p:nvSpPr>
          <p:spPr>
            <a:xfrm>
              <a:off x="8754237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E1BF38A-E8FA-412F-9F3B-2F5D51348D66}"/>
                </a:ext>
              </a:extLst>
            </p:cNvPr>
            <p:cNvSpPr/>
            <p:nvPr/>
          </p:nvSpPr>
          <p:spPr>
            <a:xfrm>
              <a:off x="8814244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6FDDB4C-BEF4-4D09-AE9C-2FDA0C671E53}"/>
                </a:ext>
              </a:extLst>
            </p:cNvPr>
            <p:cNvSpPr/>
            <p:nvPr/>
          </p:nvSpPr>
          <p:spPr>
            <a:xfrm>
              <a:off x="8454199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8E5BC5-2253-4A26-B60E-49D2E01B5064}"/>
                </a:ext>
              </a:extLst>
            </p:cNvPr>
            <p:cNvSpPr/>
            <p:nvPr/>
          </p:nvSpPr>
          <p:spPr>
            <a:xfrm>
              <a:off x="8514207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1FAB219-F7B5-4A96-A2B6-19E86109C1B4}"/>
                </a:ext>
              </a:extLst>
            </p:cNvPr>
            <p:cNvSpPr/>
            <p:nvPr/>
          </p:nvSpPr>
          <p:spPr>
            <a:xfrm>
              <a:off x="8574214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A53BF2A-9F35-40FF-98AF-2427440F5633}"/>
                </a:ext>
              </a:extLst>
            </p:cNvPr>
            <p:cNvSpPr/>
            <p:nvPr/>
          </p:nvSpPr>
          <p:spPr>
            <a:xfrm>
              <a:off x="8634222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A1B7758-17CC-42EE-AA9D-120E09B4C222}"/>
                </a:ext>
              </a:extLst>
            </p:cNvPr>
            <p:cNvSpPr/>
            <p:nvPr/>
          </p:nvSpPr>
          <p:spPr>
            <a:xfrm>
              <a:off x="8694229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942EEBE-149C-4C4B-9EEA-C026AEFD030D}"/>
                </a:ext>
              </a:extLst>
            </p:cNvPr>
            <p:cNvSpPr/>
            <p:nvPr/>
          </p:nvSpPr>
          <p:spPr>
            <a:xfrm>
              <a:off x="8754237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F5A393E-3CC1-4E66-98CF-C97C6AA2E4EB}"/>
                </a:ext>
              </a:extLst>
            </p:cNvPr>
            <p:cNvSpPr/>
            <p:nvPr/>
          </p:nvSpPr>
          <p:spPr>
            <a:xfrm>
              <a:off x="8814244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A7519BE-3928-4796-80AF-F82FEAA5EA4B}"/>
                </a:ext>
              </a:extLst>
            </p:cNvPr>
            <p:cNvSpPr/>
            <p:nvPr/>
          </p:nvSpPr>
          <p:spPr>
            <a:xfrm>
              <a:off x="8454199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5204BAC-908E-4471-B95C-533F8C1239DA}"/>
                </a:ext>
              </a:extLst>
            </p:cNvPr>
            <p:cNvSpPr/>
            <p:nvPr/>
          </p:nvSpPr>
          <p:spPr>
            <a:xfrm>
              <a:off x="8514207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FEF5A19-57E1-4E80-B6C8-CF9B305C2374}"/>
                </a:ext>
              </a:extLst>
            </p:cNvPr>
            <p:cNvSpPr/>
            <p:nvPr/>
          </p:nvSpPr>
          <p:spPr>
            <a:xfrm>
              <a:off x="8574214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C8CD240-DDD0-4AEE-B387-B662050A32D6}"/>
                </a:ext>
              </a:extLst>
            </p:cNvPr>
            <p:cNvSpPr/>
            <p:nvPr/>
          </p:nvSpPr>
          <p:spPr>
            <a:xfrm>
              <a:off x="8634222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70697D0-C4D9-4E27-8E84-82F08D15893C}"/>
                </a:ext>
              </a:extLst>
            </p:cNvPr>
            <p:cNvSpPr/>
            <p:nvPr/>
          </p:nvSpPr>
          <p:spPr>
            <a:xfrm>
              <a:off x="8694229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CE469F1-0E6A-4D9E-95B0-805DF4BC6788}"/>
                </a:ext>
              </a:extLst>
            </p:cNvPr>
            <p:cNvSpPr/>
            <p:nvPr/>
          </p:nvSpPr>
          <p:spPr>
            <a:xfrm>
              <a:off x="8754237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A1461DB-D16F-4C43-B66C-2FDB386DE30C}"/>
                </a:ext>
              </a:extLst>
            </p:cNvPr>
            <p:cNvSpPr/>
            <p:nvPr/>
          </p:nvSpPr>
          <p:spPr>
            <a:xfrm>
              <a:off x="8814244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495CE75-0242-4AB1-BD36-9F3A2ECC3C1B}"/>
                </a:ext>
              </a:extLst>
            </p:cNvPr>
            <p:cNvSpPr/>
            <p:nvPr/>
          </p:nvSpPr>
          <p:spPr>
            <a:xfrm>
              <a:off x="8454199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E8A650C-8474-4C61-B528-70CFCCAE6AC5}"/>
                </a:ext>
              </a:extLst>
            </p:cNvPr>
            <p:cNvSpPr/>
            <p:nvPr/>
          </p:nvSpPr>
          <p:spPr>
            <a:xfrm>
              <a:off x="8514207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920AB2C-71BD-4313-968F-D673E922B207}"/>
                </a:ext>
              </a:extLst>
            </p:cNvPr>
            <p:cNvSpPr/>
            <p:nvPr/>
          </p:nvSpPr>
          <p:spPr>
            <a:xfrm>
              <a:off x="8574214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25D338B-C50A-4078-A56E-11D7D0329A84}"/>
                </a:ext>
              </a:extLst>
            </p:cNvPr>
            <p:cNvSpPr/>
            <p:nvPr/>
          </p:nvSpPr>
          <p:spPr>
            <a:xfrm>
              <a:off x="8634222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CD37124-4255-44AA-82D0-61CE1225CAD2}"/>
                </a:ext>
              </a:extLst>
            </p:cNvPr>
            <p:cNvSpPr/>
            <p:nvPr/>
          </p:nvSpPr>
          <p:spPr>
            <a:xfrm>
              <a:off x="8694229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1CB2A91-CFC3-4835-B5A6-ADAE62621FAA}"/>
                </a:ext>
              </a:extLst>
            </p:cNvPr>
            <p:cNvSpPr/>
            <p:nvPr/>
          </p:nvSpPr>
          <p:spPr>
            <a:xfrm>
              <a:off x="8754237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74A7A87-62CF-4A12-AF67-19CD1D93FEAC}"/>
                </a:ext>
              </a:extLst>
            </p:cNvPr>
            <p:cNvSpPr/>
            <p:nvPr/>
          </p:nvSpPr>
          <p:spPr>
            <a:xfrm>
              <a:off x="8814244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6485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2B6A6CD-E5B8-4ECC-A388-A4C4A7423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5F7068-D32C-4993-BBD9-3450D7542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6999EA-B14C-4559-999A-66F115EDDA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D8AA3-588D-427B-BD09-7CC6E70628BC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7C3910-2513-4EA3-958C-5E6C3BFC65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8187F3-7C23-4693-87A0-BA1575FC2C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3974D-B224-4935-B6B2-3B2F8CB250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34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0.xml"/><Relationship Id="rId7" Type="http://schemas.openxmlformats.org/officeDocument/2006/relationships/image" Target="../media/image1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3FBED4F2-FAC5-432F-8343-FE02E399F8B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6" name="椭圆 45">
            <a:extLst>
              <a:ext uri="{FF2B5EF4-FFF2-40B4-BE49-F238E27FC236}">
                <a16:creationId xmlns:a16="http://schemas.microsoft.com/office/drawing/2014/main" id="{A19BE360-4BC9-46EC-9C3C-21E1C3E3EF4B}"/>
              </a:ext>
            </a:extLst>
          </p:cNvPr>
          <p:cNvSpPr/>
          <p:nvPr/>
        </p:nvSpPr>
        <p:spPr>
          <a:xfrm>
            <a:off x="10013742" y="-1000531"/>
            <a:ext cx="2096101" cy="2096101"/>
          </a:xfrm>
          <a:prstGeom prst="ellipse">
            <a:avLst/>
          </a:prstGeom>
          <a:gradFill>
            <a:gsLst>
              <a:gs pos="0">
                <a:srgbClr val="4CEBFF">
                  <a:alpha val="12000"/>
                </a:srgbClr>
              </a:gs>
              <a:gs pos="100000">
                <a:srgbClr val="013A49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文本框 5">
            <a:extLst>
              <a:ext uri="{FF2B5EF4-FFF2-40B4-BE49-F238E27FC236}">
                <a16:creationId xmlns:a16="http://schemas.microsoft.com/office/drawing/2014/main" id="{C2907D39-86DE-4305-A0A9-DB8F1A69AA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38280" y="2145113"/>
            <a:ext cx="751544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 flip="none" rotWithShape="1">
                  <a:gsLst>
                    <a:gs pos="0">
                      <a:srgbClr val="00BCD4">
                        <a:alpha val="21000"/>
                      </a:srgbClr>
                    </a:gs>
                    <a:gs pos="60000">
                      <a:schemeClr val="bg1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商务汇报</a:t>
            </a:r>
            <a:r>
              <a:rPr lang="en-US" altLang="zh-CN" sz="7200" dirty="0">
                <a:gradFill flip="none" rotWithShape="1">
                  <a:gsLst>
                    <a:gs pos="0">
                      <a:srgbClr val="00BCD4">
                        <a:alpha val="21000"/>
                      </a:srgbClr>
                    </a:gs>
                    <a:gs pos="60000">
                      <a:schemeClr val="bg1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PPT</a:t>
            </a:r>
            <a:r>
              <a:rPr lang="zh-CN" altLang="en-US" sz="7200" dirty="0">
                <a:gradFill flip="none" rotWithShape="1">
                  <a:gsLst>
                    <a:gs pos="0">
                      <a:srgbClr val="00BCD4">
                        <a:alpha val="21000"/>
                      </a:srgbClr>
                    </a:gs>
                    <a:gs pos="60000">
                      <a:schemeClr val="bg1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模板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1BCB5AB-339A-4D41-9A1B-934BCE6465E9}"/>
              </a:ext>
            </a:extLst>
          </p:cNvPr>
          <p:cNvGrpSpPr/>
          <p:nvPr/>
        </p:nvGrpSpPr>
        <p:grpSpPr>
          <a:xfrm>
            <a:off x="4502149" y="4785031"/>
            <a:ext cx="3187700" cy="501780"/>
            <a:chOff x="4502149" y="3835720"/>
            <a:chExt cx="3187700" cy="501780"/>
          </a:xfrm>
        </p:grpSpPr>
        <p:sp>
          <p:nvSpPr>
            <p:cNvPr id="26" name="PA_圆角矩形 7">
              <a:extLst>
                <a:ext uri="{FF2B5EF4-FFF2-40B4-BE49-F238E27FC236}">
                  <a16:creationId xmlns:a16="http://schemas.microsoft.com/office/drawing/2014/main" id="{30BA35A6-40E3-44EE-B637-99ADBF5A0EB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502149" y="3835720"/>
              <a:ext cx="3187700" cy="501780"/>
            </a:xfrm>
            <a:prstGeom prst="roundRect">
              <a:avLst>
                <a:gd name="adj" fmla="val 50000"/>
              </a:avLst>
            </a:prstGeom>
            <a:solidFill>
              <a:srgbClr val="00BCD4">
                <a:alpha val="90000"/>
              </a:srgbClr>
            </a:solidFill>
            <a:ln>
              <a:solidFill>
                <a:srgbClr val="4CEB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PA_文本框 6">
              <a:extLst>
                <a:ext uri="{FF2B5EF4-FFF2-40B4-BE49-F238E27FC236}">
                  <a16:creationId xmlns:a16="http://schemas.microsoft.com/office/drawing/2014/main" id="{701AA734-9333-4BDD-A532-9C2153230AB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749799" y="3917333"/>
              <a:ext cx="2692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533AB95-88A8-470B-9ABC-4A1550F930D5}"/>
              </a:ext>
            </a:extLst>
          </p:cNvPr>
          <p:cNvGrpSpPr/>
          <p:nvPr/>
        </p:nvGrpSpPr>
        <p:grpSpPr>
          <a:xfrm>
            <a:off x="3911863" y="845354"/>
            <a:ext cx="1180574" cy="1180579"/>
            <a:chOff x="5505715" y="640955"/>
            <a:chExt cx="1180574" cy="1180579"/>
          </a:xfrm>
        </p:grpSpPr>
        <p:sp>
          <p:nvSpPr>
            <p:cNvPr id="14" name="Rounded Rectangle 7">
              <a:extLst>
                <a:ext uri="{FF2B5EF4-FFF2-40B4-BE49-F238E27FC236}">
                  <a16:creationId xmlns:a16="http://schemas.microsoft.com/office/drawing/2014/main" id="{CF7F7CFB-BE9B-4264-BD41-35D8D4F603E8}"/>
                </a:ext>
              </a:extLst>
            </p:cNvPr>
            <p:cNvSpPr/>
            <p:nvPr/>
          </p:nvSpPr>
          <p:spPr>
            <a:xfrm rot="2700000">
              <a:off x="5505712" y="640958"/>
              <a:ext cx="1180579" cy="1180574"/>
            </a:xfrm>
            <a:prstGeom prst="roundRect">
              <a:avLst>
                <a:gd name="adj" fmla="val 34663"/>
              </a:avLst>
            </a:prstGeom>
            <a:noFill/>
            <a:ln w="25400" cap="flat" cmpd="sng" algn="ctr">
              <a:gradFill flip="none" rotWithShape="1">
                <a:gsLst>
                  <a:gs pos="20000">
                    <a:srgbClr val="00BCD4">
                      <a:alpha val="0"/>
                    </a:srgbClr>
                  </a:gs>
                  <a:gs pos="100000">
                    <a:srgbClr val="4CEBFF"/>
                  </a:gs>
                </a:gsLst>
                <a:lin ang="78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2627B00-23AC-48BF-9572-A85FA87FE201}"/>
                </a:ext>
              </a:extLst>
            </p:cNvPr>
            <p:cNvSpPr txBox="1"/>
            <p:nvPr/>
          </p:nvSpPr>
          <p:spPr>
            <a:xfrm>
              <a:off x="5789666" y="701560"/>
              <a:ext cx="64152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2</a:t>
              </a:r>
              <a:endParaRPr lang="zh-CN" altLang="en-US" sz="60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ECD97A6-B196-4A4B-89C5-B47AD25AE50B}"/>
              </a:ext>
            </a:extLst>
          </p:cNvPr>
          <p:cNvSpPr/>
          <p:nvPr/>
        </p:nvSpPr>
        <p:spPr>
          <a:xfrm>
            <a:off x="5851202" y="5721747"/>
            <a:ext cx="6340799" cy="1136253"/>
          </a:xfrm>
          <a:custGeom>
            <a:avLst/>
            <a:gdLst>
              <a:gd name="connsiteX0" fmla="*/ 5786779 w 6340799"/>
              <a:gd name="connsiteY0" fmla="*/ 2705 h 1136253"/>
              <a:gd name="connsiteX1" fmla="*/ 6239386 w 6340799"/>
              <a:gd name="connsiteY1" fmla="*/ 59577 h 1136253"/>
              <a:gd name="connsiteX2" fmla="*/ 6340799 w 6340799"/>
              <a:gd name="connsiteY2" fmla="*/ 79164 h 1136253"/>
              <a:gd name="connsiteX3" fmla="*/ 6340799 w 6340799"/>
              <a:gd name="connsiteY3" fmla="*/ 1136253 h 1136253"/>
              <a:gd name="connsiteX4" fmla="*/ 0 w 6340799"/>
              <a:gd name="connsiteY4" fmla="*/ 1136253 h 1136253"/>
              <a:gd name="connsiteX5" fmla="*/ 276744 w 6340799"/>
              <a:gd name="connsiteY5" fmla="*/ 1009020 h 1136253"/>
              <a:gd name="connsiteX6" fmla="*/ 2504537 w 6340799"/>
              <a:gd name="connsiteY6" fmla="*/ 147777 h 1136253"/>
              <a:gd name="connsiteX7" fmla="*/ 4202708 w 6340799"/>
              <a:gd name="connsiteY7" fmla="*/ 472524 h 1136253"/>
              <a:gd name="connsiteX8" fmla="*/ 5581566 w 6340799"/>
              <a:gd name="connsiteY8" fmla="*/ 3445 h 1136253"/>
              <a:gd name="connsiteX9" fmla="*/ 5786779 w 6340799"/>
              <a:gd name="connsiteY9" fmla="*/ 2705 h 113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0799" h="1136253">
                <a:moveTo>
                  <a:pt x="5786779" y="2705"/>
                </a:moveTo>
                <a:cubicBezTo>
                  <a:pt x="5929672" y="10057"/>
                  <a:pt x="6083339" y="31740"/>
                  <a:pt x="6239386" y="59577"/>
                </a:cubicBezTo>
                <a:lnTo>
                  <a:pt x="6340799" y="79164"/>
                </a:lnTo>
                <a:lnTo>
                  <a:pt x="6340799" y="1136253"/>
                </a:lnTo>
                <a:lnTo>
                  <a:pt x="0" y="1136253"/>
                </a:lnTo>
                <a:lnTo>
                  <a:pt x="276744" y="1009020"/>
                </a:lnTo>
                <a:cubicBezTo>
                  <a:pt x="1049465" y="650163"/>
                  <a:pt x="1884378" y="247910"/>
                  <a:pt x="2504537" y="147777"/>
                </a:cubicBezTo>
                <a:cubicBezTo>
                  <a:pt x="3213290" y="33339"/>
                  <a:pt x="3689870" y="496579"/>
                  <a:pt x="4202708" y="472524"/>
                </a:cubicBezTo>
                <a:cubicBezTo>
                  <a:pt x="4715546" y="448469"/>
                  <a:pt x="5061471" y="39528"/>
                  <a:pt x="5581566" y="3445"/>
                </a:cubicBezTo>
                <a:cubicBezTo>
                  <a:pt x="5646578" y="-1066"/>
                  <a:pt x="5715332" y="-972"/>
                  <a:pt x="5786779" y="2705"/>
                </a:cubicBezTo>
                <a:close/>
              </a:path>
            </a:pathLst>
          </a:custGeom>
          <a:gradFill>
            <a:gsLst>
              <a:gs pos="0">
                <a:srgbClr val="4CEBFF">
                  <a:alpha val="18000"/>
                </a:srgbClr>
              </a:gs>
              <a:gs pos="100000">
                <a:srgbClr val="013A49">
                  <a:alpha val="2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4D141798-8575-4892-968E-537FDAFF6820}"/>
              </a:ext>
            </a:extLst>
          </p:cNvPr>
          <p:cNvSpPr/>
          <p:nvPr/>
        </p:nvSpPr>
        <p:spPr>
          <a:xfrm>
            <a:off x="11269781" y="1495840"/>
            <a:ext cx="529534" cy="529534"/>
          </a:xfrm>
          <a:prstGeom prst="ellipse">
            <a:avLst/>
          </a:prstGeom>
          <a:gradFill>
            <a:gsLst>
              <a:gs pos="0">
                <a:srgbClr val="4CEBFF">
                  <a:alpha val="25000"/>
                </a:srgbClr>
              </a:gs>
              <a:gs pos="100000">
                <a:srgbClr val="013A49">
                  <a:alpha val="18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39757838-44A0-437C-AD2B-11401C8A72B3}"/>
              </a:ext>
            </a:extLst>
          </p:cNvPr>
          <p:cNvSpPr/>
          <p:nvPr/>
        </p:nvSpPr>
        <p:spPr>
          <a:xfrm rot="10800000">
            <a:off x="154973" y="4673696"/>
            <a:ext cx="2096101" cy="2096101"/>
          </a:xfrm>
          <a:prstGeom prst="ellipse">
            <a:avLst/>
          </a:prstGeom>
          <a:gradFill>
            <a:gsLst>
              <a:gs pos="0">
                <a:srgbClr val="4CEBFF">
                  <a:alpha val="12000"/>
                </a:srgbClr>
              </a:gs>
              <a:gs pos="100000">
                <a:srgbClr val="013A49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BE3FF25-F9FD-475F-BAE0-1513E0EA186C}"/>
              </a:ext>
            </a:extLst>
          </p:cNvPr>
          <p:cNvGrpSpPr/>
          <p:nvPr/>
        </p:nvGrpSpPr>
        <p:grpSpPr>
          <a:xfrm>
            <a:off x="5044603" y="845354"/>
            <a:ext cx="1180574" cy="1180579"/>
            <a:chOff x="5505715" y="640955"/>
            <a:chExt cx="1180574" cy="1180579"/>
          </a:xfrm>
        </p:grpSpPr>
        <p:sp>
          <p:nvSpPr>
            <p:cNvPr id="66" name="Rounded Rectangle 7">
              <a:extLst>
                <a:ext uri="{FF2B5EF4-FFF2-40B4-BE49-F238E27FC236}">
                  <a16:creationId xmlns:a16="http://schemas.microsoft.com/office/drawing/2014/main" id="{C3CDF683-5482-4779-99C9-610465B0CA54}"/>
                </a:ext>
              </a:extLst>
            </p:cNvPr>
            <p:cNvSpPr/>
            <p:nvPr/>
          </p:nvSpPr>
          <p:spPr>
            <a:xfrm rot="2700000">
              <a:off x="5505712" y="640958"/>
              <a:ext cx="1180579" cy="1180574"/>
            </a:xfrm>
            <a:prstGeom prst="roundRect">
              <a:avLst>
                <a:gd name="adj" fmla="val 34663"/>
              </a:avLst>
            </a:prstGeom>
            <a:noFill/>
            <a:ln w="25400" cap="flat" cmpd="sng" algn="ctr">
              <a:gradFill flip="none" rotWithShape="1">
                <a:gsLst>
                  <a:gs pos="20000">
                    <a:srgbClr val="00BCD4">
                      <a:alpha val="0"/>
                    </a:srgbClr>
                  </a:gs>
                  <a:gs pos="100000">
                    <a:srgbClr val="4CEBFF"/>
                  </a:gs>
                </a:gsLst>
                <a:lin ang="78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7A88E2C-78B7-48ED-B182-C331577B9556}"/>
                </a:ext>
              </a:extLst>
            </p:cNvPr>
            <p:cNvSpPr txBox="1"/>
            <p:nvPr/>
          </p:nvSpPr>
          <p:spPr>
            <a:xfrm>
              <a:off x="5789666" y="701560"/>
              <a:ext cx="64152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</a:t>
              </a:r>
              <a:endParaRPr lang="zh-CN" altLang="en-US" sz="60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3380BB3-6789-463C-85DF-6FFFAEE252E9}"/>
              </a:ext>
            </a:extLst>
          </p:cNvPr>
          <p:cNvGrpSpPr/>
          <p:nvPr/>
        </p:nvGrpSpPr>
        <p:grpSpPr>
          <a:xfrm>
            <a:off x="6177343" y="845354"/>
            <a:ext cx="1180574" cy="1180579"/>
            <a:chOff x="5505715" y="640955"/>
            <a:chExt cx="1180574" cy="1180579"/>
          </a:xfrm>
        </p:grpSpPr>
        <p:sp>
          <p:nvSpPr>
            <p:cNvPr id="69" name="Rounded Rectangle 7">
              <a:extLst>
                <a:ext uri="{FF2B5EF4-FFF2-40B4-BE49-F238E27FC236}">
                  <a16:creationId xmlns:a16="http://schemas.microsoft.com/office/drawing/2014/main" id="{BA8E6623-B1E2-49A6-9080-086B74329810}"/>
                </a:ext>
              </a:extLst>
            </p:cNvPr>
            <p:cNvSpPr/>
            <p:nvPr/>
          </p:nvSpPr>
          <p:spPr>
            <a:xfrm rot="2700000">
              <a:off x="5505712" y="640958"/>
              <a:ext cx="1180579" cy="1180574"/>
            </a:xfrm>
            <a:prstGeom prst="roundRect">
              <a:avLst>
                <a:gd name="adj" fmla="val 34663"/>
              </a:avLst>
            </a:prstGeom>
            <a:noFill/>
            <a:ln w="25400" cap="flat" cmpd="sng" algn="ctr">
              <a:gradFill flip="none" rotWithShape="1">
                <a:gsLst>
                  <a:gs pos="20000">
                    <a:srgbClr val="00BCD4">
                      <a:alpha val="0"/>
                    </a:srgbClr>
                  </a:gs>
                  <a:gs pos="100000">
                    <a:srgbClr val="4CEBFF"/>
                  </a:gs>
                </a:gsLst>
                <a:lin ang="78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EC8095B5-A7FC-4883-AF39-59ECB7C57154}"/>
                </a:ext>
              </a:extLst>
            </p:cNvPr>
            <p:cNvSpPr txBox="1"/>
            <p:nvPr/>
          </p:nvSpPr>
          <p:spPr>
            <a:xfrm>
              <a:off x="5789666" y="701560"/>
              <a:ext cx="64152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2</a:t>
              </a:r>
              <a:endParaRPr lang="zh-CN" altLang="en-US" sz="60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82A626A-2EEA-4CB1-B020-7E21F6E57B2C}"/>
              </a:ext>
            </a:extLst>
          </p:cNvPr>
          <p:cNvGrpSpPr/>
          <p:nvPr/>
        </p:nvGrpSpPr>
        <p:grpSpPr>
          <a:xfrm>
            <a:off x="7310083" y="845354"/>
            <a:ext cx="1180574" cy="1180579"/>
            <a:chOff x="5505715" y="640955"/>
            <a:chExt cx="1180574" cy="1180579"/>
          </a:xfrm>
        </p:grpSpPr>
        <p:sp>
          <p:nvSpPr>
            <p:cNvPr id="72" name="Rounded Rectangle 7">
              <a:extLst>
                <a:ext uri="{FF2B5EF4-FFF2-40B4-BE49-F238E27FC236}">
                  <a16:creationId xmlns:a16="http://schemas.microsoft.com/office/drawing/2014/main" id="{A9BBFA39-BF0C-45B6-ABAB-6C3927479FA6}"/>
                </a:ext>
              </a:extLst>
            </p:cNvPr>
            <p:cNvSpPr/>
            <p:nvPr/>
          </p:nvSpPr>
          <p:spPr>
            <a:xfrm rot="2700000">
              <a:off x="5505712" y="640958"/>
              <a:ext cx="1180579" cy="1180574"/>
            </a:xfrm>
            <a:prstGeom prst="roundRect">
              <a:avLst>
                <a:gd name="adj" fmla="val 34663"/>
              </a:avLst>
            </a:prstGeom>
            <a:noFill/>
            <a:ln w="25400" cap="flat" cmpd="sng" algn="ctr">
              <a:gradFill flip="none" rotWithShape="1">
                <a:gsLst>
                  <a:gs pos="20000">
                    <a:srgbClr val="00BCD4">
                      <a:alpha val="0"/>
                    </a:srgbClr>
                  </a:gs>
                  <a:gs pos="100000">
                    <a:srgbClr val="4CEBFF"/>
                  </a:gs>
                </a:gsLst>
                <a:lin ang="78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D6EDFF9-10B3-4795-B9DF-01CF6427D729}"/>
                </a:ext>
              </a:extLst>
            </p:cNvPr>
            <p:cNvSpPr txBox="1"/>
            <p:nvPr/>
          </p:nvSpPr>
          <p:spPr>
            <a:xfrm>
              <a:off x="5789666" y="701560"/>
              <a:ext cx="64953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X</a:t>
              </a:r>
              <a:endParaRPr lang="zh-CN" altLang="en-US" sz="60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75" name="图形 2">
            <a:extLst>
              <a:ext uri="{FF2B5EF4-FFF2-40B4-BE49-F238E27FC236}">
                <a16:creationId xmlns:a16="http://schemas.microsoft.com/office/drawing/2014/main" id="{35E898BA-1015-4144-ADF7-8829F9DE4A51}"/>
              </a:ext>
            </a:extLst>
          </p:cNvPr>
          <p:cNvGrpSpPr/>
          <p:nvPr/>
        </p:nvGrpSpPr>
        <p:grpSpPr>
          <a:xfrm>
            <a:off x="480900" y="510016"/>
            <a:ext cx="509700" cy="484653"/>
            <a:chOff x="8454199" y="4146137"/>
            <a:chExt cx="377951" cy="359378"/>
          </a:xfrm>
          <a:gradFill>
            <a:gsLst>
              <a:gs pos="0">
                <a:srgbClr val="00BCD4">
                  <a:alpha val="21000"/>
                </a:srgbClr>
              </a:gs>
              <a:gs pos="100000">
                <a:srgbClr val="4CEBFF"/>
              </a:gs>
            </a:gsLst>
            <a:lin ang="16200000" scaled="1"/>
          </a:gradFill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FCC674E-C63A-44DF-96C2-77D9B44CF460}"/>
                </a:ext>
              </a:extLst>
            </p:cNvPr>
            <p:cNvSpPr/>
            <p:nvPr/>
          </p:nvSpPr>
          <p:spPr>
            <a:xfrm>
              <a:off x="8454199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B8A7A16-5914-4705-A712-3406D5AA6674}"/>
                </a:ext>
              </a:extLst>
            </p:cNvPr>
            <p:cNvSpPr/>
            <p:nvPr/>
          </p:nvSpPr>
          <p:spPr>
            <a:xfrm>
              <a:off x="8514207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17792D8-F474-4849-8FB4-3E82FADB51AE}"/>
                </a:ext>
              </a:extLst>
            </p:cNvPr>
            <p:cNvSpPr/>
            <p:nvPr/>
          </p:nvSpPr>
          <p:spPr>
            <a:xfrm>
              <a:off x="8574214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5CFEE58-16BB-4E4A-BBF9-4D4A653135CC}"/>
                </a:ext>
              </a:extLst>
            </p:cNvPr>
            <p:cNvSpPr/>
            <p:nvPr/>
          </p:nvSpPr>
          <p:spPr>
            <a:xfrm>
              <a:off x="8634222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EFDC36F9-020B-4DCF-984B-194C7C36631F}"/>
                </a:ext>
              </a:extLst>
            </p:cNvPr>
            <p:cNvSpPr/>
            <p:nvPr/>
          </p:nvSpPr>
          <p:spPr>
            <a:xfrm>
              <a:off x="8694229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292D3C7-35C5-46C6-882D-9C122096DC49}"/>
                </a:ext>
              </a:extLst>
            </p:cNvPr>
            <p:cNvSpPr/>
            <p:nvPr/>
          </p:nvSpPr>
          <p:spPr>
            <a:xfrm>
              <a:off x="8754237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B64845D-35DB-40B0-8E32-626B95FCC728}"/>
                </a:ext>
              </a:extLst>
            </p:cNvPr>
            <p:cNvSpPr/>
            <p:nvPr/>
          </p:nvSpPr>
          <p:spPr>
            <a:xfrm>
              <a:off x="8814244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A1EFCBD-FCB9-4EEF-AD69-F1025483DB05}"/>
                </a:ext>
              </a:extLst>
            </p:cNvPr>
            <p:cNvSpPr/>
            <p:nvPr/>
          </p:nvSpPr>
          <p:spPr>
            <a:xfrm>
              <a:off x="8454199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D65BB67-AB63-414E-8774-7B5671F221A4}"/>
                </a:ext>
              </a:extLst>
            </p:cNvPr>
            <p:cNvSpPr/>
            <p:nvPr/>
          </p:nvSpPr>
          <p:spPr>
            <a:xfrm>
              <a:off x="8514207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D1B5C61-5237-4238-8C85-621D4B042301}"/>
                </a:ext>
              </a:extLst>
            </p:cNvPr>
            <p:cNvSpPr/>
            <p:nvPr/>
          </p:nvSpPr>
          <p:spPr>
            <a:xfrm>
              <a:off x="8574214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8199656-80F8-4F46-8051-DE28142336FC}"/>
                </a:ext>
              </a:extLst>
            </p:cNvPr>
            <p:cNvSpPr/>
            <p:nvPr/>
          </p:nvSpPr>
          <p:spPr>
            <a:xfrm>
              <a:off x="8634222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281A52D-6D7F-433A-A99F-B3BABC3C7A8C}"/>
                </a:ext>
              </a:extLst>
            </p:cNvPr>
            <p:cNvSpPr/>
            <p:nvPr/>
          </p:nvSpPr>
          <p:spPr>
            <a:xfrm>
              <a:off x="8694229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2DCAB72-3245-4EBB-88C3-5E1B400F4DF0}"/>
                </a:ext>
              </a:extLst>
            </p:cNvPr>
            <p:cNvSpPr/>
            <p:nvPr/>
          </p:nvSpPr>
          <p:spPr>
            <a:xfrm>
              <a:off x="8754237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13F49E3-9811-4E54-AF5E-2F1C7A0B6E56}"/>
                </a:ext>
              </a:extLst>
            </p:cNvPr>
            <p:cNvSpPr/>
            <p:nvPr/>
          </p:nvSpPr>
          <p:spPr>
            <a:xfrm>
              <a:off x="8814244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AA3D804-3896-4EAF-9B05-C4B83B4844BB}"/>
                </a:ext>
              </a:extLst>
            </p:cNvPr>
            <p:cNvSpPr/>
            <p:nvPr/>
          </p:nvSpPr>
          <p:spPr>
            <a:xfrm>
              <a:off x="8454199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64B146F-8A31-40EA-A6B0-D0C37458B706}"/>
                </a:ext>
              </a:extLst>
            </p:cNvPr>
            <p:cNvSpPr/>
            <p:nvPr/>
          </p:nvSpPr>
          <p:spPr>
            <a:xfrm>
              <a:off x="8514207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345B1E4-5B7A-4EAF-ACFC-8B3084D14615}"/>
                </a:ext>
              </a:extLst>
            </p:cNvPr>
            <p:cNvSpPr/>
            <p:nvPr/>
          </p:nvSpPr>
          <p:spPr>
            <a:xfrm>
              <a:off x="8574214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16BC579-A6B7-4E64-A58F-3BAC8427946A}"/>
                </a:ext>
              </a:extLst>
            </p:cNvPr>
            <p:cNvSpPr/>
            <p:nvPr/>
          </p:nvSpPr>
          <p:spPr>
            <a:xfrm>
              <a:off x="8634222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901BA7D-AC6D-4FFA-846E-1A11FD557DF7}"/>
                </a:ext>
              </a:extLst>
            </p:cNvPr>
            <p:cNvSpPr/>
            <p:nvPr/>
          </p:nvSpPr>
          <p:spPr>
            <a:xfrm>
              <a:off x="8694229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F2CF8D9-EE00-4C6E-807A-A99C57A8D871}"/>
                </a:ext>
              </a:extLst>
            </p:cNvPr>
            <p:cNvSpPr/>
            <p:nvPr/>
          </p:nvSpPr>
          <p:spPr>
            <a:xfrm>
              <a:off x="8754237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741EECE-94BE-478B-BBF5-DA560E9DE919}"/>
                </a:ext>
              </a:extLst>
            </p:cNvPr>
            <p:cNvSpPr/>
            <p:nvPr/>
          </p:nvSpPr>
          <p:spPr>
            <a:xfrm>
              <a:off x="8814244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CA3945A-56E1-4E40-A444-986A7D784F7E}"/>
                </a:ext>
              </a:extLst>
            </p:cNvPr>
            <p:cNvSpPr/>
            <p:nvPr/>
          </p:nvSpPr>
          <p:spPr>
            <a:xfrm>
              <a:off x="8454199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8E26DA0-3D0D-4927-A808-C2B4F5FF546E}"/>
                </a:ext>
              </a:extLst>
            </p:cNvPr>
            <p:cNvSpPr/>
            <p:nvPr/>
          </p:nvSpPr>
          <p:spPr>
            <a:xfrm>
              <a:off x="8514207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B6312DF-CF93-4750-88D2-A81706211FD6}"/>
                </a:ext>
              </a:extLst>
            </p:cNvPr>
            <p:cNvSpPr/>
            <p:nvPr/>
          </p:nvSpPr>
          <p:spPr>
            <a:xfrm>
              <a:off x="8574214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EDB0437-62A2-4BD6-B407-8896DAEE3C6C}"/>
                </a:ext>
              </a:extLst>
            </p:cNvPr>
            <p:cNvSpPr/>
            <p:nvPr/>
          </p:nvSpPr>
          <p:spPr>
            <a:xfrm>
              <a:off x="8634222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AD22474-DC96-4E90-BB9B-C593787549C7}"/>
                </a:ext>
              </a:extLst>
            </p:cNvPr>
            <p:cNvSpPr/>
            <p:nvPr/>
          </p:nvSpPr>
          <p:spPr>
            <a:xfrm>
              <a:off x="8694229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A7B42FC-CD85-4B0E-98DB-81431ABF2342}"/>
                </a:ext>
              </a:extLst>
            </p:cNvPr>
            <p:cNvSpPr/>
            <p:nvPr/>
          </p:nvSpPr>
          <p:spPr>
            <a:xfrm>
              <a:off x="8754237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C78DCDF-6ACB-4569-BBA0-EFD3CB1DCFC7}"/>
                </a:ext>
              </a:extLst>
            </p:cNvPr>
            <p:cNvSpPr/>
            <p:nvPr/>
          </p:nvSpPr>
          <p:spPr>
            <a:xfrm>
              <a:off x="8814244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406B514-8FB9-4775-A337-71AA34CAF6F7}"/>
                </a:ext>
              </a:extLst>
            </p:cNvPr>
            <p:cNvSpPr/>
            <p:nvPr/>
          </p:nvSpPr>
          <p:spPr>
            <a:xfrm>
              <a:off x="8454199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AC10F40-01FB-4708-AE05-B068B4128D37}"/>
                </a:ext>
              </a:extLst>
            </p:cNvPr>
            <p:cNvSpPr/>
            <p:nvPr/>
          </p:nvSpPr>
          <p:spPr>
            <a:xfrm>
              <a:off x="8514207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3964137-B7F3-450E-9743-87A52D1B468E}"/>
                </a:ext>
              </a:extLst>
            </p:cNvPr>
            <p:cNvSpPr/>
            <p:nvPr/>
          </p:nvSpPr>
          <p:spPr>
            <a:xfrm>
              <a:off x="8574214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F03ABDE-4A61-40A7-88FD-C6D981BA0DD5}"/>
                </a:ext>
              </a:extLst>
            </p:cNvPr>
            <p:cNvSpPr/>
            <p:nvPr/>
          </p:nvSpPr>
          <p:spPr>
            <a:xfrm>
              <a:off x="8634222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90BE1CA-C858-41EE-B520-545C1CB99B6C}"/>
                </a:ext>
              </a:extLst>
            </p:cNvPr>
            <p:cNvSpPr/>
            <p:nvPr/>
          </p:nvSpPr>
          <p:spPr>
            <a:xfrm>
              <a:off x="8694229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EC5CD8A-B51D-40D6-8016-C24B9EF58E2C}"/>
                </a:ext>
              </a:extLst>
            </p:cNvPr>
            <p:cNvSpPr/>
            <p:nvPr/>
          </p:nvSpPr>
          <p:spPr>
            <a:xfrm>
              <a:off x="8754237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FDE8CEE-9799-4393-8E53-632D8FE1728F}"/>
                </a:ext>
              </a:extLst>
            </p:cNvPr>
            <p:cNvSpPr/>
            <p:nvPr/>
          </p:nvSpPr>
          <p:spPr>
            <a:xfrm>
              <a:off x="8814244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BE33F40-B19B-4EE3-87FC-6AAD5A593BB3}"/>
                </a:ext>
              </a:extLst>
            </p:cNvPr>
            <p:cNvSpPr/>
            <p:nvPr/>
          </p:nvSpPr>
          <p:spPr>
            <a:xfrm>
              <a:off x="8454199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C5B6C8E-FE3E-4A47-A726-BB58B6C7FF7B}"/>
                </a:ext>
              </a:extLst>
            </p:cNvPr>
            <p:cNvSpPr/>
            <p:nvPr/>
          </p:nvSpPr>
          <p:spPr>
            <a:xfrm>
              <a:off x="8514207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A658AE9-C5DF-4A31-BC30-3111940A31B9}"/>
                </a:ext>
              </a:extLst>
            </p:cNvPr>
            <p:cNvSpPr/>
            <p:nvPr/>
          </p:nvSpPr>
          <p:spPr>
            <a:xfrm>
              <a:off x="8574214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C8AD766-BF64-4770-B8AC-59DC6821E2DA}"/>
                </a:ext>
              </a:extLst>
            </p:cNvPr>
            <p:cNvSpPr/>
            <p:nvPr/>
          </p:nvSpPr>
          <p:spPr>
            <a:xfrm>
              <a:off x="8634222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4A2F9B9-7F0C-4C48-B2F9-70618D170D9F}"/>
                </a:ext>
              </a:extLst>
            </p:cNvPr>
            <p:cNvSpPr/>
            <p:nvPr/>
          </p:nvSpPr>
          <p:spPr>
            <a:xfrm>
              <a:off x="8694229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A54C5156-0123-4E72-8CA2-B15BABDDC0FE}"/>
                </a:ext>
              </a:extLst>
            </p:cNvPr>
            <p:cNvSpPr/>
            <p:nvPr/>
          </p:nvSpPr>
          <p:spPr>
            <a:xfrm>
              <a:off x="8754237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A0BD9E3-D826-4940-870A-F606C57EC89B}"/>
                </a:ext>
              </a:extLst>
            </p:cNvPr>
            <p:cNvSpPr/>
            <p:nvPr/>
          </p:nvSpPr>
          <p:spPr>
            <a:xfrm>
              <a:off x="8814244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8" name="图形 2">
            <a:extLst>
              <a:ext uri="{FF2B5EF4-FFF2-40B4-BE49-F238E27FC236}">
                <a16:creationId xmlns:a16="http://schemas.microsoft.com/office/drawing/2014/main" id="{8C2F96FE-D515-42B5-84F5-DA875E54ED6D}"/>
              </a:ext>
            </a:extLst>
          </p:cNvPr>
          <p:cNvGrpSpPr/>
          <p:nvPr/>
        </p:nvGrpSpPr>
        <p:grpSpPr>
          <a:xfrm rot="5400000">
            <a:off x="3127609" y="984187"/>
            <a:ext cx="267606" cy="799834"/>
            <a:chOff x="7337964" y="3670458"/>
            <a:chExt cx="170687" cy="510158"/>
          </a:xfrm>
          <a:gradFill>
            <a:gsLst>
              <a:gs pos="0">
                <a:srgbClr val="00BCD4">
                  <a:alpha val="21000"/>
                </a:srgbClr>
              </a:gs>
              <a:gs pos="100000">
                <a:srgbClr val="4CEBFF"/>
              </a:gs>
            </a:gsLst>
            <a:lin ang="16200000" scaled="1"/>
          </a:gradFill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0D5AA8A-1003-4AF7-9369-AD490AAE98F3}"/>
                </a:ext>
              </a:extLst>
            </p:cNvPr>
            <p:cNvSpPr/>
            <p:nvPr/>
          </p:nvSpPr>
          <p:spPr>
            <a:xfrm>
              <a:off x="7472076" y="367045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CE655B2-87BD-42FD-8955-1D0D05F04B72}"/>
                </a:ext>
              </a:extLst>
            </p:cNvPr>
            <p:cNvSpPr/>
            <p:nvPr/>
          </p:nvSpPr>
          <p:spPr>
            <a:xfrm>
              <a:off x="7438548" y="367045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EEA323C7-CA70-4A3B-826C-C77C397DFE3E}"/>
                </a:ext>
              </a:extLst>
            </p:cNvPr>
            <p:cNvSpPr/>
            <p:nvPr/>
          </p:nvSpPr>
          <p:spPr>
            <a:xfrm>
              <a:off x="7405020" y="367045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676DC15-8438-4543-AE87-0098DF22438D}"/>
                </a:ext>
              </a:extLst>
            </p:cNvPr>
            <p:cNvSpPr/>
            <p:nvPr/>
          </p:nvSpPr>
          <p:spPr>
            <a:xfrm>
              <a:off x="7371492" y="367045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C60F06E-266B-4CE3-B57E-14F914830DD4}"/>
                </a:ext>
              </a:extLst>
            </p:cNvPr>
            <p:cNvSpPr/>
            <p:nvPr/>
          </p:nvSpPr>
          <p:spPr>
            <a:xfrm>
              <a:off x="7337964" y="367045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4" name="图形 2">
            <a:extLst>
              <a:ext uri="{FF2B5EF4-FFF2-40B4-BE49-F238E27FC236}">
                <a16:creationId xmlns:a16="http://schemas.microsoft.com/office/drawing/2014/main" id="{9AA0E883-0DEA-4152-A23B-A7D6A5B08831}"/>
              </a:ext>
            </a:extLst>
          </p:cNvPr>
          <p:cNvGrpSpPr/>
          <p:nvPr/>
        </p:nvGrpSpPr>
        <p:grpSpPr>
          <a:xfrm>
            <a:off x="9534275" y="3143755"/>
            <a:ext cx="1854367" cy="1859501"/>
            <a:chOff x="7490460" y="1932432"/>
            <a:chExt cx="756951" cy="759047"/>
          </a:xfrm>
          <a:gradFill>
            <a:gsLst>
              <a:gs pos="0">
                <a:srgbClr val="4CEBFF">
                  <a:alpha val="39000"/>
                </a:srgbClr>
              </a:gs>
              <a:gs pos="100000">
                <a:srgbClr val="013A49">
                  <a:alpha val="25000"/>
                </a:srgbClr>
              </a:gs>
            </a:gsLst>
            <a:lin ang="0" scaled="1"/>
          </a:gradFill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E2415A7-AD33-4986-97CB-4F18204E04BA}"/>
                </a:ext>
              </a:extLst>
            </p:cNvPr>
            <p:cNvSpPr/>
            <p:nvPr/>
          </p:nvSpPr>
          <p:spPr>
            <a:xfrm>
              <a:off x="7490460" y="1932432"/>
              <a:ext cx="756951" cy="759047"/>
            </a:xfrm>
            <a:custGeom>
              <a:avLst/>
              <a:gdLst>
                <a:gd name="connsiteX0" fmla="*/ 378809 w 756951"/>
                <a:gd name="connsiteY0" fmla="*/ 759047 h 759047"/>
                <a:gd name="connsiteX1" fmla="*/ 378428 w 756951"/>
                <a:gd name="connsiteY1" fmla="*/ 759047 h 759047"/>
                <a:gd name="connsiteX2" fmla="*/ 372427 w 756951"/>
                <a:gd name="connsiteY2" fmla="*/ 759047 h 759047"/>
                <a:gd name="connsiteX3" fmla="*/ 372999 w 756951"/>
                <a:gd name="connsiteY3" fmla="*/ 719423 h 759047"/>
                <a:gd name="connsiteX4" fmla="*/ 378333 w 756951"/>
                <a:gd name="connsiteY4" fmla="*/ 719423 h 759047"/>
                <a:gd name="connsiteX5" fmla="*/ 378714 w 756951"/>
                <a:gd name="connsiteY5" fmla="*/ 719423 h 759047"/>
                <a:gd name="connsiteX6" fmla="*/ 378714 w 756951"/>
                <a:gd name="connsiteY6" fmla="*/ 759047 h 759047"/>
                <a:gd name="connsiteX7" fmla="*/ 442246 w 756951"/>
                <a:gd name="connsiteY7" fmla="*/ 753713 h 759047"/>
                <a:gd name="connsiteX8" fmla="*/ 435673 w 756951"/>
                <a:gd name="connsiteY8" fmla="*/ 714661 h 759047"/>
                <a:gd name="connsiteX9" fmla="*/ 441293 w 756951"/>
                <a:gd name="connsiteY9" fmla="*/ 713708 h 759047"/>
                <a:gd name="connsiteX10" fmla="*/ 448532 w 756951"/>
                <a:gd name="connsiteY10" fmla="*/ 752666 h 759047"/>
                <a:gd name="connsiteX11" fmla="*/ 442246 w 756951"/>
                <a:gd name="connsiteY11" fmla="*/ 753713 h 759047"/>
                <a:gd name="connsiteX12" fmla="*/ 309181 w 756951"/>
                <a:gd name="connsiteY12" fmla="*/ 752666 h 759047"/>
                <a:gd name="connsiteX13" fmla="*/ 302895 w 756951"/>
                <a:gd name="connsiteY13" fmla="*/ 751427 h 759047"/>
                <a:gd name="connsiteX14" fmla="*/ 310705 w 756951"/>
                <a:gd name="connsiteY14" fmla="*/ 712565 h 759047"/>
                <a:gd name="connsiteX15" fmla="*/ 316325 w 756951"/>
                <a:gd name="connsiteY15" fmla="*/ 713613 h 759047"/>
                <a:gd name="connsiteX16" fmla="*/ 309181 w 756951"/>
                <a:gd name="connsiteY16" fmla="*/ 752666 h 759047"/>
                <a:gd name="connsiteX17" fmla="*/ 509968 w 756951"/>
                <a:gd name="connsiteY17" fmla="*/ 735616 h 759047"/>
                <a:gd name="connsiteX18" fmla="*/ 496252 w 756951"/>
                <a:gd name="connsiteY18" fmla="*/ 698468 h 759047"/>
                <a:gd name="connsiteX19" fmla="*/ 501586 w 756951"/>
                <a:gd name="connsiteY19" fmla="*/ 696468 h 759047"/>
                <a:gd name="connsiteX20" fmla="*/ 515969 w 756951"/>
                <a:gd name="connsiteY20" fmla="*/ 733425 h 759047"/>
                <a:gd name="connsiteX21" fmla="*/ 509968 w 756951"/>
                <a:gd name="connsiteY21" fmla="*/ 735616 h 759047"/>
                <a:gd name="connsiteX22" fmla="*/ 241745 w 756951"/>
                <a:gd name="connsiteY22" fmla="*/ 733616 h 759047"/>
                <a:gd name="connsiteX23" fmla="*/ 235839 w 756951"/>
                <a:gd name="connsiteY23" fmla="*/ 731234 h 759047"/>
                <a:gd name="connsiteX24" fmla="*/ 250793 w 756951"/>
                <a:gd name="connsiteY24" fmla="*/ 694563 h 759047"/>
                <a:gd name="connsiteX25" fmla="*/ 256127 w 756951"/>
                <a:gd name="connsiteY25" fmla="*/ 696658 h 759047"/>
                <a:gd name="connsiteX26" fmla="*/ 241745 w 756951"/>
                <a:gd name="connsiteY26" fmla="*/ 733616 h 759047"/>
                <a:gd name="connsiteX27" fmla="*/ 573119 w 756951"/>
                <a:gd name="connsiteY27" fmla="*/ 705422 h 759047"/>
                <a:gd name="connsiteX28" fmla="*/ 552831 w 756951"/>
                <a:gd name="connsiteY28" fmla="*/ 671417 h 759047"/>
                <a:gd name="connsiteX29" fmla="*/ 557689 w 756951"/>
                <a:gd name="connsiteY29" fmla="*/ 668464 h 759047"/>
                <a:gd name="connsiteX30" fmla="*/ 578644 w 756951"/>
                <a:gd name="connsiteY30" fmla="*/ 702088 h 759047"/>
                <a:gd name="connsiteX31" fmla="*/ 573119 w 756951"/>
                <a:gd name="connsiteY31" fmla="*/ 705422 h 759047"/>
                <a:gd name="connsiteX32" fmla="*/ 178975 w 756951"/>
                <a:gd name="connsiteY32" fmla="*/ 702374 h 759047"/>
                <a:gd name="connsiteX33" fmla="*/ 173545 w 756951"/>
                <a:gd name="connsiteY33" fmla="*/ 698945 h 759047"/>
                <a:gd name="connsiteX34" fmla="*/ 194976 w 756951"/>
                <a:gd name="connsiteY34" fmla="*/ 665607 h 759047"/>
                <a:gd name="connsiteX35" fmla="*/ 199834 w 756951"/>
                <a:gd name="connsiteY35" fmla="*/ 668655 h 759047"/>
                <a:gd name="connsiteX36" fmla="*/ 178975 w 756951"/>
                <a:gd name="connsiteY36" fmla="*/ 702374 h 759047"/>
                <a:gd name="connsiteX37" fmla="*/ 629602 w 756951"/>
                <a:gd name="connsiteY37" fmla="*/ 664083 h 759047"/>
                <a:gd name="connsiteX38" fmla="*/ 603409 w 756951"/>
                <a:gd name="connsiteY38" fmla="*/ 634365 h 759047"/>
                <a:gd name="connsiteX39" fmla="*/ 607600 w 756951"/>
                <a:gd name="connsiteY39" fmla="*/ 630555 h 759047"/>
                <a:gd name="connsiteX40" fmla="*/ 634365 w 756951"/>
                <a:gd name="connsiteY40" fmla="*/ 659797 h 759047"/>
                <a:gd name="connsiteX41" fmla="*/ 629602 w 756951"/>
                <a:gd name="connsiteY41" fmla="*/ 664083 h 759047"/>
                <a:gd name="connsiteX42" fmla="*/ 123063 w 756951"/>
                <a:gd name="connsiteY42" fmla="*/ 660273 h 759047"/>
                <a:gd name="connsiteX43" fmla="*/ 118396 w 756951"/>
                <a:gd name="connsiteY43" fmla="*/ 655892 h 759047"/>
                <a:gd name="connsiteX44" fmla="*/ 145542 w 756951"/>
                <a:gd name="connsiteY44" fmla="*/ 627031 h 759047"/>
                <a:gd name="connsiteX45" fmla="*/ 149733 w 756951"/>
                <a:gd name="connsiteY45" fmla="*/ 630936 h 759047"/>
                <a:gd name="connsiteX46" fmla="*/ 123063 w 756951"/>
                <a:gd name="connsiteY46" fmla="*/ 660273 h 759047"/>
                <a:gd name="connsiteX47" fmla="*/ 677608 w 756951"/>
                <a:gd name="connsiteY47" fmla="*/ 613124 h 759047"/>
                <a:gd name="connsiteX48" fmla="*/ 646366 w 756951"/>
                <a:gd name="connsiteY48" fmla="*/ 588740 h 759047"/>
                <a:gd name="connsiteX49" fmla="*/ 649795 w 756951"/>
                <a:gd name="connsiteY49" fmla="*/ 584264 h 759047"/>
                <a:gd name="connsiteX50" fmla="*/ 681418 w 756951"/>
                <a:gd name="connsiteY50" fmla="*/ 608171 h 759047"/>
                <a:gd name="connsiteX51" fmla="*/ 677608 w 756951"/>
                <a:gd name="connsiteY51" fmla="*/ 613124 h 759047"/>
                <a:gd name="connsiteX52" fmla="*/ 75819 w 756951"/>
                <a:gd name="connsiteY52" fmla="*/ 608552 h 759047"/>
                <a:gd name="connsiteX53" fmla="*/ 72009 w 756951"/>
                <a:gd name="connsiteY53" fmla="*/ 603409 h 759047"/>
                <a:gd name="connsiteX54" fmla="*/ 104013 w 756951"/>
                <a:gd name="connsiteY54" fmla="*/ 579977 h 759047"/>
                <a:gd name="connsiteX55" fmla="*/ 107442 w 756951"/>
                <a:gd name="connsiteY55" fmla="*/ 584549 h 759047"/>
                <a:gd name="connsiteX56" fmla="*/ 75819 w 756951"/>
                <a:gd name="connsiteY56" fmla="*/ 608552 h 759047"/>
                <a:gd name="connsiteX57" fmla="*/ 715518 w 756951"/>
                <a:gd name="connsiteY57" fmla="*/ 554164 h 759047"/>
                <a:gd name="connsiteX58" fmla="*/ 680371 w 756951"/>
                <a:gd name="connsiteY58" fmla="*/ 535877 h 759047"/>
                <a:gd name="connsiteX59" fmla="*/ 682942 w 756951"/>
                <a:gd name="connsiteY59" fmla="*/ 530733 h 759047"/>
                <a:gd name="connsiteX60" fmla="*/ 718375 w 756951"/>
                <a:gd name="connsiteY60" fmla="*/ 548450 h 759047"/>
                <a:gd name="connsiteX61" fmla="*/ 715518 w 756951"/>
                <a:gd name="connsiteY61" fmla="*/ 554164 h 759047"/>
                <a:gd name="connsiteX62" fmla="*/ 38862 w 756951"/>
                <a:gd name="connsiteY62" fmla="*/ 549116 h 759047"/>
                <a:gd name="connsiteX63" fmla="*/ 36004 w 756951"/>
                <a:gd name="connsiteY63" fmla="*/ 543401 h 759047"/>
                <a:gd name="connsiteX64" fmla="*/ 71723 w 756951"/>
                <a:gd name="connsiteY64" fmla="*/ 526352 h 759047"/>
                <a:gd name="connsiteX65" fmla="*/ 74200 w 756951"/>
                <a:gd name="connsiteY65" fmla="*/ 531400 h 759047"/>
                <a:gd name="connsiteX66" fmla="*/ 38862 w 756951"/>
                <a:gd name="connsiteY66" fmla="*/ 549116 h 759047"/>
                <a:gd name="connsiteX67" fmla="*/ 741902 w 756951"/>
                <a:gd name="connsiteY67" fmla="*/ 489299 h 759047"/>
                <a:gd name="connsiteX68" fmla="*/ 703993 w 756951"/>
                <a:gd name="connsiteY68" fmla="*/ 477869 h 759047"/>
                <a:gd name="connsiteX69" fmla="*/ 705612 w 756951"/>
                <a:gd name="connsiteY69" fmla="*/ 472345 h 759047"/>
                <a:gd name="connsiteX70" fmla="*/ 743712 w 756951"/>
                <a:gd name="connsiteY70" fmla="*/ 483203 h 759047"/>
                <a:gd name="connsiteX71" fmla="*/ 741902 w 756951"/>
                <a:gd name="connsiteY71" fmla="*/ 489299 h 759047"/>
                <a:gd name="connsiteX72" fmla="*/ 13525 w 756951"/>
                <a:gd name="connsiteY72" fmla="*/ 483870 h 759047"/>
                <a:gd name="connsiteX73" fmla="*/ 11811 w 756951"/>
                <a:gd name="connsiteY73" fmla="*/ 477679 h 759047"/>
                <a:gd name="connsiteX74" fmla="*/ 50101 w 756951"/>
                <a:gd name="connsiteY74" fmla="*/ 467392 h 759047"/>
                <a:gd name="connsiteX75" fmla="*/ 51625 w 756951"/>
                <a:gd name="connsiteY75" fmla="*/ 472916 h 759047"/>
                <a:gd name="connsiteX76" fmla="*/ 13525 w 756951"/>
                <a:gd name="connsiteY76" fmla="*/ 483870 h 759047"/>
                <a:gd name="connsiteX77" fmla="*/ 755809 w 756951"/>
                <a:gd name="connsiteY77" fmla="*/ 420624 h 759047"/>
                <a:gd name="connsiteX78" fmla="*/ 716375 w 756951"/>
                <a:gd name="connsiteY78" fmla="*/ 416338 h 759047"/>
                <a:gd name="connsiteX79" fmla="*/ 716946 w 756951"/>
                <a:gd name="connsiteY79" fmla="*/ 410718 h 759047"/>
                <a:gd name="connsiteX80" fmla="*/ 756380 w 756951"/>
                <a:gd name="connsiteY80" fmla="*/ 414242 h 759047"/>
                <a:gd name="connsiteX81" fmla="*/ 755809 w 756951"/>
                <a:gd name="connsiteY81" fmla="*/ 420624 h 759047"/>
                <a:gd name="connsiteX82" fmla="*/ 571 w 756951"/>
                <a:gd name="connsiteY82" fmla="*/ 415099 h 759047"/>
                <a:gd name="connsiteX83" fmla="*/ 0 w 756951"/>
                <a:gd name="connsiteY83" fmla="*/ 408718 h 759047"/>
                <a:gd name="connsiteX84" fmla="*/ 39528 w 756951"/>
                <a:gd name="connsiteY84" fmla="*/ 405765 h 759047"/>
                <a:gd name="connsiteX85" fmla="*/ 40005 w 756951"/>
                <a:gd name="connsiteY85" fmla="*/ 411385 h 759047"/>
                <a:gd name="connsiteX86" fmla="*/ 571 w 756951"/>
                <a:gd name="connsiteY86" fmla="*/ 415099 h 759047"/>
                <a:gd name="connsiteX87" fmla="*/ 717423 w 756951"/>
                <a:gd name="connsiteY87" fmla="*/ 353663 h 759047"/>
                <a:gd name="connsiteX88" fmla="*/ 716946 w 756951"/>
                <a:gd name="connsiteY88" fmla="*/ 347948 h 759047"/>
                <a:gd name="connsiteX89" fmla="*/ 756380 w 756951"/>
                <a:gd name="connsiteY89" fmla="*/ 344329 h 759047"/>
                <a:gd name="connsiteX90" fmla="*/ 756952 w 756951"/>
                <a:gd name="connsiteY90" fmla="*/ 350710 h 759047"/>
                <a:gd name="connsiteX91" fmla="*/ 717423 w 756951"/>
                <a:gd name="connsiteY91" fmla="*/ 353663 h 759047"/>
                <a:gd name="connsiteX92" fmla="*/ 39910 w 756951"/>
                <a:gd name="connsiteY92" fmla="*/ 348615 h 759047"/>
                <a:gd name="connsiteX93" fmla="*/ 476 w 756951"/>
                <a:gd name="connsiteY93" fmla="*/ 345091 h 759047"/>
                <a:gd name="connsiteX94" fmla="*/ 1143 w 756951"/>
                <a:gd name="connsiteY94" fmla="*/ 338709 h 759047"/>
                <a:gd name="connsiteX95" fmla="*/ 40576 w 756951"/>
                <a:gd name="connsiteY95" fmla="*/ 342900 h 759047"/>
                <a:gd name="connsiteX96" fmla="*/ 39910 w 756951"/>
                <a:gd name="connsiteY96" fmla="*/ 348615 h 759047"/>
                <a:gd name="connsiteX97" fmla="*/ 706945 w 756951"/>
                <a:gd name="connsiteY97" fmla="*/ 291846 h 759047"/>
                <a:gd name="connsiteX98" fmla="*/ 705422 w 756951"/>
                <a:gd name="connsiteY98" fmla="*/ 286322 h 759047"/>
                <a:gd name="connsiteX99" fmla="*/ 743522 w 756951"/>
                <a:gd name="connsiteY99" fmla="*/ 275463 h 759047"/>
                <a:gd name="connsiteX100" fmla="*/ 745236 w 756951"/>
                <a:gd name="connsiteY100" fmla="*/ 281654 h 759047"/>
                <a:gd name="connsiteX101" fmla="*/ 706945 w 756951"/>
                <a:gd name="connsiteY101" fmla="*/ 291846 h 759047"/>
                <a:gd name="connsiteX102" fmla="*/ 51339 w 756951"/>
                <a:gd name="connsiteY102" fmla="*/ 286988 h 759047"/>
                <a:gd name="connsiteX103" fmla="*/ 13239 w 756951"/>
                <a:gd name="connsiteY103" fmla="*/ 276225 h 759047"/>
                <a:gd name="connsiteX104" fmla="*/ 15049 w 756951"/>
                <a:gd name="connsiteY104" fmla="*/ 270129 h 759047"/>
                <a:gd name="connsiteX105" fmla="*/ 52959 w 756951"/>
                <a:gd name="connsiteY105" fmla="*/ 281559 h 759047"/>
                <a:gd name="connsiteX106" fmla="*/ 51339 w 756951"/>
                <a:gd name="connsiteY106" fmla="*/ 286988 h 759047"/>
                <a:gd name="connsiteX107" fmla="*/ 685229 w 756951"/>
                <a:gd name="connsiteY107" fmla="*/ 232981 h 759047"/>
                <a:gd name="connsiteX108" fmla="*/ 682752 w 756951"/>
                <a:gd name="connsiteY108" fmla="*/ 227838 h 759047"/>
                <a:gd name="connsiteX109" fmla="*/ 718185 w 756951"/>
                <a:gd name="connsiteY109" fmla="*/ 210122 h 759047"/>
                <a:gd name="connsiteX110" fmla="*/ 720947 w 756951"/>
                <a:gd name="connsiteY110" fmla="*/ 215837 h 759047"/>
                <a:gd name="connsiteX111" fmla="*/ 685229 w 756951"/>
                <a:gd name="connsiteY111" fmla="*/ 232981 h 759047"/>
                <a:gd name="connsiteX112" fmla="*/ 73914 w 756951"/>
                <a:gd name="connsiteY112" fmla="*/ 228505 h 759047"/>
                <a:gd name="connsiteX113" fmla="*/ 38385 w 756951"/>
                <a:gd name="connsiteY113" fmla="*/ 210883 h 759047"/>
                <a:gd name="connsiteX114" fmla="*/ 41243 w 756951"/>
                <a:gd name="connsiteY114" fmla="*/ 205168 h 759047"/>
                <a:gd name="connsiteX115" fmla="*/ 76390 w 756951"/>
                <a:gd name="connsiteY115" fmla="*/ 223361 h 759047"/>
                <a:gd name="connsiteX116" fmla="*/ 73914 w 756951"/>
                <a:gd name="connsiteY116" fmla="*/ 228505 h 759047"/>
                <a:gd name="connsiteX117" fmla="*/ 653129 w 756951"/>
                <a:gd name="connsiteY117" fmla="*/ 179261 h 759047"/>
                <a:gd name="connsiteX118" fmla="*/ 649700 w 756951"/>
                <a:gd name="connsiteY118" fmla="*/ 174689 h 759047"/>
                <a:gd name="connsiteX119" fmla="*/ 681323 w 756951"/>
                <a:gd name="connsiteY119" fmla="*/ 150781 h 759047"/>
                <a:gd name="connsiteX120" fmla="*/ 685133 w 756951"/>
                <a:gd name="connsiteY120" fmla="*/ 155924 h 759047"/>
                <a:gd name="connsiteX121" fmla="*/ 653129 w 756951"/>
                <a:gd name="connsiteY121" fmla="*/ 179261 h 759047"/>
                <a:gd name="connsiteX122" fmla="*/ 106870 w 756951"/>
                <a:gd name="connsiteY122" fmla="*/ 175069 h 759047"/>
                <a:gd name="connsiteX123" fmla="*/ 75247 w 756951"/>
                <a:gd name="connsiteY123" fmla="*/ 151162 h 759047"/>
                <a:gd name="connsiteX124" fmla="*/ 79153 w 756951"/>
                <a:gd name="connsiteY124" fmla="*/ 146114 h 759047"/>
                <a:gd name="connsiteX125" fmla="*/ 110394 w 756951"/>
                <a:gd name="connsiteY125" fmla="*/ 170497 h 759047"/>
                <a:gd name="connsiteX126" fmla="*/ 106870 w 756951"/>
                <a:gd name="connsiteY126" fmla="*/ 175069 h 759047"/>
                <a:gd name="connsiteX127" fmla="*/ 611600 w 756951"/>
                <a:gd name="connsiteY127" fmla="*/ 132207 h 759047"/>
                <a:gd name="connsiteX128" fmla="*/ 607409 w 756951"/>
                <a:gd name="connsiteY128" fmla="*/ 128302 h 759047"/>
                <a:gd name="connsiteX129" fmla="*/ 634079 w 756951"/>
                <a:gd name="connsiteY129" fmla="*/ 99060 h 759047"/>
                <a:gd name="connsiteX130" fmla="*/ 638747 w 756951"/>
                <a:gd name="connsiteY130" fmla="*/ 103442 h 759047"/>
                <a:gd name="connsiteX131" fmla="*/ 611600 w 756951"/>
                <a:gd name="connsiteY131" fmla="*/ 132207 h 759047"/>
                <a:gd name="connsiteX132" fmla="*/ 149066 w 756951"/>
                <a:gd name="connsiteY132" fmla="*/ 128683 h 759047"/>
                <a:gd name="connsiteX133" fmla="*/ 122301 w 756951"/>
                <a:gd name="connsiteY133" fmla="*/ 99441 h 759047"/>
                <a:gd name="connsiteX134" fmla="*/ 127063 w 756951"/>
                <a:gd name="connsiteY134" fmla="*/ 95155 h 759047"/>
                <a:gd name="connsiteX135" fmla="*/ 153352 w 756951"/>
                <a:gd name="connsiteY135" fmla="*/ 124873 h 759047"/>
                <a:gd name="connsiteX136" fmla="*/ 149066 w 756951"/>
                <a:gd name="connsiteY136" fmla="*/ 128683 h 759047"/>
                <a:gd name="connsiteX137" fmla="*/ 562260 w 756951"/>
                <a:gd name="connsiteY137" fmla="*/ 93536 h 759047"/>
                <a:gd name="connsiteX138" fmla="*/ 557403 w 756951"/>
                <a:gd name="connsiteY138" fmla="*/ 90488 h 759047"/>
                <a:gd name="connsiteX139" fmla="*/ 578262 w 756951"/>
                <a:gd name="connsiteY139" fmla="*/ 56769 h 759047"/>
                <a:gd name="connsiteX140" fmla="*/ 583692 w 756951"/>
                <a:gd name="connsiteY140" fmla="*/ 60198 h 759047"/>
                <a:gd name="connsiteX141" fmla="*/ 562260 w 756951"/>
                <a:gd name="connsiteY141" fmla="*/ 93536 h 759047"/>
                <a:gd name="connsiteX142" fmla="*/ 199072 w 756951"/>
                <a:gd name="connsiteY142" fmla="*/ 90773 h 759047"/>
                <a:gd name="connsiteX143" fmla="*/ 178117 w 756951"/>
                <a:gd name="connsiteY143" fmla="*/ 57150 h 759047"/>
                <a:gd name="connsiteX144" fmla="*/ 183546 w 756951"/>
                <a:gd name="connsiteY144" fmla="*/ 53816 h 759047"/>
                <a:gd name="connsiteX145" fmla="*/ 203930 w 756951"/>
                <a:gd name="connsiteY145" fmla="*/ 87820 h 759047"/>
                <a:gd name="connsiteX146" fmla="*/ 199072 w 756951"/>
                <a:gd name="connsiteY146" fmla="*/ 90773 h 759047"/>
                <a:gd name="connsiteX147" fmla="*/ 506539 w 756951"/>
                <a:gd name="connsiteY147" fmla="*/ 64579 h 759047"/>
                <a:gd name="connsiteX148" fmla="*/ 501205 w 756951"/>
                <a:gd name="connsiteY148" fmla="*/ 62484 h 759047"/>
                <a:gd name="connsiteX149" fmla="*/ 515493 w 756951"/>
                <a:gd name="connsiteY149" fmla="*/ 25527 h 759047"/>
                <a:gd name="connsiteX150" fmla="*/ 521398 w 756951"/>
                <a:gd name="connsiteY150" fmla="*/ 27908 h 759047"/>
                <a:gd name="connsiteX151" fmla="*/ 506539 w 756951"/>
                <a:gd name="connsiteY151" fmla="*/ 64579 h 759047"/>
                <a:gd name="connsiteX152" fmla="*/ 255079 w 756951"/>
                <a:gd name="connsiteY152" fmla="*/ 62674 h 759047"/>
                <a:gd name="connsiteX153" fmla="*/ 240696 w 756951"/>
                <a:gd name="connsiteY153" fmla="*/ 25718 h 759047"/>
                <a:gd name="connsiteX154" fmla="*/ 246697 w 756951"/>
                <a:gd name="connsiteY154" fmla="*/ 23431 h 759047"/>
                <a:gd name="connsiteX155" fmla="*/ 260413 w 756951"/>
                <a:gd name="connsiteY155" fmla="*/ 60579 h 759047"/>
                <a:gd name="connsiteX156" fmla="*/ 255079 w 756951"/>
                <a:gd name="connsiteY156" fmla="*/ 62674 h 759047"/>
                <a:gd name="connsiteX157" fmla="*/ 446532 w 756951"/>
                <a:gd name="connsiteY157" fmla="*/ 46387 h 759047"/>
                <a:gd name="connsiteX158" fmla="*/ 440912 w 756951"/>
                <a:gd name="connsiteY158" fmla="*/ 45339 h 759047"/>
                <a:gd name="connsiteX159" fmla="*/ 448151 w 756951"/>
                <a:gd name="connsiteY159" fmla="*/ 6382 h 759047"/>
                <a:gd name="connsiteX160" fmla="*/ 454437 w 756951"/>
                <a:gd name="connsiteY160" fmla="*/ 7620 h 759047"/>
                <a:gd name="connsiteX161" fmla="*/ 446532 w 756951"/>
                <a:gd name="connsiteY161" fmla="*/ 46387 h 759047"/>
                <a:gd name="connsiteX162" fmla="*/ 315277 w 756951"/>
                <a:gd name="connsiteY162" fmla="*/ 45434 h 759047"/>
                <a:gd name="connsiteX163" fmla="*/ 307943 w 756951"/>
                <a:gd name="connsiteY163" fmla="*/ 6477 h 759047"/>
                <a:gd name="connsiteX164" fmla="*/ 314230 w 756951"/>
                <a:gd name="connsiteY164" fmla="*/ 5334 h 759047"/>
                <a:gd name="connsiteX165" fmla="*/ 320897 w 756951"/>
                <a:gd name="connsiteY165" fmla="*/ 44387 h 759047"/>
                <a:gd name="connsiteX166" fmla="*/ 315277 w 756951"/>
                <a:gd name="connsiteY166" fmla="*/ 45434 h 759047"/>
                <a:gd name="connsiteX167" fmla="*/ 384143 w 756951"/>
                <a:gd name="connsiteY167" fmla="*/ 39624 h 759047"/>
                <a:gd name="connsiteX168" fmla="*/ 378428 w 756951"/>
                <a:gd name="connsiteY168" fmla="*/ 39624 h 759047"/>
                <a:gd name="connsiteX169" fmla="*/ 377666 w 756951"/>
                <a:gd name="connsiteY169" fmla="*/ 39624 h 759047"/>
                <a:gd name="connsiteX170" fmla="*/ 377666 w 756951"/>
                <a:gd name="connsiteY170" fmla="*/ 0 h 759047"/>
                <a:gd name="connsiteX171" fmla="*/ 378333 w 756951"/>
                <a:gd name="connsiteY171" fmla="*/ 0 h 759047"/>
                <a:gd name="connsiteX172" fmla="*/ 384810 w 756951"/>
                <a:gd name="connsiteY172" fmla="*/ 95 h 759047"/>
                <a:gd name="connsiteX173" fmla="*/ 384143 w 756951"/>
                <a:gd name="connsiteY173" fmla="*/ 39624 h 75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56951" h="759047">
                  <a:moveTo>
                    <a:pt x="378809" y="759047"/>
                  </a:moveTo>
                  <a:lnTo>
                    <a:pt x="378428" y="759047"/>
                  </a:lnTo>
                  <a:cubicBezTo>
                    <a:pt x="376428" y="759047"/>
                    <a:pt x="374428" y="759047"/>
                    <a:pt x="372427" y="759047"/>
                  </a:cubicBezTo>
                  <a:lnTo>
                    <a:pt x="372999" y="719423"/>
                  </a:lnTo>
                  <a:cubicBezTo>
                    <a:pt x="374809" y="719423"/>
                    <a:pt x="376618" y="719423"/>
                    <a:pt x="378333" y="719423"/>
                  </a:cubicBezTo>
                  <a:lnTo>
                    <a:pt x="378714" y="719423"/>
                  </a:lnTo>
                  <a:lnTo>
                    <a:pt x="378714" y="759047"/>
                  </a:lnTo>
                  <a:close/>
                  <a:moveTo>
                    <a:pt x="442246" y="753713"/>
                  </a:moveTo>
                  <a:lnTo>
                    <a:pt x="435673" y="714661"/>
                  </a:lnTo>
                  <a:cubicBezTo>
                    <a:pt x="437579" y="714375"/>
                    <a:pt x="439388" y="713994"/>
                    <a:pt x="441293" y="713708"/>
                  </a:cubicBezTo>
                  <a:lnTo>
                    <a:pt x="448532" y="752666"/>
                  </a:lnTo>
                  <a:cubicBezTo>
                    <a:pt x="446437" y="752951"/>
                    <a:pt x="444341" y="753332"/>
                    <a:pt x="442246" y="753713"/>
                  </a:cubicBezTo>
                  <a:close/>
                  <a:moveTo>
                    <a:pt x="309181" y="752666"/>
                  </a:moveTo>
                  <a:cubicBezTo>
                    <a:pt x="307086" y="752285"/>
                    <a:pt x="304990" y="751904"/>
                    <a:pt x="302895" y="751427"/>
                  </a:cubicBezTo>
                  <a:lnTo>
                    <a:pt x="310705" y="712565"/>
                  </a:lnTo>
                  <a:cubicBezTo>
                    <a:pt x="312610" y="712946"/>
                    <a:pt x="314420" y="713327"/>
                    <a:pt x="316325" y="713613"/>
                  </a:cubicBezTo>
                  <a:lnTo>
                    <a:pt x="309181" y="752666"/>
                  </a:lnTo>
                  <a:close/>
                  <a:moveTo>
                    <a:pt x="509968" y="735616"/>
                  </a:moveTo>
                  <a:lnTo>
                    <a:pt x="496252" y="698468"/>
                  </a:lnTo>
                  <a:cubicBezTo>
                    <a:pt x="498062" y="697802"/>
                    <a:pt x="499776" y="697135"/>
                    <a:pt x="501586" y="696468"/>
                  </a:cubicBezTo>
                  <a:lnTo>
                    <a:pt x="515969" y="733425"/>
                  </a:lnTo>
                  <a:cubicBezTo>
                    <a:pt x="513969" y="734092"/>
                    <a:pt x="511969" y="734854"/>
                    <a:pt x="509968" y="735616"/>
                  </a:cubicBezTo>
                  <a:close/>
                  <a:moveTo>
                    <a:pt x="241745" y="733616"/>
                  </a:moveTo>
                  <a:cubicBezTo>
                    <a:pt x="239744" y="732854"/>
                    <a:pt x="237744" y="732092"/>
                    <a:pt x="235839" y="731234"/>
                  </a:cubicBezTo>
                  <a:lnTo>
                    <a:pt x="250793" y="694563"/>
                  </a:lnTo>
                  <a:cubicBezTo>
                    <a:pt x="252603" y="695325"/>
                    <a:pt x="254317" y="695992"/>
                    <a:pt x="256127" y="696658"/>
                  </a:cubicBezTo>
                  <a:lnTo>
                    <a:pt x="241745" y="733616"/>
                  </a:lnTo>
                  <a:close/>
                  <a:moveTo>
                    <a:pt x="573119" y="705422"/>
                  </a:moveTo>
                  <a:lnTo>
                    <a:pt x="552831" y="671417"/>
                  </a:lnTo>
                  <a:cubicBezTo>
                    <a:pt x="554450" y="670465"/>
                    <a:pt x="556070" y="669417"/>
                    <a:pt x="557689" y="668464"/>
                  </a:cubicBezTo>
                  <a:lnTo>
                    <a:pt x="578644" y="702088"/>
                  </a:lnTo>
                  <a:cubicBezTo>
                    <a:pt x="576739" y="703231"/>
                    <a:pt x="574929" y="704279"/>
                    <a:pt x="573119" y="705422"/>
                  </a:cubicBezTo>
                  <a:close/>
                  <a:moveTo>
                    <a:pt x="178975" y="702374"/>
                  </a:moveTo>
                  <a:cubicBezTo>
                    <a:pt x="177165" y="701231"/>
                    <a:pt x="175355" y="700087"/>
                    <a:pt x="173545" y="698945"/>
                  </a:cubicBezTo>
                  <a:lnTo>
                    <a:pt x="194976" y="665607"/>
                  </a:lnTo>
                  <a:cubicBezTo>
                    <a:pt x="196596" y="666655"/>
                    <a:pt x="198215" y="667703"/>
                    <a:pt x="199834" y="668655"/>
                  </a:cubicBezTo>
                  <a:lnTo>
                    <a:pt x="178975" y="702374"/>
                  </a:lnTo>
                  <a:close/>
                  <a:moveTo>
                    <a:pt x="629602" y="664083"/>
                  </a:moveTo>
                  <a:lnTo>
                    <a:pt x="603409" y="634365"/>
                  </a:lnTo>
                  <a:cubicBezTo>
                    <a:pt x="604838" y="633127"/>
                    <a:pt x="606266" y="631889"/>
                    <a:pt x="607600" y="630555"/>
                  </a:cubicBezTo>
                  <a:lnTo>
                    <a:pt x="634365" y="659797"/>
                  </a:lnTo>
                  <a:cubicBezTo>
                    <a:pt x="632746" y="661226"/>
                    <a:pt x="631126" y="662654"/>
                    <a:pt x="629602" y="664083"/>
                  </a:cubicBezTo>
                  <a:close/>
                  <a:moveTo>
                    <a:pt x="123063" y="660273"/>
                  </a:moveTo>
                  <a:cubicBezTo>
                    <a:pt x="121444" y="658844"/>
                    <a:pt x="119919" y="657416"/>
                    <a:pt x="118396" y="655892"/>
                  </a:cubicBezTo>
                  <a:lnTo>
                    <a:pt x="145542" y="627031"/>
                  </a:lnTo>
                  <a:cubicBezTo>
                    <a:pt x="146971" y="628364"/>
                    <a:pt x="148304" y="629603"/>
                    <a:pt x="149733" y="630936"/>
                  </a:cubicBezTo>
                  <a:lnTo>
                    <a:pt x="123063" y="660273"/>
                  </a:lnTo>
                  <a:close/>
                  <a:moveTo>
                    <a:pt x="677608" y="613124"/>
                  </a:moveTo>
                  <a:lnTo>
                    <a:pt x="646366" y="588740"/>
                  </a:lnTo>
                  <a:cubicBezTo>
                    <a:pt x="647509" y="587216"/>
                    <a:pt x="648652" y="585692"/>
                    <a:pt x="649795" y="584264"/>
                  </a:cubicBezTo>
                  <a:lnTo>
                    <a:pt x="681418" y="608171"/>
                  </a:lnTo>
                  <a:cubicBezTo>
                    <a:pt x="680180" y="609695"/>
                    <a:pt x="678942" y="611410"/>
                    <a:pt x="677608" y="613124"/>
                  </a:cubicBezTo>
                  <a:close/>
                  <a:moveTo>
                    <a:pt x="75819" y="608552"/>
                  </a:moveTo>
                  <a:cubicBezTo>
                    <a:pt x="74580" y="606838"/>
                    <a:pt x="73247" y="605123"/>
                    <a:pt x="72009" y="603409"/>
                  </a:cubicBezTo>
                  <a:lnTo>
                    <a:pt x="104013" y="579977"/>
                  </a:lnTo>
                  <a:cubicBezTo>
                    <a:pt x="105156" y="581501"/>
                    <a:pt x="106299" y="583025"/>
                    <a:pt x="107442" y="584549"/>
                  </a:cubicBezTo>
                  <a:lnTo>
                    <a:pt x="75819" y="608552"/>
                  </a:lnTo>
                  <a:close/>
                  <a:moveTo>
                    <a:pt x="715518" y="554164"/>
                  </a:moveTo>
                  <a:lnTo>
                    <a:pt x="680371" y="535877"/>
                  </a:lnTo>
                  <a:cubicBezTo>
                    <a:pt x="681228" y="534162"/>
                    <a:pt x="682085" y="532448"/>
                    <a:pt x="682942" y="530733"/>
                  </a:cubicBezTo>
                  <a:lnTo>
                    <a:pt x="718375" y="548450"/>
                  </a:lnTo>
                  <a:cubicBezTo>
                    <a:pt x="717423" y="550450"/>
                    <a:pt x="716470" y="552260"/>
                    <a:pt x="715518" y="554164"/>
                  </a:cubicBezTo>
                  <a:close/>
                  <a:moveTo>
                    <a:pt x="38862" y="549116"/>
                  </a:moveTo>
                  <a:cubicBezTo>
                    <a:pt x="37909" y="547211"/>
                    <a:pt x="36957" y="545306"/>
                    <a:pt x="36004" y="543401"/>
                  </a:cubicBezTo>
                  <a:lnTo>
                    <a:pt x="71723" y="526352"/>
                  </a:lnTo>
                  <a:cubicBezTo>
                    <a:pt x="72580" y="528066"/>
                    <a:pt x="73342" y="529781"/>
                    <a:pt x="74200" y="531400"/>
                  </a:cubicBezTo>
                  <a:lnTo>
                    <a:pt x="38862" y="549116"/>
                  </a:lnTo>
                  <a:close/>
                  <a:moveTo>
                    <a:pt x="741902" y="489299"/>
                  </a:moveTo>
                  <a:lnTo>
                    <a:pt x="703993" y="477869"/>
                  </a:lnTo>
                  <a:cubicBezTo>
                    <a:pt x="704564" y="476060"/>
                    <a:pt x="705040" y="474250"/>
                    <a:pt x="705612" y="472345"/>
                  </a:cubicBezTo>
                  <a:lnTo>
                    <a:pt x="743712" y="483203"/>
                  </a:lnTo>
                  <a:cubicBezTo>
                    <a:pt x="743045" y="485204"/>
                    <a:pt x="742473" y="487204"/>
                    <a:pt x="741902" y="489299"/>
                  </a:cubicBezTo>
                  <a:close/>
                  <a:moveTo>
                    <a:pt x="13525" y="483870"/>
                  </a:moveTo>
                  <a:cubicBezTo>
                    <a:pt x="12954" y="481870"/>
                    <a:pt x="12382" y="479774"/>
                    <a:pt x="11811" y="477679"/>
                  </a:cubicBezTo>
                  <a:lnTo>
                    <a:pt x="50101" y="467392"/>
                  </a:lnTo>
                  <a:cubicBezTo>
                    <a:pt x="50578" y="469201"/>
                    <a:pt x="51054" y="471106"/>
                    <a:pt x="51625" y="472916"/>
                  </a:cubicBezTo>
                  <a:lnTo>
                    <a:pt x="13525" y="483870"/>
                  </a:lnTo>
                  <a:close/>
                  <a:moveTo>
                    <a:pt x="755809" y="420624"/>
                  </a:moveTo>
                  <a:lnTo>
                    <a:pt x="716375" y="416338"/>
                  </a:lnTo>
                  <a:cubicBezTo>
                    <a:pt x="716566" y="414433"/>
                    <a:pt x="716756" y="412623"/>
                    <a:pt x="716946" y="410718"/>
                  </a:cubicBezTo>
                  <a:lnTo>
                    <a:pt x="756380" y="414242"/>
                  </a:lnTo>
                  <a:cubicBezTo>
                    <a:pt x="756189" y="416433"/>
                    <a:pt x="755999" y="418529"/>
                    <a:pt x="755809" y="420624"/>
                  </a:cubicBezTo>
                  <a:close/>
                  <a:moveTo>
                    <a:pt x="571" y="415099"/>
                  </a:moveTo>
                  <a:cubicBezTo>
                    <a:pt x="381" y="413004"/>
                    <a:pt x="190" y="410813"/>
                    <a:pt x="0" y="408718"/>
                  </a:cubicBezTo>
                  <a:lnTo>
                    <a:pt x="39528" y="405765"/>
                  </a:lnTo>
                  <a:cubicBezTo>
                    <a:pt x="39719" y="407670"/>
                    <a:pt x="39814" y="409575"/>
                    <a:pt x="40005" y="411385"/>
                  </a:cubicBezTo>
                  <a:lnTo>
                    <a:pt x="571" y="415099"/>
                  </a:lnTo>
                  <a:close/>
                  <a:moveTo>
                    <a:pt x="717423" y="353663"/>
                  </a:moveTo>
                  <a:cubicBezTo>
                    <a:pt x="717328" y="351758"/>
                    <a:pt x="717137" y="349853"/>
                    <a:pt x="716946" y="347948"/>
                  </a:cubicBezTo>
                  <a:lnTo>
                    <a:pt x="756380" y="344329"/>
                  </a:lnTo>
                  <a:cubicBezTo>
                    <a:pt x="756571" y="346424"/>
                    <a:pt x="756761" y="348520"/>
                    <a:pt x="756952" y="350710"/>
                  </a:cubicBezTo>
                  <a:lnTo>
                    <a:pt x="717423" y="353663"/>
                  </a:lnTo>
                  <a:close/>
                  <a:moveTo>
                    <a:pt x="39910" y="348615"/>
                  </a:moveTo>
                  <a:lnTo>
                    <a:pt x="476" y="345091"/>
                  </a:lnTo>
                  <a:cubicBezTo>
                    <a:pt x="666" y="342995"/>
                    <a:pt x="857" y="340900"/>
                    <a:pt x="1143" y="338709"/>
                  </a:cubicBezTo>
                  <a:lnTo>
                    <a:pt x="40576" y="342900"/>
                  </a:lnTo>
                  <a:cubicBezTo>
                    <a:pt x="40291" y="344805"/>
                    <a:pt x="40100" y="346710"/>
                    <a:pt x="39910" y="348615"/>
                  </a:cubicBezTo>
                  <a:close/>
                  <a:moveTo>
                    <a:pt x="706945" y="291846"/>
                  </a:moveTo>
                  <a:cubicBezTo>
                    <a:pt x="706469" y="290036"/>
                    <a:pt x="705993" y="288131"/>
                    <a:pt x="705422" y="286322"/>
                  </a:cubicBezTo>
                  <a:lnTo>
                    <a:pt x="743522" y="275463"/>
                  </a:lnTo>
                  <a:cubicBezTo>
                    <a:pt x="744093" y="277463"/>
                    <a:pt x="744664" y="279559"/>
                    <a:pt x="745236" y="281654"/>
                  </a:cubicBezTo>
                  <a:lnTo>
                    <a:pt x="706945" y="291846"/>
                  </a:lnTo>
                  <a:close/>
                  <a:moveTo>
                    <a:pt x="51339" y="286988"/>
                  </a:moveTo>
                  <a:lnTo>
                    <a:pt x="13239" y="276225"/>
                  </a:lnTo>
                  <a:cubicBezTo>
                    <a:pt x="13811" y="274130"/>
                    <a:pt x="14382" y="272129"/>
                    <a:pt x="15049" y="270129"/>
                  </a:cubicBezTo>
                  <a:lnTo>
                    <a:pt x="52959" y="281559"/>
                  </a:lnTo>
                  <a:cubicBezTo>
                    <a:pt x="52388" y="283274"/>
                    <a:pt x="51816" y="285179"/>
                    <a:pt x="51339" y="286988"/>
                  </a:cubicBezTo>
                  <a:close/>
                  <a:moveTo>
                    <a:pt x="685229" y="232981"/>
                  </a:moveTo>
                  <a:cubicBezTo>
                    <a:pt x="684371" y="231267"/>
                    <a:pt x="683609" y="229553"/>
                    <a:pt x="682752" y="227838"/>
                  </a:cubicBezTo>
                  <a:lnTo>
                    <a:pt x="718185" y="210122"/>
                  </a:lnTo>
                  <a:cubicBezTo>
                    <a:pt x="719138" y="212026"/>
                    <a:pt x="720090" y="213931"/>
                    <a:pt x="720947" y="215837"/>
                  </a:cubicBezTo>
                  <a:lnTo>
                    <a:pt x="685229" y="232981"/>
                  </a:lnTo>
                  <a:close/>
                  <a:moveTo>
                    <a:pt x="73914" y="228505"/>
                  </a:moveTo>
                  <a:lnTo>
                    <a:pt x="38385" y="210883"/>
                  </a:lnTo>
                  <a:cubicBezTo>
                    <a:pt x="39338" y="208978"/>
                    <a:pt x="40291" y="207074"/>
                    <a:pt x="41243" y="205168"/>
                  </a:cubicBezTo>
                  <a:lnTo>
                    <a:pt x="76390" y="223361"/>
                  </a:lnTo>
                  <a:cubicBezTo>
                    <a:pt x="75629" y="225076"/>
                    <a:pt x="74771" y="226790"/>
                    <a:pt x="73914" y="228505"/>
                  </a:cubicBezTo>
                  <a:close/>
                  <a:moveTo>
                    <a:pt x="653129" y="179261"/>
                  </a:moveTo>
                  <a:cubicBezTo>
                    <a:pt x="651986" y="177737"/>
                    <a:pt x="650843" y="176213"/>
                    <a:pt x="649700" y="174689"/>
                  </a:cubicBezTo>
                  <a:lnTo>
                    <a:pt x="681323" y="150781"/>
                  </a:lnTo>
                  <a:cubicBezTo>
                    <a:pt x="682561" y="152495"/>
                    <a:pt x="683895" y="154210"/>
                    <a:pt x="685133" y="155924"/>
                  </a:cubicBezTo>
                  <a:lnTo>
                    <a:pt x="653129" y="179261"/>
                  </a:lnTo>
                  <a:close/>
                  <a:moveTo>
                    <a:pt x="106870" y="175069"/>
                  </a:moveTo>
                  <a:lnTo>
                    <a:pt x="75247" y="151162"/>
                  </a:lnTo>
                  <a:cubicBezTo>
                    <a:pt x="76485" y="149447"/>
                    <a:pt x="77819" y="147828"/>
                    <a:pt x="79153" y="146114"/>
                  </a:cubicBezTo>
                  <a:lnTo>
                    <a:pt x="110394" y="170497"/>
                  </a:lnTo>
                  <a:cubicBezTo>
                    <a:pt x="109156" y="172021"/>
                    <a:pt x="108013" y="173545"/>
                    <a:pt x="106870" y="175069"/>
                  </a:cubicBezTo>
                  <a:close/>
                  <a:moveTo>
                    <a:pt x="611600" y="132207"/>
                  </a:moveTo>
                  <a:cubicBezTo>
                    <a:pt x="610172" y="130873"/>
                    <a:pt x="608838" y="129635"/>
                    <a:pt x="607409" y="128302"/>
                  </a:cubicBezTo>
                  <a:lnTo>
                    <a:pt x="634079" y="99060"/>
                  </a:lnTo>
                  <a:cubicBezTo>
                    <a:pt x="635603" y="100489"/>
                    <a:pt x="637222" y="101918"/>
                    <a:pt x="638747" y="103442"/>
                  </a:cubicBezTo>
                  <a:lnTo>
                    <a:pt x="611600" y="132207"/>
                  </a:lnTo>
                  <a:close/>
                  <a:moveTo>
                    <a:pt x="149066" y="128683"/>
                  </a:moveTo>
                  <a:lnTo>
                    <a:pt x="122301" y="99441"/>
                  </a:lnTo>
                  <a:cubicBezTo>
                    <a:pt x="123825" y="98012"/>
                    <a:pt x="125444" y="96583"/>
                    <a:pt x="127063" y="95155"/>
                  </a:cubicBezTo>
                  <a:lnTo>
                    <a:pt x="153352" y="124873"/>
                  </a:lnTo>
                  <a:cubicBezTo>
                    <a:pt x="151923" y="126111"/>
                    <a:pt x="150495" y="127349"/>
                    <a:pt x="149066" y="128683"/>
                  </a:cubicBezTo>
                  <a:close/>
                  <a:moveTo>
                    <a:pt x="562260" y="93536"/>
                  </a:moveTo>
                  <a:cubicBezTo>
                    <a:pt x="560641" y="92488"/>
                    <a:pt x="559022" y="91440"/>
                    <a:pt x="557403" y="90488"/>
                  </a:cubicBezTo>
                  <a:lnTo>
                    <a:pt x="578262" y="56769"/>
                  </a:lnTo>
                  <a:cubicBezTo>
                    <a:pt x="580072" y="57912"/>
                    <a:pt x="581882" y="59055"/>
                    <a:pt x="583692" y="60198"/>
                  </a:cubicBezTo>
                  <a:lnTo>
                    <a:pt x="562260" y="93536"/>
                  </a:lnTo>
                  <a:close/>
                  <a:moveTo>
                    <a:pt x="199072" y="90773"/>
                  </a:moveTo>
                  <a:lnTo>
                    <a:pt x="178117" y="57150"/>
                  </a:lnTo>
                  <a:cubicBezTo>
                    <a:pt x="179927" y="56007"/>
                    <a:pt x="181737" y="54959"/>
                    <a:pt x="183546" y="53816"/>
                  </a:cubicBezTo>
                  <a:lnTo>
                    <a:pt x="203930" y="87820"/>
                  </a:lnTo>
                  <a:cubicBezTo>
                    <a:pt x="202311" y="88773"/>
                    <a:pt x="200596" y="89725"/>
                    <a:pt x="199072" y="90773"/>
                  </a:cubicBezTo>
                  <a:close/>
                  <a:moveTo>
                    <a:pt x="506539" y="64579"/>
                  </a:moveTo>
                  <a:cubicBezTo>
                    <a:pt x="504825" y="63818"/>
                    <a:pt x="503015" y="63151"/>
                    <a:pt x="501205" y="62484"/>
                  </a:cubicBezTo>
                  <a:lnTo>
                    <a:pt x="515493" y="25527"/>
                  </a:lnTo>
                  <a:cubicBezTo>
                    <a:pt x="517493" y="26289"/>
                    <a:pt x="519493" y="27051"/>
                    <a:pt x="521398" y="27908"/>
                  </a:cubicBezTo>
                  <a:lnTo>
                    <a:pt x="506539" y="64579"/>
                  </a:lnTo>
                  <a:close/>
                  <a:moveTo>
                    <a:pt x="255079" y="62674"/>
                  </a:moveTo>
                  <a:lnTo>
                    <a:pt x="240696" y="25718"/>
                  </a:lnTo>
                  <a:cubicBezTo>
                    <a:pt x="242697" y="24955"/>
                    <a:pt x="244697" y="24193"/>
                    <a:pt x="246697" y="23431"/>
                  </a:cubicBezTo>
                  <a:lnTo>
                    <a:pt x="260413" y="60579"/>
                  </a:lnTo>
                  <a:cubicBezTo>
                    <a:pt x="258603" y="61341"/>
                    <a:pt x="256794" y="62008"/>
                    <a:pt x="255079" y="62674"/>
                  </a:cubicBezTo>
                  <a:close/>
                  <a:moveTo>
                    <a:pt x="446532" y="46387"/>
                  </a:moveTo>
                  <a:cubicBezTo>
                    <a:pt x="444722" y="46006"/>
                    <a:pt x="442817" y="45625"/>
                    <a:pt x="440912" y="45339"/>
                  </a:cubicBezTo>
                  <a:lnTo>
                    <a:pt x="448151" y="6382"/>
                  </a:lnTo>
                  <a:cubicBezTo>
                    <a:pt x="450246" y="6763"/>
                    <a:pt x="452342" y="7144"/>
                    <a:pt x="454437" y="7620"/>
                  </a:cubicBezTo>
                  <a:lnTo>
                    <a:pt x="446532" y="46387"/>
                  </a:lnTo>
                  <a:close/>
                  <a:moveTo>
                    <a:pt x="315277" y="45434"/>
                  </a:moveTo>
                  <a:lnTo>
                    <a:pt x="307943" y="6477"/>
                  </a:lnTo>
                  <a:cubicBezTo>
                    <a:pt x="310039" y="6096"/>
                    <a:pt x="312134" y="5715"/>
                    <a:pt x="314230" y="5334"/>
                  </a:cubicBezTo>
                  <a:lnTo>
                    <a:pt x="320897" y="44387"/>
                  </a:lnTo>
                  <a:cubicBezTo>
                    <a:pt x="318992" y="44768"/>
                    <a:pt x="317182" y="45148"/>
                    <a:pt x="315277" y="45434"/>
                  </a:cubicBezTo>
                  <a:close/>
                  <a:moveTo>
                    <a:pt x="384143" y="39624"/>
                  </a:moveTo>
                  <a:cubicBezTo>
                    <a:pt x="382238" y="39624"/>
                    <a:pt x="380333" y="39624"/>
                    <a:pt x="378428" y="39624"/>
                  </a:cubicBezTo>
                  <a:lnTo>
                    <a:pt x="377666" y="39624"/>
                  </a:lnTo>
                  <a:lnTo>
                    <a:pt x="377666" y="0"/>
                  </a:lnTo>
                  <a:lnTo>
                    <a:pt x="378333" y="0"/>
                  </a:lnTo>
                  <a:cubicBezTo>
                    <a:pt x="380523" y="0"/>
                    <a:pt x="382714" y="0"/>
                    <a:pt x="384810" y="95"/>
                  </a:cubicBezTo>
                  <a:lnTo>
                    <a:pt x="384143" y="396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0A6FF4A4-3DE0-4B13-BEF0-25DD8F6C8104}"/>
                </a:ext>
              </a:extLst>
            </p:cNvPr>
            <p:cNvSpPr/>
            <p:nvPr/>
          </p:nvSpPr>
          <p:spPr>
            <a:xfrm>
              <a:off x="7554848" y="1997773"/>
              <a:ext cx="628269" cy="628268"/>
            </a:xfrm>
            <a:custGeom>
              <a:avLst/>
              <a:gdLst>
                <a:gd name="connsiteX0" fmla="*/ 314420 w 628269"/>
                <a:gd name="connsiteY0" fmla="*/ 628269 h 628268"/>
                <a:gd name="connsiteX1" fmla="*/ 314040 w 628269"/>
                <a:gd name="connsiteY1" fmla="*/ 628269 h 628268"/>
                <a:gd name="connsiteX2" fmla="*/ 308039 w 628269"/>
                <a:gd name="connsiteY2" fmla="*/ 628174 h 628268"/>
                <a:gd name="connsiteX3" fmla="*/ 308801 w 628269"/>
                <a:gd name="connsiteY3" fmla="*/ 588550 h 628268"/>
                <a:gd name="connsiteX4" fmla="*/ 314040 w 628269"/>
                <a:gd name="connsiteY4" fmla="*/ 588645 h 628268"/>
                <a:gd name="connsiteX5" fmla="*/ 314420 w 628269"/>
                <a:gd name="connsiteY5" fmla="*/ 588645 h 628268"/>
                <a:gd name="connsiteX6" fmla="*/ 314420 w 628269"/>
                <a:gd name="connsiteY6" fmla="*/ 628269 h 628268"/>
                <a:gd name="connsiteX7" fmla="*/ 378047 w 628269"/>
                <a:gd name="connsiteY7" fmla="*/ 621792 h 628268"/>
                <a:gd name="connsiteX8" fmla="*/ 370047 w 628269"/>
                <a:gd name="connsiteY8" fmla="*/ 583025 h 628268"/>
                <a:gd name="connsiteX9" fmla="*/ 375476 w 628269"/>
                <a:gd name="connsiteY9" fmla="*/ 581787 h 628268"/>
                <a:gd name="connsiteX10" fmla="*/ 384334 w 628269"/>
                <a:gd name="connsiteY10" fmla="*/ 620458 h 628268"/>
                <a:gd name="connsiteX11" fmla="*/ 378047 w 628269"/>
                <a:gd name="connsiteY11" fmla="*/ 621792 h 628268"/>
                <a:gd name="connsiteX12" fmla="*/ 244603 w 628269"/>
                <a:gd name="connsiteY12" fmla="*/ 620554 h 628268"/>
                <a:gd name="connsiteX13" fmla="*/ 238411 w 628269"/>
                <a:gd name="connsiteY13" fmla="*/ 619125 h 628268"/>
                <a:gd name="connsiteX14" fmla="*/ 247936 w 628269"/>
                <a:gd name="connsiteY14" fmla="*/ 580644 h 628268"/>
                <a:gd name="connsiteX15" fmla="*/ 253365 w 628269"/>
                <a:gd name="connsiteY15" fmla="*/ 581977 h 628268"/>
                <a:gd name="connsiteX16" fmla="*/ 244603 w 628269"/>
                <a:gd name="connsiteY16" fmla="*/ 620554 h 628268"/>
                <a:gd name="connsiteX17" fmla="*/ 444913 w 628269"/>
                <a:gd name="connsiteY17" fmla="*/ 599789 h 628268"/>
                <a:gd name="connsiteX18" fmla="*/ 428340 w 628269"/>
                <a:gd name="connsiteY18" fmla="*/ 563785 h 628268"/>
                <a:gd name="connsiteX19" fmla="*/ 433388 w 628269"/>
                <a:gd name="connsiteY19" fmla="*/ 561404 h 628268"/>
                <a:gd name="connsiteX20" fmla="*/ 450628 w 628269"/>
                <a:gd name="connsiteY20" fmla="*/ 597122 h 628268"/>
                <a:gd name="connsiteX21" fmla="*/ 444913 w 628269"/>
                <a:gd name="connsiteY21" fmla="*/ 599789 h 628268"/>
                <a:gd name="connsiteX22" fmla="*/ 178118 w 628269"/>
                <a:gd name="connsiteY22" fmla="*/ 597408 h 628268"/>
                <a:gd name="connsiteX23" fmla="*/ 172308 w 628269"/>
                <a:gd name="connsiteY23" fmla="*/ 594551 h 628268"/>
                <a:gd name="connsiteX24" fmla="*/ 190215 w 628269"/>
                <a:gd name="connsiteY24" fmla="*/ 559213 h 628268"/>
                <a:gd name="connsiteX25" fmla="*/ 195263 w 628269"/>
                <a:gd name="connsiteY25" fmla="*/ 561689 h 628268"/>
                <a:gd name="connsiteX26" fmla="*/ 178118 w 628269"/>
                <a:gd name="connsiteY26" fmla="*/ 597408 h 628268"/>
                <a:gd name="connsiteX27" fmla="*/ 505111 w 628269"/>
                <a:gd name="connsiteY27" fmla="*/ 563499 h 628268"/>
                <a:gd name="connsiteX28" fmla="*/ 481013 w 628269"/>
                <a:gd name="connsiteY28" fmla="*/ 532067 h 628268"/>
                <a:gd name="connsiteX29" fmla="*/ 485394 w 628269"/>
                <a:gd name="connsiteY29" fmla="*/ 528637 h 628268"/>
                <a:gd name="connsiteX30" fmla="*/ 510159 w 628269"/>
                <a:gd name="connsiteY30" fmla="*/ 559594 h 628268"/>
                <a:gd name="connsiteX31" fmla="*/ 505111 w 628269"/>
                <a:gd name="connsiteY31" fmla="*/ 563499 h 628268"/>
                <a:gd name="connsiteX32" fmla="*/ 118586 w 628269"/>
                <a:gd name="connsiteY32" fmla="*/ 559975 h 628268"/>
                <a:gd name="connsiteX33" fmla="*/ 113634 w 628269"/>
                <a:gd name="connsiteY33" fmla="*/ 555974 h 628268"/>
                <a:gd name="connsiteX34" fmla="*/ 138970 w 628269"/>
                <a:gd name="connsiteY34" fmla="*/ 525494 h 628268"/>
                <a:gd name="connsiteX35" fmla="*/ 143352 w 628269"/>
                <a:gd name="connsiteY35" fmla="*/ 529019 h 628268"/>
                <a:gd name="connsiteX36" fmla="*/ 118586 w 628269"/>
                <a:gd name="connsiteY36" fmla="*/ 559975 h 628268"/>
                <a:gd name="connsiteX37" fmla="*/ 555784 w 628269"/>
                <a:gd name="connsiteY37" fmla="*/ 514826 h 628268"/>
                <a:gd name="connsiteX38" fmla="*/ 525304 w 628269"/>
                <a:gd name="connsiteY38" fmla="*/ 489490 h 628268"/>
                <a:gd name="connsiteX39" fmla="*/ 528828 w 628269"/>
                <a:gd name="connsiteY39" fmla="*/ 485108 h 628268"/>
                <a:gd name="connsiteX40" fmla="*/ 559784 w 628269"/>
                <a:gd name="connsiteY40" fmla="*/ 509778 h 628268"/>
                <a:gd name="connsiteX41" fmla="*/ 555784 w 628269"/>
                <a:gd name="connsiteY41" fmla="*/ 514826 h 628268"/>
                <a:gd name="connsiteX42" fmla="*/ 68771 w 628269"/>
                <a:gd name="connsiteY42" fmla="*/ 510349 h 628268"/>
                <a:gd name="connsiteX43" fmla="*/ 64770 w 628269"/>
                <a:gd name="connsiteY43" fmla="*/ 505301 h 628268"/>
                <a:gd name="connsiteX44" fmla="*/ 96203 w 628269"/>
                <a:gd name="connsiteY44" fmla="*/ 481203 h 628268"/>
                <a:gd name="connsiteX45" fmla="*/ 99632 w 628269"/>
                <a:gd name="connsiteY45" fmla="*/ 485585 h 628268"/>
                <a:gd name="connsiteX46" fmla="*/ 68771 w 628269"/>
                <a:gd name="connsiteY46" fmla="*/ 510349 h 628268"/>
                <a:gd name="connsiteX47" fmla="*/ 594456 w 628269"/>
                <a:gd name="connsiteY47" fmla="*/ 456057 h 628268"/>
                <a:gd name="connsiteX48" fmla="*/ 559118 w 628269"/>
                <a:gd name="connsiteY48" fmla="*/ 438150 h 628268"/>
                <a:gd name="connsiteX49" fmla="*/ 561594 w 628269"/>
                <a:gd name="connsiteY49" fmla="*/ 433102 h 628268"/>
                <a:gd name="connsiteX50" fmla="*/ 597313 w 628269"/>
                <a:gd name="connsiteY50" fmla="*/ 450247 h 628268"/>
                <a:gd name="connsiteX51" fmla="*/ 594456 w 628269"/>
                <a:gd name="connsiteY51" fmla="*/ 456057 h 628268"/>
                <a:gd name="connsiteX52" fmla="*/ 31242 w 628269"/>
                <a:gd name="connsiteY52" fmla="*/ 450914 h 628268"/>
                <a:gd name="connsiteX53" fmla="*/ 28480 w 628269"/>
                <a:gd name="connsiteY53" fmla="*/ 445103 h 628268"/>
                <a:gd name="connsiteX54" fmla="*/ 64484 w 628269"/>
                <a:gd name="connsiteY54" fmla="*/ 428530 h 628268"/>
                <a:gd name="connsiteX55" fmla="*/ 66866 w 628269"/>
                <a:gd name="connsiteY55" fmla="*/ 433578 h 628268"/>
                <a:gd name="connsiteX56" fmla="*/ 31242 w 628269"/>
                <a:gd name="connsiteY56" fmla="*/ 450914 h 628268"/>
                <a:gd name="connsiteX57" fmla="*/ 618935 w 628269"/>
                <a:gd name="connsiteY57" fmla="*/ 390049 h 628268"/>
                <a:gd name="connsiteX58" fmla="*/ 580454 w 628269"/>
                <a:gd name="connsiteY58" fmla="*/ 380524 h 628268"/>
                <a:gd name="connsiteX59" fmla="*/ 581787 w 628269"/>
                <a:gd name="connsiteY59" fmla="*/ 375095 h 628268"/>
                <a:gd name="connsiteX60" fmla="*/ 620459 w 628269"/>
                <a:gd name="connsiteY60" fmla="*/ 383858 h 628268"/>
                <a:gd name="connsiteX61" fmla="*/ 618935 w 628269"/>
                <a:gd name="connsiteY61" fmla="*/ 390049 h 628268"/>
                <a:gd name="connsiteX62" fmla="*/ 7906 w 628269"/>
                <a:gd name="connsiteY62" fmla="*/ 384524 h 628268"/>
                <a:gd name="connsiteX63" fmla="*/ 6572 w 628269"/>
                <a:gd name="connsiteY63" fmla="*/ 378333 h 628268"/>
                <a:gd name="connsiteX64" fmla="*/ 45339 w 628269"/>
                <a:gd name="connsiteY64" fmla="*/ 370237 h 628268"/>
                <a:gd name="connsiteX65" fmla="*/ 46577 w 628269"/>
                <a:gd name="connsiteY65" fmla="*/ 375761 h 628268"/>
                <a:gd name="connsiteX66" fmla="*/ 7906 w 628269"/>
                <a:gd name="connsiteY66" fmla="*/ 384524 h 628268"/>
                <a:gd name="connsiteX67" fmla="*/ 628174 w 628269"/>
                <a:gd name="connsiteY67" fmla="*/ 320326 h 628268"/>
                <a:gd name="connsiteX68" fmla="*/ 588550 w 628269"/>
                <a:gd name="connsiteY68" fmla="*/ 319564 h 628268"/>
                <a:gd name="connsiteX69" fmla="*/ 588645 w 628269"/>
                <a:gd name="connsiteY69" fmla="*/ 314135 h 628268"/>
                <a:gd name="connsiteX70" fmla="*/ 628269 w 628269"/>
                <a:gd name="connsiteY70" fmla="*/ 313944 h 628268"/>
                <a:gd name="connsiteX71" fmla="*/ 628269 w 628269"/>
                <a:gd name="connsiteY71" fmla="*/ 314135 h 628268"/>
                <a:gd name="connsiteX72" fmla="*/ 628174 w 628269"/>
                <a:gd name="connsiteY72" fmla="*/ 320326 h 628268"/>
                <a:gd name="connsiteX73" fmla="*/ 39624 w 628269"/>
                <a:gd name="connsiteY73" fmla="*/ 314706 h 628268"/>
                <a:gd name="connsiteX74" fmla="*/ 0 w 628269"/>
                <a:gd name="connsiteY74" fmla="*/ 314706 h 628268"/>
                <a:gd name="connsiteX75" fmla="*/ 0 w 628269"/>
                <a:gd name="connsiteY75" fmla="*/ 314135 h 628268"/>
                <a:gd name="connsiteX76" fmla="*/ 95 w 628269"/>
                <a:gd name="connsiteY76" fmla="*/ 308324 h 628268"/>
                <a:gd name="connsiteX77" fmla="*/ 39720 w 628269"/>
                <a:gd name="connsiteY77" fmla="*/ 308991 h 628268"/>
                <a:gd name="connsiteX78" fmla="*/ 39624 w 628269"/>
                <a:gd name="connsiteY78" fmla="*/ 314135 h 628268"/>
                <a:gd name="connsiteX79" fmla="*/ 39624 w 628269"/>
                <a:gd name="connsiteY79" fmla="*/ 314706 h 628268"/>
                <a:gd name="connsiteX80" fmla="*/ 582930 w 628269"/>
                <a:gd name="connsiteY80" fmla="*/ 258413 h 628268"/>
                <a:gd name="connsiteX81" fmla="*/ 581787 w 628269"/>
                <a:gd name="connsiteY81" fmla="*/ 252984 h 628268"/>
                <a:gd name="connsiteX82" fmla="*/ 620459 w 628269"/>
                <a:gd name="connsiteY82" fmla="*/ 244221 h 628268"/>
                <a:gd name="connsiteX83" fmla="*/ 621792 w 628269"/>
                <a:gd name="connsiteY83" fmla="*/ 250508 h 628268"/>
                <a:gd name="connsiteX84" fmla="*/ 582930 w 628269"/>
                <a:gd name="connsiteY84" fmla="*/ 258413 h 628268"/>
                <a:gd name="connsiteX85" fmla="*/ 46292 w 628269"/>
                <a:gd name="connsiteY85" fmla="*/ 253555 h 628268"/>
                <a:gd name="connsiteX86" fmla="*/ 7620 w 628269"/>
                <a:gd name="connsiteY86" fmla="*/ 244793 h 628268"/>
                <a:gd name="connsiteX87" fmla="*/ 9144 w 628269"/>
                <a:gd name="connsiteY87" fmla="*/ 238506 h 628268"/>
                <a:gd name="connsiteX88" fmla="*/ 47625 w 628269"/>
                <a:gd name="connsiteY88" fmla="*/ 248031 h 628268"/>
                <a:gd name="connsiteX89" fmla="*/ 46292 w 628269"/>
                <a:gd name="connsiteY89" fmla="*/ 253555 h 628268"/>
                <a:gd name="connsiteX90" fmla="*/ 563785 w 628269"/>
                <a:gd name="connsiteY90" fmla="*/ 200025 h 628268"/>
                <a:gd name="connsiteX91" fmla="*/ 561404 w 628269"/>
                <a:gd name="connsiteY91" fmla="*/ 194977 h 628268"/>
                <a:gd name="connsiteX92" fmla="*/ 597122 w 628269"/>
                <a:gd name="connsiteY92" fmla="*/ 177737 h 628268"/>
                <a:gd name="connsiteX93" fmla="*/ 599885 w 628269"/>
                <a:gd name="connsiteY93" fmla="*/ 183547 h 628268"/>
                <a:gd name="connsiteX94" fmla="*/ 563785 w 628269"/>
                <a:gd name="connsiteY94" fmla="*/ 200025 h 628268"/>
                <a:gd name="connsiteX95" fmla="*/ 66485 w 628269"/>
                <a:gd name="connsiteY95" fmla="*/ 195548 h 628268"/>
                <a:gd name="connsiteX96" fmla="*/ 30766 w 628269"/>
                <a:gd name="connsiteY96" fmla="*/ 178403 h 628268"/>
                <a:gd name="connsiteX97" fmla="*/ 33624 w 628269"/>
                <a:gd name="connsiteY97" fmla="*/ 172688 h 628268"/>
                <a:gd name="connsiteX98" fmla="*/ 68961 w 628269"/>
                <a:gd name="connsiteY98" fmla="*/ 190500 h 628268"/>
                <a:gd name="connsiteX99" fmla="*/ 66485 w 628269"/>
                <a:gd name="connsiteY99" fmla="*/ 195548 h 628268"/>
                <a:gd name="connsiteX100" fmla="*/ 532067 w 628269"/>
                <a:gd name="connsiteY100" fmla="*/ 147352 h 628268"/>
                <a:gd name="connsiteX101" fmla="*/ 528638 w 628269"/>
                <a:gd name="connsiteY101" fmla="*/ 142970 h 628268"/>
                <a:gd name="connsiteX102" fmla="*/ 559594 w 628269"/>
                <a:gd name="connsiteY102" fmla="*/ 118205 h 628268"/>
                <a:gd name="connsiteX103" fmla="*/ 563499 w 628269"/>
                <a:gd name="connsiteY103" fmla="*/ 123253 h 628268"/>
                <a:gd name="connsiteX104" fmla="*/ 532067 w 628269"/>
                <a:gd name="connsiteY104" fmla="*/ 147352 h 628268"/>
                <a:gd name="connsiteX105" fmla="*/ 99156 w 628269"/>
                <a:gd name="connsiteY105" fmla="*/ 143447 h 628268"/>
                <a:gd name="connsiteX106" fmla="*/ 68104 w 628269"/>
                <a:gd name="connsiteY106" fmla="*/ 118777 h 628268"/>
                <a:gd name="connsiteX107" fmla="*/ 72104 w 628269"/>
                <a:gd name="connsiteY107" fmla="*/ 113824 h 628268"/>
                <a:gd name="connsiteX108" fmla="*/ 102584 w 628269"/>
                <a:gd name="connsiteY108" fmla="*/ 139065 h 628268"/>
                <a:gd name="connsiteX109" fmla="*/ 99156 w 628269"/>
                <a:gd name="connsiteY109" fmla="*/ 143447 h 628268"/>
                <a:gd name="connsiteX110" fmla="*/ 489490 w 628269"/>
                <a:gd name="connsiteY110" fmla="*/ 103061 h 628268"/>
                <a:gd name="connsiteX111" fmla="*/ 485204 w 628269"/>
                <a:gd name="connsiteY111" fmla="*/ 99536 h 628268"/>
                <a:gd name="connsiteX112" fmla="*/ 509874 w 628269"/>
                <a:gd name="connsiteY112" fmla="*/ 68580 h 628268"/>
                <a:gd name="connsiteX113" fmla="*/ 514827 w 628269"/>
                <a:gd name="connsiteY113" fmla="*/ 72676 h 628268"/>
                <a:gd name="connsiteX114" fmla="*/ 489490 w 628269"/>
                <a:gd name="connsiteY114" fmla="*/ 103061 h 628268"/>
                <a:gd name="connsiteX115" fmla="*/ 142494 w 628269"/>
                <a:gd name="connsiteY115" fmla="*/ 99917 h 628268"/>
                <a:gd name="connsiteX116" fmla="*/ 117729 w 628269"/>
                <a:gd name="connsiteY116" fmla="*/ 68961 h 628268"/>
                <a:gd name="connsiteX117" fmla="*/ 122777 w 628269"/>
                <a:gd name="connsiteY117" fmla="*/ 65056 h 628268"/>
                <a:gd name="connsiteX118" fmla="*/ 146971 w 628269"/>
                <a:gd name="connsiteY118" fmla="*/ 96488 h 628268"/>
                <a:gd name="connsiteX119" fmla="*/ 142494 w 628269"/>
                <a:gd name="connsiteY119" fmla="*/ 99917 h 628268"/>
                <a:gd name="connsiteX120" fmla="*/ 438150 w 628269"/>
                <a:gd name="connsiteY120" fmla="*/ 69247 h 628268"/>
                <a:gd name="connsiteX121" fmla="*/ 433102 w 628269"/>
                <a:gd name="connsiteY121" fmla="*/ 66770 h 628268"/>
                <a:gd name="connsiteX122" fmla="*/ 450342 w 628269"/>
                <a:gd name="connsiteY122" fmla="*/ 31051 h 628268"/>
                <a:gd name="connsiteX123" fmla="*/ 456057 w 628269"/>
                <a:gd name="connsiteY123" fmla="*/ 33909 h 628268"/>
                <a:gd name="connsiteX124" fmla="*/ 438150 w 628269"/>
                <a:gd name="connsiteY124" fmla="*/ 69247 h 628268"/>
                <a:gd name="connsiteX125" fmla="*/ 194406 w 628269"/>
                <a:gd name="connsiteY125" fmla="*/ 67056 h 628268"/>
                <a:gd name="connsiteX126" fmla="*/ 177070 w 628269"/>
                <a:gd name="connsiteY126" fmla="*/ 31432 h 628268"/>
                <a:gd name="connsiteX127" fmla="*/ 182880 w 628269"/>
                <a:gd name="connsiteY127" fmla="*/ 28670 h 628268"/>
                <a:gd name="connsiteX128" fmla="*/ 199454 w 628269"/>
                <a:gd name="connsiteY128" fmla="*/ 64675 h 628268"/>
                <a:gd name="connsiteX129" fmla="*/ 194406 w 628269"/>
                <a:gd name="connsiteY129" fmla="*/ 67056 h 628268"/>
                <a:gd name="connsiteX130" fmla="*/ 380619 w 628269"/>
                <a:gd name="connsiteY130" fmla="*/ 47815 h 628268"/>
                <a:gd name="connsiteX131" fmla="*/ 375190 w 628269"/>
                <a:gd name="connsiteY131" fmla="*/ 46482 h 628268"/>
                <a:gd name="connsiteX132" fmla="*/ 383953 w 628269"/>
                <a:gd name="connsiteY132" fmla="*/ 7810 h 628268"/>
                <a:gd name="connsiteX133" fmla="*/ 390240 w 628269"/>
                <a:gd name="connsiteY133" fmla="*/ 9334 h 628268"/>
                <a:gd name="connsiteX134" fmla="*/ 380619 w 628269"/>
                <a:gd name="connsiteY134" fmla="*/ 47815 h 628268"/>
                <a:gd name="connsiteX135" fmla="*/ 252318 w 628269"/>
                <a:gd name="connsiteY135" fmla="*/ 46577 h 628268"/>
                <a:gd name="connsiteX136" fmla="*/ 243459 w 628269"/>
                <a:gd name="connsiteY136" fmla="*/ 8001 h 628268"/>
                <a:gd name="connsiteX137" fmla="*/ 249746 w 628269"/>
                <a:gd name="connsiteY137" fmla="*/ 6667 h 628268"/>
                <a:gd name="connsiteX138" fmla="*/ 257842 w 628269"/>
                <a:gd name="connsiteY138" fmla="*/ 45434 h 628268"/>
                <a:gd name="connsiteX139" fmla="*/ 252318 w 628269"/>
                <a:gd name="connsiteY139" fmla="*/ 46577 h 628268"/>
                <a:gd name="connsiteX140" fmla="*/ 319659 w 628269"/>
                <a:gd name="connsiteY140" fmla="*/ 39719 h 628268"/>
                <a:gd name="connsiteX141" fmla="*/ 314040 w 628269"/>
                <a:gd name="connsiteY141" fmla="*/ 39624 h 628268"/>
                <a:gd name="connsiteX142" fmla="*/ 313373 w 628269"/>
                <a:gd name="connsiteY142" fmla="*/ 39624 h 628268"/>
                <a:gd name="connsiteX143" fmla="*/ 313373 w 628269"/>
                <a:gd name="connsiteY143" fmla="*/ 0 h 628268"/>
                <a:gd name="connsiteX144" fmla="*/ 313944 w 628269"/>
                <a:gd name="connsiteY144" fmla="*/ 0 h 628268"/>
                <a:gd name="connsiteX145" fmla="*/ 314040 w 628269"/>
                <a:gd name="connsiteY145" fmla="*/ 0 h 628268"/>
                <a:gd name="connsiteX146" fmla="*/ 320516 w 628269"/>
                <a:gd name="connsiteY146" fmla="*/ 95 h 628268"/>
                <a:gd name="connsiteX147" fmla="*/ 319659 w 628269"/>
                <a:gd name="connsiteY147" fmla="*/ 39719 h 62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28269" h="628268">
                  <a:moveTo>
                    <a:pt x="314420" y="628269"/>
                  </a:moveTo>
                  <a:lnTo>
                    <a:pt x="314040" y="628269"/>
                  </a:lnTo>
                  <a:cubicBezTo>
                    <a:pt x="312039" y="628269"/>
                    <a:pt x="310039" y="628269"/>
                    <a:pt x="308039" y="628174"/>
                  </a:cubicBezTo>
                  <a:lnTo>
                    <a:pt x="308801" y="588550"/>
                  </a:lnTo>
                  <a:cubicBezTo>
                    <a:pt x="310515" y="588550"/>
                    <a:pt x="312325" y="588645"/>
                    <a:pt x="314040" y="588645"/>
                  </a:cubicBezTo>
                  <a:lnTo>
                    <a:pt x="314420" y="588645"/>
                  </a:lnTo>
                  <a:lnTo>
                    <a:pt x="314420" y="628269"/>
                  </a:lnTo>
                  <a:close/>
                  <a:moveTo>
                    <a:pt x="378047" y="621792"/>
                  </a:moveTo>
                  <a:lnTo>
                    <a:pt x="370047" y="583025"/>
                  </a:lnTo>
                  <a:cubicBezTo>
                    <a:pt x="371856" y="582644"/>
                    <a:pt x="373666" y="582263"/>
                    <a:pt x="375476" y="581787"/>
                  </a:cubicBezTo>
                  <a:lnTo>
                    <a:pt x="384334" y="620458"/>
                  </a:lnTo>
                  <a:cubicBezTo>
                    <a:pt x="382238" y="620839"/>
                    <a:pt x="380143" y="621316"/>
                    <a:pt x="378047" y="621792"/>
                  </a:cubicBezTo>
                  <a:close/>
                  <a:moveTo>
                    <a:pt x="244603" y="620554"/>
                  </a:moveTo>
                  <a:cubicBezTo>
                    <a:pt x="242507" y="620077"/>
                    <a:pt x="240411" y="619601"/>
                    <a:pt x="238411" y="619125"/>
                  </a:cubicBezTo>
                  <a:lnTo>
                    <a:pt x="247936" y="580644"/>
                  </a:lnTo>
                  <a:cubicBezTo>
                    <a:pt x="249746" y="581120"/>
                    <a:pt x="251556" y="581501"/>
                    <a:pt x="253365" y="581977"/>
                  </a:cubicBezTo>
                  <a:lnTo>
                    <a:pt x="244603" y="620554"/>
                  </a:lnTo>
                  <a:close/>
                  <a:moveTo>
                    <a:pt x="444913" y="599789"/>
                  </a:moveTo>
                  <a:lnTo>
                    <a:pt x="428340" y="563785"/>
                  </a:lnTo>
                  <a:cubicBezTo>
                    <a:pt x="430054" y="563023"/>
                    <a:pt x="431673" y="562261"/>
                    <a:pt x="433388" y="561404"/>
                  </a:cubicBezTo>
                  <a:lnTo>
                    <a:pt x="450628" y="597122"/>
                  </a:lnTo>
                  <a:cubicBezTo>
                    <a:pt x="448723" y="597979"/>
                    <a:pt x="446818" y="598932"/>
                    <a:pt x="444913" y="599789"/>
                  </a:cubicBezTo>
                  <a:close/>
                  <a:moveTo>
                    <a:pt x="178118" y="597408"/>
                  </a:moveTo>
                  <a:cubicBezTo>
                    <a:pt x="176213" y="596456"/>
                    <a:pt x="174213" y="595503"/>
                    <a:pt x="172308" y="594551"/>
                  </a:cubicBezTo>
                  <a:lnTo>
                    <a:pt x="190215" y="559213"/>
                  </a:lnTo>
                  <a:cubicBezTo>
                    <a:pt x="191834" y="560070"/>
                    <a:pt x="193548" y="560927"/>
                    <a:pt x="195263" y="561689"/>
                  </a:cubicBezTo>
                  <a:lnTo>
                    <a:pt x="178118" y="597408"/>
                  </a:lnTo>
                  <a:close/>
                  <a:moveTo>
                    <a:pt x="505111" y="563499"/>
                  </a:moveTo>
                  <a:lnTo>
                    <a:pt x="481013" y="532067"/>
                  </a:lnTo>
                  <a:cubicBezTo>
                    <a:pt x="482537" y="530924"/>
                    <a:pt x="483965" y="529781"/>
                    <a:pt x="485394" y="528637"/>
                  </a:cubicBezTo>
                  <a:lnTo>
                    <a:pt x="510159" y="559594"/>
                  </a:lnTo>
                  <a:cubicBezTo>
                    <a:pt x="508445" y="560927"/>
                    <a:pt x="506825" y="562261"/>
                    <a:pt x="505111" y="563499"/>
                  </a:cubicBezTo>
                  <a:close/>
                  <a:moveTo>
                    <a:pt x="118586" y="559975"/>
                  </a:moveTo>
                  <a:cubicBezTo>
                    <a:pt x="116872" y="558641"/>
                    <a:pt x="115253" y="557308"/>
                    <a:pt x="113634" y="555974"/>
                  </a:cubicBezTo>
                  <a:lnTo>
                    <a:pt x="138970" y="525494"/>
                  </a:lnTo>
                  <a:cubicBezTo>
                    <a:pt x="140399" y="526733"/>
                    <a:pt x="141827" y="527876"/>
                    <a:pt x="143352" y="529019"/>
                  </a:cubicBezTo>
                  <a:lnTo>
                    <a:pt x="118586" y="559975"/>
                  </a:lnTo>
                  <a:close/>
                  <a:moveTo>
                    <a:pt x="555784" y="514826"/>
                  </a:moveTo>
                  <a:lnTo>
                    <a:pt x="525304" y="489490"/>
                  </a:lnTo>
                  <a:cubicBezTo>
                    <a:pt x="526447" y="488061"/>
                    <a:pt x="527685" y="486632"/>
                    <a:pt x="528828" y="485108"/>
                  </a:cubicBezTo>
                  <a:lnTo>
                    <a:pt x="559784" y="509778"/>
                  </a:lnTo>
                  <a:cubicBezTo>
                    <a:pt x="558451" y="511493"/>
                    <a:pt x="557118" y="513112"/>
                    <a:pt x="555784" y="514826"/>
                  </a:cubicBezTo>
                  <a:close/>
                  <a:moveTo>
                    <a:pt x="68771" y="510349"/>
                  </a:moveTo>
                  <a:cubicBezTo>
                    <a:pt x="67437" y="508635"/>
                    <a:pt x="66104" y="507016"/>
                    <a:pt x="64770" y="505301"/>
                  </a:cubicBezTo>
                  <a:lnTo>
                    <a:pt x="96203" y="481203"/>
                  </a:lnTo>
                  <a:cubicBezTo>
                    <a:pt x="97346" y="482632"/>
                    <a:pt x="98489" y="484156"/>
                    <a:pt x="99632" y="485585"/>
                  </a:cubicBezTo>
                  <a:lnTo>
                    <a:pt x="68771" y="510349"/>
                  </a:lnTo>
                  <a:close/>
                  <a:moveTo>
                    <a:pt x="594456" y="456057"/>
                  </a:moveTo>
                  <a:lnTo>
                    <a:pt x="559118" y="438150"/>
                  </a:lnTo>
                  <a:cubicBezTo>
                    <a:pt x="559975" y="436531"/>
                    <a:pt x="560832" y="434816"/>
                    <a:pt x="561594" y="433102"/>
                  </a:cubicBezTo>
                  <a:lnTo>
                    <a:pt x="597313" y="450247"/>
                  </a:lnTo>
                  <a:cubicBezTo>
                    <a:pt x="596361" y="452152"/>
                    <a:pt x="595408" y="454057"/>
                    <a:pt x="594456" y="456057"/>
                  </a:cubicBezTo>
                  <a:close/>
                  <a:moveTo>
                    <a:pt x="31242" y="450914"/>
                  </a:moveTo>
                  <a:cubicBezTo>
                    <a:pt x="30290" y="449008"/>
                    <a:pt x="29433" y="447104"/>
                    <a:pt x="28480" y="445103"/>
                  </a:cubicBezTo>
                  <a:lnTo>
                    <a:pt x="64484" y="428530"/>
                  </a:lnTo>
                  <a:cubicBezTo>
                    <a:pt x="65247" y="430244"/>
                    <a:pt x="66009" y="431864"/>
                    <a:pt x="66866" y="433578"/>
                  </a:cubicBezTo>
                  <a:lnTo>
                    <a:pt x="31242" y="450914"/>
                  </a:lnTo>
                  <a:close/>
                  <a:moveTo>
                    <a:pt x="618935" y="390049"/>
                  </a:moveTo>
                  <a:lnTo>
                    <a:pt x="580454" y="380524"/>
                  </a:lnTo>
                  <a:cubicBezTo>
                    <a:pt x="580930" y="378714"/>
                    <a:pt x="581311" y="376904"/>
                    <a:pt x="581787" y="375095"/>
                  </a:cubicBezTo>
                  <a:lnTo>
                    <a:pt x="620459" y="383858"/>
                  </a:lnTo>
                  <a:cubicBezTo>
                    <a:pt x="619983" y="385953"/>
                    <a:pt x="619506" y="388049"/>
                    <a:pt x="618935" y="390049"/>
                  </a:cubicBezTo>
                  <a:close/>
                  <a:moveTo>
                    <a:pt x="7906" y="384524"/>
                  </a:moveTo>
                  <a:cubicBezTo>
                    <a:pt x="7430" y="382429"/>
                    <a:pt x="6954" y="380333"/>
                    <a:pt x="6572" y="378333"/>
                  </a:cubicBezTo>
                  <a:lnTo>
                    <a:pt x="45339" y="370237"/>
                  </a:lnTo>
                  <a:cubicBezTo>
                    <a:pt x="45720" y="372047"/>
                    <a:pt x="46101" y="373951"/>
                    <a:pt x="46577" y="375761"/>
                  </a:cubicBezTo>
                  <a:lnTo>
                    <a:pt x="7906" y="384524"/>
                  </a:lnTo>
                  <a:close/>
                  <a:moveTo>
                    <a:pt x="628174" y="320326"/>
                  </a:moveTo>
                  <a:lnTo>
                    <a:pt x="588550" y="319564"/>
                  </a:lnTo>
                  <a:cubicBezTo>
                    <a:pt x="588550" y="317754"/>
                    <a:pt x="588645" y="315944"/>
                    <a:pt x="588645" y="314135"/>
                  </a:cubicBezTo>
                  <a:lnTo>
                    <a:pt x="628269" y="313944"/>
                  </a:lnTo>
                  <a:lnTo>
                    <a:pt x="628269" y="314135"/>
                  </a:lnTo>
                  <a:cubicBezTo>
                    <a:pt x="628174" y="316230"/>
                    <a:pt x="628174" y="318326"/>
                    <a:pt x="628174" y="320326"/>
                  </a:cubicBezTo>
                  <a:close/>
                  <a:moveTo>
                    <a:pt x="39624" y="314706"/>
                  </a:moveTo>
                  <a:lnTo>
                    <a:pt x="0" y="314706"/>
                  </a:lnTo>
                  <a:lnTo>
                    <a:pt x="0" y="314135"/>
                  </a:lnTo>
                  <a:cubicBezTo>
                    <a:pt x="0" y="312229"/>
                    <a:pt x="0" y="310229"/>
                    <a:pt x="95" y="308324"/>
                  </a:cubicBezTo>
                  <a:lnTo>
                    <a:pt x="39720" y="308991"/>
                  </a:lnTo>
                  <a:cubicBezTo>
                    <a:pt x="39720" y="310706"/>
                    <a:pt x="39624" y="312420"/>
                    <a:pt x="39624" y="314135"/>
                  </a:cubicBezTo>
                  <a:lnTo>
                    <a:pt x="39624" y="314706"/>
                  </a:lnTo>
                  <a:close/>
                  <a:moveTo>
                    <a:pt x="582930" y="258413"/>
                  </a:moveTo>
                  <a:cubicBezTo>
                    <a:pt x="582549" y="256603"/>
                    <a:pt x="582169" y="254794"/>
                    <a:pt x="581787" y="252984"/>
                  </a:cubicBezTo>
                  <a:lnTo>
                    <a:pt x="620459" y="244221"/>
                  </a:lnTo>
                  <a:cubicBezTo>
                    <a:pt x="620935" y="246316"/>
                    <a:pt x="621412" y="248412"/>
                    <a:pt x="621792" y="250508"/>
                  </a:cubicBezTo>
                  <a:lnTo>
                    <a:pt x="582930" y="258413"/>
                  </a:lnTo>
                  <a:close/>
                  <a:moveTo>
                    <a:pt x="46292" y="253555"/>
                  </a:moveTo>
                  <a:lnTo>
                    <a:pt x="7620" y="244793"/>
                  </a:lnTo>
                  <a:cubicBezTo>
                    <a:pt x="8097" y="242697"/>
                    <a:pt x="8573" y="240601"/>
                    <a:pt x="9144" y="238506"/>
                  </a:cubicBezTo>
                  <a:lnTo>
                    <a:pt x="47625" y="248031"/>
                  </a:lnTo>
                  <a:cubicBezTo>
                    <a:pt x="47149" y="249936"/>
                    <a:pt x="46673" y="251746"/>
                    <a:pt x="46292" y="253555"/>
                  </a:cubicBezTo>
                  <a:close/>
                  <a:moveTo>
                    <a:pt x="563785" y="200025"/>
                  </a:moveTo>
                  <a:cubicBezTo>
                    <a:pt x="563023" y="198310"/>
                    <a:pt x="562261" y="196691"/>
                    <a:pt x="561404" y="194977"/>
                  </a:cubicBezTo>
                  <a:lnTo>
                    <a:pt x="597122" y="177737"/>
                  </a:lnTo>
                  <a:cubicBezTo>
                    <a:pt x="598075" y="179641"/>
                    <a:pt x="598932" y="181547"/>
                    <a:pt x="599885" y="183547"/>
                  </a:cubicBezTo>
                  <a:lnTo>
                    <a:pt x="563785" y="200025"/>
                  </a:lnTo>
                  <a:close/>
                  <a:moveTo>
                    <a:pt x="66485" y="195548"/>
                  </a:moveTo>
                  <a:lnTo>
                    <a:pt x="30766" y="178403"/>
                  </a:lnTo>
                  <a:cubicBezTo>
                    <a:pt x="31718" y="176498"/>
                    <a:pt x="32671" y="174593"/>
                    <a:pt x="33624" y="172688"/>
                  </a:cubicBezTo>
                  <a:lnTo>
                    <a:pt x="68961" y="190500"/>
                  </a:lnTo>
                  <a:cubicBezTo>
                    <a:pt x="68104" y="192119"/>
                    <a:pt x="67246" y="193834"/>
                    <a:pt x="66485" y="195548"/>
                  </a:cubicBezTo>
                  <a:close/>
                  <a:moveTo>
                    <a:pt x="532067" y="147352"/>
                  </a:moveTo>
                  <a:cubicBezTo>
                    <a:pt x="530924" y="145828"/>
                    <a:pt x="529781" y="144399"/>
                    <a:pt x="528638" y="142970"/>
                  </a:cubicBezTo>
                  <a:lnTo>
                    <a:pt x="559594" y="118205"/>
                  </a:lnTo>
                  <a:cubicBezTo>
                    <a:pt x="560927" y="119920"/>
                    <a:pt x="562261" y="121539"/>
                    <a:pt x="563499" y="123253"/>
                  </a:cubicBezTo>
                  <a:lnTo>
                    <a:pt x="532067" y="147352"/>
                  </a:lnTo>
                  <a:close/>
                  <a:moveTo>
                    <a:pt x="99156" y="143447"/>
                  </a:moveTo>
                  <a:lnTo>
                    <a:pt x="68104" y="118777"/>
                  </a:lnTo>
                  <a:cubicBezTo>
                    <a:pt x="69438" y="117062"/>
                    <a:pt x="70771" y="115443"/>
                    <a:pt x="72104" y="113824"/>
                  </a:cubicBezTo>
                  <a:lnTo>
                    <a:pt x="102584" y="139065"/>
                  </a:lnTo>
                  <a:cubicBezTo>
                    <a:pt x="101441" y="140494"/>
                    <a:pt x="100299" y="141922"/>
                    <a:pt x="99156" y="143447"/>
                  </a:cubicBezTo>
                  <a:close/>
                  <a:moveTo>
                    <a:pt x="489490" y="103061"/>
                  </a:moveTo>
                  <a:cubicBezTo>
                    <a:pt x="488062" y="101822"/>
                    <a:pt x="486633" y="100679"/>
                    <a:pt x="485204" y="99536"/>
                  </a:cubicBezTo>
                  <a:lnTo>
                    <a:pt x="509874" y="68580"/>
                  </a:lnTo>
                  <a:cubicBezTo>
                    <a:pt x="511588" y="69914"/>
                    <a:pt x="513207" y="71247"/>
                    <a:pt x="514827" y="72676"/>
                  </a:cubicBezTo>
                  <a:lnTo>
                    <a:pt x="489490" y="103061"/>
                  </a:lnTo>
                  <a:close/>
                  <a:moveTo>
                    <a:pt x="142494" y="99917"/>
                  </a:moveTo>
                  <a:lnTo>
                    <a:pt x="117729" y="68961"/>
                  </a:lnTo>
                  <a:cubicBezTo>
                    <a:pt x="119349" y="67627"/>
                    <a:pt x="121063" y="66294"/>
                    <a:pt x="122777" y="65056"/>
                  </a:cubicBezTo>
                  <a:lnTo>
                    <a:pt x="146971" y="96488"/>
                  </a:lnTo>
                  <a:cubicBezTo>
                    <a:pt x="145447" y="97536"/>
                    <a:pt x="143923" y="98679"/>
                    <a:pt x="142494" y="99917"/>
                  </a:cubicBezTo>
                  <a:close/>
                  <a:moveTo>
                    <a:pt x="438150" y="69247"/>
                  </a:moveTo>
                  <a:cubicBezTo>
                    <a:pt x="436436" y="68389"/>
                    <a:pt x="434816" y="67532"/>
                    <a:pt x="433102" y="66770"/>
                  </a:cubicBezTo>
                  <a:lnTo>
                    <a:pt x="450342" y="31051"/>
                  </a:lnTo>
                  <a:cubicBezTo>
                    <a:pt x="452247" y="32004"/>
                    <a:pt x="454153" y="32956"/>
                    <a:pt x="456057" y="33909"/>
                  </a:cubicBezTo>
                  <a:lnTo>
                    <a:pt x="438150" y="69247"/>
                  </a:lnTo>
                  <a:close/>
                  <a:moveTo>
                    <a:pt x="194406" y="67056"/>
                  </a:moveTo>
                  <a:lnTo>
                    <a:pt x="177070" y="31432"/>
                  </a:lnTo>
                  <a:cubicBezTo>
                    <a:pt x="178975" y="30480"/>
                    <a:pt x="180880" y="29623"/>
                    <a:pt x="182880" y="28670"/>
                  </a:cubicBezTo>
                  <a:lnTo>
                    <a:pt x="199454" y="64675"/>
                  </a:lnTo>
                  <a:cubicBezTo>
                    <a:pt x="197739" y="65437"/>
                    <a:pt x="196120" y="66199"/>
                    <a:pt x="194406" y="67056"/>
                  </a:cubicBezTo>
                  <a:close/>
                  <a:moveTo>
                    <a:pt x="380619" y="47815"/>
                  </a:moveTo>
                  <a:cubicBezTo>
                    <a:pt x="378809" y="47339"/>
                    <a:pt x="377000" y="46958"/>
                    <a:pt x="375190" y="46482"/>
                  </a:cubicBezTo>
                  <a:lnTo>
                    <a:pt x="383953" y="7810"/>
                  </a:lnTo>
                  <a:cubicBezTo>
                    <a:pt x="386049" y="8287"/>
                    <a:pt x="388144" y="8763"/>
                    <a:pt x="390240" y="9334"/>
                  </a:cubicBezTo>
                  <a:lnTo>
                    <a:pt x="380619" y="47815"/>
                  </a:lnTo>
                  <a:close/>
                  <a:moveTo>
                    <a:pt x="252318" y="46577"/>
                  </a:moveTo>
                  <a:lnTo>
                    <a:pt x="243459" y="8001"/>
                  </a:lnTo>
                  <a:cubicBezTo>
                    <a:pt x="245555" y="7525"/>
                    <a:pt x="247650" y="7048"/>
                    <a:pt x="249746" y="6667"/>
                  </a:cubicBezTo>
                  <a:lnTo>
                    <a:pt x="257842" y="45434"/>
                  </a:lnTo>
                  <a:cubicBezTo>
                    <a:pt x="256032" y="45815"/>
                    <a:pt x="254128" y="46196"/>
                    <a:pt x="252318" y="46577"/>
                  </a:cubicBezTo>
                  <a:close/>
                  <a:moveTo>
                    <a:pt x="319659" y="39719"/>
                  </a:moveTo>
                  <a:cubicBezTo>
                    <a:pt x="317754" y="39719"/>
                    <a:pt x="315945" y="39624"/>
                    <a:pt x="314040" y="39624"/>
                  </a:cubicBezTo>
                  <a:lnTo>
                    <a:pt x="313373" y="39624"/>
                  </a:lnTo>
                  <a:lnTo>
                    <a:pt x="313373" y="0"/>
                  </a:lnTo>
                  <a:lnTo>
                    <a:pt x="313944" y="0"/>
                  </a:lnTo>
                  <a:cubicBezTo>
                    <a:pt x="313944" y="0"/>
                    <a:pt x="313944" y="0"/>
                    <a:pt x="314040" y="0"/>
                  </a:cubicBezTo>
                  <a:cubicBezTo>
                    <a:pt x="316325" y="0"/>
                    <a:pt x="318421" y="0"/>
                    <a:pt x="320516" y="95"/>
                  </a:cubicBezTo>
                  <a:lnTo>
                    <a:pt x="319659" y="39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9F76762-694A-43F1-9019-DD550DDCC3EE}"/>
                </a:ext>
              </a:extLst>
            </p:cNvPr>
            <p:cNvSpPr/>
            <p:nvPr/>
          </p:nvSpPr>
          <p:spPr>
            <a:xfrm>
              <a:off x="7620857" y="2063210"/>
              <a:ext cx="496442" cy="495585"/>
            </a:xfrm>
            <a:custGeom>
              <a:avLst/>
              <a:gdLst>
                <a:gd name="connsiteX0" fmla="*/ 278701 w 496442"/>
                <a:gd name="connsiteY0" fmla="*/ 495586 h 495585"/>
                <a:gd name="connsiteX1" fmla="*/ 273844 w 496442"/>
                <a:gd name="connsiteY1" fmla="*/ 456248 h 495585"/>
                <a:gd name="connsiteX2" fmla="*/ 279463 w 496442"/>
                <a:gd name="connsiteY2" fmla="*/ 455486 h 495585"/>
                <a:gd name="connsiteX3" fmla="*/ 285369 w 496442"/>
                <a:gd name="connsiteY3" fmla="*/ 494633 h 495585"/>
                <a:gd name="connsiteX4" fmla="*/ 278701 w 496442"/>
                <a:gd name="connsiteY4" fmla="*/ 495586 h 495585"/>
                <a:gd name="connsiteX5" fmla="*/ 211264 w 496442"/>
                <a:gd name="connsiteY5" fmla="*/ 494729 h 495585"/>
                <a:gd name="connsiteX6" fmla="*/ 204597 w 496442"/>
                <a:gd name="connsiteY6" fmla="*/ 493681 h 495585"/>
                <a:gd name="connsiteX7" fmla="*/ 211455 w 496442"/>
                <a:gd name="connsiteY7" fmla="*/ 454628 h 495585"/>
                <a:gd name="connsiteX8" fmla="*/ 217075 w 496442"/>
                <a:gd name="connsiteY8" fmla="*/ 455581 h 495585"/>
                <a:gd name="connsiteX9" fmla="*/ 211264 w 496442"/>
                <a:gd name="connsiteY9" fmla="*/ 494729 h 495585"/>
                <a:gd name="connsiteX10" fmla="*/ 350139 w 496442"/>
                <a:gd name="connsiteY10" fmla="*/ 475583 h 495585"/>
                <a:gd name="connsiteX11" fmla="*/ 333851 w 496442"/>
                <a:gd name="connsiteY11" fmla="*/ 439484 h 495585"/>
                <a:gd name="connsiteX12" fmla="*/ 338994 w 496442"/>
                <a:gd name="connsiteY12" fmla="*/ 437102 h 495585"/>
                <a:gd name="connsiteX13" fmla="*/ 356235 w 496442"/>
                <a:gd name="connsiteY13" fmla="*/ 472821 h 495585"/>
                <a:gd name="connsiteX14" fmla="*/ 350139 w 496442"/>
                <a:gd name="connsiteY14" fmla="*/ 475583 h 495585"/>
                <a:gd name="connsiteX15" fmla="*/ 140398 w 496442"/>
                <a:gd name="connsiteY15" fmla="*/ 473011 h 495585"/>
                <a:gd name="connsiteX16" fmla="*/ 134302 w 496442"/>
                <a:gd name="connsiteY16" fmla="*/ 469963 h 495585"/>
                <a:gd name="connsiteX17" fmla="*/ 152400 w 496442"/>
                <a:gd name="connsiteY17" fmla="*/ 434721 h 495585"/>
                <a:gd name="connsiteX18" fmla="*/ 157543 w 496442"/>
                <a:gd name="connsiteY18" fmla="*/ 437293 h 495585"/>
                <a:gd name="connsiteX19" fmla="*/ 140398 w 496442"/>
                <a:gd name="connsiteY19" fmla="*/ 473011 h 495585"/>
                <a:gd name="connsiteX20" fmla="*/ 412337 w 496442"/>
                <a:gd name="connsiteY20" fmla="*/ 435483 h 495585"/>
                <a:gd name="connsiteX21" fmla="*/ 386143 w 496442"/>
                <a:gd name="connsiteY21" fmla="*/ 405765 h 495585"/>
                <a:gd name="connsiteX22" fmla="*/ 390334 w 496442"/>
                <a:gd name="connsiteY22" fmla="*/ 401955 h 495585"/>
                <a:gd name="connsiteX23" fmla="*/ 417290 w 496442"/>
                <a:gd name="connsiteY23" fmla="*/ 431006 h 495585"/>
                <a:gd name="connsiteX24" fmla="*/ 412337 w 496442"/>
                <a:gd name="connsiteY24" fmla="*/ 435483 h 495585"/>
                <a:gd name="connsiteX25" fmla="*/ 79153 w 496442"/>
                <a:gd name="connsiteY25" fmla="*/ 431292 h 495585"/>
                <a:gd name="connsiteX26" fmla="*/ 74200 w 496442"/>
                <a:gd name="connsiteY26" fmla="*/ 426625 h 495585"/>
                <a:gd name="connsiteX27" fmla="*/ 101917 w 496442"/>
                <a:gd name="connsiteY27" fmla="*/ 398240 h 495585"/>
                <a:gd name="connsiteX28" fmla="*/ 106013 w 496442"/>
                <a:gd name="connsiteY28" fmla="*/ 402146 h 495585"/>
                <a:gd name="connsiteX29" fmla="*/ 79153 w 496442"/>
                <a:gd name="connsiteY29" fmla="*/ 431292 h 495585"/>
                <a:gd name="connsiteX30" fmla="*/ 460057 w 496442"/>
                <a:gd name="connsiteY30" fmla="*/ 378809 h 495585"/>
                <a:gd name="connsiteX31" fmla="*/ 426339 w 496442"/>
                <a:gd name="connsiteY31" fmla="*/ 358045 h 495585"/>
                <a:gd name="connsiteX32" fmla="*/ 429196 w 496442"/>
                <a:gd name="connsiteY32" fmla="*/ 353187 h 495585"/>
                <a:gd name="connsiteX33" fmla="*/ 463486 w 496442"/>
                <a:gd name="connsiteY33" fmla="*/ 372999 h 495585"/>
                <a:gd name="connsiteX34" fmla="*/ 460057 w 496442"/>
                <a:gd name="connsiteY34" fmla="*/ 378809 h 495585"/>
                <a:gd name="connsiteX35" fmla="*/ 32766 w 496442"/>
                <a:gd name="connsiteY35" fmla="*/ 373380 h 495585"/>
                <a:gd name="connsiteX36" fmla="*/ 29432 w 496442"/>
                <a:gd name="connsiteY36" fmla="*/ 367475 h 495585"/>
                <a:gd name="connsiteX37" fmla="*/ 64198 w 496442"/>
                <a:gd name="connsiteY37" fmla="*/ 348520 h 495585"/>
                <a:gd name="connsiteX38" fmla="*/ 66960 w 496442"/>
                <a:gd name="connsiteY38" fmla="*/ 353473 h 495585"/>
                <a:gd name="connsiteX39" fmla="*/ 32766 w 496442"/>
                <a:gd name="connsiteY39" fmla="*/ 373380 h 495585"/>
                <a:gd name="connsiteX40" fmla="*/ 489013 w 496442"/>
                <a:gd name="connsiteY40" fmla="*/ 310515 h 495585"/>
                <a:gd name="connsiteX41" fmla="*/ 450628 w 496442"/>
                <a:gd name="connsiteY41" fmla="*/ 300704 h 495585"/>
                <a:gd name="connsiteX42" fmla="*/ 451961 w 496442"/>
                <a:gd name="connsiteY42" fmla="*/ 295180 h 495585"/>
                <a:gd name="connsiteX43" fmla="*/ 490632 w 496442"/>
                <a:gd name="connsiteY43" fmla="*/ 303943 h 495585"/>
                <a:gd name="connsiteX44" fmla="*/ 489013 w 496442"/>
                <a:gd name="connsiteY44" fmla="*/ 310515 h 495585"/>
                <a:gd name="connsiteX45" fmla="*/ 5619 w 496442"/>
                <a:gd name="connsiteY45" fmla="*/ 304419 h 495585"/>
                <a:gd name="connsiteX46" fmla="*/ 4191 w 496442"/>
                <a:gd name="connsiteY46" fmla="*/ 297847 h 495585"/>
                <a:gd name="connsiteX47" fmla="*/ 43053 w 496442"/>
                <a:gd name="connsiteY47" fmla="*/ 290036 h 495585"/>
                <a:gd name="connsiteX48" fmla="*/ 44291 w 496442"/>
                <a:gd name="connsiteY48" fmla="*/ 295656 h 495585"/>
                <a:gd name="connsiteX49" fmla="*/ 5619 w 496442"/>
                <a:gd name="connsiteY49" fmla="*/ 304419 h 495585"/>
                <a:gd name="connsiteX50" fmla="*/ 456914 w 496442"/>
                <a:gd name="connsiteY50" fmla="*/ 238601 h 495585"/>
                <a:gd name="connsiteX51" fmla="*/ 456533 w 496442"/>
                <a:gd name="connsiteY51" fmla="*/ 232981 h 495585"/>
                <a:gd name="connsiteX52" fmla="*/ 496062 w 496442"/>
                <a:gd name="connsiteY52" fmla="*/ 230029 h 495585"/>
                <a:gd name="connsiteX53" fmla="*/ 496443 w 496442"/>
                <a:gd name="connsiteY53" fmla="*/ 236792 h 495585"/>
                <a:gd name="connsiteX54" fmla="*/ 456914 w 496442"/>
                <a:gd name="connsiteY54" fmla="*/ 238601 h 495585"/>
                <a:gd name="connsiteX55" fmla="*/ 39528 w 496442"/>
                <a:gd name="connsiteY55" fmla="*/ 233363 h 495585"/>
                <a:gd name="connsiteX56" fmla="*/ 0 w 496442"/>
                <a:gd name="connsiteY56" fmla="*/ 230505 h 495585"/>
                <a:gd name="connsiteX57" fmla="*/ 571 w 496442"/>
                <a:gd name="connsiteY57" fmla="*/ 223742 h 495585"/>
                <a:gd name="connsiteX58" fmla="*/ 40005 w 496442"/>
                <a:gd name="connsiteY58" fmla="*/ 227648 h 495585"/>
                <a:gd name="connsiteX59" fmla="*/ 39528 w 496442"/>
                <a:gd name="connsiteY59" fmla="*/ 233363 h 495585"/>
                <a:gd name="connsiteX60" fmla="*/ 444722 w 496442"/>
                <a:gd name="connsiteY60" fmla="*/ 177546 h 495585"/>
                <a:gd name="connsiteX61" fmla="*/ 442722 w 496442"/>
                <a:gd name="connsiteY61" fmla="*/ 172212 h 495585"/>
                <a:gd name="connsiteX62" fmla="*/ 479584 w 496442"/>
                <a:gd name="connsiteY62" fmla="*/ 157734 h 495585"/>
                <a:gd name="connsiteX63" fmla="*/ 481965 w 496442"/>
                <a:gd name="connsiteY63" fmla="*/ 164116 h 495585"/>
                <a:gd name="connsiteX64" fmla="*/ 444722 w 496442"/>
                <a:gd name="connsiteY64" fmla="*/ 177546 h 495585"/>
                <a:gd name="connsiteX65" fmla="*/ 53244 w 496442"/>
                <a:gd name="connsiteY65" fmla="*/ 172688 h 495585"/>
                <a:gd name="connsiteX66" fmla="*/ 16383 w 496442"/>
                <a:gd name="connsiteY66" fmla="*/ 158210 h 495585"/>
                <a:gd name="connsiteX67" fmla="*/ 18955 w 496442"/>
                <a:gd name="connsiteY67" fmla="*/ 151924 h 495585"/>
                <a:gd name="connsiteX68" fmla="*/ 55435 w 496442"/>
                <a:gd name="connsiteY68" fmla="*/ 167354 h 495585"/>
                <a:gd name="connsiteX69" fmla="*/ 53244 w 496442"/>
                <a:gd name="connsiteY69" fmla="*/ 172688 h 495585"/>
                <a:gd name="connsiteX70" fmla="*/ 415004 w 496442"/>
                <a:gd name="connsiteY70" fmla="*/ 122777 h 495585"/>
                <a:gd name="connsiteX71" fmla="*/ 411480 w 496442"/>
                <a:gd name="connsiteY71" fmla="*/ 118300 h 495585"/>
                <a:gd name="connsiteX72" fmla="*/ 442436 w 496442"/>
                <a:gd name="connsiteY72" fmla="*/ 93631 h 495585"/>
                <a:gd name="connsiteX73" fmla="*/ 446531 w 496442"/>
                <a:gd name="connsiteY73" fmla="*/ 98965 h 495585"/>
                <a:gd name="connsiteX74" fmla="*/ 415004 w 496442"/>
                <a:gd name="connsiteY74" fmla="*/ 122777 h 495585"/>
                <a:gd name="connsiteX75" fmla="*/ 84391 w 496442"/>
                <a:gd name="connsiteY75" fmla="*/ 118586 h 495585"/>
                <a:gd name="connsiteX76" fmla="*/ 53340 w 496442"/>
                <a:gd name="connsiteY76" fmla="*/ 93917 h 495585"/>
                <a:gd name="connsiteX77" fmla="*/ 57626 w 496442"/>
                <a:gd name="connsiteY77" fmla="*/ 88678 h 495585"/>
                <a:gd name="connsiteX78" fmla="*/ 87916 w 496442"/>
                <a:gd name="connsiteY78" fmla="*/ 114205 h 495585"/>
                <a:gd name="connsiteX79" fmla="*/ 84391 w 496442"/>
                <a:gd name="connsiteY79" fmla="*/ 118586 h 495585"/>
                <a:gd name="connsiteX80" fmla="*/ 370522 w 496442"/>
                <a:gd name="connsiteY80" fmla="*/ 79153 h 495585"/>
                <a:gd name="connsiteX81" fmla="*/ 365855 w 496442"/>
                <a:gd name="connsiteY81" fmla="*/ 75914 h 495585"/>
                <a:gd name="connsiteX82" fmla="*/ 388239 w 496442"/>
                <a:gd name="connsiteY82" fmla="*/ 43148 h 495585"/>
                <a:gd name="connsiteX83" fmla="*/ 393763 w 496442"/>
                <a:gd name="connsiteY83" fmla="*/ 47053 h 495585"/>
                <a:gd name="connsiteX84" fmla="*/ 370522 w 496442"/>
                <a:gd name="connsiteY84" fmla="*/ 79153 h 495585"/>
                <a:gd name="connsiteX85" fmla="*/ 130016 w 496442"/>
                <a:gd name="connsiteY85" fmla="*/ 76105 h 495585"/>
                <a:gd name="connsiteX86" fmla="*/ 107632 w 496442"/>
                <a:gd name="connsiteY86" fmla="*/ 43434 h 495585"/>
                <a:gd name="connsiteX87" fmla="*/ 113252 w 496442"/>
                <a:gd name="connsiteY87" fmla="*/ 39719 h 495585"/>
                <a:gd name="connsiteX88" fmla="*/ 134778 w 496442"/>
                <a:gd name="connsiteY88" fmla="*/ 72961 h 495585"/>
                <a:gd name="connsiteX89" fmla="*/ 130016 w 496442"/>
                <a:gd name="connsiteY89" fmla="*/ 76105 h 495585"/>
                <a:gd name="connsiteX90" fmla="*/ 315087 w 496442"/>
                <a:gd name="connsiteY90" fmla="*/ 50578 h 495585"/>
                <a:gd name="connsiteX91" fmla="*/ 309657 w 496442"/>
                <a:gd name="connsiteY91" fmla="*/ 48863 h 495585"/>
                <a:gd name="connsiteX92" fmla="*/ 321278 w 496442"/>
                <a:gd name="connsiteY92" fmla="*/ 10954 h 495585"/>
                <a:gd name="connsiteX93" fmla="*/ 327755 w 496442"/>
                <a:gd name="connsiteY93" fmla="*/ 13049 h 495585"/>
                <a:gd name="connsiteX94" fmla="*/ 315087 w 496442"/>
                <a:gd name="connsiteY94" fmla="*/ 50578 h 495585"/>
                <a:gd name="connsiteX95" fmla="*/ 186023 w 496442"/>
                <a:gd name="connsiteY95" fmla="*/ 48958 h 495585"/>
                <a:gd name="connsiteX96" fmla="*/ 174307 w 496442"/>
                <a:gd name="connsiteY96" fmla="*/ 11144 h 495585"/>
                <a:gd name="connsiteX97" fmla="*/ 180784 w 496442"/>
                <a:gd name="connsiteY97" fmla="*/ 9239 h 495585"/>
                <a:gd name="connsiteX98" fmla="*/ 191452 w 496442"/>
                <a:gd name="connsiteY98" fmla="*/ 47434 h 495585"/>
                <a:gd name="connsiteX99" fmla="*/ 186023 w 496442"/>
                <a:gd name="connsiteY99" fmla="*/ 48958 h 495585"/>
                <a:gd name="connsiteX100" fmla="*/ 253746 w 496442"/>
                <a:gd name="connsiteY100" fmla="*/ 39719 h 495585"/>
                <a:gd name="connsiteX101" fmla="*/ 248031 w 496442"/>
                <a:gd name="connsiteY101" fmla="*/ 39624 h 495585"/>
                <a:gd name="connsiteX102" fmla="*/ 247555 w 496442"/>
                <a:gd name="connsiteY102" fmla="*/ 39624 h 495585"/>
                <a:gd name="connsiteX103" fmla="*/ 247555 w 496442"/>
                <a:gd name="connsiteY103" fmla="*/ 0 h 495585"/>
                <a:gd name="connsiteX104" fmla="*/ 247840 w 496442"/>
                <a:gd name="connsiteY104" fmla="*/ 0 h 495585"/>
                <a:gd name="connsiteX105" fmla="*/ 254794 w 496442"/>
                <a:gd name="connsiteY105" fmla="*/ 95 h 495585"/>
                <a:gd name="connsiteX106" fmla="*/ 253746 w 496442"/>
                <a:gd name="connsiteY106" fmla="*/ 39719 h 49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496442" h="495585">
                  <a:moveTo>
                    <a:pt x="278701" y="495586"/>
                  </a:moveTo>
                  <a:lnTo>
                    <a:pt x="273844" y="456248"/>
                  </a:lnTo>
                  <a:cubicBezTo>
                    <a:pt x="275748" y="456057"/>
                    <a:pt x="277653" y="455771"/>
                    <a:pt x="279463" y="455486"/>
                  </a:cubicBezTo>
                  <a:lnTo>
                    <a:pt x="285369" y="494633"/>
                  </a:lnTo>
                  <a:cubicBezTo>
                    <a:pt x="283178" y="495014"/>
                    <a:pt x="280892" y="495300"/>
                    <a:pt x="278701" y="495586"/>
                  </a:cubicBezTo>
                  <a:close/>
                  <a:moveTo>
                    <a:pt x="211264" y="494729"/>
                  </a:moveTo>
                  <a:cubicBezTo>
                    <a:pt x="209073" y="494443"/>
                    <a:pt x="206787" y="494062"/>
                    <a:pt x="204597" y="493681"/>
                  </a:cubicBezTo>
                  <a:lnTo>
                    <a:pt x="211455" y="454628"/>
                  </a:lnTo>
                  <a:cubicBezTo>
                    <a:pt x="213360" y="454914"/>
                    <a:pt x="215169" y="455295"/>
                    <a:pt x="217075" y="455581"/>
                  </a:cubicBezTo>
                  <a:lnTo>
                    <a:pt x="211264" y="494729"/>
                  </a:lnTo>
                  <a:close/>
                  <a:moveTo>
                    <a:pt x="350139" y="475583"/>
                  </a:moveTo>
                  <a:lnTo>
                    <a:pt x="333851" y="439484"/>
                  </a:lnTo>
                  <a:cubicBezTo>
                    <a:pt x="335566" y="438721"/>
                    <a:pt x="337280" y="437864"/>
                    <a:pt x="338994" y="437102"/>
                  </a:cubicBezTo>
                  <a:lnTo>
                    <a:pt x="356235" y="472821"/>
                  </a:lnTo>
                  <a:cubicBezTo>
                    <a:pt x="354139" y="473773"/>
                    <a:pt x="352139" y="474726"/>
                    <a:pt x="350139" y="475583"/>
                  </a:cubicBezTo>
                  <a:close/>
                  <a:moveTo>
                    <a:pt x="140398" y="473011"/>
                  </a:moveTo>
                  <a:cubicBezTo>
                    <a:pt x="138398" y="472059"/>
                    <a:pt x="136303" y="471011"/>
                    <a:pt x="134302" y="469963"/>
                  </a:cubicBezTo>
                  <a:lnTo>
                    <a:pt x="152400" y="434721"/>
                  </a:lnTo>
                  <a:cubicBezTo>
                    <a:pt x="154114" y="435578"/>
                    <a:pt x="155829" y="436436"/>
                    <a:pt x="157543" y="437293"/>
                  </a:cubicBezTo>
                  <a:lnTo>
                    <a:pt x="140398" y="473011"/>
                  </a:lnTo>
                  <a:close/>
                  <a:moveTo>
                    <a:pt x="412337" y="435483"/>
                  </a:moveTo>
                  <a:lnTo>
                    <a:pt x="386143" y="405765"/>
                  </a:lnTo>
                  <a:cubicBezTo>
                    <a:pt x="387572" y="404527"/>
                    <a:pt x="389001" y="403288"/>
                    <a:pt x="390334" y="401955"/>
                  </a:cubicBezTo>
                  <a:lnTo>
                    <a:pt x="417290" y="431006"/>
                  </a:lnTo>
                  <a:cubicBezTo>
                    <a:pt x="415766" y="432435"/>
                    <a:pt x="414051" y="433959"/>
                    <a:pt x="412337" y="435483"/>
                  </a:cubicBezTo>
                  <a:close/>
                  <a:moveTo>
                    <a:pt x="79153" y="431292"/>
                  </a:moveTo>
                  <a:cubicBezTo>
                    <a:pt x="77533" y="429768"/>
                    <a:pt x="75819" y="428244"/>
                    <a:pt x="74200" y="426625"/>
                  </a:cubicBezTo>
                  <a:lnTo>
                    <a:pt x="101917" y="398240"/>
                  </a:lnTo>
                  <a:cubicBezTo>
                    <a:pt x="103251" y="399574"/>
                    <a:pt x="104680" y="400907"/>
                    <a:pt x="106013" y="402146"/>
                  </a:cubicBezTo>
                  <a:lnTo>
                    <a:pt x="79153" y="431292"/>
                  </a:lnTo>
                  <a:close/>
                  <a:moveTo>
                    <a:pt x="460057" y="378809"/>
                  </a:moveTo>
                  <a:lnTo>
                    <a:pt x="426339" y="358045"/>
                  </a:lnTo>
                  <a:cubicBezTo>
                    <a:pt x="427291" y="356425"/>
                    <a:pt x="428339" y="354806"/>
                    <a:pt x="429196" y="353187"/>
                  </a:cubicBezTo>
                  <a:lnTo>
                    <a:pt x="463486" y="372999"/>
                  </a:lnTo>
                  <a:cubicBezTo>
                    <a:pt x="462439" y="374904"/>
                    <a:pt x="461296" y="376904"/>
                    <a:pt x="460057" y="378809"/>
                  </a:cubicBezTo>
                  <a:close/>
                  <a:moveTo>
                    <a:pt x="32766" y="373380"/>
                  </a:moveTo>
                  <a:cubicBezTo>
                    <a:pt x="31622" y="371475"/>
                    <a:pt x="30575" y="369475"/>
                    <a:pt x="29432" y="367475"/>
                  </a:cubicBezTo>
                  <a:lnTo>
                    <a:pt x="64198" y="348520"/>
                  </a:lnTo>
                  <a:cubicBezTo>
                    <a:pt x="65151" y="350139"/>
                    <a:pt x="66008" y="351854"/>
                    <a:pt x="66960" y="353473"/>
                  </a:cubicBezTo>
                  <a:lnTo>
                    <a:pt x="32766" y="373380"/>
                  </a:lnTo>
                  <a:close/>
                  <a:moveTo>
                    <a:pt x="489013" y="310515"/>
                  </a:moveTo>
                  <a:lnTo>
                    <a:pt x="450628" y="300704"/>
                  </a:lnTo>
                  <a:cubicBezTo>
                    <a:pt x="451104" y="298894"/>
                    <a:pt x="451580" y="297085"/>
                    <a:pt x="451961" y="295180"/>
                  </a:cubicBezTo>
                  <a:lnTo>
                    <a:pt x="490632" y="303943"/>
                  </a:lnTo>
                  <a:cubicBezTo>
                    <a:pt x="490156" y="306134"/>
                    <a:pt x="489585" y="308324"/>
                    <a:pt x="489013" y="310515"/>
                  </a:cubicBezTo>
                  <a:close/>
                  <a:moveTo>
                    <a:pt x="5619" y="304419"/>
                  </a:moveTo>
                  <a:cubicBezTo>
                    <a:pt x="5143" y="302228"/>
                    <a:pt x="4667" y="300038"/>
                    <a:pt x="4191" y="297847"/>
                  </a:cubicBezTo>
                  <a:lnTo>
                    <a:pt x="43053" y="290036"/>
                  </a:lnTo>
                  <a:cubicBezTo>
                    <a:pt x="43434" y="291941"/>
                    <a:pt x="43815" y="293751"/>
                    <a:pt x="44291" y="295656"/>
                  </a:cubicBezTo>
                  <a:lnTo>
                    <a:pt x="5619" y="304419"/>
                  </a:lnTo>
                  <a:close/>
                  <a:moveTo>
                    <a:pt x="456914" y="238601"/>
                  </a:moveTo>
                  <a:cubicBezTo>
                    <a:pt x="456819" y="236696"/>
                    <a:pt x="456723" y="234791"/>
                    <a:pt x="456533" y="232981"/>
                  </a:cubicBezTo>
                  <a:lnTo>
                    <a:pt x="496062" y="230029"/>
                  </a:lnTo>
                  <a:cubicBezTo>
                    <a:pt x="496252" y="232315"/>
                    <a:pt x="496348" y="234506"/>
                    <a:pt x="496443" y="236792"/>
                  </a:cubicBezTo>
                  <a:lnTo>
                    <a:pt x="456914" y="238601"/>
                  </a:lnTo>
                  <a:close/>
                  <a:moveTo>
                    <a:pt x="39528" y="233363"/>
                  </a:moveTo>
                  <a:lnTo>
                    <a:pt x="0" y="230505"/>
                  </a:lnTo>
                  <a:cubicBezTo>
                    <a:pt x="190" y="228219"/>
                    <a:pt x="381" y="226028"/>
                    <a:pt x="571" y="223742"/>
                  </a:cubicBezTo>
                  <a:lnTo>
                    <a:pt x="40005" y="227648"/>
                  </a:lnTo>
                  <a:cubicBezTo>
                    <a:pt x="39814" y="229648"/>
                    <a:pt x="39624" y="231553"/>
                    <a:pt x="39528" y="233363"/>
                  </a:cubicBezTo>
                  <a:close/>
                  <a:moveTo>
                    <a:pt x="444722" y="177546"/>
                  </a:moveTo>
                  <a:cubicBezTo>
                    <a:pt x="444055" y="175736"/>
                    <a:pt x="443389" y="174022"/>
                    <a:pt x="442722" y="172212"/>
                  </a:cubicBezTo>
                  <a:lnTo>
                    <a:pt x="479584" y="157734"/>
                  </a:lnTo>
                  <a:cubicBezTo>
                    <a:pt x="480441" y="159829"/>
                    <a:pt x="481203" y="161925"/>
                    <a:pt x="481965" y="164116"/>
                  </a:cubicBezTo>
                  <a:lnTo>
                    <a:pt x="444722" y="177546"/>
                  </a:lnTo>
                  <a:close/>
                  <a:moveTo>
                    <a:pt x="53244" y="172688"/>
                  </a:moveTo>
                  <a:lnTo>
                    <a:pt x="16383" y="158210"/>
                  </a:lnTo>
                  <a:cubicBezTo>
                    <a:pt x="17240" y="156115"/>
                    <a:pt x="18097" y="154019"/>
                    <a:pt x="18955" y="151924"/>
                  </a:cubicBezTo>
                  <a:lnTo>
                    <a:pt x="55435" y="167354"/>
                  </a:lnTo>
                  <a:cubicBezTo>
                    <a:pt x="54673" y="169069"/>
                    <a:pt x="53911" y="170879"/>
                    <a:pt x="53244" y="172688"/>
                  </a:cubicBezTo>
                  <a:close/>
                  <a:moveTo>
                    <a:pt x="415004" y="122777"/>
                  </a:moveTo>
                  <a:cubicBezTo>
                    <a:pt x="413861" y="121253"/>
                    <a:pt x="412718" y="119729"/>
                    <a:pt x="411480" y="118300"/>
                  </a:cubicBezTo>
                  <a:lnTo>
                    <a:pt x="442436" y="93631"/>
                  </a:lnTo>
                  <a:cubicBezTo>
                    <a:pt x="443865" y="95345"/>
                    <a:pt x="445198" y="97155"/>
                    <a:pt x="446531" y="98965"/>
                  </a:cubicBezTo>
                  <a:lnTo>
                    <a:pt x="415004" y="122777"/>
                  </a:lnTo>
                  <a:close/>
                  <a:moveTo>
                    <a:pt x="84391" y="118586"/>
                  </a:moveTo>
                  <a:lnTo>
                    <a:pt x="53340" y="93917"/>
                  </a:lnTo>
                  <a:cubicBezTo>
                    <a:pt x="54769" y="92107"/>
                    <a:pt x="56197" y="90392"/>
                    <a:pt x="57626" y="88678"/>
                  </a:cubicBezTo>
                  <a:lnTo>
                    <a:pt x="87916" y="114205"/>
                  </a:lnTo>
                  <a:cubicBezTo>
                    <a:pt x="86773" y="115633"/>
                    <a:pt x="85534" y="117158"/>
                    <a:pt x="84391" y="118586"/>
                  </a:cubicBezTo>
                  <a:close/>
                  <a:moveTo>
                    <a:pt x="370522" y="79153"/>
                  </a:moveTo>
                  <a:cubicBezTo>
                    <a:pt x="368998" y="78010"/>
                    <a:pt x="367474" y="76962"/>
                    <a:pt x="365855" y="75914"/>
                  </a:cubicBezTo>
                  <a:lnTo>
                    <a:pt x="388239" y="43148"/>
                  </a:lnTo>
                  <a:cubicBezTo>
                    <a:pt x="390144" y="44387"/>
                    <a:pt x="391953" y="45720"/>
                    <a:pt x="393763" y="47053"/>
                  </a:cubicBezTo>
                  <a:lnTo>
                    <a:pt x="370522" y="79153"/>
                  </a:lnTo>
                  <a:close/>
                  <a:moveTo>
                    <a:pt x="130016" y="76105"/>
                  </a:moveTo>
                  <a:lnTo>
                    <a:pt x="107632" y="43434"/>
                  </a:lnTo>
                  <a:cubicBezTo>
                    <a:pt x="109442" y="42196"/>
                    <a:pt x="111347" y="40957"/>
                    <a:pt x="113252" y="39719"/>
                  </a:cubicBezTo>
                  <a:lnTo>
                    <a:pt x="134778" y="72961"/>
                  </a:lnTo>
                  <a:cubicBezTo>
                    <a:pt x="133159" y="74009"/>
                    <a:pt x="131540" y="75057"/>
                    <a:pt x="130016" y="76105"/>
                  </a:cubicBezTo>
                  <a:close/>
                  <a:moveTo>
                    <a:pt x="315087" y="50578"/>
                  </a:moveTo>
                  <a:cubicBezTo>
                    <a:pt x="313277" y="50006"/>
                    <a:pt x="311467" y="49435"/>
                    <a:pt x="309657" y="48863"/>
                  </a:cubicBezTo>
                  <a:lnTo>
                    <a:pt x="321278" y="10954"/>
                  </a:lnTo>
                  <a:cubicBezTo>
                    <a:pt x="323469" y="11621"/>
                    <a:pt x="325660" y="12287"/>
                    <a:pt x="327755" y="13049"/>
                  </a:cubicBezTo>
                  <a:lnTo>
                    <a:pt x="315087" y="50578"/>
                  </a:lnTo>
                  <a:close/>
                  <a:moveTo>
                    <a:pt x="186023" y="48958"/>
                  </a:moveTo>
                  <a:lnTo>
                    <a:pt x="174307" y="11144"/>
                  </a:lnTo>
                  <a:cubicBezTo>
                    <a:pt x="176498" y="10477"/>
                    <a:pt x="178594" y="9811"/>
                    <a:pt x="180784" y="9239"/>
                  </a:cubicBezTo>
                  <a:lnTo>
                    <a:pt x="191452" y="47434"/>
                  </a:lnTo>
                  <a:cubicBezTo>
                    <a:pt x="189643" y="47911"/>
                    <a:pt x="187833" y="48387"/>
                    <a:pt x="186023" y="48958"/>
                  </a:cubicBezTo>
                  <a:close/>
                  <a:moveTo>
                    <a:pt x="253746" y="39719"/>
                  </a:moveTo>
                  <a:cubicBezTo>
                    <a:pt x="251841" y="39624"/>
                    <a:pt x="249936" y="39624"/>
                    <a:pt x="248031" y="39624"/>
                  </a:cubicBezTo>
                  <a:lnTo>
                    <a:pt x="247555" y="39624"/>
                  </a:lnTo>
                  <a:lnTo>
                    <a:pt x="247555" y="0"/>
                  </a:lnTo>
                  <a:lnTo>
                    <a:pt x="247840" y="0"/>
                  </a:lnTo>
                  <a:cubicBezTo>
                    <a:pt x="250221" y="95"/>
                    <a:pt x="252507" y="0"/>
                    <a:pt x="254794" y="95"/>
                  </a:cubicBezTo>
                  <a:lnTo>
                    <a:pt x="253746" y="39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0DD5B36-3887-4815-BFB0-FA70898013F5}"/>
                </a:ext>
              </a:extLst>
            </p:cNvPr>
            <p:cNvSpPr/>
            <p:nvPr/>
          </p:nvSpPr>
          <p:spPr>
            <a:xfrm>
              <a:off x="7686103" y="2128646"/>
              <a:ext cx="365188" cy="363855"/>
            </a:xfrm>
            <a:custGeom>
              <a:avLst/>
              <a:gdLst>
                <a:gd name="connsiteX0" fmla="*/ 214408 w 365188"/>
                <a:gd name="connsiteY0" fmla="*/ 363855 h 363855"/>
                <a:gd name="connsiteX1" fmla="*/ 207645 w 365188"/>
                <a:gd name="connsiteY1" fmla="*/ 324803 h 363855"/>
                <a:gd name="connsiteX2" fmla="*/ 212979 w 365188"/>
                <a:gd name="connsiteY2" fmla="*/ 323755 h 363855"/>
                <a:gd name="connsiteX3" fmla="*/ 221266 w 365188"/>
                <a:gd name="connsiteY3" fmla="*/ 362522 h 363855"/>
                <a:gd name="connsiteX4" fmla="*/ 214408 w 365188"/>
                <a:gd name="connsiteY4" fmla="*/ 363855 h 363855"/>
                <a:gd name="connsiteX5" fmla="*/ 145066 w 365188"/>
                <a:gd name="connsiteY5" fmla="*/ 362712 h 363855"/>
                <a:gd name="connsiteX6" fmla="*/ 138303 w 365188"/>
                <a:gd name="connsiteY6" fmla="*/ 361188 h 363855"/>
                <a:gd name="connsiteX7" fmla="*/ 147923 w 365188"/>
                <a:gd name="connsiteY7" fmla="*/ 322707 h 363855"/>
                <a:gd name="connsiteX8" fmla="*/ 153258 w 365188"/>
                <a:gd name="connsiteY8" fmla="*/ 323945 h 363855"/>
                <a:gd name="connsiteX9" fmla="*/ 145066 w 365188"/>
                <a:gd name="connsiteY9" fmla="*/ 362712 h 363855"/>
                <a:gd name="connsiteX10" fmla="*/ 285083 w 365188"/>
                <a:gd name="connsiteY10" fmla="*/ 335470 h 363855"/>
                <a:gd name="connsiteX11" fmla="*/ 262890 w 365188"/>
                <a:gd name="connsiteY11" fmla="*/ 302609 h 363855"/>
                <a:gd name="connsiteX12" fmla="*/ 267367 w 365188"/>
                <a:gd name="connsiteY12" fmla="*/ 299466 h 363855"/>
                <a:gd name="connsiteX13" fmla="*/ 290703 w 365188"/>
                <a:gd name="connsiteY13" fmla="*/ 331470 h 363855"/>
                <a:gd name="connsiteX14" fmla="*/ 285083 w 365188"/>
                <a:gd name="connsiteY14" fmla="*/ 335470 h 363855"/>
                <a:gd name="connsiteX15" fmla="*/ 75438 w 365188"/>
                <a:gd name="connsiteY15" fmla="*/ 331851 h 363855"/>
                <a:gd name="connsiteX16" fmla="*/ 69818 w 365188"/>
                <a:gd name="connsiteY16" fmla="*/ 327660 h 363855"/>
                <a:gd name="connsiteX17" fmla="*/ 94298 w 365188"/>
                <a:gd name="connsiteY17" fmla="*/ 296418 h 363855"/>
                <a:gd name="connsiteX18" fmla="*/ 98679 w 365188"/>
                <a:gd name="connsiteY18" fmla="*/ 299752 h 363855"/>
                <a:gd name="connsiteX19" fmla="*/ 75438 w 365188"/>
                <a:gd name="connsiteY19" fmla="*/ 331851 h 363855"/>
                <a:gd name="connsiteX20" fmla="*/ 338138 w 365188"/>
                <a:gd name="connsiteY20" fmla="*/ 280797 h 363855"/>
                <a:gd name="connsiteX21" fmla="*/ 304609 w 365188"/>
                <a:gd name="connsiteY21" fmla="*/ 259651 h 363855"/>
                <a:gd name="connsiteX22" fmla="*/ 307467 w 365188"/>
                <a:gd name="connsiteY22" fmla="*/ 254984 h 363855"/>
                <a:gd name="connsiteX23" fmla="*/ 341757 w 365188"/>
                <a:gd name="connsiteY23" fmla="*/ 274796 h 363855"/>
                <a:gd name="connsiteX24" fmla="*/ 338138 w 365188"/>
                <a:gd name="connsiteY24" fmla="*/ 280797 h 363855"/>
                <a:gd name="connsiteX25" fmla="*/ 24289 w 365188"/>
                <a:gd name="connsiteY25" fmla="*/ 275368 h 363855"/>
                <a:gd name="connsiteX26" fmla="*/ 20955 w 365188"/>
                <a:gd name="connsiteY26" fmla="*/ 269367 h 363855"/>
                <a:gd name="connsiteX27" fmla="*/ 55912 w 365188"/>
                <a:gd name="connsiteY27" fmla="*/ 250698 h 363855"/>
                <a:gd name="connsiteX28" fmla="*/ 58579 w 365188"/>
                <a:gd name="connsiteY28" fmla="*/ 255461 h 363855"/>
                <a:gd name="connsiteX29" fmla="*/ 24289 w 365188"/>
                <a:gd name="connsiteY29" fmla="*/ 275368 h 363855"/>
                <a:gd name="connsiteX30" fmla="*/ 364331 w 365188"/>
                <a:gd name="connsiteY30" fmla="*/ 209169 h 363855"/>
                <a:gd name="connsiteX31" fmla="*/ 325088 w 365188"/>
                <a:gd name="connsiteY31" fmla="*/ 203645 h 363855"/>
                <a:gd name="connsiteX32" fmla="*/ 325755 w 365188"/>
                <a:gd name="connsiteY32" fmla="*/ 198215 h 363855"/>
                <a:gd name="connsiteX33" fmla="*/ 365189 w 365188"/>
                <a:gd name="connsiteY33" fmla="*/ 202311 h 363855"/>
                <a:gd name="connsiteX34" fmla="*/ 364331 w 365188"/>
                <a:gd name="connsiteY34" fmla="*/ 209169 h 363855"/>
                <a:gd name="connsiteX35" fmla="*/ 571 w 365188"/>
                <a:gd name="connsiteY35" fmla="*/ 202978 h 363855"/>
                <a:gd name="connsiteX36" fmla="*/ 0 w 365188"/>
                <a:gd name="connsiteY36" fmla="*/ 196024 h 363855"/>
                <a:gd name="connsiteX37" fmla="*/ 39529 w 365188"/>
                <a:gd name="connsiteY37" fmla="*/ 193262 h 363855"/>
                <a:gd name="connsiteX38" fmla="*/ 40005 w 365188"/>
                <a:gd name="connsiteY38" fmla="*/ 198691 h 363855"/>
                <a:gd name="connsiteX39" fmla="*/ 571 w 365188"/>
                <a:gd name="connsiteY39" fmla="*/ 202978 h 363855"/>
                <a:gd name="connsiteX40" fmla="*/ 321088 w 365188"/>
                <a:gd name="connsiteY40" fmla="*/ 144018 h 363855"/>
                <a:gd name="connsiteX41" fmla="*/ 319468 w 365188"/>
                <a:gd name="connsiteY41" fmla="*/ 138779 h 363855"/>
                <a:gd name="connsiteX42" fmla="*/ 357188 w 365188"/>
                <a:gd name="connsiteY42" fmla="*/ 126492 h 363855"/>
                <a:gd name="connsiteX43" fmla="*/ 359188 w 365188"/>
                <a:gd name="connsiteY43" fmla="*/ 133160 h 363855"/>
                <a:gd name="connsiteX44" fmla="*/ 321088 w 365188"/>
                <a:gd name="connsiteY44" fmla="*/ 144018 h 363855"/>
                <a:gd name="connsiteX45" fmla="*/ 46006 w 365188"/>
                <a:gd name="connsiteY45" fmla="*/ 139255 h 363855"/>
                <a:gd name="connsiteX46" fmla="*/ 8287 w 365188"/>
                <a:gd name="connsiteY46" fmla="*/ 127159 h 363855"/>
                <a:gd name="connsiteX47" fmla="*/ 10573 w 365188"/>
                <a:gd name="connsiteY47" fmla="*/ 120587 h 363855"/>
                <a:gd name="connsiteX48" fmla="*/ 47816 w 365188"/>
                <a:gd name="connsiteY48" fmla="*/ 134112 h 363855"/>
                <a:gd name="connsiteX49" fmla="*/ 46006 w 365188"/>
                <a:gd name="connsiteY49" fmla="*/ 139255 h 363855"/>
                <a:gd name="connsiteX50" fmla="*/ 293179 w 365188"/>
                <a:gd name="connsiteY50" fmla="*/ 91249 h 363855"/>
                <a:gd name="connsiteX51" fmla="*/ 289560 w 365188"/>
                <a:gd name="connsiteY51" fmla="*/ 87154 h 363855"/>
                <a:gd name="connsiteX52" fmla="*/ 318992 w 365188"/>
                <a:gd name="connsiteY52" fmla="*/ 60579 h 363855"/>
                <a:gd name="connsiteX53" fmla="*/ 323564 w 365188"/>
                <a:gd name="connsiteY53" fmla="*/ 65818 h 363855"/>
                <a:gd name="connsiteX54" fmla="*/ 293179 w 365188"/>
                <a:gd name="connsiteY54" fmla="*/ 91249 h 363855"/>
                <a:gd name="connsiteX55" fmla="*/ 75724 w 365188"/>
                <a:gd name="connsiteY55" fmla="*/ 87440 h 363855"/>
                <a:gd name="connsiteX56" fmla="*/ 46196 w 365188"/>
                <a:gd name="connsiteY56" fmla="*/ 61055 h 363855"/>
                <a:gd name="connsiteX57" fmla="*/ 50959 w 365188"/>
                <a:gd name="connsiteY57" fmla="*/ 55912 h 363855"/>
                <a:gd name="connsiteX58" fmla="*/ 79439 w 365188"/>
                <a:gd name="connsiteY58" fmla="*/ 83439 h 363855"/>
                <a:gd name="connsiteX59" fmla="*/ 75724 w 365188"/>
                <a:gd name="connsiteY59" fmla="*/ 87440 h 363855"/>
                <a:gd name="connsiteX60" fmla="*/ 246221 w 365188"/>
                <a:gd name="connsiteY60" fmla="*/ 54293 h 363855"/>
                <a:gd name="connsiteX61" fmla="*/ 241268 w 365188"/>
                <a:gd name="connsiteY61" fmla="*/ 52007 h 363855"/>
                <a:gd name="connsiteX62" fmla="*/ 257366 w 365188"/>
                <a:gd name="connsiteY62" fmla="*/ 15811 h 363855"/>
                <a:gd name="connsiteX63" fmla="*/ 263747 w 365188"/>
                <a:gd name="connsiteY63" fmla="*/ 18764 h 363855"/>
                <a:gd name="connsiteX64" fmla="*/ 246221 w 365188"/>
                <a:gd name="connsiteY64" fmla="*/ 54293 h 363855"/>
                <a:gd name="connsiteX65" fmla="*/ 123920 w 365188"/>
                <a:gd name="connsiteY65" fmla="*/ 52197 h 363855"/>
                <a:gd name="connsiteX66" fmla="*/ 107632 w 365188"/>
                <a:gd name="connsiteY66" fmla="*/ 16097 h 363855"/>
                <a:gd name="connsiteX67" fmla="*/ 114014 w 365188"/>
                <a:gd name="connsiteY67" fmla="*/ 13335 h 363855"/>
                <a:gd name="connsiteX68" fmla="*/ 128873 w 365188"/>
                <a:gd name="connsiteY68" fmla="*/ 50101 h 363855"/>
                <a:gd name="connsiteX69" fmla="*/ 123920 w 365188"/>
                <a:gd name="connsiteY69" fmla="*/ 52197 h 363855"/>
                <a:gd name="connsiteX70" fmla="*/ 188309 w 365188"/>
                <a:gd name="connsiteY70" fmla="*/ 39719 h 363855"/>
                <a:gd name="connsiteX71" fmla="*/ 182880 w 365188"/>
                <a:gd name="connsiteY71" fmla="*/ 39624 h 363855"/>
                <a:gd name="connsiteX72" fmla="*/ 182404 w 365188"/>
                <a:gd name="connsiteY72" fmla="*/ 39624 h 363855"/>
                <a:gd name="connsiteX73" fmla="*/ 182118 w 365188"/>
                <a:gd name="connsiteY73" fmla="*/ 0 h 363855"/>
                <a:gd name="connsiteX74" fmla="*/ 182880 w 365188"/>
                <a:gd name="connsiteY74" fmla="*/ 0 h 363855"/>
                <a:gd name="connsiteX75" fmla="*/ 189833 w 365188"/>
                <a:gd name="connsiteY75" fmla="*/ 95 h 363855"/>
                <a:gd name="connsiteX76" fmla="*/ 188309 w 365188"/>
                <a:gd name="connsiteY76" fmla="*/ 39719 h 3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65188" h="363855">
                  <a:moveTo>
                    <a:pt x="214408" y="363855"/>
                  </a:moveTo>
                  <a:lnTo>
                    <a:pt x="207645" y="324803"/>
                  </a:lnTo>
                  <a:cubicBezTo>
                    <a:pt x="209455" y="324517"/>
                    <a:pt x="211264" y="324136"/>
                    <a:pt x="212979" y="323755"/>
                  </a:cubicBezTo>
                  <a:lnTo>
                    <a:pt x="221266" y="362522"/>
                  </a:lnTo>
                  <a:cubicBezTo>
                    <a:pt x="218980" y="362998"/>
                    <a:pt x="216694" y="363474"/>
                    <a:pt x="214408" y="363855"/>
                  </a:cubicBezTo>
                  <a:close/>
                  <a:moveTo>
                    <a:pt x="145066" y="362712"/>
                  </a:moveTo>
                  <a:cubicBezTo>
                    <a:pt x="142780" y="362236"/>
                    <a:pt x="140494" y="361760"/>
                    <a:pt x="138303" y="361188"/>
                  </a:cubicBezTo>
                  <a:lnTo>
                    <a:pt x="147923" y="322707"/>
                  </a:lnTo>
                  <a:cubicBezTo>
                    <a:pt x="149733" y="323183"/>
                    <a:pt x="151448" y="323564"/>
                    <a:pt x="153258" y="323945"/>
                  </a:cubicBezTo>
                  <a:lnTo>
                    <a:pt x="145066" y="362712"/>
                  </a:lnTo>
                  <a:close/>
                  <a:moveTo>
                    <a:pt x="285083" y="335470"/>
                  </a:moveTo>
                  <a:lnTo>
                    <a:pt x="262890" y="302609"/>
                  </a:lnTo>
                  <a:cubicBezTo>
                    <a:pt x="264414" y="301562"/>
                    <a:pt x="265938" y="300514"/>
                    <a:pt x="267367" y="299466"/>
                  </a:cubicBezTo>
                  <a:lnTo>
                    <a:pt x="290703" y="331470"/>
                  </a:lnTo>
                  <a:cubicBezTo>
                    <a:pt x="288893" y="332804"/>
                    <a:pt x="286988" y="334137"/>
                    <a:pt x="285083" y="335470"/>
                  </a:cubicBezTo>
                  <a:close/>
                  <a:moveTo>
                    <a:pt x="75438" y="331851"/>
                  </a:moveTo>
                  <a:cubicBezTo>
                    <a:pt x="73533" y="330518"/>
                    <a:pt x="71723" y="329089"/>
                    <a:pt x="69818" y="327660"/>
                  </a:cubicBezTo>
                  <a:lnTo>
                    <a:pt x="94298" y="296418"/>
                  </a:lnTo>
                  <a:cubicBezTo>
                    <a:pt x="95726" y="297561"/>
                    <a:pt x="97155" y="298609"/>
                    <a:pt x="98679" y="299752"/>
                  </a:cubicBezTo>
                  <a:lnTo>
                    <a:pt x="75438" y="331851"/>
                  </a:lnTo>
                  <a:close/>
                  <a:moveTo>
                    <a:pt x="338138" y="280797"/>
                  </a:moveTo>
                  <a:lnTo>
                    <a:pt x="304609" y="259651"/>
                  </a:lnTo>
                  <a:cubicBezTo>
                    <a:pt x="305562" y="258128"/>
                    <a:pt x="306514" y="256603"/>
                    <a:pt x="307467" y="254984"/>
                  </a:cubicBezTo>
                  <a:lnTo>
                    <a:pt x="341757" y="274796"/>
                  </a:lnTo>
                  <a:cubicBezTo>
                    <a:pt x="340519" y="276797"/>
                    <a:pt x="339376" y="278797"/>
                    <a:pt x="338138" y="280797"/>
                  </a:cubicBezTo>
                  <a:close/>
                  <a:moveTo>
                    <a:pt x="24289" y="275368"/>
                  </a:moveTo>
                  <a:cubicBezTo>
                    <a:pt x="23146" y="273368"/>
                    <a:pt x="22003" y="271367"/>
                    <a:pt x="20955" y="269367"/>
                  </a:cubicBezTo>
                  <a:lnTo>
                    <a:pt x="55912" y="250698"/>
                  </a:lnTo>
                  <a:cubicBezTo>
                    <a:pt x="56769" y="252317"/>
                    <a:pt x="57626" y="253937"/>
                    <a:pt x="58579" y="255461"/>
                  </a:cubicBezTo>
                  <a:lnTo>
                    <a:pt x="24289" y="275368"/>
                  </a:lnTo>
                  <a:close/>
                  <a:moveTo>
                    <a:pt x="364331" y="209169"/>
                  </a:moveTo>
                  <a:lnTo>
                    <a:pt x="325088" y="203645"/>
                  </a:lnTo>
                  <a:cubicBezTo>
                    <a:pt x="325374" y="201835"/>
                    <a:pt x="325564" y="200025"/>
                    <a:pt x="325755" y="198215"/>
                  </a:cubicBezTo>
                  <a:lnTo>
                    <a:pt x="365189" y="202311"/>
                  </a:lnTo>
                  <a:cubicBezTo>
                    <a:pt x="364903" y="204597"/>
                    <a:pt x="364617" y="206883"/>
                    <a:pt x="364331" y="209169"/>
                  </a:cubicBezTo>
                  <a:close/>
                  <a:moveTo>
                    <a:pt x="571" y="202978"/>
                  </a:moveTo>
                  <a:cubicBezTo>
                    <a:pt x="285" y="200692"/>
                    <a:pt x="95" y="198311"/>
                    <a:pt x="0" y="196024"/>
                  </a:cubicBezTo>
                  <a:lnTo>
                    <a:pt x="39529" y="193262"/>
                  </a:lnTo>
                  <a:cubicBezTo>
                    <a:pt x="39624" y="195072"/>
                    <a:pt x="39814" y="196882"/>
                    <a:pt x="40005" y="198691"/>
                  </a:cubicBezTo>
                  <a:lnTo>
                    <a:pt x="571" y="202978"/>
                  </a:lnTo>
                  <a:close/>
                  <a:moveTo>
                    <a:pt x="321088" y="144018"/>
                  </a:moveTo>
                  <a:cubicBezTo>
                    <a:pt x="320611" y="142303"/>
                    <a:pt x="320040" y="140494"/>
                    <a:pt x="319468" y="138779"/>
                  </a:cubicBezTo>
                  <a:lnTo>
                    <a:pt x="357188" y="126492"/>
                  </a:lnTo>
                  <a:cubicBezTo>
                    <a:pt x="357950" y="128683"/>
                    <a:pt x="358616" y="130874"/>
                    <a:pt x="359188" y="133160"/>
                  </a:cubicBezTo>
                  <a:lnTo>
                    <a:pt x="321088" y="144018"/>
                  </a:lnTo>
                  <a:close/>
                  <a:moveTo>
                    <a:pt x="46006" y="139255"/>
                  </a:moveTo>
                  <a:lnTo>
                    <a:pt x="8287" y="127159"/>
                  </a:lnTo>
                  <a:cubicBezTo>
                    <a:pt x="8954" y="124968"/>
                    <a:pt x="9716" y="122777"/>
                    <a:pt x="10573" y="120587"/>
                  </a:cubicBezTo>
                  <a:lnTo>
                    <a:pt x="47816" y="134112"/>
                  </a:lnTo>
                  <a:cubicBezTo>
                    <a:pt x="47149" y="135826"/>
                    <a:pt x="46577" y="137541"/>
                    <a:pt x="46006" y="139255"/>
                  </a:cubicBezTo>
                  <a:close/>
                  <a:moveTo>
                    <a:pt x="293179" y="91249"/>
                  </a:moveTo>
                  <a:cubicBezTo>
                    <a:pt x="292036" y="89821"/>
                    <a:pt x="290798" y="88487"/>
                    <a:pt x="289560" y="87154"/>
                  </a:cubicBezTo>
                  <a:lnTo>
                    <a:pt x="318992" y="60579"/>
                  </a:lnTo>
                  <a:cubicBezTo>
                    <a:pt x="320516" y="62293"/>
                    <a:pt x="322040" y="64008"/>
                    <a:pt x="323564" y="65818"/>
                  </a:cubicBezTo>
                  <a:lnTo>
                    <a:pt x="293179" y="91249"/>
                  </a:lnTo>
                  <a:close/>
                  <a:moveTo>
                    <a:pt x="75724" y="87440"/>
                  </a:moveTo>
                  <a:lnTo>
                    <a:pt x="46196" y="61055"/>
                  </a:lnTo>
                  <a:cubicBezTo>
                    <a:pt x="47720" y="59341"/>
                    <a:pt x="49339" y="57626"/>
                    <a:pt x="50959" y="55912"/>
                  </a:cubicBezTo>
                  <a:lnTo>
                    <a:pt x="79439" y="83439"/>
                  </a:lnTo>
                  <a:cubicBezTo>
                    <a:pt x="78200" y="84772"/>
                    <a:pt x="76962" y="86106"/>
                    <a:pt x="75724" y="87440"/>
                  </a:cubicBezTo>
                  <a:close/>
                  <a:moveTo>
                    <a:pt x="246221" y="54293"/>
                  </a:moveTo>
                  <a:cubicBezTo>
                    <a:pt x="244602" y="53530"/>
                    <a:pt x="242888" y="52673"/>
                    <a:pt x="241268" y="52007"/>
                  </a:cubicBezTo>
                  <a:lnTo>
                    <a:pt x="257366" y="15811"/>
                  </a:lnTo>
                  <a:cubicBezTo>
                    <a:pt x="259461" y="16764"/>
                    <a:pt x="261651" y="17716"/>
                    <a:pt x="263747" y="18764"/>
                  </a:cubicBezTo>
                  <a:lnTo>
                    <a:pt x="246221" y="54293"/>
                  </a:lnTo>
                  <a:close/>
                  <a:moveTo>
                    <a:pt x="123920" y="52197"/>
                  </a:moveTo>
                  <a:lnTo>
                    <a:pt x="107632" y="16097"/>
                  </a:lnTo>
                  <a:cubicBezTo>
                    <a:pt x="109728" y="15145"/>
                    <a:pt x="111919" y="14192"/>
                    <a:pt x="114014" y="13335"/>
                  </a:cubicBezTo>
                  <a:lnTo>
                    <a:pt x="128873" y="50101"/>
                  </a:lnTo>
                  <a:cubicBezTo>
                    <a:pt x="127254" y="50673"/>
                    <a:pt x="125539" y="51435"/>
                    <a:pt x="123920" y="52197"/>
                  </a:cubicBezTo>
                  <a:close/>
                  <a:moveTo>
                    <a:pt x="188309" y="39719"/>
                  </a:moveTo>
                  <a:cubicBezTo>
                    <a:pt x="186500" y="39624"/>
                    <a:pt x="184690" y="39624"/>
                    <a:pt x="182880" y="39624"/>
                  </a:cubicBezTo>
                  <a:lnTo>
                    <a:pt x="182404" y="39624"/>
                  </a:lnTo>
                  <a:lnTo>
                    <a:pt x="182118" y="0"/>
                  </a:lnTo>
                  <a:lnTo>
                    <a:pt x="182880" y="0"/>
                  </a:lnTo>
                  <a:cubicBezTo>
                    <a:pt x="185261" y="0"/>
                    <a:pt x="187547" y="0"/>
                    <a:pt x="189833" y="95"/>
                  </a:cubicBezTo>
                  <a:lnTo>
                    <a:pt x="188309" y="39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6950213-2B08-4EC0-A815-654A7D8E9B90}"/>
                </a:ext>
              </a:extLst>
            </p:cNvPr>
            <p:cNvSpPr/>
            <p:nvPr/>
          </p:nvSpPr>
          <p:spPr>
            <a:xfrm>
              <a:off x="7752683" y="2193988"/>
              <a:ext cx="233457" cy="231076"/>
            </a:xfrm>
            <a:custGeom>
              <a:avLst/>
              <a:gdLst>
                <a:gd name="connsiteX0" fmla="*/ 149733 w 233457"/>
                <a:gd name="connsiteY0" fmla="*/ 231077 h 231076"/>
                <a:gd name="connsiteX1" fmla="*/ 138493 w 233457"/>
                <a:gd name="connsiteY1" fmla="*/ 193072 h 231076"/>
                <a:gd name="connsiteX2" fmla="*/ 143256 w 233457"/>
                <a:gd name="connsiteY2" fmla="*/ 191548 h 231076"/>
                <a:gd name="connsiteX3" fmla="*/ 156877 w 233457"/>
                <a:gd name="connsiteY3" fmla="*/ 228791 h 231076"/>
                <a:gd name="connsiteX4" fmla="*/ 149733 w 233457"/>
                <a:gd name="connsiteY4" fmla="*/ 231077 h 231076"/>
                <a:gd name="connsiteX5" fmla="*/ 76105 w 233457"/>
                <a:gd name="connsiteY5" fmla="*/ 228886 h 231076"/>
                <a:gd name="connsiteX6" fmla="*/ 69152 w 233457"/>
                <a:gd name="connsiteY6" fmla="*/ 226124 h 231076"/>
                <a:gd name="connsiteX7" fmla="*/ 84963 w 233457"/>
                <a:gd name="connsiteY7" fmla="*/ 189738 h 231076"/>
                <a:gd name="connsiteX8" fmla="*/ 89631 w 233457"/>
                <a:gd name="connsiteY8" fmla="*/ 191548 h 231076"/>
                <a:gd name="connsiteX9" fmla="*/ 76105 w 233457"/>
                <a:gd name="connsiteY9" fmla="*/ 228886 h 231076"/>
                <a:gd name="connsiteX10" fmla="*/ 214503 w 233457"/>
                <a:gd name="connsiteY10" fmla="*/ 183166 h 231076"/>
                <a:gd name="connsiteX11" fmla="*/ 181451 w 233457"/>
                <a:gd name="connsiteY11" fmla="*/ 161258 h 231076"/>
                <a:gd name="connsiteX12" fmla="*/ 184118 w 233457"/>
                <a:gd name="connsiteY12" fmla="*/ 157067 h 231076"/>
                <a:gd name="connsiteX13" fmla="*/ 218408 w 233457"/>
                <a:gd name="connsiteY13" fmla="*/ 176879 h 231076"/>
                <a:gd name="connsiteX14" fmla="*/ 214503 w 233457"/>
                <a:gd name="connsiteY14" fmla="*/ 183166 h 231076"/>
                <a:gd name="connsiteX15" fmla="*/ 14288 w 233457"/>
                <a:gd name="connsiteY15" fmla="*/ 177165 h 231076"/>
                <a:gd name="connsiteX16" fmla="*/ 10763 w 233457"/>
                <a:gd name="connsiteY16" fmla="*/ 170593 h 231076"/>
                <a:gd name="connsiteX17" fmla="*/ 46197 w 233457"/>
                <a:gd name="connsiteY17" fmla="*/ 152876 h 231076"/>
                <a:gd name="connsiteX18" fmla="*/ 48578 w 233457"/>
                <a:gd name="connsiteY18" fmla="*/ 157258 h 231076"/>
                <a:gd name="connsiteX19" fmla="*/ 14288 w 233457"/>
                <a:gd name="connsiteY19" fmla="*/ 177165 h 231076"/>
                <a:gd name="connsiteX20" fmla="*/ 194024 w 233457"/>
                <a:gd name="connsiteY20" fmla="*/ 109157 h 231076"/>
                <a:gd name="connsiteX21" fmla="*/ 193357 w 233457"/>
                <a:gd name="connsiteY21" fmla="*/ 104299 h 231076"/>
                <a:gd name="connsiteX22" fmla="*/ 232410 w 233457"/>
                <a:gd name="connsiteY22" fmla="*/ 97441 h 231076"/>
                <a:gd name="connsiteX23" fmla="*/ 233458 w 233457"/>
                <a:gd name="connsiteY23" fmla="*/ 104870 h 231076"/>
                <a:gd name="connsiteX24" fmla="*/ 194024 w 233457"/>
                <a:gd name="connsiteY24" fmla="*/ 109157 h 231076"/>
                <a:gd name="connsiteX25" fmla="*/ 39053 w 233457"/>
                <a:gd name="connsiteY25" fmla="*/ 104585 h 231076"/>
                <a:gd name="connsiteX26" fmla="*/ 0 w 233457"/>
                <a:gd name="connsiteY26" fmla="*/ 97822 h 231076"/>
                <a:gd name="connsiteX27" fmla="*/ 1524 w 233457"/>
                <a:gd name="connsiteY27" fmla="*/ 90488 h 231076"/>
                <a:gd name="connsiteX28" fmla="*/ 40100 w 233457"/>
                <a:gd name="connsiteY28" fmla="*/ 99632 h 231076"/>
                <a:gd name="connsiteX29" fmla="*/ 39053 w 233457"/>
                <a:gd name="connsiteY29" fmla="*/ 104585 h 231076"/>
                <a:gd name="connsiteX30" fmla="*/ 170212 w 233457"/>
                <a:gd name="connsiteY30" fmla="*/ 61246 h 231076"/>
                <a:gd name="connsiteX31" fmla="*/ 166497 w 233457"/>
                <a:gd name="connsiteY31" fmla="*/ 57912 h 231076"/>
                <a:gd name="connsiteX32" fmla="*/ 191929 w 233457"/>
                <a:gd name="connsiteY32" fmla="*/ 27527 h 231076"/>
                <a:gd name="connsiteX33" fmla="*/ 197548 w 233457"/>
                <a:gd name="connsiteY33" fmla="*/ 32480 h 231076"/>
                <a:gd name="connsiteX34" fmla="*/ 170212 w 233457"/>
                <a:gd name="connsiteY34" fmla="*/ 61246 h 231076"/>
                <a:gd name="connsiteX35" fmla="*/ 65723 w 233457"/>
                <a:gd name="connsiteY35" fmla="*/ 58103 h 231076"/>
                <a:gd name="connsiteX36" fmla="*/ 40100 w 233457"/>
                <a:gd name="connsiteY36" fmla="*/ 27813 h 231076"/>
                <a:gd name="connsiteX37" fmla="*/ 45911 w 233457"/>
                <a:gd name="connsiteY37" fmla="*/ 23146 h 231076"/>
                <a:gd name="connsiteX38" fmla="*/ 69532 w 233457"/>
                <a:gd name="connsiteY38" fmla="*/ 54959 h 231076"/>
                <a:gd name="connsiteX39" fmla="*/ 65723 w 233457"/>
                <a:gd name="connsiteY39" fmla="*/ 58103 h 231076"/>
                <a:gd name="connsiteX40" fmla="*/ 121253 w 233457"/>
                <a:gd name="connsiteY40" fmla="*/ 39815 h 231076"/>
                <a:gd name="connsiteX41" fmla="*/ 116300 w 233457"/>
                <a:gd name="connsiteY41" fmla="*/ 39624 h 231076"/>
                <a:gd name="connsiteX42" fmla="*/ 115919 w 233457"/>
                <a:gd name="connsiteY42" fmla="*/ 39624 h 231076"/>
                <a:gd name="connsiteX43" fmla="*/ 115919 w 233457"/>
                <a:gd name="connsiteY43" fmla="*/ 0 h 231076"/>
                <a:gd name="connsiteX44" fmla="*/ 116300 w 233457"/>
                <a:gd name="connsiteY44" fmla="*/ 0 h 231076"/>
                <a:gd name="connsiteX45" fmla="*/ 123730 w 233457"/>
                <a:gd name="connsiteY45" fmla="*/ 191 h 231076"/>
                <a:gd name="connsiteX46" fmla="*/ 121253 w 233457"/>
                <a:gd name="connsiteY46" fmla="*/ 39815 h 23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33457" h="231076">
                  <a:moveTo>
                    <a:pt x="149733" y="231077"/>
                  </a:moveTo>
                  <a:lnTo>
                    <a:pt x="138493" y="193072"/>
                  </a:lnTo>
                  <a:cubicBezTo>
                    <a:pt x="140113" y="192596"/>
                    <a:pt x="141637" y="192119"/>
                    <a:pt x="143256" y="191548"/>
                  </a:cubicBezTo>
                  <a:lnTo>
                    <a:pt x="156877" y="228791"/>
                  </a:lnTo>
                  <a:cubicBezTo>
                    <a:pt x="154496" y="229553"/>
                    <a:pt x="152115" y="230315"/>
                    <a:pt x="149733" y="231077"/>
                  </a:cubicBezTo>
                  <a:close/>
                  <a:moveTo>
                    <a:pt x="76105" y="228886"/>
                  </a:moveTo>
                  <a:cubicBezTo>
                    <a:pt x="73819" y="228029"/>
                    <a:pt x="71438" y="227076"/>
                    <a:pt x="69152" y="226124"/>
                  </a:cubicBezTo>
                  <a:lnTo>
                    <a:pt x="84963" y="189738"/>
                  </a:lnTo>
                  <a:cubicBezTo>
                    <a:pt x="86487" y="190405"/>
                    <a:pt x="88011" y="190976"/>
                    <a:pt x="89631" y="191548"/>
                  </a:cubicBezTo>
                  <a:lnTo>
                    <a:pt x="76105" y="228886"/>
                  </a:lnTo>
                  <a:close/>
                  <a:moveTo>
                    <a:pt x="214503" y="183166"/>
                  </a:moveTo>
                  <a:lnTo>
                    <a:pt x="181451" y="161258"/>
                  </a:lnTo>
                  <a:cubicBezTo>
                    <a:pt x="182404" y="159925"/>
                    <a:pt x="183261" y="158496"/>
                    <a:pt x="184118" y="157067"/>
                  </a:cubicBezTo>
                  <a:lnTo>
                    <a:pt x="218408" y="176879"/>
                  </a:lnTo>
                  <a:cubicBezTo>
                    <a:pt x="217170" y="178880"/>
                    <a:pt x="215932" y="181070"/>
                    <a:pt x="214503" y="183166"/>
                  </a:cubicBezTo>
                  <a:close/>
                  <a:moveTo>
                    <a:pt x="14288" y="177165"/>
                  </a:moveTo>
                  <a:cubicBezTo>
                    <a:pt x="13049" y="175070"/>
                    <a:pt x="11811" y="172784"/>
                    <a:pt x="10763" y="170593"/>
                  </a:cubicBezTo>
                  <a:lnTo>
                    <a:pt x="46197" y="152876"/>
                  </a:lnTo>
                  <a:cubicBezTo>
                    <a:pt x="46958" y="154400"/>
                    <a:pt x="47720" y="155829"/>
                    <a:pt x="48578" y="157258"/>
                  </a:cubicBezTo>
                  <a:lnTo>
                    <a:pt x="14288" y="177165"/>
                  </a:lnTo>
                  <a:close/>
                  <a:moveTo>
                    <a:pt x="194024" y="109157"/>
                  </a:moveTo>
                  <a:cubicBezTo>
                    <a:pt x="193834" y="107537"/>
                    <a:pt x="193643" y="105823"/>
                    <a:pt x="193357" y="104299"/>
                  </a:cubicBezTo>
                  <a:lnTo>
                    <a:pt x="232410" y="97441"/>
                  </a:lnTo>
                  <a:cubicBezTo>
                    <a:pt x="232886" y="99917"/>
                    <a:pt x="233172" y="102394"/>
                    <a:pt x="233458" y="104870"/>
                  </a:cubicBezTo>
                  <a:lnTo>
                    <a:pt x="194024" y="109157"/>
                  </a:lnTo>
                  <a:close/>
                  <a:moveTo>
                    <a:pt x="39053" y="104585"/>
                  </a:moveTo>
                  <a:lnTo>
                    <a:pt x="0" y="97822"/>
                  </a:lnTo>
                  <a:cubicBezTo>
                    <a:pt x="381" y="95345"/>
                    <a:pt x="953" y="92964"/>
                    <a:pt x="1524" y="90488"/>
                  </a:cubicBezTo>
                  <a:lnTo>
                    <a:pt x="40100" y="99632"/>
                  </a:lnTo>
                  <a:cubicBezTo>
                    <a:pt x="39719" y="101251"/>
                    <a:pt x="39338" y="102870"/>
                    <a:pt x="39053" y="104585"/>
                  </a:cubicBezTo>
                  <a:close/>
                  <a:moveTo>
                    <a:pt x="170212" y="61246"/>
                  </a:moveTo>
                  <a:cubicBezTo>
                    <a:pt x="168973" y="60103"/>
                    <a:pt x="167735" y="58960"/>
                    <a:pt x="166497" y="57912"/>
                  </a:cubicBezTo>
                  <a:lnTo>
                    <a:pt x="191929" y="27527"/>
                  </a:lnTo>
                  <a:cubicBezTo>
                    <a:pt x="193834" y="29147"/>
                    <a:pt x="195739" y="30766"/>
                    <a:pt x="197548" y="32480"/>
                  </a:cubicBezTo>
                  <a:lnTo>
                    <a:pt x="170212" y="61246"/>
                  </a:lnTo>
                  <a:close/>
                  <a:moveTo>
                    <a:pt x="65723" y="58103"/>
                  </a:moveTo>
                  <a:lnTo>
                    <a:pt x="40100" y="27813"/>
                  </a:lnTo>
                  <a:cubicBezTo>
                    <a:pt x="42006" y="26194"/>
                    <a:pt x="43910" y="24670"/>
                    <a:pt x="45911" y="23146"/>
                  </a:cubicBezTo>
                  <a:lnTo>
                    <a:pt x="69532" y="54959"/>
                  </a:lnTo>
                  <a:cubicBezTo>
                    <a:pt x="68294" y="56007"/>
                    <a:pt x="66961" y="57055"/>
                    <a:pt x="65723" y="58103"/>
                  </a:cubicBezTo>
                  <a:close/>
                  <a:moveTo>
                    <a:pt x="121253" y="39815"/>
                  </a:moveTo>
                  <a:cubicBezTo>
                    <a:pt x="119634" y="39719"/>
                    <a:pt x="117920" y="39624"/>
                    <a:pt x="116300" y="39624"/>
                  </a:cubicBezTo>
                  <a:lnTo>
                    <a:pt x="115919" y="39624"/>
                  </a:lnTo>
                  <a:lnTo>
                    <a:pt x="115919" y="0"/>
                  </a:lnTo>
                  <a:lnTo>
                    <a:pt x="116300" y="0"/>
                  </a:lnTo>
                  <a:cubicBezTo>
                    <a:pt x="118777" y="0"/>
                    <a:pt x="121253" y="95"/>
                    <a:pt x="123730" y="191"/>
                  </a:cubicBezTo>
                  <a:lnTo>
                    <a:pt x="121253" y="39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8" name="图形 2">
            <a:extLst>
              <a:ext uri="{FF2B5EF4-FFF2-40B4-BE49-F238E27FC236}">
                <a16:creationId xmlns:a16="http://schemas.microsoft.com/office/drawing/2014/main" id="{0CF5DAD9-C6B2-488A-9ACF-E9EB8806300F}"/>
              </a:ext>
            </a:extLst>
          </p:cNvPr>
          <p:cNvGrpSpPr/>
          <p:nvPr/>
        </p:nvGrpSpPr>
        <p:grpSpPr>
          <a:xfrm rot="5400000" flipV="1">
            <a:off x="8943522" y="987229"/>
            <a:ext cx="267606" cy="793750"/>
            <a:chOff x="7337964" y="3670458"/>
            <a:chExt cx="170687" cy="510158"/>
          </a:xfrm>
          <a:gradFill>
            <a:gsLst>
              <a:gs pos="0">
                <a:srgbClr val="00BCD4">
                  <a:alpha val="21000"/>
                </a:srgbClr>
              </a:gs>
              <a:gs pos="100000">
                <a:srgbClr val="4CEBFF"/>
              </a:gs>
            </a:gsLst>
            <a:lin ang="16200000" scaled="1"/>
          </a:gradFill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F7C4342-365A-4DF7-9890-84DF45DC2EE0}"/>
                </a:ext>
              </a:extLst>
            </p:cNvPr>
            <p:cNvSpPr/>
            <p:nvPr/>
          </p:nvSpPr>
          <p:spPr>
            <a:xfrm>
              <a:off x="7472076" y="367045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2E9E366-8A7D-4E5D-84A5-9D44D1FF281F}"/>
                </a:ext>
              </a:extLst>
            </p:cNvPr>
            <p:cNvSpPr/>
            <p:nvPr/>
          </p:nvSpPr>
          <p:spPr>
            <a:xfrm>
              <a:off x="7438548" y="367045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8915DC2-563B-4B70-BC4C-D30C336EAE43}"/>
                </a:ext>
              </a:extLst>
            </p:cNvPr>
            <p:cNvSpPr/>
            <p:nvPr/>
          </p:nvSpPr>
          <p:spPr>
            <a:xfrm>
              <a:off x="7405020" y="367045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CDA0A43A-6A06-4DB7-9174-6D7D25BD11F6}"/>
                </a:ext>
              </a:extLst>
            </p:cNvPr>
            <p:cNvSpPr/>
            <p:nvPr/>
          </p:nvSpPr>
          <p:spPr>
            <a:xfrm>
              <a:off x="7371492" y="367045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7883A8B-926C-4469-AFE3-41B9B23B29D6}"/>
                </a:ext>
              </a:extLst>
            </p:cNvPr>
            <p:cNvSpPr/>
            <p:nvPr/>
          </p:nvSpPr>
          <p:spPr>
            <a:xfrm>
              <a:off x="7337964" y="367045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F8FA0443-B493-4CEB-8A21-7C9EC31CB417}"/>
              </a:ext>
            </a:extLst>
          </p:cNvPr>
          <p:cNvSpPr/>
          <p:nvPr/>
        </p:nvSpPr>
        <p:spPr>
          <a:xfrm flipH="1">
            <a:off x="3114675" y="3596863"/>
            <a:ext cx="59626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商务报告  </a:t>
            </a:r>
            <a:r>
              <a:rPr lang="en-US" altLang="zh-CN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/  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项目展示  </a:t>
            </a:r>
            <a:r>
              <a:rPr lang="en-US" altLang="zh-CN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/  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工作总结  </a:t>
            </a:r>
            <a:r>
              <a:rPr lang="en-US" altLang="zh-CN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/  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产品推介  </a:t>
            </a:r>
            <a:r>
              <a:rPr lang="en-US" altLang="zh-CN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/  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发布会</a:t>
            </a:r>
          </a:p>
        </p:txBody>
      </p:sp>
      <p:sp>
        <p:nvSpPr>
          <p:cNvPr id="145" name="PA_圆角矩形 7">
            <a:extLst>
              <a:ext uri="{FF2B5EF4-FFF2-40B4-BE49-F238E27FC236}">
                <a16:creationId xmlns:a16="http://schemas.microsoft.com/office/drawing/2014/main" id="{A7F2E94F-D5C5-4E85-BB28-880EF849B6A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0800000">
            <a:off x="2861493" y="3428999"/>
            <a:ext cx="6340799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CEBFF">
                  <a:alpha val="9000"/>
                </a:srgbClr>
              </a:gs>
              <a:gs pos="75000">
                <a:srgbClr val="4CEBFF">
                  <a:alpha val="0"/>
                </a:srgbClr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892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7">
            <a:extLst>
              <a:ext uri="{FF2B5EF4-FFF2-40B4-BE49-F238E27FC236}">
                <a16:creationId xmlns:a16="http://schemas.microsoft.com/office/drawing/2014/main" id="{95530111-78EE-4233-A3EA-6874B740A615}"/>
              </a:ext>
            </a:extLst>
          </p:cNvPr>
          <p:cNvSpPr/>
          <p:nvPr/>
        </p:nvSpPr>
        <p:spPr>
          <a:xfrm>
            <a:off x="6274650" y="3961837"/>
            <a:ext cx="5236340" cy="2056072"/>
          </a:xfrm>
          <a:prstGeom prst="roundRect">
            <a:avLst>
              <a:gd name="adj" fmla="val 2444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Group 21">
            <a:extLst>
              <a:ext uri="{FF2B5EF4-FFF2-40B4-BE49-F238E27FC236}">
                <a16:creationId xmlns:a16="http://schemas.microsoft.com/office/drawing/2014/main" id="{9650B5CC-B2F6-4D0B-9C5D-72F58E2B94DE}"/>
              </a:ext>
            </a:extLst>
          </p:cNvPr>
          <p:cNvGrpSpPr/>
          <p:nvPr/>
        </p:nvGrpSpPr>
        <p:grpSpPr>
          <a:xfrm>
            <a:off x="6617165" y="4422708"/>
            <a:ext cx="942396" cy="944007"/>
            <a:chOff x="7275629" y="3973834"/>
            <a:chExt cx="464344" cy="465138"/>
          </a:xfrm>
          <a:gradFill>
            <a:gsLst>
              <a:gs pos="0">
                <a:srgbClr val="00BCD4"/>
              </a:gs>
              <a:gs pos="100000">
                <a:srgbClr val="3488C6"/>
              </a:gs>
            </a:gsLst>
            <a:lin ang="0" scaled="1"/>
          </a:gradFill>
        </p:grpSpPr>
        <p:sp>
          <p:nvSpPr>
            <p:cNvPr id="18" name="AutoShape 37">
              <a:extLst>
                <a:ext uri="{FF2B5EF4-FFF2-40B4-BE49-F238E27FC236}">
                  <a16:creationId xmlns:a16="http://schemas.microsoft.com/office/drawing/2014/main" id="{45D5BD1E-1B97-4DC9-BE4D-49B6A8C50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AutoShape 38">
              <a:extLst>
                <a:ext uri="{FF2B5EF4-FFF2-40B4-BE49-F238E27FC236}">
                  <a16:creationId xmlns:a16="http://schemas.microsoft.com/office/drawing/2014/main" id="{30961E90-0767-4148-A117-79B233526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AutoShape 39">
              <a:extLst>
                <a:ext uri="{FF2B5EF4-FFF2-40B4-BE49-F238E27FC236}">
                  <a16:creationId xmlns:a16="http://schemas.microsoft.com/office/drawing/2014/main" id="{17D2CDC4-D0D5-4B7C-BFEE-BD24ECC76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AutoShape 40">
              <a:extLst>
                <a:ext uri="{FF2B5EF4-FFF2-40B4-BE49-F238E27FC236}">
                  <a16:creationId xmlns:a16="http://schemas.microsoft.com/office/drawing/2014/main" id="{C5BCAB65-B0E0-4879-B513-A2B82F9B2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AutoShape 41">
              <a:extLst>
                <a:ext uri="{FF2B5EF4-FFF2-40B4-BE49-F238E27FC236}">
                  <a16:creationId xmlns:a16="http://schemas.microsoft.com/office/drawing/2014/main" id="{597690CA-3BCF-4160-A4DC-598B3EB56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AutoShape 42">
              <a:extLst>
                <a:ext uri="{FF2B5EF4-FFF2-40B4-BE49-F238E27FC236}">
                  <a16:creationId xmlns:a16="http://schemas.microsoft.com/office/drawing/2014/main" id="{7E6EF3B1-0D87-4ECD-9C9F-8ED9F2AEEB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" name="Rounded Rectangle 12">
            <a:extLst>
              <a:ext uri="{FF2B5EF4-FFF2-40B4-BE49-F238E27FC236}">
                <a16:creationId xmlns:a16="http://schemas.microsoft.com/office/drawing/2014/main" id="{C7AB5E4F-031B-491A-A67B-61E5BAEA432B}"/>
              </a:ext>
            </a:extLst>
          </p:cNvPr>
          <p:cNvSpPr/>
          <p:nvPr/>
        </p:nvSpPr>
        <p:spPr>
          <a:xfrm>
            <a:off x="6274650" y="1491285"/>
            <a:ext cx="5236340" cy="2056072"/>
          </a:xfrm>
          <a:prstGeom prst="roundRect">
            <a:avLst>
              <a:gd name="adj" fmla="val 2444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4" name="Group 28">
            <a:extLst>
              <a:ext uri="{FF2B5EF4-FFF2-40B4-BE49-F238E27FC236}">
                <a16:creationId xmlns:a16="http://schemas.microsoft.com/office/drawing/2014/main" id="{89CEE99D-8271-412A-B4BA-8E32C08F0F71}"/>
              </a:ext>
            </a:extLst>
          </p:cNvPr>
          <p:cNvGrpSpPr/>
          <p:nvPr/>
        </p:nvGrpSpPr>
        <p:grpSpPr>
          <a:xfrm>
            <a:off x="6755291" y="2054605"/>
            <a:ext cx="637597" cy="929432"/>
            <a:chOff x="3582988" y="3510757"/>
            <a:chExt cx="319088" cy="465138"/>
          </a:xfrm>
          <a:gradFill>
            <a:gsLst>
              <a:gs pos="0">
                <a:srgbClr val="00BCD4"/>
              </a:gs>
              <a:gs pos="100000">
                <a:srgbClr val="3488C6"/>
              </a:gs>
            </a:gsLst>
            <a:lin ang="0" scaled="1"/>
          </a:gradFill>
        </p:grpSpPr>
        <p:sp>
          <p:nvSpPr>
            <p:cNvPr id="25" name="AutoShape 113">
              <a:extLst>
                <a:ext uri="{FF2B5EF4-FFF2-40B4-BE49-F238E27FC236}">
                  <a16:creationId xmlns:a16="http://schemas.microsoft.com/office/drawing/2014/main" id="{F63FE74D-E92E-4081-8273-52AE2FF39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AutoShape 114">
              <a:extLst>
                <a:ext uri="{FF2B5EF4-FFF2-40B4-BE49-F238E27FC236}">
                  <a16:creationId xmlns:a16="http://schemas.microsoft.com/office/drawing/2014/main" id="{A8C3AB8D-706F-4640-8419-6E49B3306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Freeform 11">
            <a:extLst>
              <a:ext uri="{FF2B5EF4-FFF2-40B4-BE49-F238E27FC236}">
                <a16:creationId xmlns:a16="http://schemas.microsoft.com/office/drawing/2014/main" id="{E621B826-71BF-482F-91D9-4EB73CF4E927}"/>
              </a:ext>
            </a:extLst>
          </p:cNvPr>
          <p:cNvSpPr/>
          <p:nvPr/>
        </p:nvSpPr>
        <p:spPr>
          <a:xfrm rot="18900000">
            <a:off x="10624942" y="1259845"/>
            <a:ext cx="462879" cy="462879"/>
          </a:xfrm>
          <a:custGeom>
            <a:avLst/>
            <a:gdLst>
              <a:gd name="connsiteX0" fmla="*/ 0 w 1557038"/>
              <a:gd name="connsiteY0" fmla="*/ 778518 h 1557038"/>
              <a:gd name="connsiteX1" fmla="*/ 0 w 1557038"/>
              <a:gd name="connsiteY1" fmla="*/ 778518 h 1557038"/>
              <a:gd name="connsiteX2" fmla="*/ 0 w 1557038"/>
              <a:gd name="connsiteY2" fmla="*/ 778519 h 1557038"/>
              <a:gd name="connsiteX3" fmla="*/ 778519 w 1557038"/>
              <a:gd name="connsiteY3" fmla="*/ 0 h 1557038"/>
              <a:gd name="connsiteX4" fmla="*/ 778518 w 1557038"/>
              <a:gd name="connsiteY4" fmla="*/ 0 h 1557038"/>
              <a:gd name="connsiteX5" fmla="*/ 778518 w 1557038"/>
              <a:gd name="connsiteY5" fmla="*/ 0 h 1557038"/>
              <a:gd name="connsiteX6" fmla="*/ 1503899 w 1557038"/>
              <a:gd name="connsiteY6" fmla="*/ 650229 h 1557038"/>
              <a:gd name="connsiteX7" fmla="*/ 1557038 w 1557038"/>
              <a:gd name="connsiteY7" fmla="*/ 778519 h 1557038"/>
              <a:gd name="connsiteX8" fmla="*/ 1557037 w 1557038"/>
              <a:gd name="connsiteY8" fmla="*/ 778519 h 1557038"/>
              <a:gd name="connsiteX9" fmla="*/ 1375608 w 1557038"/>
              <a:gd name="connsiteY9" fmla="*/ 959948 h 1557038"/>
              <a:gd name="connsiteX10" fmla="*/ 959947 w 1557038"/>
              <a:gd name="connsiteY10" fmla="*/ 959948 h 1557038"/>
              <a:gd name="connsiteX11" fmla="*/ 959947 w 1557038"/>
              <a:gd name="connsiteY11" fmla="*/ 1375609 h 1557038"/>
              <a:gd name="connsiteX12" fmla="*/ 778518 w 1557038"/>
              <a:gd name="connsiteY12" fmla="*/ 1557038 h 1557038"/>
              <a:gd name="connsiteX13" fmla="*/ 778518 w 1557038"/>
              <a:gd name="connsiteY13" fmla="*/ 1557037 h 1557038"/>
              <a:gd name="connsiteX14" fmla="*/ 597089 w 1557038"/>
              <a:gd name="connsiteY14" fmla="*/ 1375608 h 1557038"/>
              <a:gd name="connsiteX15" fmla="*/ 597089 w 1557038"/>
              <a:gd name="connsiteY15" fmla="*/ 959948 h 1557038"/>
              <a:gd name="connsiteX16" fmla="*/ 181429 w 1557038"/>
              <a:gd name="connsiteY16" fmla="*/ 959947 h 1557038"/>
              <a:gd name="connsiteX17" fmla="*/ 14258 w 1557038"/>
              <a:gd name="connsiteY17" fmla="*/ 849138 h 1557038"/>
              <a:gd name="connsiteX18" fmla="*/ 0 w 1557038"/>
              <a:gd name="connsiteY18" fmla="*/ 778518 h 1557038"/>
              <a:gd name="connsiteX19" fmla="*/ 14258 w 1557038"/>
              <a:gd name="connsiteY19" fmla="*/ 707899 h 1557038"/>
              <a:gd name="connsiteX20" fmla="*/ 181429 w 1557038"/>
              <a:gd name="connsiteY20" fmla="*/ 597090 h 1557038"/>
              <a:gd name="connsiteX21" fmla="*/ 597090 w 1557038"/>
              <a:gd name="connsiteY21" fmla="*/ 597090 h 1557038"/>
              <a:gd name="connsiteX22" fmla="*/ 597090 w 1557038"/>
              <a:gd name="connsiteY22" fmla="*/ 181429 h 1557038"/>
              <a:gd name="connsiteX23" fmla="*/ 707899 w 1557038"/>
              <a:gd name="connsiteY23" fmla="*/ 14258 h 1557038"/>
              <a:gd name="connsiteX24" fmla="*/ 778518 w 1557038"/>
              <a:gd name="connsiteY24" fmla="*/ 0 h 1557038"/>
              <a:gd name="connsiteX25" fmla="*/ 849138 w 1557038"/>
              <a:gd name="connsiteY25" fmla="*/ 14258 h 1557038"/>
              <a:gd name="connsiteX26" fmla="*/ 959947 w 1557038"/>
              <a:gd name="connsiteY26" fmla="*/ 181429 h 1557038"/>
              <a:gd name="connsiteX27" fmla="*/ 959947 w 1557038"/>
              <a:gd name="connsiteY27" fmla="*/ 597090 h 1557038"/>
              <a:gd name="connsiteX28" fmla="*/ 1375609 w 1557038"/>
              <a:gd name="connsiteY28" fmla="*/ 597090 h 1557038"/>
              <a:gd name="connsiteX29" fmla="*/ 1503899 w 1557038"/>
              <a:gd name="connsiteY29" fmla="*/ 650229 h 1557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57038" h="1557038">
                <a:moveTo>
                  <a:pt x="0" y="778518"/>
                </a:moveTo>
                <a:lnTo>
                  <a:pt x="0" y="778518"/>
                </a:lnTo>
                <a:lnTo>
                  <a:pt x="0" y="778519"/>
                </a:lnTo>
                <a:close/>
                <a:moveTo>
                  <a:pt x="778519" y="0"/>
                </a:moveTo>
                <a:lnTo>
                  <a:pt x="778518" y="0"/>
                </a:lnTo>
                <a:lnTo>
                  <a:pt x="778518" y="0"/>
                </a:lnTo>
                <a:close/>
                <a:moveTo>
                  <a:pt x="1503899" y="650229"/>
                </a:moveTo>
                <a:cubicBezTo>
                  <a:pt x="1536731" y="683062"/>
                  <a:pt x="1557038" y="728419"/>
                  <a:pt x="1557038" y="778519"/>
                </a:cubicBezTo>
                <a:lnTo>
                  <a:pt x="1557037" y="778519"/>
                </a:lnTo>
                <a:cubicBezTo>
                  <a:pt x="1557037" y="878719"/>
                  <a:pt x="1475808" y="959948"/>
                  <a:pt x="1375608" y="959948"/>
                </a:cubicBezTo>
                <a:lnTo>
                  <a:pt x="959947" y="959948"/>
                </a:lnTo>
                <a:lnTo>
                  <a:pt x="959947" y="1375609"/>
                </a:lnTo>
                <a:cubicBezTo>
                  <a:pt x="959947" y="1475809"/>
                  <a:pt x="878718" y="1557038"/>
                  <a:pt x="778518" y="1557038"/>
                </a:cubicBezTo>
                <a:lnTo>
                  <a:pt x="778518" y="1557037"/>
                </a:lnTo>
                <a:cubicBezTo>
                  <a:pt x="678318" y="1557037"/>
                  <a:pt x="597089" y="1475808"/>
                  <a:pt x="597089" y="1375608"/>
                </a:cubicBezTo>
                <a:lnTo>
                  <a:pt x="597089" y="959948"/>
                </a:lnTo>
                <a:lnTo>
                  <a:pt x="181429" y="959947"/>
                </a:lnTo>
                <a:cubicBezTo>
                  <a:pt x="106279" y="959947"/>
                  <a:pt x="41800" y="914256"/>
                  <a:pt x="14258" y="849138"/>
                </a:cubicBezTo>
                <a:lnTo>
                  <a:pt x="0" y="778518"/>
                </a:lnTo>
                <a:lnTo>
                  <a:pt x="14258" y="707899"/>
                </a:lnTo>
                <a:cubicBezTo>
                  <a:pt x="41800" y="642781"/>
                  <a:pt x="106279" y="597090"/>
                  <a:pt x="181429" y="597090"/>
                </a:cubicBezTo>
                <a:lnTo>
                  <a:pt x="597090" y="597090"/>
                </a:lnTo>
                <a:lnTo>
                  <a:pt x="597090" y="181429"/>
                </a:lnTo>
                <a:cubicBezTo>
                  <a:pt x="597090" y="106279"/>
                  <a:pt x="642781" y="41800"/>
                  <a:pt x="707899" y="14258"/>
                </a:cubicBezTo>
                <a:lnTo>
                  <a:pt x="778518" y="0"/>
                </a:lnTo>
                <a:lnTo>
                  <a:pt x="849138" y="14258"/>
                </a:lnTo>
                <a:cubicBezTo>
                  <a:pt x="914256" y="41800"/>
                  <a:pt x="959947" y="106279"/>
                  <a:pt x="959947" y="181429"/>
                </a:cubicBezTo>
                <a:lnTo>
                  <a:pt x="959947" y="597090"/>
                </a:lnTo>
                <a:lnTo>
                  <a:pt x="1375609" y="597090"/>
                </a:lnTo>
                <a:cubicBezTo>
                  <a:pt x="1425709" y="597090"/>
                  <a:pt x="1471066" y="617397"/>
                  <a:pt x="1503899" y="650229"/>
                </a:cubicBezTo>
                <a:close/>
              </a:path>
            </a:pathLst>
          </a:custGeom>
          <a:solidFill>
            <a:srgbClr val="00BCD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00A0B24-A90A-4ACD-94A9-6AF636FA4463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37" name="Rounded Rectangle 7">
              <a:extLst>
                <a:ext uri="{FF2B5EF4-FFF2-40B4-BE49-F238E27FC236}">
                  <a16:creationId xmlns:a16="http://schemas.microsoft.com/office/drawing/2014/main" id="{D157B19C-C289-487C-B616-D8305EA5A245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Title 3">
              <a:extLst>
                <a:ext uri="{FF2B5EF4-FFF2-40B4-BE49-F238E27FC236}">
                  <a16:creationId xmlns:a16="http://schemas.microsoft.com/office/drawing/2014/main" id="{37A6B85D-9BED-45CC-BC03-CE60C41494E5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01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2E67BA0-6BB9-4D56-9A69-184D6A256A35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市场分析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9A0E422-5A59-4AE0-972E-EE3863CFAAAA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B7BD31B-AF92-4C99-8F03-983CA21A2156}"/>
              </a:ext>
            </a:extLst>
          </p:cNvPr>
          <p:cNvGrpSpPr/>
          <p:nvPr/>
        </p:nvGrpSpPr>
        <p:grpSpPr>
          <a:xfrm>
            <a:off x="7647133" y="1731506"/>
            <a:ext cx="3609612" cy="1458934"/>
            <a:chOff x="7468483" y="1818590"/>
            <a:chExt cx="3609612" cy="145893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21CBE38-A85B-466B-A2A8-0645B572769C}"/>
                </a:ext>
              </a:extLst>
            </p:cNvPr>
            <p:cNvSpPr txBox="1"/>
            <p:nvPr/>
          </p:nvSpPr>
          <p:spPr>
            <a:xfrm>
              <a:off x="7468483" y="1818590"/>
              <a:ext cx="22653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67EF00A-8170-413F-9EF5-0A4727C4DD2C}"/>
                </a:ext>
              </a:extLst>
            </p:cNvPr>
            <p:cNvSpPr txBox="1"/>
            <p:nvPr/>
          </p:nvSpPr>
          <p:spPr>
            <a:xfrm>
              <a:off x="7468483" y="2103869"/>
              <a:ext cx="3609612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分钟之内。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BB4716F-2C03-4832-980B-790020D388CD}"/>
              </a:ext>
            </a:extLst>
          </p:cNvPr>
          <p:cNvGrpSpPr/>
          <p:nvPr/>
        </p:nvGrpSpPr>
        <p:grpSpPr>
          <a:xfrm>
            <a:off x="7647133" y="4260406"/>
            <a:ext cx="3609612" cy="1458934"/>
            <a:chOff x="7468483" y="1818590"/>
            <a:chExt cx="3609612" cy="145893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810AFEE-9BF2-40B2-BF79-7BDF8997397D}"/>
                </a:ext>
              </a:extLst>
            </p:cNvPr>
            <p:cNvSpPr txBox="1"/>
            <p:nvPr/>
          </p:nvSpPr>
          <p:spPr>
            <a:xfrm>
              <a:off x="7468483" y="1818590"/>
              <a:ext cx="22653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57E0C75-9A31-42AA-97F8-AB1CBAF98B6F}"/>
                </a:ext>
              </a:extLst>
            </p:cNvPr>
            <p:cNvSpPr txBox="1"/>
            <p:nvPr/>
          </p:nvSpPr>
          <p:spPr>
            <a:xfrm>
              <a:off x="7468483" y="2103869"/>
              <a:ext cx="3609612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分钟之内。</a:t>
              </a:r>
            </a:p>
          </p:txBody>
        </p:sp>
      </p:grpSp>
      <p:sp>
        <p:nvSpPr>
          <p:cNvPr id="46" name="Rounded Rectangle 17">
            <a:extLst>
              <a:ext uri="{FF2B5EF4-FFF2-40B4-BE49-F238E27FC236}">
                <a16:creationId xmlns:a16="http://schemas.microsoft.com/office/drawing/2014/main" id="{C7DFE424-C579-459C-85BC-D424040B9280}"/>
              </a:ext>
            </a:extLst>
          </p:cNvPr>
          <p:cNvSpPr/>
          <p:nvPr/>
        </p:nvSpPr>
        <p:spPr>
          <a:xfrm>
            <a:off x="711007" y="3961837"/>
            <a:ext cx="5236340" cy="2056072"/>
          </a:xfrm>
          <a:prstGeom prst="roundRect">
            <a:avLst>
              <a:gd name="adj" fmla="val 2444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AutoShape 37">
            <a:extLst>
              <a:ext uri="{FF2B5EF4-FFF2-40B4-BE49-F238E27FC236}">
                <a16:creationId xmlns:a16="http://schemas.microsoft.com/office/drawing/2014/main" id="{3585ABD3-3E93-4967-9A6F-B215464B005C}"/>
              </a:ext>
            </a:extLst>
          </p:cNvPr>
          <p:cNvSpPr>
            <a:spLocks/>
          </p:cNvSpPr>
          <p:nvPr/>
        </p:nvSpPr>
        <p:spPr bwMode="auto">
          <a:xfrm>
            <a:off x="1067146" y="4508892"/>
            <a:ext cx="810780" cy="858627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gradFill>
            <a:gsLst>
              <a:gs pos="0">
                <a:srgbClr val="00BCD4"/>
              </a:gs>
              <a:gs pos="100000">
                <a:srgbClr val="3488C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4" name="Rounded Rectangle 12">
            <a:extLst>
              <a:ext uri="{FF2B5EF4-FFF2-40B4-BE49-F238E27FC236}">
                <a16:creationId xmlns:a16="http://schemas.microsoft.com/office/drawing/2014/main" id="{8BBF8D43-A61F-4DC6-83B1-7D53C3BA9ECA}"/>
              </a:ext>
            </a:extLst>
          </p:cNvPr>
          <p:cNvSpPr/>
          <p:nvPr/>
        </p:nvSpPr>
        <p:spPr>
          <a:xfrm>
            <a:off x="711007" y="1491285"/>
            <a:ext cx="5236340" cy="2056072"/>
          </a:xfrm>
          <a:prstGeom prst="roundRect">
            <a:avLst>
              <a:gd name="adj" fmla="val 2444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AutoShape 113">
            <a:extLst>
              <a:ext uri="{FF2B5EF4-FFF2-40B4-BE49-F238E27FC236}">
                <a16:creationId xmlns:a16="http://schemas.microsoft.com/office/drawing/2014/main" id="{6BA244AD-8657-423B-BDEB-799E39024FBC}"/>
              </a:ext>
            </a:extLst>
          </p:cNvPr>
          <p:cNvSpPr>
            <a:spLocks/>
          </p:cNvSpPr>
          <p:nvPr/>
        </p:nvSpPr>
        <p:spPr bwMode="auto">
          <a:xfrm>
            <a:off x="1045730" y="2054605"/>
            <a:ext cx="929432" cy="929432"/>
          </a:xfrm>
          <a:custGeom>
            <a:avLst/>
            <a:gdLst>
              <a:gd name="T0" fmla="*/ 5083 w 12795"/>
              <a:gd name="T1" fmla="*/ 11942 h 12795"/>
              <a:gd name="T2" fmla="*/ 4884 w 12795"/>
              <a:gd name="T3" fmla="*/ 11151 h 12795"/>
              <a:gd name="T4" fmla="*/ 3800 w 12795"/>
              <a:gd name="T5" fmla="*/ 10855 h 12795"/>
              <a:gd name="T6" fmla="*/ 2201 w 12795"/>
              <a:gd name="T7" fmla="*/ 11249 h 12795"/>
              <a:gd name="T8" fmla="*/ 1940 w 12795"/>
              <a:gd name="T9" fmla="*/ 8995 h 12795"/>
              <a:gd name="T10" fmla="*/ 1633 w 12795"/>
              <a:gd name="T11" fmla="*/ 7879 h 12795"/>
              <a:gd name="T12" fmla="*/ 0 w 12795"/>
              <a:gd name="T13" fmla="*/ 6859 h 12795"/>
              <a:gd name="T14" fmla="*/ 1407 w 12795"/>
              <a:gd name="T15" fmla="*/ 5083 h 12795"/>
              <a:gd name="T16" fmla="*/ 1981 w 12795"/>
              <a:gd name="T17" fmla="*/ 4073 h 12795"/>
              <a:gd name="T18" fmla="*/ 1548 w 12795"/>
              <a:gd name="T19" fmla="*/ 2201 h 12795"/>
              <a:gd name="T20" fmla="*/ 3406 w 12795"/>
              <a:gd name="T21" fmla="*/ 1547 h 12795"/>
              <a:gd name="T22" fmla="*/ 4074 w 12795"/>
              <a:gd name="T23" fmla="*/ 1981 h 12795"/>
              <a:gd name="T24" fmla="*/ 5083 w 12795"/>
              <a:gd name="T25" fmla="*/ 1407 h 12795"/>
              <a:gd name="T26" fmla="*/ 6860 w 12795"/>
              <a:gd name="T27" fmla="*/ 0 h 12795"/>
              <a:gd name="T28" fmla="*/ 7879 w 12795"/>
              <a:gd name="T29" fmla="*/ 1634 h 12795"/>
              <a:gd name="T30" fmla="*/ 8816 w 12795"/>
              <a:gd name="T31" fmla="*/ 2000 h 12795"/>
              <a:gd name="T32" fmla="*/ 9991 w 12795"/>
              <a:gd name="T33" fmla="*/ 1298 h 12795"/>
              <a:gd name="T34" fmla="*/ 11497 w 12795"/>
              <a:gd name="T35" fmla="*/ 2804 h 12795"/>
              <a:gd name="T36" fmla="*/ 10814 w 12795"/>
              <a:gd name="T37" fmla="*/ 4073 h 12795"/>
              <a:gd name="T38" fmla="*/ 11388 w 12795"/>
              <a:gd name="T39" fmla="*/ 5083 h 12795"/>
              <a:gd name="T40" fmla="*/ 12795 w 12795"/>
              <a:gd name="T41" fmla="*/ 6860 h 12795"/>
              <a:gd name="T42" fmla="*/ 11161 w 12795"/>
              <a:gd name="T43" fmla="*/ 7880 h 12795"/>
              <a:gd name="T44" fmla="*/ 10854 w 12795"/>
              <a:gd name="T45" fmla="*/ 8995 h 12795"/>
              <a:gd name="T46" fmla="*/ 11248 w 12795"/>
              <a:gd name="T47" fmla="*/ 10594 h 12795"/>
              <a:gd name="T48" fmla="*/ 9388 w 12795"/>
              <a:gd name="T49" fmla="*/ 11249 h 12795"/>
              <a:gd name="T50" fmla="*/ 8723 w 12795"/>
              <a:gd name="T51" fmla="*/ 10815 h 12795"/>
              <a:gd name="T52" fmla="*/ 7712 w 12795"/>
              <a:gd name="T53" fmla="*/ 11389 h 12795"/>
              <a:gd name="T54" fmla="*/ 5166 w 12795"/>
              <a:gd name="T55" fmla="*/ 10423 h 12795"/>
              <a:gd name="T56" fmla="*/ 5936 w 12795"/>
              <a:gd name="T57" fmla="*/ 12014 h 12795"/>
              <a:gd name="T58" fmla="*/ 6931 w 12795"/>
              <a:gd name="T59" fmla="*/ 11389 h 12795"/>
              <a:gd name="T60" fmla="*/ 8819 w 12795"/>
              <a:gd name="T61" fmla="*/ 10015 h 12795"/>
              <a:gd name="T62" fmla="*/ 10042 w 12795"/>
              <a:gd name="T63" fmla="*/ 10696 h 12795"/>
              <a:gd name="T64" fmla="*/ 10696 w 12795"/>
              <a:gd name="T65" fmla="*/ 9941 h 12795"/>
              <a:gd name="T66" fmla="*/ 10422 w 12795"/>
              <a:gd name="T67" fmla="*/ 7628 h 12795"/>
              <a:gd name="T68" fmla="*/ 12014 w 12795"/>
              <a:gd name="T69" fmla="*/ 6860 h 12795"/>
              <a:gd name="T70" fmla="*/ 11388 w 12795"/>
              <a:gd name="T71" fmla="*/ 5863 h 12795"/>
              <a:gd name="T72" fmla="*/ 10301 w 12795"/>
              <a:gd name="T73" fmla="*/ 3248 h 12795"/>
              <a:gd name="T74" fmla="*/ 10696 w 12795"/>
              <a:gd name="T75" fmla="*/ 2753 h 12795"/>
              <a:gd name="T76" fmla="*/ 9546 w 12795"/>
              <a:gd name="T77" fmla="*/ 2492 h 12795"/>
              <a:gd name="T78" fmla="*/ 7628 w 12795"/>
              <a:gd name="T79" fmla="*/ 2373 h 12795"/>
              <a:gd name="T80" fmla="*/ 6860 w 12795"/>
              <a:gd name="T81" fmla="*/ 780 h 12795"/>
              <a:gd name="T82" fmla="*/ 5863 w 12795"/>
              <a:gd name="T83" fmla="*/ 1407 h 12795"/>
              <a:gd name="T84" fmla="*/ 3978 w 12795"/>
              <a:gd name="T85" fmla="*/ 2781 h 12795"/>
              <a:gd name="T86" fmla="*/ 2753 w 12795"/>
              <a:gd name="T87" fmla="*/ 2099 h 12795"/>
              <a:gd name="T88" fmla="*/ 2492 w 12795"/>
              <a:gd name="T89" fmla="*/ 3248 h 12795"/>
              <a:gd name="T90" fmla="*/ 1407 w 12795"/>
              <a:gd name="T91" fmla="*/ 5864 h 12795"/>
              <a:gd name="T92" fmla="*/ 781 w 12795"/>
              <a:gd name="T93" fmla="*/ 6859 h 12795"/>
              <a:gd name="T94" fmla="*/ 2372 w 12795"/>
              <a:gd name="T95" fmla="*/ 7629 h 12795"/>
              <a:gd name="T96" fmla="*/ 2098 w 12795"/>
              <a:gd name="T97" fmla="*/ 9941 h 12795"/>
              <a:gd name="T98" fmla="*/ 2854 w 12795"/>
              <a:gd name="T99" fmla="*/ 10697 h 12795"/>
              <a:gd name="T100" fmla="*/ 4421 w 12795"/>
              <a:gd name="T101" fmla="*/ 10118 h 12795"/>
              <a:gd name="T102" fmla="*/ 3698 w 12795"/>
              <a:gd name="T103" fmla="*/ 6396 h 12795"/>
              <a:gd name="T104" fmla="*/ 6399 w 12795"/>
              <a:gd name="T105" fmla="*/ 9097 h 12795"/>
              <a:gd name="T106" fmla="*/ 6399 w 12795"/>
              <a:gd name="T107" fmla="*/ 8316 h 12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795" h="12795">
                <a:moveTo>
                  <a:pt x="6860" y="12795"/>
                </a:moveTo>
                <a:lnTo>
                  <a:pt x="5936" y="12795"/>
                </a:lnTo>
                <a:cubicBezTo>
                  <a:pt x="5465" y="12795"/>
                  <a:pt x="5083" y="12412"/>
                  <a:pt x="5083" y="11942"/>
                </a:cubicBezTo>
                <a:lnTo>
                  <a:pt x="5083" y="11389"/>
                </a:lnTo>
                <a:cubicBezTo>
                  <a:pt x="5083" y="11306"/>
                  <a:pt x="4996" y="11187"/>
                  <a:pt x="4916" y="11163"/>
                </a:cubicBezTo>
                <a:lnTo>
                  <a:pt x="4884" y="11151"/>
                </a:lnTo>
                <a:lnTo>
                  <a:pt x="4070" y="10815"/>
                </a:lnTo>
                <a:cubicBezTo>
                  <a:pt x="4047" y="10803"/>
                  <a:pt x="4013" y="10795"/>
                  <a:pt x="3976" y="10795"/>
                </a:cubicBezTo>
                <a:cubicBezTo>
                  <a:pt x="3896" y="10795"/>
                  <a:pt x="3829" y="10826"/>
                  <a:pt x="3800" y="10855"/>
                </a:cubicBezTo>
                <a:lnTo>
                  <a:pt x="3406" y="11249"/>
                </a:lnTo>
                <a:cubicBezTo>
                  <a:pt x="3246" y="11409"/>
                  <a:pt x="3032" y="11498"/>
                  <a:pt x="2804" y="11498"/>
                </a:cubicBezTo>
                <a:cubicBezTo>
                  <a:pt x="2576" y="11498"/>
                  <a:pt x="2362" y="11409"/>
                  <a:pt x="2201" y="11249"/>
                </a:cubicBezTo>
                <a:lnTo>
                  <a:pt x="1547" y="10594"/>
                </a:lnTo>
                <a:cubicBezTo>
                  <a:pt x="1216" y="10261"/>
                  <a:pt x="1216" y="9721"/>
                  <a:pt x="1546" y="9389"/>
                </a:cubicBezTo>
                <a:lnTo>
                  <a:pt x="1940" y="8995"/>
                </a:lnTo>
                <a:cubicBezTo>
                  <a:pt x="1999" y="8937"/>
                  <a:pt x="2019" y="8794"/>
                  <a:pt x="1981" y="8720"/>
                </a:cubicBezTo>
                <a:lnTo>
                  <a:pt x="1964" y="8686"/>
                </a:lnTo>
                <a:lnTo>
                  <a:pt x="1633" y="7879"/>
                </a:lnTo>
                <a:cubicBezTo>
                  <a:pt x="1608" y="7799"/>
                  <a:pt x="1490" y="7712"/>
                  <a:pt x="1407" y="7712"/>
                </a:cubicBezTo>
                <a:lnTo>
                  <a:pt x="853" y="7712"/>
                </a:lnTo>
                <a:cubicBezTo>
                  <a:pt x="383" y="7712"/>
                  <a:pt x="0" y="7329"/>
                  <a:pt x="0" y="6859"/>
                </a:cubicBezTo>
                <a:lnTo>
                  <a:pt x="0" y="5935"/>
                </a:lnTo>
                <a:cubicBezTo>
                  <a:pt x="0" y="5465"/>
                  <a:pt x="383" y="5083"/>
                  <a:pt x="853" y="5083"/>
                </a:cubicBezTo>
                <a:lnTo>
                  <a:pt x="1407" y="5083"/>
                </a:lnTo>
                <a:cubicBezTo>
                  <a:pt x="1490" y="5083"/>
                  <a:pt x="1609" y="4996"/>
                  <a:pt x="1634" y="4916"/>
                </a:cubicBezTo>
                <a:lnTo>
                  <a:pt x="1646" y="4884"/>
                </a:lnTo>
                <a:lnTo>
                  <a:pt x="1981" y="4073"/>
                </a:lnTo>
                <a:cubicBezTo>
                  <a:pt x="2020" y="4001"/>
                  <a:pt x="1999" y="3858"/>
                  <a:pt x="1941" y="3800"/>
                </a:cubicBezTo>
                <a:lnTo>
                  <a:pt x="1547" y="3406"/>
                </a:lnTo>
                <a:cubicBezTo>
                  <a:pt x="1215" y="3074"/>
                  <a:pt x="1215" y="2533"/>
                  <a:pt x="1548" y="2201"/>
                </a:cubicBezTo>
                <a:lnTo>
                  <a:pt x="2201" y="1547"/>
                </a:lnTo>
                <a:cubicBezTo>
                  <a:pt x="2362" y="1386"/>
                  <a:pt x="2576" y="1298"/>
                  <a:pt x="2804" y="1298"/>
                </a:cubicBezTo>
                <a:cubicBezTo>
                  <a:pt x="3032" y="1298"/>
                  <a:pt x="3246" y="1387"/>
                  <a:pt x="3406" y="1547"/>
                </a:cubicBezTo>
                <a:lnTo>
                  <a:pt x="3800" y="1940"/>
                </a:lnTo>
                <a:cubicBezTo>
                  <a:pt x="3830" y="1970"/>
                  <a:pt x="3898" y="2000"/>
                  <a:pt x="3978" y="2000"/>
                </a:cubicBezTo>
                <a:cubicBezTo>
                  <a:pt x="4016" y="2000"/>
                  <a:pt x="4051" y="1993"/>
                  <a:pt x="4074" y="1981"/>
                </a:cubicBezTo>
                <a:lnTo>
                  <a:pt x="4110" y="1964"/>
                </a:lnTo>
                <a:lnTo>
                  <a:pt x="4917" y="1634"/>
                </a:lnTo>
                <a:cubicBezTo>
                  <a:pt x="4996" y="1609"/>
                  <a:pt x="5083" y="1491"/>
                  <a:pt x="5083" y="1407"/>
                </a:cubicBezTo>
                <a:lnTo>
                  <a:pt x="5083" y="853"/>
                </a:lnTo>
                <a:cubicBezTo>
                  <a:pt x="5083" y="382"/>
                  <a:pt x="5466" y="0"/>
                  <a:pt x="5936" y="0"/>
                </a:cubicBezTo>
                <a:lnTo>
                  <a:pt x="6860" y="0"/>
                </a:lnTo>
                <a:cubicBezTo>
                  <a:pt x="7330" y="0"/>
                  <a:pt x="7712" y="382"/>
                  <a:pt x="7712" y="853"/>
                </a:cubicBezTo>
                <a:lnTo>
                  <a:pt x="7712" y="1407"/>
                </a:lnTo>
                <a:cubicBezTo>
                  <a:pt x="7712" y="1490"/>
                  <a:pt x="7799" y="1609"/>
                  <a:pt x="7879" y="1634"/>
                </a:cubicBezTo>
                <a:lnTo>
                  <a:pt x="7912" y="1646"/>
                </a:lnTo>
                <a:lnTo>
                  <a:pt x="8720" y="1981"/>
                </a:lnTo>
                <a:cubicBezTo>
                  <a:pt x="8744" y="1993"/>
                  <a:pt x="8779" y="2000"/>
                  <a:pt x="8816" y="2000"/>
                </a:cubicBezTo>
                <a:cubicBezTo>
                  <a:pt x="8898" y="2000"/>
                  <a:pt x="8965" y="1970"/>
                  <a:pt x="8994" y="1941"/>
                </a:cubicBezTo>
                <a:lnTo>
                  <a:pt x="9388" y="1547"/>
                </a:lnTo>
                <a:cubicBezTo>
                  <a:pt x="9549" y="1386"/>
                  <a:pt x="9763" y="1298"/>
                  <a:pt x="9991" y="1298"/>
                </a:cubicBezTo>
                <a:cubicBezTo>
                  <a:pt x="10219" y="1298"/>
                  <a:pt x="10433" y="1386"/>
                  <a:pt x="10594" y="1547"/>
                </a:cubicBezTo>
                <a:lnTo>
                  <a:pt x="11248" y="2200"/>
                </a:lnTo>
                <a:cubicBezTo>
                  <a:pt x="11409" y="2361"/>
                  <a:pt x="11497" y="2575"/>
                  <a:pt x="11497" y="2804"/>
                </a:cubicBezTo>
                <a:cubicBezTo>
                  <a:pt x="11497" y="3032"/>
                  <a:pt x="11409" y="3246"/>
                  <a:pt x="11248" y="3407"/>
                </a:cubicBezTo>
                <a:lnTo>
                  <a:pt x="10854" y="3800"/>
                </a:lnTo>
                <a:cubicBezTo>
                  <a:pt x="10797" y="3857"/>
                  <a:pt x="10776" y="4001"/>
                  <a:pt x="10814" y="4073"/>
                </a:cubicBezTo>
                <a:lnTo>
                  <a:pt x="10831" y="4109"/>
                </a:lnTo>
                <a:lnTo>
                  <a:pt x="11161" y="4915"/>
                </a:lnTo>
                <a:cubicBezTo>
                  <a:pt x="11186" y="4995"/>
                  <a:pt x="11305" y="5083"/>
                  <a:pt x="11388" y="5083"/>
                </a:cubicBezTo>
                <a:lnTo>
                  <a:pt x="11943" y="5083"/>
                </a:lnTo>
                <a:cubicBezTo>
                  <a:pt x="12412" y="5083"/>
                  <a:pt x="12795" y="5465"/>
                  <a:pt x="12795" y="5935"/>
                </a:cubicBezTo>
                <a:lnTo>
                  <a:pt x="12795" y="6860"/>
                </a:lnTo>
                <a:cubicBezTo>
                  <a:pt x="12795" y="7330"/>
                  <a:pt x="12412" y="7713"/>
                  <a:pt x="11943" y="7713"/>
                </a:cubicBezTo>
                <a:lnTo>
                  <a:pt x="11388" y="7713"/>
                </a:lnTo>
                <a:cubicBezTo>
                  <a:pt x="11305" y="7713"/>
                  <a:pt x="11186" y="7800"/>
                  <a:pt x="11161" y="7880"/>
                </a:cubicBezTo>
                <a:lnTo>
                  <a:pt x="11150" y="7912"/>
                </a:lnTo>
                <a:lnTo>
                  <a:pt x="10814" y="8721"/>
                </a:lnTo>
                <a:cubicBezTo>
                  <a:pt x="10776" y="8794"/>
                  <a:pt x="10796" y="8937"/>
                  <a:pt x="10854" y="8995"/>
                </a:cubicBezTo>
                <a:lnTo>
                  <a:pt x="11248" y="9388"/>
                </a:lnTo>
                <a:cubicBezTo>
                  <a:pt x="11408" y="9549"/>
                  <a:pt x="11497" y="9763"/>
                  <a:pt x="11497" y="9991"/>
                </a:cubicBezTo>
                <a:cubicBezTo>
                  <a:pt x="11497" y="10219"/>
                  <a:pt x="11409" y="10434"/>
                  <a:pt x="11248" y="10594"/>
                </a:cubicBezTo>
                <a:lnTo>
                  <a:pt x="10594" y="11249"/>
                </a:lnTo>
                <a:cubicBezTo>
                  <a:pt x="10433" y="11409"/>
                  <a:pt x="10219" y="11497"/>
                  <a:pt x="9991" y="11498"/>
                </a:cubicBezTo>
                <a:cubicBezTo>
                  <a:pt x="9763" y="11498"/>
                  <a:pt x="9549" y="11409"/>
                  <a:pt x="9388" y="11249"/>
                </a:cubicBezTo>
                <a:lnTo>
                  <a:pt x="8996" y="10854"/>
                </a:lnTo>
                <a:cubicBezTo>
                  <a:pt x="8968" y="10826"/>
                  <a:pt x="8900" y="10795"/>
                  <a:pt x="8819" y="10795"/>
                </a:cubicBezTo>
                <a:cubicBezTo>
                  <a:pt x="8781" y="10795"/>
                  <a:pt x="8746" y="10803"/>
                  <a:pt x="8723" y="10815"/>
                </a:cubicBezTo>
                <a:lnTo>
                  <a:pt x="8686" y="10833"/>
                </a:lnTo>
                <a:lnTo>
                  <a:pt x="7879" y="11163"/>
                </a:lnTo>
                <a:cubicBezTo>
                  <a:pt x="7799" y="11188"/>
                  <a:pt x="7712" y="11306"/>
                  <a:pt x="7712" y="11389"/>
                </a:cubicBezTo>
                <a:lnTo>
                  <a:pt x="7712" y="11942"/>
                </a:lnTo>
                <a:cubicBezTo>
                  <a:pt x="7712" y="12412"/>
                  <a:pt x="7330" y="12795"/>
                  <a:pt x="6860" y="12795"/>
                </a:cubicBezTo>
                <a:close/>
                <a:moveTo>
                  <a:pt x="5166" y="10423"/>
                </a:moveTo>
                <a:cubicBezTo>
                  <a:pt x="5565" y="10557"/>
                  <a:pt x="5863" y="10968"/>
                  <a:pt x="5863" y="11389"/>
                </a:cubicBezTo>
                <a:lnTo>
                  <a:pt x="5863" y="11942"/>
                </a:lnTo>
                <a:cubicBezTo>
                  <a:pt x="5863" y="11981"/>
                  <a:pt x="5896" y="12014"/>
                  <a:pt x="5936" y="12014"/>
                </a:cubicBezTo>
                <a:lnTo>
                  <a:pt x="6860" y="12014"/>
                </a:lnTo>
                <a:cubicBezTo>
                  <a:pt x="6898" y="12014"/>
                  <a:pt x="6931" y="11981"/>
                  <a:pt x="6931" y="11942"/>
                </a:cubicBezTo>
                <a:lnTo>
                  <a:pt x="6931" y="11389"/>
                </a:lnTo>
                <a:cubicBezTo>
                  <a:pt x="6931" y="10969"/>
                  <a:pt x="7230" y="10557"/>
                  <a:pt x="7628" y="10423"/>
                </a:cubicBezTo>
                <a:lnTo>
                  <a:pt x="8373" y="10118"/>
                </a:lnTo>
                <a:cubicBezTo>
                  <a:pt x="8505" y="10050"/>
                  <a:pt x="8659" y="10015"/>
                  <a:pt x="8819" y="10015"/>
                </a:cubicBezTo>
                <a:cubicBezTo>
                  <a:pt x="9098" y="10015"/>
                  <a:pt x="9364" y="10120"/>
                  <a:pt x="9547" y="10302"/>
                </a:cubicBezTo>
                <a:lnTo>
                  <a:pt x="9940" y="10697"/>
                </a:lnTo>
                <a:cubicBezTo>
                  <a:pt x="9972" y="10729"/>
                  <a:pt x="10008" y="10731"/>
                  <a:pt x="10042" y="10696"/>
                </a:cubicBezTo>
                <a:lnTo>
                  <a:pt x="10696" y="10043"/>
                </a:lnTo>
                <a:cubicBezTo>
                  <a:pt x="10713" y="10025"/>
                  <a:pt x="10717" y="10005"/>
                  <a:pt x="10717" y="9991"/>
                </a:cubicBezTo>
                <a:cubicBezTo>
                  <a:pt x="10717" y="9978"/>
                  <a:pt x="10713" y="9958"/>
                  <a:pt x="10696" y="9941"/>
                </a:cubicBezTo>
                <a:lnTo>
                  <a:pt x="10302" y="9548"/>
                </a:lnTo>
                <a:cubicBezTo>
                  <a:pt x="10005" y="9250"/>
                  <a:pt x="9926" y="8749"/>
                  <a:pt x="10116" y="8373"/>
                </a:cubicBezTo>
                <a:lnTo>
                  <a:pt x="10422" y="7628"/>
                </a:lnTo>
                <a:cubicBezTo>
                  <a:pt x="10556" y="7230"/>
                  <a:pt x="10968" y="6932"/>
                  <a:pt x="11388" y="6932"/>
                </a:cubicBezTo>
                <a:lnTo>
                  <a:pt x="11943" y="6932"/>
                </a:lnTo>
                <a:cubicBezTo>
                  <a:pt x="11981" y="6932"/>
                  <a:pt x="12014" y="6898"/>
                  <a:pt x="12014" y="6860"/>
                </a:cubicBezTo>
                <a:lnTo>
                  <a:pt x="12014" y="5935"/>
                </a:lnTo>
                <a:cubicBezTo>
                  <a:pt x="12014" y="5897"/>
                  <a:pt x="11981" y="5863"/>
                  <a:pt x="11943" y="5863"/>
                </a:cubicBezTo>
                <a:lnTo>
                  <a:pt x="11388" y="5863"/>
                </a:lnTo>
                <a:cubicBezTo>
                  <a:pt x="10967" y="5863"/>
                  <a:pt x="10556" y="5565"/>
                  <a:pt x="10422" y="5166"/>
                </a:cubicBezTo>
                <a:lnTo>
                  <a:pt x="10116" y="4422"/>
                </a:lnTo>
                <a:cubicBezTo>
                  <a:pt x="9927" y="4047"/>
                  <a:pt x="10005" y="3546"/>
                  <a:pt x="10301" y="3248"/>
                </a:cubicBezTo>
                <a:lnTo>
                  <a:pt x="10696" y="2855"/>
                </a:lnTo>
                <a:cubicBezTo>
                  <a:pt x="10713" y="2838"/>
                  <a:pt x="10717" y="2817"/>
                  <a:pt x="10717" y="2804"/>
                </a:cubicBezTo>
                <a:cubicBezTo>
                  <a:pt x="10717" y="2790"/>
                  <a:pt x="10713" y="2770"/>
                  <a:pt x="10696" y="2753"/>
                </a:cubicBezTo>
                <a:lnTo>
                  <a:pt x="10042" y="2099"/>
                </a:lnTo>
                <a:cubicBezTo>
                  <a:pt x="10008" y="2065"/>
                  <a:pt x="9973" y="2066"/>
                  <a:pt x="9939" y="2100"/>
                </a:cubicBezTo>
                <a:lnTo>
                  <a:pt x="9546" y="2492"/>
                </a:lnTo>
                <a:cubicBezTo>
                  <a:pt x="9364" y="2676"/>
                  <a:pt x="9097" y="2781"/>
                  <a:pt x="8816" y="2781"/>
                </a:cubicBezTo>
                <a:cubicBezTo>
                  <a:pt x="8657" y="2781"/>
                  <a:pt x="8504" y="2746"/>
                  <a:pt x="8371" y="2679"/>
                </a:cubicBezTo>
                <a:lnTo>
                  <a:pt x="7628" y="2373"/>
                </a:lnTo>
                <a:cubicBezTo>
                  <a:pt x="7230" y="2240"/>
                  <a:pt x="6931" y="1828"/>
                  <a:pt x="6931" y="1407"/>
                </a:cubicBezTo>
                <a:lnTo>
                  <a:pt x="6931" y="853"/>
                </a:lnTo>
                <a:cubicBezTo>
                  <a:pt x="6931" y="815"/>
                  <a:pt x="6897" y="780"/>
                  <a:pt x="6860" y="780"/>
                </a:cubicBezTo>
                <a:lnTo>
                  <a:pt x="5936" y="780"/>
                </a:lnTo>
                <a:cubicBezTo>
                  <a:pt x="5897" y="780"/>
                  <a:pt x="5863" y="814"/>
                  <a:pt x="5863" y="853"/>
                </a:cubicBezTo>
                <a:lnTo>
                  <a:pt x="5863" y="1407"/>
                </a:lnTo>
                <a:cubicBezTo>
                  <a:pt x="5863" y="1828"/>
                  <a:pt x="5565" y="2240"/>
                  <a:pt x="5166" y="2373"/>
                </a:cubicBezTo>
                <a:lnTo>
                  <a:pt x="4422" y="2679"/>
                </a:lnTo>
                <a:cubicBezTo>
                  <a:pt x="4290" y="2746"/>
                  <a:pt x="4137" y="2781"/>
                  <a:pt x="3978" y="2781"/>
                </a:cubicBezTo>
                <a:cubicBezTo>
                  <a:pt x="3697" y="2781"/>
                  <a:pt x="3432" y="2676"/>
                  <a:pt x="3248" y="2492"/>
                </a:cubicBezTo>
                <a:lnTo>
                  <a:pt x="2855" y="2099"/>
                </a:lnTo>
                <a:cubicBezTo>
                  <a:pt x="2820" y="2065"/>
                  <a:pt x="2787" y="2065"/>
                  <a:pt x="2753" y="2099"/>
                </a:cubicBezTo>
                <a:lnTo>
                  <a:pt x="2100" y="2752"/>
                </a:lnTo>
                <a:cubicBezTo>
                  <a:pt x="2072" y="2780"/>
                  <a:pt x="2072" y="2827"/>
                  <a:pt x="2100" y="2854"/>
                </a:cubicBezTo>
                <a:lnTo>
                  <a:pt x="2492" y="3248"/>
                </a:lnTo>
                <a:cubicBezTo>
                  <a:pt x="2790" y="3545"/>
                  <a:pt x="2869" y="4046"/>
                  <a:pt x="2679" y="4422"/>
                </a:cubicBezTo>
                <a:lnTo>
                  <a:pt x="2373" y="5167"/>
                </a:lnTo>
                <a:cubicBezTo>
                  <a:pt x="2239" y="5565"/>
                  <a:pt x="1828" y="5864"/>
                  <a:pt x="1407" y="5864"/>
                </a:cubicBezTo>
                <a:lnTo>
                  <a:pt x="852" y="5863"/>
                </a:lnTo>
                <a:cubicBezTo>
                  <a:pt x="814" y="5863"/>
                  <a:pt x="781" y="5896"/>
                  <a:pt x="781" y="5935"/>
                </a:cubicBezTo>
                <a:lnTo>
                  <a:pt x="781" y="6859"/>
                </a:lnTo>
                <a:cubicBezTo>
                  <a:pt x="781" y="6898"/>
                  <a:pt x="814" y="6932"/>
                  <a:pt x="853" y="6932"/>
                </a:cubicBezTo>
                <a:lnTo>
                  <a:pt x="1407" y="6932"/>
                </a:lnTo>
                <a:cubicBezTo>
                  <a:pt x="1828" y="6932"/>
                  <a:pt x="2239" y="7230"/>
                  <a:pt x="2372" y="7629"/>
                </a:cubicBezTo>
                <a:lnTo>
                  <a:pt x="2679" y="8373"/>
                </a:lnTo>
                <a:cubicBezTo>
                  <a:pt x="2869" y="8750"/>
                  <a:pt x="2790" y="9251"/>
                  <a:pt x="2491" y="9548"/>
                </a:cubicBezTo>
                <a:lnTo>
                  <a:pt x="2098" y="9941"/>
                </a:lnTo>
                <a:cubicBezTo>
                  <a:pt x="2072" y="9967"/>
                  <a:pt x="2072" y="10016"/>
                  <a:pt x="2100" y="10044"/>
                </a:cubicBezTo>
                <a:lnTo>
                  <a:pt x="2753" y="10697"/>
                </a:lnTo>
                <a:cubicBezTo>
                  <a:pt x="2786" y="10730"/>
                  <a:pt x="2820" y="10730"/>
                  <a:pt x="2854" y="10697"/>
                </a:cubicBezTo>
                <a:lnTo>
                  <a:pt x="3248" y="10303"/>
                </a:lnTo>
                <a:cubicBezTo>
                  <a:pt x="3431" y="10120"/>
                  <a:pt x="3696" y="10015"/>
                  <a:pt x="3976" y="10015"/>
                </a:cubicBezTo>
                <a:cubicBezTo>
                  <a:pt x="4135" y="10015"/>
                  <a:pt x="4289" y="10051"/>
                  <a:pt x="4421" y="10118"/>
                </a:cubicBezTo>
                <a:lnTo>
                  <a:pt x="5166" y="10423"/>
                </a:lnTo>
                <a:close/>
                <a:moveTo>
                  <a:pt x="6399" y="9097"/>
                </a:moveTo>
                <a:cubicBezTo>
                  <a:pt x="4909" y="9097"/>
                  <a:pt x="3698" y="7886"/>
                  <a:pt x="3698" y="6396"/>
                </a:cubicBezTo>
                <a:cubicBezTo>
                  <a:pt x="3698" y="4907"/>
                  <a:pt x="4909" y="3696"/>
                  <a:pt x="6399" y="3696"/>
                </a:cubicBezTo>
                <a:cubicBezTo>
                  <a:pt x="7888" y="3696"/>
                  <a:pt x="9099" y="4907"/>
                  <a:pt x="9099" y="6396"/>
                </a:cubicBezTo>
                <a:cubicBezTo>
                  <a:pt x="9099" y="7886"/>
                  <a:pt x="7888" y="9097"/>
                  <a:pt x="6399" y="9097"/>
                </a:cubicBezTo>
                <a:close/>
                <a:moveTo>
                  <a:pt x="6399" y="4477"/>
                </a:moveTo>
                <a:cubicBezTo>
                  <a:pt x="5340" y="4477"/>
                  <a:pt x="4478" y="5338"/>
                  <a:pt x="4478" y="6396"/>
                </a:cubicBezTo>
                <a:cubicBezTo>
                  <a:pt x="4478" y="7455"/>
                  <a:pt x="5340" y="8316"/>
                  <a:pt x="6399" y="8316"/>
                </a:cubicBezTo>
                <a:cubicBezTo>
                  <a:pt x="7457" y="8316"/>
                  <a:pt x="8319" y="7455"/>
                  <a:pt x="8319" y="6396"/>
                </a:cubicBezTo>
                <a:cubicBezTo>
                  <a:pt x="8319" y="5338"/>
                  <a:pt x="7457" y="4477"/>
                  <a:pt x="6399" y="4477"/>
                </a:cubicBezTo>
                <a:close/>
              </a:path>
            </a:pathLst>
          </a:custGeom>
          <a:gradFill>
            <a:gsLst>
              <a:gs pos="0">
                <a:srgbClr val="00BCD4"/>
              </a:gs>
              <a:gs pos="100000">
                <a:srgbClr val="3488C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5C15EE1-B105-4AD7-8974-2EAD3D4603EB}"/>
              </a:ext>
            </a:extLst>
          </p:cNvPr>
          <p:cNvGrpSpPr/>
          <p:nvPr/>
        </p:nvGrpSpPr>
        <p:grpSpPr>
          <a:xfrm>
            <a:off x="2083490" y="1731506"/>
            <a:ext cx="3609612" cy="1458934"/>
            <a:chOff x="7468483" y="1818590"/>
            <a:chExt cx="3609612" cy="145893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75D89DB-D789-4F9C-BCDF-8FD39379D34B}"/>
                </a:ext>
              </a:extLst>
            </p:cNvPr>
            <p:cNvSpPr txBox="1"/>
            <p:nvPr/>
          </p:nvSpPr>
          <p:spPr>
            <a:xfrm>
              <a:off x="7468483" y="1818590"/>
              <a:ext cx="22653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5817714-B0C3-48E3-9CB7-606E5AE3ECB7}"/>
                </a:ext>
              </a:extLst>
            </p:cNvPr>
            <p:cNvSpPr txBox="1"/>
            <p:nvPr/>
          </p:nvSpPr>
          <p:spPr>
            <a:xfrm>
              <a:off x="7468483" y="2103869"/>
              <a:ext cx="3609612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分钟之内。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729B3E3-5C90-443C-8C81-CD69F7E84F72}"/>
              </a:ext>
            </a:extLst>
          </p:cNvPr>
          <p:cNvGrpSpPr/>
          <p:nvPr/>
        </p:nvGrpSpPr>
        <p:grpSpPr>
          <a:xfrm>
            <a:off x="2083490" y="4260406"/>
            <a:ext cx="3609612" cy="1458934"/>
            <a:chOff x="7468483" y="1818590"/>
            <a:chExt cx="3609612" cy="1458934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B274811D-07C6-4C93-AD35-E70FC069DD8F}"/>
                </a:ext>
              </a:extLst>
            </p:cNvPr>
            <p:cNvSpPr txBox="1"/>
            <p:nvPr/>
          </p:nvSpPr>
          <p:spPr>
            <a:xfrm>
              <a:off x="7468483" y="1818590"/>
              <a:ext cx="22653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86BAAE0-8501-4065-ACC4-F3217D4DDC59}"/>
                </a:ext>
              </a:extLst>
            </p:cNvPr>
            <p:cNvSpPr txBox="1"/>
            <p:nvPr/>
          </p:nvSpPr>
          <p:spPr>
            <a:xfrm>
              <a:off x="7468483" y="2103869"/>
              <a:ext cx="3609612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分钟之内。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75527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7">
            <a:extLst>
              <a:ext uri="{FF2B5EF4-FFF2-40B4-BE49-F238E27FC236}">
                <a16:creationId xmlns:a16="http://schemas.microsoft.com/office/drawing/2014/main" id="{E329CEFE-27B8-45FC-B011-1C3356D06539}"/>
              </a:ext>
            </a:extLst>
          </p:cNvPr>
          <p:cNvSpPr>
            <a:spLocks/>
          </p:cNvSpPr>
          <p:nvPr/>
        </p:nvSpPr>
        <p:spPr bwMode="auto">
          <a:xfrm flipV="1">
            <a:off x="4131910" y="-14311"/>
            <a:ext cx="8060090" cy="6167262"/>
          </a:xfrm>
          <a:custGeom>
            <a:avLst/>
            <a:gdLst>
              <a:gd name="connsiteX0" fmla="*/ 5487811 w 8060090"/>
              <a:gd name="connsiteY0" fmla="*/ 0 h 6167261"/>
              <a:gd name="connsiteX1" fmla="*/ 5592113 w 8060090"/>
              <a:gd name="connsiteY1" fmla="*/ 5379 h 6167261"/>
              <a:gd name="connsiteX2" fmla="*/ 5699433 w 8060090"/>
              <a:gd name="connsiteY2" fmla="*/ 22289 h 6167261"/>
              <a:gd name="connsiteX3" fmla="*/ 5809779 w 8060090"/>
              <a:gd name="connsiteY3" fmla="*/ 49190 h 6167261"/>
              <a:gd name="connsiteX4" fmla="*/ 5923905 w 8060090"/>
              <a:gd name="connsiteY4" fmla="*/ 87621 h 6167261"/>
              <a:gd name="connsiteX5" fmla="*/ 6044830 w 8060090"/>
              <a:gd name="connsiteY5" fmla="*/ 137578 h 6167261"/>
              <a:gd name="connsiteX6" fmla="*/ 6173314 w 8060090"/>
              <a:gd name="connsiteY6" fmla="*/ 197531 h 6167261"/>
              <a:gd name="connsiteX7" fmla="*/ 6310869 w 8060090"/>
              <a:gd name="connsiteY7" fmla="*/ 269009 h 6167261"/>
              <a:gd name="connsiteX8" fmla="*/ 6459003 w 8060090"/>
              <a:gd name="connsiteY8" fmla="*/ 350483 h 6167261"/>
              <a:gd name="connsiteX9" fmla="*/ 6619233 w 8060090"/>
              <a:gd name="connsiteY9" fmla="*/ 444251 h 6167261"/>
              <a:gd name="connsiteX10" fmla="*/ 6793823 w 8060090"/>
              <a:gd name="connsiteY10" fmla="*/ 548014 h 6167261"/>
              <a:gd name="connsiteX11" fmla="*/ 6983524 w 8060090"/>
              <a:gd name="connsiteY11" fmla="*/ 664071 h 6167261"/>
              <a:gd name="connsiteX12" fmla="*/ 7190613 w 8060090"/>
              <a:gd name="connsiteY12" fmla="*/ 789355 h 6167261"/>
              <a:gd name="connsiteX13" fmla="*/ 7415838 w 8060090"/>
              <a:gd name="connsiteY13" fmla="*/ 926934 h 6167261"/>
              <a:gd name="connsiteX14" fmla="*/ 7660714 w 8060090"/>
              <a:gd name="connsiteY14" fmla="*/ 1074507 h 6167261"/>
              <a:gd name="connsiteX15" fmla="*/ 7927511 w 8060090"/>
              <a:gd name="connsiteY15" fmla="*/ 1234374 h 6167261"/>
              <a:gd name="connsiteX16" fmla="*/ 8060090 w 8060090"/>
              <a:gd name="connsiteY16" fmla="*/ 1311620 h 6167261"/>
              <a:gd name="connsiteX17" fmla="*/ 8060090 w 8060090"/>
              <a:gd name="connsiteY17" fmla="*/ 6167261 h 6167261"/>
              <a:gd name="connsiteX18" fmla="*/ 26453 w 8060090"/>
              <a:gd name="connsiteY18" fmla="*/ 6167261 h 6167261"/>
              <a:gd name="connsiteX19" fmla="*/ 24943 w 8060090"/>
              <a:gd name="connsiteY19" fmla="*/ 5829844 h 6167261"/>
              <a:gd name="connsiteX20" fmla="*/ 21164 w 8060090"/>
              <a:gd name="connsiteY20" fmla="*/ 5517024 h 6167261"/>
              <a:gd name="connsiteX21" fmla="*/ 16628 w 8060090"/>
              <a:gd name="connsiteY21" fmla="*/ 5229568 h 6167261"/>
              <a:gd name="connsiteX22" fmla="*/ 11339 w 8060090"/>
              <a:gd name="connsiteY22" fmla="*/ 4964398 h 6167261"/>
              <a:gd name="connsiteX23" fmla="*/ 6802 w 8060090"/>
              <a:gd name="connsiteY23" fmla="*/ 4720753 h 6167261"/>
              <a:gd name="connsiteX24" fmla="*/ 2270 w 8060090"/>
              <a:gd name="connsiteY24" fmla="*/ 4498626 h 6167261"/>
              <a:gd name="connsiteX25" fmla="*/ 0 w 8060090"/>
              <a:gd name="connsiteY25" fmla="*/ 4294180 h 6167261"/>
              <a:gd name="connsiteX26" fmla="*/ 757 w 8060090"/>
              <a:gd name="connsiteY26" fmla="*/ 4106640 h 6167261"/>
              <a:gd name="connsiteX27" fmla="*/ 3780 w 8060090"/>
              <a:gd name="connsiteY27" fmla="*/ 3936010 h 6167261"/>
              <a:gd name="connsiteX28" fmla="*/ 11339 w 8060090"/>
              <a:gd name="connsiteY28" fmla="*/ 3780753 h 6167261"/>
              <a:gd name="connsiteX29" fmla="*/ 23430 w 8060090"/>
              <a:gd name="connsiteY29" fmla="*/ 3638560 h 6167261"/>
              <a:gd name="connsiteX30" fmla="*/ 41571 w 8060090"/>
              <a:gd name="connsiteY30" fmla="*/ 3508668 h 6167261"/>
              <a:gd name="connsiteX31" fmla="*/ 65753 w 8060090"/>
              <a:gd name="connsiteY31" fmla="*/ 3389535 h 6167261"/>
              <a:gd name="connsiteX32" fmla="*/ 97499 w 8060090"/>
              <a:gd name="connsiteY32" fmla="*/ 3279625 h 6167261"/>
              <a:gd name="connsiteX33" fmla="*/ 136800 w 8060090"/>
              <a:gd name="connsiteY33" fmla="*/ 3178170 h 6167261"/>
              <a:gd name="connsiteX34" fmla="*/ 184416 w 8060090"/>
              <a:gd name="connsiteY34" fmla="*/ 3083630 h 6167261"/>
              <a:gd name="connsiteX35" fmla="*/ 241853 w 8060090"/>
              <a:gd name="connsiteY35" fmla="*/ 2994474 h 6167261"/>
              <a:gd name="connsiteX36" fmla="*/ 309877 w 8060090"/>
              <a:gd name="connsiteY36" fmla="*/ 2909157 h 6167261"/>
              <a:gd name="connsiteX37" fmla="*/ 387721 w 8060090"/>
              <a:gd name="connsiteY37" fmla="*/ 2826919 h 6167261"/>
              <a:gd name="connsiteX38" fmla="*/ 478417 w 8060090"/>
              <a:gd name="connsiteY38" fmla="*/ 2746985 h 6167261"/>
              <a:gd name="connsiteX39" fmla="*/ 581205 w 8060090"/>
              <a:gd name="connsiteY39" fmla="*/ 2665512 h 6167261"/>
              <a:gd name="connsiteX40" fmla="*/ 696841 w 8060090"/>
              <a:gd name="connsiteY40" fmla="*/ 2584038 h 6167261"/>
              <a:gd name="connsiteX41" fmla="*/ 827594 w 8060090"/>
              <a:gd name="connsiteY41" fmla="*/ 2499493 h 6167261"/>
              <a:gd name="connsiteX42" fmla="*/ 971949 w 8060090"/>
              <a:gd name="connsiteY42" fmla="*/ 2411104 h 6167261"/>
              <a:gd name="connsiteX43" fmla="*/ 1132935 w 8060090"/>
              <a:gd name="connsiteY43" fmla="*/ 2318104 h 6167261"/>
              <a:gd name="connsiteX44" fmla="*/ 1309791 w 8060090"/>
              <a:gd name="connsiteY44" fmla="*/ 2218185 h 6167261"/>
              <a:gd name="connsiteX45" fmla="*/ 1504028 w 8060090"/>
              <a:gd name="connsiteY45" fmla="*/ 2109811 h 6167261"/>
              <a:gd name="connsiteX46" fmla="*/ 1714896 w 8060090"/>
              <a:gd name="connsiteY46" fmla="*/ 1992217 h 6167261"/>
              <a:gd name="connsiteX47" fmla="*/ 1946167 w 8060090"/>
              <a:gd name="connsiteY47" fmla="*/ 1863858 h 6167261"/>
              <a:gd name="connsiteX48" fmla="*/ 2195580 w 8060090"/>
              <a:gd name="connsiteY48" fmla="*/ 1724744 h 6167261"/>
              <a:gd name="connsiteX49" fmla="*/ 2466151 w 8060090"/>
              <a:gd name="connsiteY49" fmla="*/ 1571791 h 6167261"/>
              <a:gd name="connsiteX50" fmla="*/ 2756377 w 8060090"/>
              <a:gd name="connsiteY50" fmla="*/ 1403469 h 6167261"/>
              <a:gd name="connsiteX51" fmla="*/ 3046600 w 8060090"/>
              <a:gd name="connsiteY51" fmla="*/ 1234374 h 6167261"/>
              <a:gd name="connsiteX52" fmla="*/ 3313396 w 8060090"/>
              <a:gd name="connsiteY52" fmla="*/ 1074507 h 6167261"/>
              <a:gd name="connsiteX53" fmla="*/ 3558272 w 8060090"/>
              <a:gd name="connsiteY53" fmla="*/ 926934 h 6167261"/>
              <a:gd name="connsiteX54" fmla="*/ 3783498 w 8060090"/>
              <a:gd name="connsiteY54" fmla="*/ 789355 h 6167261"/>
              <a:gd name="connsiteX55" fmla="*/ 3990586 w 8060090"/>
              <a:gd name="connsiteY55" fmla="*/ 664071 h 6167261"/>
              <a:gd name="connsiteX56" fmla="*/ 4180291 w 8060090"/>
              <a:gd name="connsiteY56" fmla="*/ 548014 h 6167261"/>
              <a:gd name="connsiteX57" fmla="*/ 4354877 w 8060090"/>
              <a:gd name="connsiteY57" fmla="*/ 444251 h 6167261"/>
              <a:gd name="connsiteX58" fmla="*/ 4515107 w 8060090"/>
              <a:gd name="connsiteY58" fmla="*/ 350483 h 6167261"/>
              <a:gd name="connsiteX59" fmla="*/ 4663241 w 8060090"/>
              <a:gd name="connsiteY59" fmla="*/ 269009 h 6167261"/>
              <a:gd name="connsiteX60" fmla="*/ 4800796 w 8060090"/>
              <a:gd name="connsiteY60" fmla="*/ 197531 h 6167261"/>
              <a:gd name="connsiteX61" fmla="*/ 4929280 w 8060090"/>
              <a:gd name="connsiteY61" fmla="*/ 137578 h 6167261"/>
              <a:gd name="connsiteX62" fmla="*/ 5050209 w 8060090"/>
              <a:gd name="connsiteY62" fmla="*/ 87621 h 6167261"/>
              <a:gd name="connsiteX63" fmla="*/ 5164331 w 8060090"/>
              <a:gd name="connsiteY63" fmla="*/ 49190 h 6167261"/>
              <a:gd name="connsiteX64" fmla="*/ 5274677 w 8060090"/>
              <a:gd name="connsiteY64" fmla="*/ 22289 h 6167261"/>
              <a:gd name="connsiteX65" fmla="*/ 5382001 w 8060090"/>
              <a:gd name="connsiteY65" fmla="*/ 5379 h 6167261"/>
              <a:gd name="connsiteX66" fmla="*/ 5487811 w 8060090"/>
              <a:gd name="connsiteY66" fmla="*/ 0 h 6167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8060090" h="6167261">
                <a:moveTo>
                  <a:pt x="5487811" y="0"/>
                </a:moveTo>
                <a:lnTo>
                  <a:pt x="5592113" y="5379"/>
                </a:lnTo>
                <a:lnTo>
                  <a:pt x="5699433" y="22289"/>
                </a:lnTo>
                <a:lnTo>
                  <a:pt x="5809779" y="49190"/>
                </a:lnTo>
                <a:lnTo>
                  <a:pt x="5923905" y="87621"/>
                </a:lnTo>
                <a:lnTo>
                  <a:pt x="6044830" y="137578"/>
                </a:lnTo>
                <a:lnTo>
                  <a:pt x="6173314" y="197531"/>
                </a:lnTo>
                <a:lnTo>
                  <a:pt x="6310869" y="269009"/>
                </a:lnTo>
                <a:lnTo>
                  <a:pt x="6459003" y="350483"/>
                </a:lnTo>
                <a:lnTo>
                  <a:pt x="6619233" y="444251"/>
                </a:lnTo>
                <a:lnTo>
                  <a:pt x="6793823" y="548014"/>
                </a:lnTo>
                <a:lnTo>
                  <a:pt x="6983524" y="664071"/>
                </a:lnTo>
                <a:lnTo>
                  <a:pt x="7190613" y="789355"/>
                </a:lnTo>
                <a:lnTo>
                  <a:pt x="7415838" y="926934"/>
                </a:lnTo>
                <a:lnTo>
                  <a:pt x="7660714" y="1074507"/>
                </a:lnTo>
                <a:lnTo>
                  <a:pt x="7927511" y="1234374"/>
                </a:lnTo>
                <a:lnTo>
                  <a:pt x="8060090" y="1311620"/>
                </a:lnTo>
                <a:lnTo>
                  <a:pt x="8060090" y="6167261"/>
                </a:lnTo>
                <a:lnTo>
                  <a:pt x="26453" y="6167261"/>
                </a:lnTo>
                <a:lnTo>
                  <a:pt x="24943" y="5829844"/>
                </a:lnTo>
                <a:lnTo>
                  <a:pt x="21164" y="5517024"/>
                </a:lnTo>
                <a:lnTo>
                  <a:pt x="16628" y="5229568"/>
                </a:lnTo>
                <a:lnTo>
                  <a:pt x="11339" y="4964398"/>
                </a:lnTo>
                <a:lnTo>
                  <a:pt x="6802" y="4720753"/>
                </a:lnTo>
                <a:lnTo>
                  <a:pt x="2270" y="4498626"/>
                </a:lnTo>
                <a:lnTo>
                  <a:pt x="0" y="4294180"/>
                </a:lnTo>
                <a:lnTo>
                  <a:pt x="757" y="4106640"/>
                </a:lnTo>
                <a:lnTo>
                  <a:pt x="3780" y="3936010"/>
                </a:lnTo>
                <a:lnTo>
                  <a:pt x="11339" y="3780753"/>
                </a:lnTo>
                <a:lnTo>
                  <a:pt x="23430" y="3638560"/>
                </a:lnTo>
                <a:lnTo>
                  <a:pt x="41571" y="3508668"/>
                </a:lnTo>
                <a:lnTo>
                  <a:pt x="65753" y="3389535"/>
                </a:lnTo>
                <a:lnTo>
                  <a:pt x="97499" y="3279625"/>
                </a:lnTo>
                <a:lnTo>
                  <a:pt x="136800" y="3178170"/>
                </a:lnTo>
                <a:lnTo>
                  <a:pt x="184416" y="3083630"/>
                </a:lnTo>
                <a:lnTo>
                  <a:pt x="241853" y="2994474"/>
                </a:lnTo>
                <a:lnTo>
                  <a:pt x="309877" y="2909157"/>
                </a:lnTo>
                <a:lnTo>
                  <a:pt x="387721" y="2826919"/>
                </a:lnTo>
                <a:lnTo>
                  <a:pt x="478417" y="2746985"/>
                </a:lnTo>
                <a:lnTo>
                  <a:pt x="581205" y="2665512"/>
                </a:lnTo>
                <a:lnTo>
                  <a:pt x="696841" y="2584038"/>
                </a:lnTo>
                <a:lnTo>
                  <a:pt x="827594" y="2499493"/>
                </a:lnTo>
                <a:lnTo>
                  <a:pt x="971949" y="2411104"/>
                </a:lnTo>
                <a:lnTo>
                  <a:pt x="1132935" y="2318104"/>
                </a:lnTo>
                <a:lnTo>
                  <a:pt x="1309791" y="2218185"/>
                </a:lnTo>
                <a:lnTo>
                  <a:pt x="1504028" y="2109811"/>
                </a:lnTo>
                <a:lnTo>
                  <a:pt x="1714896" y="1992217"/>
                </a:lnTo>
                <a:lnTo>
                  <a:pt x="1946167" y="1863858"/>
                </a:lnTo>
                <a:lnTo>
                  <a:pt x="2195580" y="1724744"/>
                </a:lnTo>
                <a:lnTo>
                  <a:pt x="2466151" y="1571791"/>
                </a:lnTo>
                <a:lnTo>
                  <a:pt x="2756377" y="1403469"/>
                </a:lnTo>
                <a:lnTo>
                  <a:pt x="3046600" y="1234374"/>
                </a:lnTo>
                <a:lnTo>
                  <a:pt x="3313396" y="1074507"/>
                </a:lnTo>
                <a:lnTo>
                  <a:pt x="3558272" y="926934"/>
                </a:lnTo>
                <a:lnTo>
                  <a:pt x="3783498" y="789355"/>
                </a:lnTo>
                <a:lnTo>
                  <a:pt x="3990586" y="664071"/>
                </a:lnTo>
                <a:lnTo>
                  <a:pt x="4180291" y="548014"/>
                </a:lnTo>
                <a:lnTo>
                  <a:pt x="4354877" y="444251"/>
                </a:lnTo>
                <a:lnTo>
                  <a:pt x="4515107" y="350483"/>
                </a:lnTo>
                <a:lnTo>
                  <a:pt x="4663241" y="269009"/>
                </a:lnTo>
                <a:lnTo>
                  <a:pt x="4800796" y="197531"/>
                </a:lnTo>
                <a:lnTo>
                  <a:pt x="4929280" y="137578"/>
                </a:lnTo>
                <a:lnTo>
                  <a:pt x="5050209" y="87621"/>
                </a:lnTo>
                <a:lnTo>
                  <a:pt x="5164331" y="49190"/>
                </a:lnTo>
                <a:lnTo>
                  <a:pt x="5274677" y="22289"/>
                </a:lnTo>
                <a:lnTo>
                  <a:pt x="5382001" y="5379"/>
                </a:lnTo>
                <a:lnTo>
                  <a:pt x="5487811" y="0"/>
                </a:lnTo>
                <a:close/>
              </a:path>
            </a:pathLst>
          </a:custGeom>
          <a:gradFill flip="none" rotWithShape="1">
            <a:gsLst>
              <a:gs pos="0">
                <a:srgbClr val="00BCD4">
                  <a:alpha val="0"/>
                </a:srgbClr>
              </a:gs>
              <a:gs pos="100000">
                <a:srgbClr val="3488C6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24 Elipse">
            <a:extLst>
              <a:ext uri="{FF2B5EF4-FFF2-40B4-BE49-F238E27FC236}">
                <a16:creationId xmlns:a16="http://schemas.microsoft.com/office/drawing/2014/main" id="{BBAF1FE9-FBD7-4B22-B323-0453588F9B80}"/>
              </a:ext>
            </a:extLst>
          </p:cNvPr>
          <p:cNvSpPr/>
          <p:nvPr/>
        </p:nvSpPr>
        <p:spPr>
          <a:xfrm>
            <a:off x="5622201" y="5860871"/>
            <a:ext cx="7759346" cy="1033696"/>
          </a:xfrm>
          <a:prstGeom prst="ellipse">
            <a:avLst/>
          </a:prstGeom>
          <a:gradFill flip="none" rotWithShape="1">
            <a:gsLst>
              <a:gs pos="0">
                <a:srgbClr val="262626">
                  <a:lumMod val="75000"/>
                  <a:lumOff val="25000"/>
                  <a:alpha val="65000"/>
                </a:srgbClr>
              </a:gs>
              <a:gs pos="100000">
                <a:srgbClr val="262626">
                  <a:lumMod val="75000"/>
                  <a:lumOff val="25000"/>
                  <a:alpha val="6500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444500"/>
          </a:effectLst>
        </p:spPr>
        <p:txBody>
          <a:bodyPr lIns="120782" tIns="60391" rIns="120782" bIns="60391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90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Rectangle: Rounded Corners 17">
            <a:extLst>
              <a:ext uri="{FF2B5EF4-FFF2-40B4-BE49-F238E27FC236}">
                <a16:creationId xmlns:a16="http://schemas.microsoft.com/office/drawing/2014/main" id="{7FFC0116-4BA8-43C6-AABA-B262847D4CDB}"/>
              </a:ext>
            </a:extLst>
          </p:cNvPr>
          <p:cNvSpPr/>
          <p:nvPr/>
        </p:nvSpPr>
        <p:spPr>
          <a:xfrm>
            <a:off x="8944671" y="2074679"/>
            <a:ext cx="1726243" cy="3180753"/>
          </a:xfrm>
          <a:prstGeom prst="roundRect">
            <a:avLst>
              <a:gd name="adj" fmla="val 3058"/>
            </a:avLst>
          </a:prstGeom>
          <a:gradFill>
            <a:gsLst>
              <a:gs pos="0">
                <a:srgbClr val="4CEBFF"/>
              </a:gs>
              <a:gs pos="100000">
                <a:srgbClr val="00BCD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977900" dist="381000" dir="5400000" algn="t" rotWithShape="0">
              <a:prstClr val="black">
                <a:alpha val="4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Rectangle 19">
            <a:extLst>
              <a:ext uri="{FF2B5EF4-FFF2-40B4-BE49-F238E27FC236}">
                <a16:creationId xmlns:a16="http://schemas.microsoft.com/office/drawing/2014/main" id="{64E0EC49-20DD-44AB-97AA-7A74CF64A6AE}"/>
              </a:ext>
            </a:extLst>
          </p:cNvPr>
          <p:cNvSpPr/>
          <p:nvPr/>
        </p:nvSpPr>
        <p:spPr>
          <a:xfrm>
            <a:off x="9104039" y="2960486"/>
            <a:ext cx="1407507" cy="343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pc="300" dirty="0">
                <a:solidFill>
                  <a:prstClr val="white"/>
                </a:solidFill>
                <a:cs typeface="+mn-ea"/>
                <a:sym typeface="+mn-lt"/>
              </a:rPr>
              <a:t>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9C1610B-3CF9-4A65-94DD-8C65527E6D45}"/>
              </a:ext>
            </a:extLst>
          </p:cNvPr>
          <p:cNvGrpSpPr/>
          <p:nvPr/>
        </p:nvGrpSpPr>
        <p:grpSpPr>
          <a:xfrm>
            <a:off x="9238558" y="1347374"/>
            <a:ext cx="1138469" cy="1138469"/>
            <a:chOff x="9238558" y="1347374"/>
            <a:chExt cx="1138469" cy="1138469"/>
          </a:xfrm>
        </p:grpSpPr>
        <p:sp>
          <p:nvSpPr>
            <p:cNvPr id="27" name="Oval 17">
              <a:extLst>
                <a:ext uri="{FF2B5EF4-FFF2-40B4-BE49-F238E27FC236}">
                  <a16:creationId xmlns:a16="http://schemas.microsoft.com/office/drawing/2014/main" id="{3B45C14C-A150-4D36-9FE0-439E197EEE6D}"/>
                </a:ext>
              </a:extLst>
            </p:cNvPr>
            <p:cNvSpPr/>
            <p:nvPr/>
          </p:nvSpPr>
          <p:spPr>
            <a:xfrm>
              <a:off x="9238558" y="1347374"/>
              <a:ext cx="1138469" cy="1138469"/>
            </a:xfrm>
            <a:prstGeom prst="ellipse">
              <a:avLst/>
            </a:prstGeom>
            <a:solidFill>
              <a:srgbClr val="4CEB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863600" dist="38100" dir="5400000" algn="t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D93180C4-C15D-4C7C-BAA5-1B4E0E4A40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50508" y="1698762"/>
              <a:ext cx="514568" cy="435693"/>
            </a:xfrm>
            <a:custGeom>
              <a:avLst/>
              <a:gdLst>
                <a:gd name="T0" fmla="*/ 209171 w 602"/>
                <a:gd name="T1" fmla="*/ 183789 h 510"/>
                <a:gd name="T2" fmla="*/ 209171 w 602"/>
                <a:gd name="T3" fmla="*/ 183789 h 510"/>
                <a:gd name="T4" fmla="*/ 7587 w 602"/>
                <a:gd name="T5" fmla="*/ 183789 h 510"/>
                <a:gd name="T6" fmla="*/ 0 w 602"/>
                <a:gd name="T7" fmla="*/ 176206 h 510"/>
                <a:gd name="T8" fmla="*/ 0 w 602"/>
                <a:gd name="T9" fmla="*/ 173679 h 510"/>
                <a:gd name="T10" fmla="*/ 7587 w 602"/>
                <a:gd name="T11" fmla="*/ 163207 h 510"/>
                <a:gd name="T12" fmla="*/ 209171 w 602"/>
                <a:gd name="T13" fmla="*/ 163207 h 510"/>
                <a:gd name="T14" fmla="*/ 217119 w 602"/>
                <a:gd name="T15" fmla="*/ 173679 h 510"/>
                <a:gd name="T16" fmla="*/ 217119 w 602"/>
                <a:gd name="T17" fmla="*/ 176206 h 510"/>
                <a:gd name="T18" fmla="*/ 209171 w 602"/>
                <a:gd name="T19" fmla="*/ 183789 h 510"/>
                <a:gd name="T20" fmla="*/ 175935 w 602"/>
                <a:gd name="T21" fmla="*/ 153097 h 510"/>
                <a:gd name="T22" fmla="*/ 175935 w 602"/>
                <a:gd name="T23" fmla="*/ 153097 h 510"/>
                <a:gd name="T24" fmla="*/ 155704 w 602"/>
                <a:gd name="T25" fmla="*/ 153097 h 510"/>
                <a:gd name="T26" fmla="*/ 145589 w 602"/>
                <a:gd name="T27" fmla="*/ 142987 h 510"/>
                <a:gd name="T28" fmla="*/ 145589 w 602"/>
                <a:gd name="T29" fmla="*/ 10110 h 510"/>
                <a:gd name="T30" fmla="*/ 155704 w 602"/>
                <a:gd name="T31" fmla="*/ 0 h 510"/>
                <a:gd name="T32" fmla="*/ 175935 w 602"/>
                <a:gd name="T33" fmla="*/ 0 h 510"/>
                <a:gd name="T34" fmla="*/ 186411 w 602"/>
                <a:gd name="T35" fmla="*/ 10110 h 510"/>
                <a:gd name="T36" fmla="*/ 186411 w 602"/>
                <a:gd name="T37" fmla="*/ 142987 h 510"/>
                <a:gd name="T38" fmla="*/ 175935 w 602"/>
                <a:gd name="T39" fmla="*/ 153097 h 510"/>
                <a:gd name="T40" fmla="*/ 119939 w 602"/>
                <a:gd name="T41" fmla="*/ 153097 h 510"/>
                <a:gd name="T42" fmla="*/ 119939 w 602"/>
                <a:gd name="T43" fmla="*/ 153097 h 510"/>
                <a:gd name="T44" fmla="*/ 99708 w 602"/>
                <a:gd name="T45" fmla="*/ 153097 h 510"/>
                <a:gd name="T46" fmla="*/ 89232 w 602"/>
                <a:gd name="T47" fmla="*/ 142987 h 510"/>
                <a:gd name="T48" fmla="*/ 89232 w 602"/>
                <a:gd name="T49" fmla="*/ 58856 h 510"/>
                <a:gd name="T50" fmla="*/ 99708 w 602"/>
                <a:gd name="T51" fmla="*/ 48385 h 510"/>
                <a:gd name="T52" fmla="*/ 119939 w 602"/>
                <a:gd name="T53" fmla="*/ 48385 h 510"/>
                <a:gd name="T54" fmla="*/ 130054 w 602"/>
                <a:gd name="T55" fmla="*/ 58856 h 510"/>
                <a:gd name="T56" fmla="*/ 130054 w 602"/>
                <a:gd name="T57" fmla="*/ 142987 h 510"/>
                <a:gd name="T58" fmla="*/ 119939 w 602"/>
                <a:gd name="T59" fmla="*/ 153097 h 510"/>
                <a:gd name="T60" fmla="*/ 61053 w 602"/>
                <a:gd name="T61" fmla="*/ 153097 h 510"/>
                <a:gd name="T62" fmla="*/ 61053 w 602"/>
                <a:gd name="T63" fmla="*/ 153097 h 510"/>
                <a:gd name="T64" fmla="*/ 40823 w 602"/>
                <a:gd name="T65" fmla="*/ 153097 h 510"/>
                <a:gd name="T66" fmla="*/ 30707 w 602"/>
                <a:gd name="T67" fmla="*/ 142987 h 510"/>
                <a:gd name="T68" fmla="*/ 30707 w 602"/>
                <a:gd name="T69" fmla="*/ 107240 h 510"/>
                <a:gd name="T70" fmla="*/ 40823 w 602"/>
                <a:gd name="T71" fmla="*/ 97130 h 510"/>
                <a:gd name="T72" fmla="*/ 61053 w 602"/>
                <a:gd name="T73" fmla="*/ 97130 h 510"/>
                <a:gd name="T74" fmla="*/ 71530 w 602"/>
                <a:gd name="T75" fmla="*/ 107240 h 510"/>
                <a:gd name="T76" fmla="*/ 71530 w 602"/>
                <a:gd name="T77" fmla="*/ 142987 h 510"/>
                <a:gd name="T78" fmla="*/ 61053 w 602"/>
                <a:gd name="T79" fmla="*/ 153097 h 5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10">
                  <a:moveTo>
                    <a:pt x="579" y="509"/>
                  </a:moveTo>
                  <a:lnTo>
                    <a:pt x="579" y="509"/>
                  </a:lnTo>
                  <a:cubicBezTo>
                    <a:pt x="21" y="509"/>
                    <a:pt x="21" y="509"/>
                    <a:pt x="21" y="509"/>
                  </a:cubicBezTo>
                  <a:cubicBezTo>
                    <a:pt x="7" y="509"/>
                    <a:pt x="0" y="502"/>
                    <a:pt x="0" y="488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67"/>
                    <a:pt x="7" y="452"/>
                    <a:pt x="21" y="452"/>
                  </a:cubicBezTo>
                  <a:cubicBezTo>
                    <a:pt x="579" y="452"/>
                    <a:pt x="579" y="452"/>
                    <a:pt x="579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488"/>
                    <a:pt x="601" y="488"/>
                    <a:pt x="601" y="488"/>
                  </a:cubicBezTo>
                  <a:cubicBezTo>
                    <a:pt x="601" y="502"/>
                    <a:pt x="594" y="509"/>
                    <a:pt x="579" y="509"/>
                  </a:cubicBezTo>
                  <a:close/>
                  <a:moveTo>
                    <a:pt x="487" y="424"/>
                  </a:moveTo>
                  <a:lnTo>
                    <a:pt x="487" y="424"/>
                  </a:lnTo>
                  <a:cubicBezTo>
                    <a:pt x="431" y="424"/>
                    <a:pt x="431" y="424"/>
                    <a:pt x="431" y="424"/>
                  </a:cubicBezTo>
                  <a:cubicBezTo>
                    <a:pt x="417" y="424"/>
                    <a:pt x="403" y="417"/>
                    <a:pt x="403" y="396"/>
                  </a:cubicBezTo>
                  <a:cubicBezTo>
                    <a:pt x="403" y="28"/>
                    <a:pt x="403" y="28"/>
                    <a:pt x="403" y="28"/>
                  </a:cubicBezTo>
                  <a:cubicBezTo>
                    <a:pt x="403" y="14"/>
                    <a:pt x="417" y="0"/>
                    <a:pt x="431" y="0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509" y="0"/>
                    <a:pt x="516" y="14"/>
                    <a:pt x="516" y="28"/>
                  </a:cubicBezTo>
                  <a:cubicBezTo>
                    <a:pt x="516" y="396"/>
                    <a:pt x="516" y="396"/>
                    <a:pt x="516" y="396"/>
                  </a:cubicBezTo>
                  <a:cubicBezTo>
                    <a:pt x="516" y="417"/>
                    <a:pt x="509" y="424"/>
                    <a:pt x="487" y="424"/>
                  </a:cubicBezTo>
                  <a:close/>
                  <a:moveTo>
                    <a:pt x="332" y="424"/>
                  </a:moveTo>
                  <a:lnTo>
                    <a:pt x="332" y="424"/>
                  </a:lnTo>
                  <a:cubicBezTo>
                    <a:pt x="276" y="424"/>
                    <a:pt x="276" y="424"/>
                    <a:pt x="276" y="424"/>
                  </a:cubicBezTo>
                  <a:cubicBezTo>
                    <a:pt x="254" y="424"/>
                    <a:pt x="247" y="417"/>
                    <a:pt x="247" y="396"/>
                  </a:cubicBezTo>
                  <a:cubicBezTo>
                    <a:pt x="247" y="163"/>
                    <a:pt x="247" y="163"/>
                    <a:pt x="247" y="163"/>
                  </a:cubicBezTo>
                  <a:cubicBezTo>
                    <a:pt x="247" y="149"/>
                    <a:pt x="254" y="134"/>
                    <a:pt x="276" y="134"/>
                  </a:cubicBezTo>
                  <a:cubicBezTo>
                    <a:pt x="332" y="134"/>
                    <a:pt x="332" y="134"/>
                    <a:pt x="332" y="134"/>
                  </a:cubicBezTo>
                  <a:cubicBezTo>
                    <a:pt x="346" y="134"/>
                    <a:pt x="360" y="149"/>
                    <a:pt x="360" y="163"/>
                  </a:cubicBezTo>
                  <a:cubicBezTo>
                    <a:pt x="360" y="396"/>
                    <a:pt x="360" y="396"/>
                    <a:pt x="360" y="396"/>
                  </a:cubicBezTo>
                  <a:cubicBezTo>
                    <a:pt x="360" y="417"/>
                    <a:pt x="346" y="424"/>
                    <a:pt x="332" y="424"/>
                  </a:cubicBezTo>
                  <a:close/>
                  <a:moveTo>
                    <a:pt x="169" y="424"/>
                  </a:moveTo>
                  <a:lnTo>
                    <a:pt x="169" y="424"/>
                  </a:lnTo>
                  <a:cubicBezTo>
                    <a:pt x="113" y="424"/>
                    <a:pt x="113" y="424"/>
                    <a:pt x="113" y="424"/>
                  </a:cubicBezTo>
                  <a:cubicBezTo>
                    <a:pt x="99" y="424"/>
                    <a:pt x="85" y="417"/>
                    <a:pt x="85" y="396"/>
                  </a:cubicBezTo>
                  <a:cubicBezTo>
                    <a:pt x="85" y="297"/>
                    <a:pt x="85" y="297"/>
                    <a:pt x="85" y="297"/>
                  </a:cubicBezTo>
                  <a:cubicBezTo>
                    <a:pt x="85" y="276"/>
                    <a:pt x="99" y="269"/>
                    <a:pt x="113" y="269"/>
                  </a:cubicBezTo>
                  <a:cubicBezTo>
                    <a:pt x="169" y="269"/>
                    <a:pt x="169" y="269"/>
                    <a:pt x="169" y="269"/>
                  </a:cubicBezTo>
                  <a:cubicBezTo>
                    <a:pt x="184" y="269"/>
                    <a:pt x="198" y="276"/>
                    <a:pt x="198" y="297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417"/>
                    <a:pt x="184" y="424"/>
                    <a:pt x="169" y="42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Rectangle 24">
            <a:extLst>
              <a:ext uri="{FF2B5EF4-FFF2-40B4-BE49-F238E27FC236}">
                <a16:creationId xmlns:a16="http://schemas.microsoft.com/office/drawing/2014/main" id="{4ED4B6E9-0064-495A-87A4-B305EF254E78}"/>
              </a:ext>
            </a:extLst>
          </p:cNvPr>
          <p:cNvSpPr/>
          <p:nvPr/>
        </p:nvSpPr>
        <p:spPr>
          <a:xfrm>
            <a:off x="9091141" y="3447144"/>
            <a:ext cx="1410821" cy="1275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Rectangle: Rounded Corners 15">
            <a:extLst>
              <a:ext uri="{FF2B5EF4-FFF2-40B4-BE49-F238E27FC236}">
                <a16:creationId xmlns:a16="http://schemas.microsoft.com/office/drawing/2014/main" id="{DFE99A15-B3FB-429C-8EAB-E00EC75F824C}"/>
              </a:ext>
            </a:extLst>
          </p:cNvPr>
          <p:cNvSpPr/>
          <p:nvPr/>
        </p:nvSpPr>
        <p:spPr>
          <a:xfrm>
            <a:off x="6987090" y="2074680"/>
            <a:ext cx="1726243" cy="3180754"/>
          </a:xfrm>
          <a:prstGeom prst="roundRect">
            <a:avLst>
              <a:gd name="adj" fmla="val 3058"/>
            </a:avLst>
          </a:prstGeom>
          <a:gradFill>
            <a:gsLst>
              <a:gs pos="0">
                <a:srgbClr val="107CD6"/>
              </a:gs>
              <a:gs pos="100000">
                <a:srgbClr val="107CD6">
                  <a:lumMod val="75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977900" dist="381000" dir="5400000" algn="t" rotWithShape="0">
              <a:prstClr val="black">
                <a:alpha val="4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Rectangle 12">
            <a:extLst>
              <a:ext uri="{FF2B5EF4-FFF2-40B4-BE49-F238E27FC236}">
                <a16:creationId xmlns:a16="http://schemas.microsoft.com/office/drawing/2014/main" id="{4F30C500-B690-4FFF-9FC1-CB6D1E78875E}"/>
              </a:ext>
            </a:extLst>
          </p:cNvPr>
          <p:cNvSpPr/>
          <p:nvPr/>
        </p:nvSpPr>
        <p:spPr>
          <a:xfrm>
            <a:off x="7148041" y="3447144"/>
            <a:ext cx="1410821" cy="1275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Rectangle 13">
            <a:extLst>
              <a:ext uri="{FF2B5EF4-FFF2-40B4-BE49-F238E27FC236}">
                <a16:creationId xmlns:a16="http://schemas.microsoft.com/office/drawing/2014/main" id="{A7AB011B-8A7A-4691-87EA-F851FBCCF3FD}"/>
              </a:ext>
            </a:extLst>
          </p:cNvPr>
          <p:cNvSpPr/>
          <p:nvPr/>
        </p:nvSpPr>
        <p:spPr>
          <a:xfrm>
            <a:off x="7149696" y="2960486"/>
            <a:ext cx="1407507" cy="343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pc="300" dirty="0">
                <a:solidFill>
                  <a:prstClr val="white"/>
                </a:solidFill>
                <a:cs typeface="+mn-ea"/>
                <a:sym typeface="+mn-lt"/>
              </a:rPr>
              <a:t>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55FB520-A335-4C98-9B5F-07E779082594}"/>
              </a:ext>
            </a:extLst>
          </p:cNvPr>
          <p:cNvGrpSpPr/>
          <p:nvPr/>
        </p:nvGrpSpPr>
        <p:grpSpPr>
          <a:xfrm>
            <a:off x="7284216" y="1347374"/>
            <a:ext cx="1138469" cy="1138469"/>
            <a:chOff x="7284216" y="1347374"/>
            <a:chExt cx="1138469" cy="1138469"/>
          </a:xfrm>
        </p:grpSpPr>
        <p:sp>
          <p:nvSpPr>
            <p:cNvPr id="32" name="Oval 11">
              <a:extLst>
                <a:ext uri="{FF2B5EF4-FFF2-40B4-BE49-F238E27FC236}">
                  <a16:creationId xmlns:a16="http://schemas.microsoft.com/office/drawing/2014/main" id="{6AD17D0B-6E57-4D2A-8604-8A9C5CBFFFED}"/>
                </a:ext>
              </a:extLst>
            </p:cNvPr>
            <p:cNvSpPr/>
            <p:nvPr/>
          </p:nvSpPr>
          <p:spPr>
            <a:xfrm>
              <a:off x="7284216" y="1347374"/>
              <a:ext cx="1138469" cy="1138469"/>
            </a:xfrm>
            <a:prstGeom prst="ellipse">
              <a:avLst/>
            </a:prstGeom>
            <a:solidFill>
              <a:srgbClr val="107CD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863600" dist="38100" dir="5400000" algn="t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20">
              <a:extLst>
                <a:ext uri="{FF2B5EF4-FFF2-40B4-BE49-F238E27FC236}">
                  <a16:creationId xmlns:a16="http://schemas.microsoft.com/office/drawing/2014/main" id="{2111D25C-9D24-468B-B5B6-D7A793B066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6167" y="1711909"/>
              <a:ext cx="514566" cy="409399"/>
            </a:xfrm>
            <a:custGeom>
              <a:avLst/>
              <a:gdLst>
                <a:gd name="T0" fmla="*/ 217118 w 602"/>
                <a:gd name="T1" fmla="*/ 38054 h 482"/>
                <a:gd name="T2" fmla="*/ 217118 w 602"/>
                <a:gd name="T3" fmla="*/ 38054 h 482"/>
                <a:gd name="T4" fmla="*/ 217118 w 602"/>
                <a:gd name="T5" fmla="*/ 38054 h 482"/>
                <a:gd name="T6" fmla="*/ 186411 w 602"/>
                <a:gd name="T7" fmla="*/ 104109 h 482"/>
                <a:gd name="T8" fmla="*/ 186411 w 602"/>
                <a:gd name="T9" fmla="*/ 104109 h 482"/>
                <a:gd name="T10" fmla="*/ 178824 w 602"/>
                <a:gd name="T11" fmla="*/ 111648 h 482"/>
                <a:gd name="T12" fmla="*/ 178824 w 602"/>
                <a:gd name="T13" fmla="*/ 111648 h 482"/>
                <a:gd name="T14" fmla="*/ 89231 w 602"/>
                <a:gd name="T15" fmla="*/ 116674 h 482"/>
                <a:gd name="T16" fmla="*/ 94289 w 602"/>
                <a:gd name="T17" fmla="*/ 132111 h 482"/>
                <a:gd name="T18" fmla="*/ 191468 w 602"/>
                <a:gd name="T19" fmla="*/ 132111 h 482"/>
                <a:gd name="T20" fmla="*/ 212060 w 602"/>
                <a:gd name="T21" fmla="*/ 152215 h 482"/>
                <a:gd name="T22" fmla="*/ 191468 w 602"/>
                <a:gd name="T23" fmla="*/ 172678 h 482"/>
                <a:gd name="T24" fmla="*/ 171238 w 602"/>
                <a:gd name="T25" fmla="*/ 152215 h 482"/>
                <a:gd name="T26" fmla="*/ 74058 w 602"/>
                <a:gd name="T27" fmla="*/ 152215 h 482"/>
                <a:gd name="T28" fmla="*/ 53467 w 602"/>
                <a:gd name="T29" fmla="*/ 172678 h 482"/>
                <a:gd name="T30" fmla="*/ 33236 w 602"/>
                <a:gd name="T31" fmla="*/ 152215 h 482"/>
                <a:gd name="T32" fmla="*/ 53467 w 602"/>
                <a:gd name="T33" fmla="*/ 132111 h 482"/>
                <a:gd name="T34" fmla="*/ 74058 w 602"/>
                <a:gd name="T35" fmla="*/ 132111 h 482"/>
                <a:gd name="T36" fmla="*/ 33236 w 602"/>
                <a:gd name="T37" fmla="*/ 20463 h 482"/>
                <a:gd name="T38" fmla="*/ 10115 w 602"/>
                <a:gd name="T39" fmla="*/ 20463 h 482"/>
                <a:gd name="T40" fmla="*/ 0 w 602"/>
                <a:gd name="T41" fmla="*/ 10052 h 482"/>
                <a:gd name="T42" fmla="*/ 10115 w 602"/>
                <a:gd name="T43" fmla="*/ 0 h 482"/>
                <a:gd name="T44" fmla="*/ 40822 w 602"/>
                <a:gd name="T45" fmla="*/ 0 h 482"/>
                <a:gd name="T46" fmla="*/ 50938 w 602"/>
                <a:gd name="T47" fmla="*/ 5026 h 482"/>
                <a:gd name="T48" fmla="*/ 50938 w 602"/>
                <a:gd name="T49" fmla="*/ 5026 h 482"/>
                <a:gd name="T50" fmla="*/ 56357 w 602"/>
                <a:gd name="T51" fmla="*/ 22976 h 482"/>
                <a:gd name="T52" fmla="*/ 206641 w 602"/>
                <a:gd name="T53" fmla="*/ 22976 h 482"/>
                <a:gd name="T54" fmla="*/ 217118 w 602"/>
                <a:gd name="T55" fmla="*/ 33028 h 482"/>
                <a:gd name="T56" fmla="*/ 217118 w 602"/>
                <a:gd name="T57" fmla="*/ 38054 h 482"/>
                <a:gd name="T58" fmla="*/ 63943 w 602"/>
                <a:gd name="T59" fmla="*/ 43080 h 482"/>
                <a:gd name="T60" fmla="*/ 63943 w 602"/>
                <a:gd name="T61" fmla="*/ 43080 h 482"/>
                <a:gd name="T62" fmla="*/ 81645 w 602"/>
                <a:gd name="T63" fmla="*/ 96570 h 482"/>
                <a:gd name="T64" fmla="*/ 171238 w 602"/>
                <a:gd name="T65" fmla="*/ 91544 h 482"/>
                <a:gd name="T66" fmla="*/ 191468 w 602"/>
                <a:gd name="T67" fmla="*/ 43080 h 482"/>
                <a:gd name="T68" fmla="*/ 63943 w 602"/>
                <a:gd name="T69" fmla="*/ 43080 h 4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02" h="482">
                  <a:moveTo>
                    <a:pt x="601" y="106"/>
                  </a:moveTo>
                  <a:lnTo>
                    <a:pt x="601" y="106"/>
                  </a:lnTo>
                  <a:cubicBezTo>
                    <a:pt x="516" y="290"/>
                    <a:pt x="516" y="290"/>
                    <a:pt x="516" y="290"/>
                  </a:cubicBezTo>
                  <a:cubicBezTo>
                    <a:pt x="509" y="304"/>
                    <a:pt x="502" y="311"/>
                    <a:pt x="495" y="311"/>
                  </a:cubicBezTo>
                  <a:cubicBezTo>
                    <a:pt x="247" y="325"/>
                    <a:pt x="247" y="325"/>
                    <a:pt x="247" y="325"/>
                  </a:cubicBezTo>
                  <a:cubicBezTo>
                    <a:pt x="261" y="368"/>
                    <a:pt x="261" y="368"/>
                    <a:pt x="261" y="368"/>
                  </a:cubicBezTo>
                  <a:cubicBezTo>
                    <a:pt x="530" y="368"/>
                    <a:pt x="530" y="368"/>
                    <a:pt x="530" y="368"/>
                  </a:cubicBezTo>
                  <a:cubicBezTo>
                    <a:pt x="558" y="368"/>
                    <a:pt x="587" y="389"/>
                    <a:pt x="587" y="424"/>
                  </a:cubicBezTo>
                  <a:cubicBezTo>
                    <a:pt x="587" y="453"/>
                    <a:pt x="558" y="481"/>
                    <a:pt x="530" y="481"/>
                  </a:cubicBezTo>
                  <a:cubicBezTo>
                    <a:pt x="495" y="481"/>
                    <a:pt x="474" y="453"/>
                    <a:pt x="474" y="424"/>
                  </a:cubicBezTo>
                  <a:cubicBezTo>
                    <a:pt x="205" y="424"/>
                    <a:pt x="205" y="424"/>
                    <a:pt x="205" y="424"/>
                  </a:cubicBezTo>
                  <a:cubicBezTo>
                    <a:pt x="205" y="453"/>
                    <a:pt x="184" y="481"/>
                    <a:pt x="148" y="481"/>
                  </a:cubicBezTo>
                  <a:cubicBezTo>
                    <a:pt x="120" y="481"/>
                    <a:pt x="92" y="453"/>
                    <a:pt x="92" y="424"/>
                  </a:cubicBezTo>
                  <a:cubicBezTo>
                    <a:pt x="92" y="389"/>
                    <a:pt x="120" y="368"/>
                    <a:pt x="148" y="368"/>
                  </a:cubicBezTo>
                  <a:cubicBezTo>
                    <a:pt x="205" y="368"/>
                    <a:pt x="205" y="368"/>
                    <a:pt x="205" y="368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14" y="57"/>
                    <a:pt x="0" y="42"/>
                    <a:pt x="0" y="28"/>
                  </a:cubicBezTo>
                  <a:cubicBezTo>
                    <a:pt x="0" y="7"/>
                    <a:pt x="14" y="0"/>
                    <a:pt x="28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27" y="0"/>
                    <a:pt x="134" y="7"/>
                    <a:pt x="141" y="1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572" y="64"/>
                    <a:pt x="572" y="64"/>
                    <a:pt x="572" y="64"/>
                  </a:cubicBezTo>
                  <a:cubicBezTo>
                    <a:pt x="594" y="64"/>
                    <a:pt x="601" y="78"/>
                    <a:pt x="601" y="92"/>
                  </a:cubicBezTo>
                  <a:cubicBezTo>
                    <a:pt x="601" y="99"/>
                    <a:pt x="601" y="99"/>
                    <a:pt x="601" y="106"/>
                  </a:cubicBezTo>
                  <a:close/>
                  <a:moveTo>
                    <a:pt x="177" y="120"/>
                  </a:moveTo>
                  <a:lnTo>
                    <a:pt x="177" y="120"/>
                  </a:lnTo>
                  <a:cubicBezTo>
                    <a:pt x="226" y="269"/>
                    <a:pt x="226" y="269"/>
                    <a:pt x="226" y="269"/>
                  </a:cubicBezTo>
                  <a:cubicBezTo>
                    <a:pt x="474" y="255"/>
                    <a:pt x="474" y="255"/>
                    <a:pt x="474" y="255"/>
                  </a:cubicBezTo>
                  <a:cubicBezTo>
                    <a:pt x="530" y="120"/>
                    <a:pt x="530" y="120"/>
                    <a:pt x="530" y="120"/>
                  </a:cubicBezTo>
                  <a:lnTo>
                    <a:pt x="177" y="12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6" name="Rectangle: Rounded Corners 1">
            <a:extLst>
              <a:ext uri="{FF2B5EF4-FFF2-40B4-BE49-F238E27FC236}">
                <a16:creationId xmlns:a16="http://schemas.microsoft.com/office/drawing/2014/main" id="{2D83981D-1AF2-4241-BF31-6BE8C7563694}"/>
              </a:ext>
            </a:extLst>
          </p:cNvPr>
          <p:cNvSpPr/>
          <p:nvPr/>
        </p:nvSpPr>
        <p:spPr>
          <a:xfrm>
            <a:off x="5029509" y="2074679"/>
            <a:ext cx="1726243" cy="3180754"/>
          </a:xfrm>
          <a:prstGeom prst="roundRect">
            <a:avLst>
              <a:gd name="adj" fmla="val 3058"/>
            </a:avLst>
          </a:prstGeom>
          <a:gradFill>
            <a:gsLst>
              <a:gs pos="0">
                <a:srgbClr val="4BD1FB"/>
              </a:gs>
              <a:gs pos="100000">
                <a:srgbClr val="4BD1FB">
                  <a:lumMod val="75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977900" dist="381000" dir="5400000" algn="t" rotWithShape="0">
              <a:prstClr val="black">
                <a:alpha val="4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7" name="Group 4">
            <a:extLst>
              <a:ext uri="{FF2B5EF4-FFF2-40B4-BE49-F238E27FC236}">
                <a16:creationId xmlns:a16="http://schemas.microsoft.com/office/drawing/2014/main" id="{1ECB68F7-8FA8-4C1F-B747-E6425D1D225C}"/>
              </a:ext>
            </a:extLst>
          </p:cNvPr>
          <p:cNvGrpSpPr/>
          <p:nvPr/>
        </p:nvGrpSpPr>
        <p:grpSpPr>
          <a:xfrm>
            <a:off x="5323396" y="1347374"/>
            <a:ext cx="1138469" cy="1138469"/>
            <a:chOff x="9026205" y="2300734"/>
            <a:chExt cx="1882543" cy="1882543"/>
          </a:xfrm>
        </p:grpSpPr>
        <p:sp>
          <p:nvSpPr>
            <p:cNvPr id="38" name="Oval 7">
              <a:extLst>
                <a:ext uri="{FF2B5EF4-FFF2-40B4-BE49-F238E27FC236}">
                  <a16:creationId xmlns:a16="http://schemas.microsoft.com/office/drawing/2014/main" id="{446C80B5-42E8-45BF-94C5-EBBE0F852D93}"/>
                </a:ext>
              </a:extLst>
            </p:cNvPr>
            <p:cNvSpPr/>
            <p:nvPr/>
          </p:nvSpPr>
          <p:spPr>
            <a:xfrm>
              <a:off x="9026205" y="2300734"/>
              <a:ext cx="1882543" cy="1882543"/>
            </a:xfrm>
            <a:prstGeom prst="ellipse">
              <a:avLst/>
            </a:prstGeom>
            <a:solidFill>
              <a:srgbClr val="4BD1FB"/>
            </a:solidFill>
            <a:ln w="12700" cap="flat" cmpd="sng" algn="ctr">
              <a:noFill/>
              <a:prstDash val="solid"/>
              <a:miter lim="800000"/>
            </a:ln>
            <a:effectLst>
              <a:outerShdw blurRad="863600" dist="38100" dir="5400000" algn="t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id="{0CCFDCF4-0039-431C-811E-011A4A6481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4254" y="2881434"/>
              <a:ext cx="726444" cy="721142"/>
            </a:xfrm>
            <a:custGeom>
              <a:avLst/>
              <a:gdLst>
                <a:gd name="T0" fmla="*/ 207002 w 602"/>
                <a:gd name="T1" fmla="*/ 40594 h 601"/>
                <a:gd name="T2" fmla="*/ 207002 w 602"/>
                <a:gd name="T3" fmla="*/ 40594 h 601"/>
                <a:gd name="T4" fmla="*/ 196526 w 602"/>
                <a:gd name="T5" fmla="*/ 40594 h 601"/>
                <a:gd name="T6" fmla="*/ 196526 w 602"/>
                <a:gd name="T7" fmla="*/ 96275 h 601"/>
                <a:gd name="T8" fmla="*/ 196526 w 602"/>
                <a:gd name="T9" fmla="*/ 144412 h 601"/>
                <a:gd name="T10" fmla="*/ 196526 w 602"/>
                <a:gd name="T11" fmla="*/ 154830 h 601"/>
                <a:gd name="T12" fmla="*/ 186411 w 602"/>
                <a:gd name="T13" fmla="*/ 164889 h 601"/>
                <a:gd name="T14" fmla="*/ 132944 w 602"/>
                <a:gd name="T15" fmla="*/ 164889 h 601"/>
                <a:gd name="T16" fmla="*/ 166180 w 602"/>
                <a:gd name="T17" fmla="*/ 197938 h 601"/>
                <a:gd name="T18" fmla="*/ 166180 w 602"/>
                <a:gd name="T19" fmla="*/ 197938 h 601"/>
                <a:gd name="T20" fmla="*/ 168709 w 602"/>
                <a:gd name="T21" fmla="*/ 205482 h 601"/>
                <a:gd name="T22" fmla="*/ 158232 w 602"/>
                <a:gd name="T23" fmla="*/ 215541 h 601"/>
                <a:gd name="T24" fmla="*/ 153175 w 602"/>
                <a:gd name="T25" fmla="*/ 213026 h 601"/>
                <a:gd name="T26" fmla="*/ 153175 w 602"/>
                <a:gd name="T27" fmla="*/ 213026 h 601"/>
                <a:gd name="T28" fmla="*/ 117410 w 602"/>
                <a:gd name="T29" fmla="*/ 180336 h 601"/>
                <a:gd name="T30" fmla="*/ 117410 w 602"/>
                <a:gd name="T31" fmla="*/ 205482 h 601"/>
                <a:gd name="T32" fmla="*/ 107294 w 602"/>
                <a:gd name="T33" fmla="*/ 215541 h 601"/>
                <a:gd name="T34" fmla="*/ 97179 w 602"/>
                <a:gd name="T35" fmla="*/ 205482 h 601"/>
                <a:gd name="T36" fmla="*/ 97179 w 602"/>
                <a:gd name="T37" fmla="*/ 180336 h 601"/>
                <a:gd name="T38" fmla="*/ 63943 w 602"/>
                <a:gd name="T39" fmla="*/ 213026 h 601"/>
                <a:gd name="T40" fmla="*/ 63943 w 602"/>
                <a:gd name="T41" fmla="*/ 213026 h 601"/>
                <a:gd name="T42" fmla="*/ 56357 w 602"/>
                <a:gd name="T43" fmla="*/ 215541 h 601"/>
                <a:gd name="T44" fmla="*/ 45880 w 602"/>
                <a:gd name="T45" fmla="*/ 205482 h 601"/>
                <a:gd name="T46" fmla="*/ 51299 w 602"/>
                <a:gd name="T47" fmla="*/ 197938 h 601"/>
                <a:gd name="T48" fmla="*/ 51299 w 602"/>
                <a:gd name="T49" fmla="*/ 197938 h 601"/>
                <a:gd name="T50" fmla="*/ 84174 w 602"/>
                <a:gd name="T51" fmla="*/ 164889 h 601"/>
                <a:gd name="T52" fmla="*/ 30707 w 602"/>
                <a:gd name="T53" fmla="*/ 164889 h 601"/>
                <a:gd name="T54" fmla="*/ 20592 w 602"/>
                <a:gd name="T55" fmla="*/ 154830 h 601"/>
                <a:gd name="T56" fmla="*/ 20592 w 602"/>
                <a:gd name="T57" fmla="*/ 144412 h 601"/>
                <a:gd name="T58" fmla="*/ 20592 w 602"/>
                <a:gd name="T59" fmla="*/ 96275 h 601"/>
                <a:gd name="T60" fmla="*/ 20592 w 602"/>
                <a:gd name="T61" fmla="*/ 40594 h 601"/>
                <a:gd name="T62" fmla="*/ 10477 w 602"/>
                <a:gd name="T63" fmla="*/ 40594 h 601"/>
                <a:gd name="T64" fmla="*/ 0 w 602"/>
                <a:gd name="T65" fmla="*/ 30176 h 601"/>
                <a:gd name="T66" fmla="*/ 10477 w 602"/>
                <a:gd name="T67" fmla="*/ 20117 h 601"/>
                <a:gd name="T68" fmla="*/ 97179 w 602"/>
                <a:gd name="T69" fmla="*/ 20117 h 601"/>
                <a:gd name="T70" fmla="*/ 97179 w 602"/>
                <a:gd name="T71" fmla="*/ 10059 h 601"/>
                <a:gd name="T72" fmla="*/ 107294 w 602"/>
                <a:gd name="T73" fmla="*/ 0 h 601"/>
                <a:gd name="T74" fmla="*/ 117410 w 602"/>
                <a:gd name="T75" fmla="*/ 10059 h 601"/>
                <a:gd name="T76" fmla="*/ 117410 w 602"/>
                <a:gd name="T77" fmla="*/ 20117 h 601"/>
                <a:gd name="T78" fmla="*/ 207002 w 602"/>
                <a:gd name="T79" fmla="*/ 20117 h 601"/>
                <a:gd name="T80" fmla="*/ 217118 w 602"/>
                <a:gd name="T81" fmla="*/ 30176 h 601"/>
                <a:gd name="T82" fmla="*/ 207002 w 602"/>
                <a:gd name="T83" fmla="*/ 40594 h 601"/>
                <a:gd name="T84" fmla="*/ 176295 w 602"/>
                <a:gd name="T85" fmla="*/ 86216 h 601"/>
                <a:gd name="T86" fmla="*/ 176295 w 602"/>
                <a:gd name="T87" fmla="*/ 86216 h 601"/>
                <a:gd name="T88" fmla="*/ 176295 w 602"/>
                <a:gd name="T89" fmla="*/ 76158 h 601"/>
                <a:gd name="T90" fmla="*/ 176295 w 602"/>
                <a:gd name="T91" fmla="*/ 40594 h 601"/>
                <a:gd name="T92" fmla="*/ 40822 w 602"/>
                <a:gd name="T93" fmla="*/ 40594 h 601"/>
                <a:gd name="T94" fmla="*/ 40822 w 602"/>
                <a:gd name="T95" fmla="*/ 76158 h 601"/>
                <a:gd name="T96" fmla="*/ 40822 w 602"/>
                <a:gd name="T97" fmla="*/ 86216 h 601"/>
                <a:gd name="T98" fmla="*/ 40822 w 602"/>
                <a:gd name="T99" fmla="*/ 144412 h 601"/>
                <a:gd name="T100" fmla="*/ 176295 w 602"/>
                <a:gd name="T101" fmla="*/ 144412 h 601"/>
                <a:gd name="T102" fmla="*/ 176295 w 602"/>
                <a:gd name="T103" fmla="*/ 86216 h 60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02" h="601">
                  <a:moveTo>
                    <a:pt x="573" y="113"/>
                  </a:moveTo>
                  <a:lnTo>
                    <a:pt x="573" y="113"/>
                  </a:lnTo>
                  <a:cubicBezTo>
                    <a:pt x="544" y="113"/>
                    <a:pt x="544" y="113"/>
                    <a:pt x="544" y="113"/>
                  </a:cubicBezTo>
                  <a:cubicBezTo>
                    <a:pt x="544" y="268"/>
                    <a:pt x="544" y="268"/>
                    <a:pt x="544" y="268"/>
                  </a:cubicBezTo>
                  <a:cubicBezTo>
                    <a:pt x="544" y="402"/>
                    <a:pt x="544" y="402"/>
                    <a:pt x="544" y="402"/>
                  </a:cubicBezTo>
                  <a:cubicBezTo>
                    <a:pt x="544" y="431"/>
                    <a:pt x="544" y="431"/>
                    <a:pt x="544" y="431"/>
                  </a:cubicBezTo>
                  <a:cubicBezTo>
                    <a:pt x="544" y="445"/>
                    <a:pt x="530" y="459"/>
                    <a:pt x="516" y="459"/>
                  </a:cubicBezTo>
                  <a:cubicBezTo>
                    <a:pt x="368" y="459"/>
                    <a:pt x="368" y="459"/>
                    <a:pt x="368" y="459"/>
                  </a:cubicBezTo>
                  <a:cubicBezTo>
                    <a:pt x="460" y="551"/>
                    <a:pt x="460" y="551"/>
                    <a:pt x="460" y="551"/>
                  </a:cubicBezTo>
                  <a:cubicBezTo>
                    <a:pt x="467" y="558"/>
                    <a:pt x="467" y="565"/>
                    <a:pt x="467" y="572"/>
                  </a:cubicBezTo>
                  <a:cubicBezTo>
                    <a:pt x="467" y="586"/>
                    <a:pt x="460" y="600"/>
                    <a:pt x="438" y="600"/>
                  </a:cubicBezTo>
                  <a:cubicBezTo>
                    <a:pt x="431" y="600"/>
                    <a:pt x="424" y="600"/>
                    <a:pt x="424" y="593"/>
                  </a:cubicBezTo>
                  <a:cubicBezTo>
                    <a:pt x="325" y="502"/>
                    <a:pt x="325" y="502"/>
                    <a:pt x="325" y="502"/>
                  </a:cubicBezTo>
                  <a:cubicBezTo>
                    <a:pt x="325" y="572"/>
                    <a:pt x="325" y="572"/>
                    <a:pt x="325" y="572"/>
                  </a:cubicBezTo>
                  <a:cubicBezTo>
                    <a:pt x="325" y="586"/>
                    <a:pt x="318" y="600"/>
                    <a:pt x="297" y="600"/>
                  </a:cubicBezTo>
                  <a:cubicBezTo>
                    <a:pt x="283" y="600"/>
                    <a:pt x="269" y="586"/>
                    <a:pt x="269" y="572"/>
                  </a:cubicBezTo>
                  <a:cubicBezTo>
                    <a:pt x="269" y="502"/>
                    <a:pt x="269" y="502"/>
                    <a:pt x="269" y="502"/>
                  </a:cubicBezTo>
                  <a:cubicBezTo>
                    <a:pt x="177" y="593"/>
                    <a:pt x="177" y="593"/>
                    <a:pt x="177" y="593"/>
                  </a:cubicBezTo>
                  <a:cubicBezTo>
                    <a:pt x="170" y="600"/>
                    <a:pt x="163" y="600"/>
                    <a:pt x="156" y="600"/>
                  </a:cubicBezTo>
                  <a:cubicBezTo>
                    <a:pt x="142" y="600"/>
                    <a:pt x="127" y="586"/>
                    <a:pt x="127" y="572"/>
                  </a:cubicBezTo>
                  <a:cubicBezTo>
                    <a:pt x="127" y="565"/>
                    <a:pt x="135" y="558"/>
                    <a:pt x="142" y="551"/>
                  </a:cubicBezTo>
                  <a:cubicBezTo>
                    <a:pt x="233" y="459"/>
                    <a:pt x="233" y="459"/>
                    <a:pt x="233" y="459"/>
                  </a:cubicBezTo>
                  <a:cubicBezTo>
                    <a:pt x="85" y="459"/>
                    <a:pt x="85" y="459"/>
                    <a:pt x="85" y="459"/>
                  </a:cubicBezTo>
                  <a:cubicBezTo>
                    <a:pt x="64" y="459"/>
                    <a:pt x="57" y="445"/>
                    <a:pt x="57" y="431"/>
                  </a:cubicBezTo>
                  <a:cubicBezTo>
                    <a:pt x="57" y="402"/>
                    <a:pt x="57" y="402"/>
                    <a:pt x="57" y="402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7" y="113"/>
                    <a:pt x="0" y="98"/>
                    <a:pt x="0" y="84"/>
                  </a:cubicBezTo>
                  <a:cubicBezTo>
                    <a:pt x="0" y="63"/>
                    <a:pt x="7" y="56"/>
                    <a:pt x="29" y="56"/>
                  </a:cubicBezTo>
                  <a:cubicBezTo>
                    <a:pt x="269" y="56"/>
                    <a:pt x="269" y="56"/>
                    <a:pt x="269" y="56"/>
                  </a:cubicBezTo>
                  <a:cubicBezTo>
                    <a:pt x="269" y="28"/>
                    <a:pt x="269" y="28"/>
                    <a:pt x="269" y="28"/>
                  </a:cubicBezTo>
                  <a:cubicBezTo>
                    <a:pt x="269" y="7"/>
                    <a:pt x="283" y="0"/>
                    <a:pt x="297" y="0"/>
                  </a:cubicBezTo>
                  <a:cubicBezTo>
                    <a:pt x="318" y="0"/>
                    <a:pt x="325" y="7"/>
                    <a:pt x="325" y="28"/>
                  </a:cubicBezTo>
                  <a:cubicBezTo>
                    <a:pt x="325" y="56"/>
                    <a:pt x="325" y="56"/>
                    <a:pt x="325" y="56"/>
                  </a:cubicBezTo>
                  <a:cubicBezTo>
                    <a:pt x="573" y="56"/>
                    <a:pt x="573" y="56"/>
                    <a:pt x="573" y="56"/>
                  </a:cubicBezTo>
                  <a:cubicBezTo>
                    <a:pt x="587" y="56"/>
                    <a:pt x="601" y="63"/>
                    <a:pt x="601" y="84"/>
                  </a:cubicBezTo>
                  <a:cubicBezTo>
                    <a:pt x="601" y="98"/>
                    <a:pt x="587" y="113"/>
                    <a:pt x="573" y="113"/>
                  </a:cubicBezTo>
                  <a:close/>
                  <a:moveTo>
                    <a:pt x="488" y="240"/>
                  </a:moveTo>
                  <a:lnTo>
                    <a:pt x="488" y="240"/>
                  </a:lnTo>
                  <a:cubicBezTo>
                    <a:pt x="488" y="212"/>
                    <a:pt x="488" y="212"/>
                    <a:pt x="488" y="212"/>
                  </a:cubicBezTo>
                  <a:cubicBezTo>
                    <a:pt x="488" y="113"/>
                    <a:pt x="488" y="113"/>
                    <a:pt x="488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40"/>
                    <a:pt x="113" y="240"/>
                    <a:pt x="113" y="240"/>
                  </a:cubicBezTo>
                  <a:cubicBezTo>
                    <a:pt x="113" y="402"/>
                    <a:pt x="113" y="402"/>
                    <a:pt x="113" y="402"/>
                  </a:cubicBezTo>
                  <a:cubicBezTo>
                    <a:pt x="488" y="402"/>
                    <a:pt x="488" y="402"/>
                    <a:pt x="488" y="402"/>
                  </a:cubicBezTo>
                  <a:lnTo>
                    <a:pt x="488" y="24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Rectangle 6">
            <a:extLst>
              <a:ext uri="{FF2B5EF4-FFF2-40B4-BE49-F238E27FC236}">
                <a16:creationId xmlns:a16="http://schemas.microsoft.com/office/drawing/2014/main" id="{4741226C-C0D4-4E11-B464-2A0F298C61B3}"/>
              </a:ext>
            </a:extLst>
          </p:cNvPr>
          <p:cNvSpPr/>
          <p:nvPr/>
        </p:nvSpPr>
        <p:spPr>
          <a:xfrm>
            <a:off x="5188877" y="2960488"/>
            <a:ext cx="1407507" cy="343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pc="300" dirty="0">
                <a:solidFill>
                  <a:prstClr val="white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41" name="Rectangle 23">
            <a:extLst>
              <a:ext uri="{FF2B5EF4-FFF2-40B4-BE49-F238E27FC236}">
                <a16:creationId xmlns:a16="http://schemas.microsoft.com/office/drawing/2014/main" id="{FB26041B-A27B-4D0E-8336-D46DD2CB458B}"/>
              </a:ext>
            </a:extLst>
          </p:cNvPr>
          <p:cNvSpPr/>
          <p:nvPr/>
        </p:nvSpPr>
        <p:spPr>
          <a:xfrm>
            <a:off x="5185890" y="3447144"/>
            <a:ext cx="1410821" cy="1275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B9AEA535-63EE-4159-8572-B906DBDFBA0C}"/>
              </a:ext>
            </a:extLst>
          </p:cNvPr>
          <p:cNvSpPr/>
          <p:nvPr/>
        </p:nvSpPr>
        <p:spPr>
          <a:xfrm>
            <a:off x="1025727" y="3303657"/>
            <a:ext cx="544608" cy="544608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3" dirty="0">
                <a:solidFill>
                  <a:schemeClr val="tx1"/>
                </a:solidFill>
                <a:cs typeface="+mn-ea"/>
                <a:sym typeface="+mn-lt"/>
              </a:rPr>
              <a:t>A</a:t>
            </a:r>
            <a:endParaRPr lang="zh-CN" altLang="en-US" sz="2133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0" name="Shape 1926">
            <a:extLst>
              <a:ext uri="{FF2B5EF4-FFF2-40B4-BE49-F238E27FC236}">
                <a16:creationId xmlns:a16="http://schemas.microsoft.com/office/drawing/2014/main" id="{84CA338C-1DA7-40B6-AA87-BEE429E29358}"/>
              </a:ext>
            </a:extLst>
          </p:cNvPr>
          <p:cNvSpPr>
            <a:spLocks noGrp="1"/>
          </p:cNvSpPr>
          <p:nvPr/>
        </p:nvSpPr>
        <p:spPr>
          <a:xfrm>
            <a:off x="1690038" y="3258298"/>
            <a:ext cx="2382976" cy="998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lIns="65023" tIns="65023" rIns="65023" bIns="65023" anchor="ctr"/>
          <a:lstStyle>
            <a:lvl1pPr marL="0" marR="0" indent="0" algn="l" defTabSz="792462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00" b="1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Helvetica"/>
              </a:defRPr>
            </a:lvl1pPr>
            <a:lvl2pPr marL="0" marR="0" indent="219450" algn="l" defTabSz="792462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ln>
                  <a:noFill/>
                </a:ln>
                <a:solidFill>
                  <a:srgbClr val="53585F"/>
                </a:solidFill>
                <a:uFillTx/>
                <a:latin typeface="Arial"/>
                <a:ea typeface="Arial"/>
                <a:cs typeface="Arial"/>
                <a:sym typeface="Helvetica"/>
              </a:defRPr>
            </a:lvl2pPr>
            <a:lvl3pPr marL="0" marR="0" indent="438901" algn="l" defTabSz="792462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ln>
                  <a:noFill/>
                </a:ln>
                <a:solidFill>
                  <a:srgbClr val="53585F"/>
                </a:solidFill>
                <a:uFillTx/>
                <a:latin typeface="Arial"/>
                <a:ea typeface="Arial"/>
                <a:cs typeface="Arial"/>
                <a:sym typeface="Helvetica"/>
              </a:defRPr>
            </a:lvl3pPr>
            <a:lvl4pPr marL="0" marR="0" indent="658352" algn="l" defTabSz="792462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ln>
                  <a:noFill/>
                </a:ln>
                <a:solidFill>
                  <a:srgbClr val="53585F"/>
                </a:solidFill>
                <a:uFillTx/>
                <a:latin typeface="Arial"/>
                <a:ea typeface="Arial"/>
                <a:cs typeface="Arial"/>
                <a:sym typeface="Helvetica"/>
              </a:defRPr>
            </a:lvl4pPr>
            <a:lvl5pPr marL="0" marR="0" indent="877802" algn="l" defTabSz="792462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ln>
                  <a:noFill/>
                </a:ln>
                <a:solidFill>
                  <a:srgbClr val="53585F"/>
                </a:solidFill>
                <a:uFillTx/>
                <a:latin typeface="Arial"/>
                <a:ea typeface="Arial"/>
                <a:cs typeface="Arial"/>
                <a:sym typeface="Helvetica"/>
              </a:defRPr>
            </a:lvl5pPr>
            <a:lvl6pPr marL="0" marR="0" indent="1097252" algn="l" defTabSz="792462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ln>
                  <a:noFill/>
                </a:ln>
                <a:solidFill>
                  <a:srgbClr val="53585F"/>
                </a:solidFill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1316703" algn="l" defTabSz="792462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ln>
                  <a:noFill/>
                </a:ln>
                <a:solidFill>
                  <a:srgbClr val="53585F"/>
                </a:solidFill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1536154" algn="l" defTabSz="792462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ln>
                  <a:noFill/>
                </a:ln>
                <a:solidFill>
                  <a:srgbClr val="53585F"/>
                </a:solidFill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1755604" algn="l" defTabSz="792462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ln>
                  <a:noFill/>
                </a:ln>
                <a:solidFill>
                  <a:srgbClr val="53585F"/>
                </a:solidFill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endParaRPr sz="32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856E1C01-507B-4956-B5C7-A29BCBADEEC6}"/>
              </a:ext>
            </a:extLst>
          </p:cNvPr>
          <p:cNvSpPr/>
          <p:nvPr/>
        </p:nvSpPr>
        <p:spPr>
          <a:xfrm>
            <a:off x="1025727" y="4311525"/>
            <a:ext cx="544608" cy="544608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3" dirty="0">
                <a:solidFill>
                  <a:schemeClr val="tx1"/>
                </a:solidFill>
                <a:cs typeface="+mn-ea"/>
                <a:sym typeface="+mn-lt"/>
              </a:rPr>
              <a:t>B</a:t>
            </a:r>
            <a:endParaRPr lang="zh-CN" altLang="en-US" sz="2133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255DC2E6-A0F6-4142-AD89-BF8C32B12ED2}"/>
              </a:ext>
            </a:extLst>
          </p:cNvPr>
          <p:cNvSpPr/>
          <p:nvPr/>
        </p:nvSpPr>
        <p:spPr>
          <a:xfrm>
            <a:off x="1025727" y="5317185"/>
            <a:ext cx="544608" cy="544608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3" dirty="0">
                <a:solidFill>
                  <a:schemeClr val="tx1"/>
                </a:solidFill>
                <a:cs typeface="+mn-ea"/>
                <a:sym typeface="+mn-lt"/>
              </a:rPr>
              <a:t>C</a:t>
            </a:r>
            <a:endParaRPr lang="zh-CN" altLang="en-US" sz="2133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7BBA79F-582F-48BD-9AE1-2F474553D0B3}"/>
              </a:ext>
            </a:extLst>
          </p:cNvPr>
          <p:cNvGrpSpPr/>
          <p:nvPr/>
        </p:nvGrpSpPr>
        <p:grpSpPr>
          <a:xfrm>
            <a:off x="180528" y="-422451"/>
            <a:ext cx="5005362" cy="1703047"/>
            <a:chOff x="180528" y="-422451"/>
            <a:chExt cx="5005362" cy="1703047"/>
          </a:xfrm>
        </p:grpSpPr>
        <p:sp>
          <p:nvSpPr>
            <p:cNvPr id="48" name="Rounded Rectangle 7">
              <a:extLst>
                <a:ext uri="{FF2B5EF4-FFF2-40B4-BE49-F238E27FC236}">
                  <a16:creationId xmlns:a16="http://schemas.microsoft.com/office/drawing/2014/main" id="{6EDEABBB-E5F9-4722-BDC3-BD26E46A6F90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Title 3">
              <a:extLst>
                <a:ext uri="{FF2B5EF4-FFF2-40B4-BE49-F238E27FC236}">
                  <a16:creationId xmlns:a16="http://schemas.microsoft.com/office/drawing/2014/main" id="{B5DC2303-FD02-4100-926C-8AE0FB21B176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01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86F6A72-78FD-4AA1-B7EF-11B3D05E8429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市场规模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C2909C1-E847-4A68-9348-570C730A5E04}"/>
                </a:ext>
              </a:extLst>
            </p:cNvPr>
            <p:cNvSpPr txBox="1"/>
            <p:nvPr/>
          </p:nvSpPr>
          <p:spPr>
            <a:xfrm>
              <a:off x="1990698" y="680432"/>
              <a:ext cx="3195192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649CF18-5213-4521-99C3-B03013064A5D}"/>
              </a:ext>
            </a:extLst>
          </p:cNvPr>
          <p:cNvGrpSpPr/>
          <p:nvPr/>
        </p:nvGrpSpPr>
        <p:grpSpPr>
          <a:xfrm>
            <a:off x="1670819" y="3133247"/>
            <a:ext cx="2659881" cy="861403"/>
            <a:chOff x="1670819" y="3133247"/>
            <a:chExt cx="2659881" cy="86140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EC38E05-B789-4A52-AEBA-D8690B17D300}"/>
                </a:ext>
              </a:extLst>
            </p:cNvPr>
            <p:cNvSpPr txBox="1"/>
            <p:nvPr/>
          </p:nvSpPr>
          <p:spPr>
            <a:xfrm>
              <a:off x="1690038" y="3133247"/>
              <a:ext cx="1671177" cy="467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4E9F998-154B-42D0-B040-83FF85030E9D}"/>
                </a:ext>
              </a:extLst>
            </p:cNvPr>
            <p:cNvSpPr txBox="1"/>
            <p:nvPr/>
          </p:nvSpPr>
          <p:spPr>
            <a:xfrm>
              <a:off x="1670819" y="3532985"/>
              <a:ext cx="265988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32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40A6152-5E0C-4926-892D-F8F42B4B1316}"/>
              </a:ext>
            </a:extLst>
          </p:cNvPr>
          <p:cNvGrpSpPr/>
          <p:nvPr/>
        </p:nvGrpSpPr>
        <p:grpSpPr>
          <a:xfrm>
            <a:off x="1670819" y="4153127"/>
            <a:ext cx="2659881" cy="861403"/>
            <a:chOff x="1670819" y="3133247"/>
            <a:chExt cx="2659881" cy="861403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62F1ADC-6C55-41AC-BDEC-A5B617DC9944}"/>
                </a:ext>
              </a:extLst>
            </p:cNvPr>
            <p:cNvSpPr txBox="1"/>
            <p:nvPr/>
          </p:nvSpPr>
          <p:spPr>
            <a:xfrm>
              <a:off x="1690038" y="3133247"/>
              <a:ext cx="1671177" cy="467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87371BA-BBA6-4273-AC2A-0CBA37407295}"/>
                </a:ext>
              </a:extLst>
            </p:cNvPr>
            <p:cNvSpPr txBox="1"/>
            <p:nvPr/>
          </p:nvSpPr>
          <p:spPr>
            <a:xfrm>
              <a:off x="1670819" y="3532985"/>
              <a:ext cx="265988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32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1B11B7B-62BB-4274-BEB6-B8B153CED7F1}"/>
              </a:ext>
            </a:extLst>
          </p:cNvPr>
          <p:cNvGrpSpPr/>
          <p:nvPr/>
        </p:nvGrpSpPr>
        <p:grpSpPr>
          <a:xfrm>
            <a:off x="1670819" y="5173007"/>
            <a:ext cx="2659881" cy="861403"/>
            <a:chOff x="1670819" y="3133247"/>
            <a:chExt cx="2659881" cy="861403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62BF02E-705F-48A9-85ED-7146E43DE930}"/>
                </a:ext>
              </a:extLst>
            </p:cNvPr>
            <p:cNvSpPr txBox="1"/>
            <p:nvPr/>
          </p:nvSpPr>
          <p:spPr>
            <a:xfrm>
              <a:off x="1690038" y="3133247"/>
              <a:ext cx="1671177" cy="467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9820D9D-D7A3-4F33-AB0A-442F30D2FC5F}"/>
                </a:ext>
              </a:extLst>
            </p:cNvPr>
            <p:cNvSpPr txBox="1"/>
            <p:nvPr/>
          </p:nvSpPr>
          <p:spPr>
            <a:xfrm>
              <a:off x="1670819" y="3532985"/>
              <a:ext cx="265988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32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36142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4489AEB-282E-44A7-BC4D-C771DBC084AC}"/>
              </a:ext>
            </a:extLst>
          </p:cNvPr>
          <p:cNvGrpSpPr/>
          <p:nvPr/>
        </p:nvGrpSpPr>
        <p:grpSpPr>
          <a:xfrm>
            <a:off x="8920843" y="914835"/>
            <a:ext cx="2501498" cy="5245287"/>
            <a:chOff x="8920843" y="914835"/>
            <a:chExt cx="2501498" cy="5245287"/>
          </a:xfrm>
        </p:grpSpPr>
        <p:pic>
          <p:nvPicPr>
            <p:cNvPr id="20" name="pasted-image.tiff">
              <a:extLst>
                <a:ext uri="{FF2B5EF4-FFF2-40B4-BE49-F238E27FC236}">
                  <a16:creationId xmlns:a16="http://schemas.microsoft.com/office/drawing/2014/main" id="{36C4FD90-EDBA-44C0-A0C7-91158794C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20843" y="914835"/>
              <a:ext cx="2501498" cy="5245287"/>
            </a:xfrm>
            <a:prstGeom prst="rect">
              <a:avLst/>
            </a:prstGeom>
            <a:ln w="12700">
              <a:miter lim="400000"/>
            </a:ln>
            <a:effectLst>
              <a:outerShdw blurRad="1270000" dist="635000" dir="3300000" rotWithShape="0">
                <a:schemeClr val="accent6">
                  <a:hueOff val="-2214564"/>
                  <a:satOff val="-18455"/>
                  <a:lumOff val="-82930"/>
                  <a:alpha val="24538"/>
                </a:schemeClr>
              </a:outerShdw>
            </a:effectLst>
          </p:spPr>
        </p:pic>
        <p:pic>
          <p:nvPicPr>
            <p:cNvPr id="21" name="图片占位符 1">
              <a:extLst>
                <a:ext uri="{FF2B5EF4-FFF2-40B4-BE49-F238E27FC236}">
                  <a16:creationId xmlns:a16="http://schemas.microsoft.com/office/drawing/2014/main" id="{CB118657-6676-4197-B915-2A5D4D410F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62437" y="1483210"/>
              <a:ext cx="2248571" cy="4018340"/>
            </a:xfrm>
            <a:prstGeom prst="rect">
              <a:avLst/>
            </a:prstGeom>
          </p:spPr>
        </p:pic>
      </p:grpSp>
      <p:sp>
        <p:nvSpPr>
          <p:cNvPr id="54" name="圆角矩形 167">
            <a:extLst>
              <a:ext uri="{FF2B5EF4-FFF2-40B4-BE49-F238E27FC236}">
                <a16:creationId xmlns:a16="http://schemas.microsoft.com/office/drawing/2014/main" id="{E2C818E4-8342-4F83-90AE-BFD37FFD7E3F}"/>
              </a:ext>
            </a:extLst>
          </p:cNvPr>
          <p:cNvSpPr/>
          <p:nvPr/>
        </p:nvSpPr>
        <p:spPr>
          <a:xfrm>
            <a:off x="1033127" y="1914603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圆角矩形 168">
            <a:extLst>
              <a:ext uri="{FF2B5EF4-FFF2-40B4-BE49-F238E27FC236}">
                <a16:creationId xmlns:a16="http://schemas.microsoft.com/office/drawing/2014/main" id="{0565FFF1-98AF-4560-B59F-22E7FAB0F2FB}"/>
              </a:ext>
            </a:extLst>
          </p:cNvPr>
          <p:cNvSpPr/>
          <p:nvPr/>
        </p:nvSpPr>
        <p:spPr>
          <a:xfrm>
            <a:off x="1033132" y="1914603"/>
            <a:ext cx="3600401" cy="144016"/>
          </a:xfrm>
          <a:prstGeom prst="roundRect">
            <a:avLst>
              <a:gd name="adj" fmla="val 50000"/>
            </a:avLst>
          </a:prstGeom>
          <a:solidFill>
            <a:srgbClr val="00BC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87CCFA"/>
                  </a:gs>
                  <a:gs pos="100000">
                    <a:srgbClr val="848AE3"/>
                  </a:gs>
                </a:gsLst>
                <a:lin ang="13500000" scaled="1"/>
              </a:gradFill>
              <a:cs typeface="+mn-ea"/>
              <a:sym typeface="+mn-lt"/>
            </a:endParaRPr>
          </a:p>
        </p:txBody>
      </p:sp>
      <p:sp>
        <p:nvSpPr>
          <p:cNvPr id="56" name="文本框 9">
            <a:extLst>
              <a:ext uri="{FF2B5EF4-FFF2-40B4-BE49-F238E27FC236}">
                <a16:creationId xmlns:a16="http://schemas.microsoft.com/office/drawing/2014/main" id="{E1846704-22EA-44C4-9795-385833729717}"/>
              </a:ext>
            </a:extLst>
          </p:cNvPr>
          <p:cNvSpPr txBox="1"/>
          <p:nvPr/>
        </p:nvSpPr>
        <p:spPr>
          <a:xfrm>
            <a:off x="1033127" y="2096713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项目一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E50DF82-0DC1-4093-B41F-8F8E1DC7E316}"/>
              </a:ext>
            </a:extLst>
          </p:cNvPr>
          <p:cNvGrpSpPr/>
          <p:nvPr/>
        </p:nvGrpSpPr>
        <p:grpSpPr>
          <a:xfrm>
            <a:off x="4489511" y="1615314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矩形标注 171">
              <a:extLst>
                <a:ext uri="{FF2B5EF4-FFF2-40B4-BE49-F238E27FC236}">
                  <a16:creationId xmlns:a16="http://schemas.microsoft.com/office/drawing/2014/main" id="{69C3527A-C952-456E-996A-8E8F0156C48C}"/>
                </a:ext>
              </a:extLst>
            </p:cNvPr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文本框 9">
              <a:extLst>
                <a:ext uri="{FF2B5EF4-FFF2-40B4-BE49-F238E27FC236}">
                  <a16:creationId xmlns:a16="http://schemas.microsoft.com/office/drawing/2014/main" id="{460BF00C-97B1-4DE5-8E21-24F6882AB836}"/>
                </a:ext>
              </a:extLst>
            </p:cNvPr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95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圆角矩形 173">
            <a:extLst>
              <a:ext uri="{FF2B5EF4-FFF2-40B4-BE49-F238E27FC236}">
                <a16:creationId xmlns:a16="http://schemas.microsoft.com/office/drawing/2014/main" id="{47A213FF-E050-4D1F-8040-6BD1FB485E6E}"/>
              </a:ext>
            </a:extLst>
          </p:cNvPr>
          <p:cNvSpPr/>
          <p:nvPr/>
        </p:nvSpPr>
        <p:spPr>
          <a:xfrm>
            <a:off x="1033127" y="247527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圆角矩形 174">
            <a:extLst>
              <a:ext uri="{FF2B5EF4-FFF2-40B4-BE49-F238E27FC236}">
                <a16:creationId xmlns:a16="http://schemas.microsoft.com/office/drawing/2014/main" id="{CCDDB14D-0AA3-4688-93D4-93861DC5E685}"/>
              </a:ext>
            </a:extLst>
          </p:cNvPr>
          <p:cNvSpPr/>
          <p:nvPr/>
        </p:nvSpPr>
        <p:spPr>
          <a:xfrm>
            <a:off x="1033132" y="2475278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BC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文本框 9">
            <a:extLst>
              <a:ext uri="{FF2B5EF4-FFF2-40B4-BE49-F238E27FC236}">
                <a16:creationId xmlns:a16="http://schemas.microsoft.com/office/drawing/2014/main" id="{E2AB8748-1AF7-435C-920E-B5D23BA1177E}"/>
              </a:ext>
            </a:extLst>
          </p:cNvPr>
          <p:cNvSpPr txBox="1"/>
          <p:nvPr/>
        </p:nvSpPr>
        <p:spPr>
          <a:xfrm>
            <a:off x="1033127" y="265739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项目二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522009D-0528-43AF-938D-26BD2047C35E}"/>
              </a:ext>
            </a:extLst>
          </p:cNvPr>
          <p:cNvGrpSpPr/>
          <p:nvPr/>
        </p:nvGrpSpPr>
        <p:grpSpPr>
          <a:xfrm>
            <a:off x="4103675" y="2191378"/>
            <a:ext cx="432048" cy="240414"/>
            <a:chOff x="4883659" y="1331913"/>
            <a:chExt cx="432048" cy="2404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4" name="矩形标注 177">
              <a:extLst>
                <a:ext uri="{FF2B5EF4-FFF2-40B4-BE49-F238E27FC236}">
                  <a16:creationId xmlns:a16="http://schemas.microsoft.com/office/drawing/2014/main" id="{5EE560BC-6840-4116-A7AE-BE31B9D9BF32}"/>
                </a:ext>
              </a:extLst>
            </p:cNvPr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文本框 9">
              <a:extLst>
                <a:ext uri="{FF2B5EF4-FFF2-40B4-BE49-F238E27FC236}">
                  <a16:creationId xmlns:a16="http://schemas.microsoft.com/office/drawing/2014/main" id="{BE5861D0-42ED-46CA-BDA7-3E1425E659F8}"/>
                </a:ext>
              </a:extLst>
            </p:cNvPr>
            <p:cNvSpPr txBox="1"/>
            <p:nvPr/>
          </p:nvSpPr>
          <p:spPr>
            <a:xfrm>
              <a:off x="4883659" y="1333800"/>
              <a:ext cx="432048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485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圆角矩形 179">
            <a:extLst>
              <a:ext uri="{FF2B5EF4-FFF2-40B4-BE49-F238E27FC236}">
                <a16:creationId xmlns:a16="http://schemas.microsoft.com/office/drawing/2014/main" id="{6FA6048C-9F3F-43C8-B075-B056967632B5}"/>
              </a:ext>
            </a:extLst>
          </p:cNvPr>
          <p:cNvSpPr/>
          <p:nvPr/>
        </p:nvSpPr>
        <p:spPr>
          <a:xfrm>
            <a:off x="1033127" y="302883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圆角矩形 180">
            <a:extLst>
              <a:ext uri="{FF2B5EF4-FFF2-40B4-BE49-F238E27FC236}">
                <a16:creationId xmlns:a16="http://schemas.microsoft.com/office/drawing/2014/main" id="{2BB3A736-2A35-44AE-969E-1DE2BF8D1A6E}"/>
              </a:ext>
            </a:extLst>
          </p:cNvPr>
          <p:cNvSpPr/>
          <p:nvPr/>
        </p:nvSpPr>
        <p:spPr>
          <a:xfrm>
            <a:off x="1033127" y="302883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00BC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文本框 9">
            <a:extLst>
              <a:ext uri="{FF2B5EF4-FFF2-40B4-BE49-F238E27FC236}">
                <a16:creationId xmlns:a16="http://schemas.microsoft.com/office/drawing/2014/main" id="{A8966640-6609-47C6-B93D-39B0E479E746}"/>
              </a:ext>
            </a:extLst>
          </p:cNvPr>
          <p:cNvSpPr txBox="1"/>
          <p:nvPr/>
        </p:nvSpPr>
        <p:spPr>
          <a:xfrm>
            <a:off x="1033127" y="3210955"/>
            <a:ext cx="180020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项目三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80DB40F-5A8E-494A-86AE-09DD1AB7F272}"/>
              </a:ext>
            </a:extLst>
          </p:cNvPr>
          <p:cNvGrpSpPr/>
          <p:nvPr/>
        </p:nvGrpSpPr>
        <p:grpSpPr>
          <a:xfrm>
            <a:off x="4479752" y="2733688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0" name="矩形标注 183">
              <a:extLst>
                <a:ext uri="{FF2B5EF4-FFF2-40B4-BE49-F238E27FC236}">
                  <a16:creationId xmlns:a16="http://schemas.microsoft.com/office/drawing/2014/main" id="{C7A9C103-999C-4DC2-B2BF-0E7CFFE41071}"/>
                </a:ext>
              </a:extLst>
            </p:cNvPr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文本框 9">
              <a:extLst>
                <a:ext uri="{FF2B5EF4-FFF2-40B4-BE49-F238E27FC236}">
                  <a16:creationId xmlns:a16="http://schemas.microsoft.com/office/drawing/2014/main" id="{D006652A-CDAC-4B34-BA20-731EC9013D38}"/>
                </a:ext>
              </a:extLst>
            </p:cNvPr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95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TextBox 7">
            <a:extLst>
              <a:ext uri="{FF2B5EF4-FFF2-40B4-BE49-F238E27FC236}">
                <a16:creationId xmlns:a16="http://schemas.microsoft.com/office/drawing/2014/main" id="{51BB7B4F-1758-4891-9862-7AA005C1A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127" y="4614444"/>
            <a:ext cx="4165758" cy="901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C269889-A347-4C55-87A1-2059425D326E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45" name="Rounded Rectangle 7">
              <a:extLst>
                <a:ext uri="{FF2B5EF4-FFF2-40B4-BE49-F238E27FC236}">
                  <a16:creationId xmlns:a16="http://schemas.microsoft.com/office/drawing/2014/main" id="{3B304CA6-8D52-413A-91A0-4A6C28467E44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Title 3">
              <a:extLst>
                <a:ext uri="{FF2B5EF4-FFF2-40B4-BE49-F238E27FC236}">
                  <a16:creationId xmlns:a16="http://schemas.microsoft.com/office/drawing/2014/main" id="{B2C0D329-25DE-4764-ADDC-38F66ED3E69F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01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40EE932-873D-48CC-9080-3CF4217727A1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利润情况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AA4ECDB-1C92-46BD-AA94-B5598C6D451E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9" name="Group 11">
            <a:extLst>
              <a:ext uri="{FF2B5EF4-FFF2-40B4-BE49-F238E27FC236}">
                <a16:creationId xmlns:a16="http://schemas.microsoft.com/office/drawing/2014/main" id="{587CB38A-4F73-473C-8178-F1BA2A4BA59D}"/>
              </a:ext>
            </a:extLst>
          </p:cNvPr>
          <p:cNvGrpSpPr/>
          <p:nvPr/>
        </p:nvGrpSpPr>
        <p:grpSpPr>
          <a:xfrm>
            <a:off x="5537367" y="4258084"/>
            <a:ext cx="1716087" cy="1716087"/>
            <a:chOff x="7043739" y="5141914"/>
            <a:chExt cx="1716087" cy="1716087"/>
          </a:xfrm>
        </p:grpSpPr>
        <p:sp>
          <p:nvSpPr>
            <p:cNvPr id="50" name="Rectangle: Rounded Corners 7">
              <a:extLst>
                <a:ext uri="{FF2B5EF4-FFF2-40B4-BE49-F238E27FC236}">
                  <a16:creationId xmlns:a16="http://schemas.microsoft.com/office/drawing/2014/main" id="{4C7177A1-9DC8-492C-9D6B-C03DCA6C2048}"/>
                </a:ext>
              </a:extLst>
            </p:cNvPr>
            <p:cNvSpPr/>
            <p:nvPr/>
          </p:nvSpPr>
          <p:spPr>
            <a:xfrm>
              <a:off x="7043739" y="5141914"/>
              <a:ext cx="1716087" cy="1716087"/>
            </a:xfrm>
            <a:prstGeom prst="roundRect">
              <a:avLst>
                <a:gd name="adj" fmla="val 0"/>
              </a:avLst>
            </a:prstGeom>
            <a:solidFill>
              <a:srgbClr val="00BCD4">
                <a:alpha val="40000"/>
              </a:srgbClr>
            </a:solidFill>
            <a:ln>
              <a:noFill/>
            </a:ln>
            <a:effectLst>
              <a:outerShdw blurRad="1016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51" name="TextBox 22">
              <a:extLst>
                <a:ext uri="{FF2B5EF4-FFF2-40B4-BE49-F238E27FC236}">
                  <a16:creationId xmlns:a16="http://schemas.microsoft.com/office/drawing/2014/main" id="{F8373425-49E0-4CB5-8C1A-012E59F7970E}"/>
                </a:ext>
              </a:extLst>
            </p:cNvPr>
            <p:cNvSpPr txBox="1"/>
            <p:nvPr/>
          </p:nvSpPr>
          <p:spPr>
            <a:xfrm>
              <a:off x="7581824" y="5610901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cs typeface="+mn-ea"/>
                  <a:sym typeface="+mn-lt"/>
                </a:rPr>
                <a:t>55</a:t>
              </a:r>
              <a:endParaRPr lang="id-ID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23">
              <a:extLst>
                <a:ext uri="{FF2B5EF4-FFF2-40B4-BE49-F238E27FC236}">
                  <a16:creationId xmlns:a16="http://schemas.microsoft.com/office/drawing/2014/main" id="{154F43B2-8668-40DF-8039-3CF4D9CC3207}"/>
                </a:ext>
              </a:extLst>
            </p:cNvPr>
            <p:cNvSpPr/>
            <p:nvPr/>
          </p:nvSpPr>
          <p:spPr>
            <a:xfrm>
              <a:off x="7456789" y="6077603"/>
              <a:ext cx="88998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添加描述</a:t>
              </a:r>
              <a:endParaRPr lang="id-ID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24">
            <a:extLst>
              <a:ext uri="{FF2B5EF4-FFF2-40B4-BE49-F238E27FC236}">
                <a16:creationId xmlns:a16="http://schemas.microsoft.com/office/drawing/2014/main" id="{B2A79CE6-3488-4924-AFA8-C2A11D20D4DC}"/>
              </a:ext>
            </a:extLst>
          </p:cNvPr>
          <p:cNvGrpSpPr/>
          <p:nvPr/>
        </p:nvGrpSpPr>
        <p:grpSpPr>
          <a:xfrm>
            <a:off x="6862511" y="2341376"/>
            <a:ext cx="2324554" cy="2408424"/>
            <a:chOff x="8413658" y="1363572"/>
            <a:chExt cx="2408427" cy="2408424"/>
          </a:xfrm>
        </p:grpSpPr>
        <p:sp>
          <p:nvSpPr>
            <p:cNvPr id="17" name="Rectangle: Rounded Corners 4">
              <a:extLst>
                <a:ext uri="{FF2B5EF4-FFF2-40B4-BE49-F238E27FC236}">
                  <a16:creationId xmlns:a16="http://schemas.microsoft.com/office/drawing/2014/main" id="{66F63CBE-BCFF-4B1B-A302-C7FCB171BBCD}"/>
                </a:ext>
              </a:extLst>
            </p:cNvPr>
            <p:cNvSpPr/>
            <p:nvPr/>
          </p:nvSpPr>
          <p:spPr>
            <a:xfrm>
              <a:off x="8413658" y="1363572"/>
              <a:ext cx="2408427" cy="240842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8" name="TextBox 13">
              <a:extLst>
                <a:ext uri="{FF2B5EF4-FFF2-40B4-BE49-F238E27FC236}">
                  <a16:creationId xmlns:a16="http://schemas.microsoft.com/office/drawing/2014/main" id="{FB1F2022-A9C1-4773-8BC8-7F6588C47562}"/>
                </a:ext>
              </a:extLst>
            </p:cNvPr>
            <p:cNvSpPr txBox="1"/>
            <p:nvPr/>
          </p:nvSpPr>
          <p:spPr>
            <a:xfrm>
              <a:off x="9286370" y="2178728"/>
              <a:ext cx="66300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90</a:t>
              </a:r>
              <a:endParaRPr lang="id-ID" sz="3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id="{2DF8C049-CE62-47EB-AABA-EB2A13D504AD}"/>
                </a:ext>
              </a:extLst>
            </p:cNvPr>
            <p:cNvSpPr/>
            <p:nvPr/>
          </p:nvSpPr>
          <p:spPr>
            <a:xfrm>
              <a:off x="8853231" y="2645430"/>
              <a:ext cx="152927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添加描述文本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7" name="Rectangle: Rounded Corners 7">
            <a:extLst>
              <a:ext uri="{FF2B5EF4-FFF2-40B4-BE49-F238E27FC236}">
                <a16:creationId xmlns:a16="http://schemas.microsoft.com/office/drawing/2014/main" id="{25AC24A1-1369-4148-9A6F-4FF506AB3B82}"/>
              </a:ext>
            </a:extLst>
          </p:cNvPr>
          <p:cNvSpPr/>
          <p:nvPr/>
        </p:nvSpPr>
        <p:spPr>
          <a:xfrm>
            <a:off x="7978152" y="1770617"/>
            <a:ext cx="570759" cy="570759"/>
          </a:xfrm>
          <a:prstGeom prst="roundRect">
            <a:avLst>
              <a:gd name="adj" fmla="val 0"/>
            </a:avLst>
          </a:prstGeom>
          <a:solidFill>
            <a:srgbClr val="00BCD4">
              <a:alpha val="40000"/>
            </a:srgbClr>
          </a:solidFill>
          <a:ln>
            <a:noFill/>
          </a:ln>
          <a:effectLst>
            <a:outerShdw blurRad="1016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78" name="Rectangle 14">
            <a:extLst>
              <a:ext uri="{FF2B5EF4-FFF2-40B4-BE49-F238E27FC236}">
                <a16:creationId xmlns:a16="http://schemas.microsoft.com/office/drawing/2014/main" id="{05FE86E1-C95A-43C9-94AF-1A7E2367999F}"/>
              </a:ext>
            </a:extLst>
          </p:cNvPr>
          <p:cNvSpPr/>
          <p:nvPr/>
        </p:nvSpPr>
        <p:spPr>
          <a:xfrm>
            <a:off x="920679" y="3944787"/>
            <a:ext cx="191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829CEEB2-FEEF-464C-9CBB-A150B87C4E89}"/>
              </a:ext>
            </a:extLst>
          </p:cNvPr>
          <p:cNvSpPr txBox="1"/>
          <p:nvPr/>
        </p:nvSpPr>
        <p:spPr>
          <a:xfrm>
            <a:off x="946366" y="4251552"/>
            <a:ext cx="30725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25124867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E942DBF-8332-44FA-BB0D-0B5E908A6ED6}"/>
              </a:ext>
            </a:extLst>
          </p:cNvPr>
          <p:cNvGrpSpPr/>
          <p:nvPr/>
        </p:nvGrpSpPr>
        <p:grpSpPr>
          <a:xfrm>
            <a:off x="-1" y="-1000531"/>
            <a:ext cx="12192002" cy="7858531"/>
            <a:chOff x="-1" y="-1000531"/>
            <a:chExt cx="12192002" cy="7858531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3FBED4F2-FAC5-432F-8343-FE02E399F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19BE360-4BC9-46EC-9C3C-21E1C3E3EF4B}"/>
                </a:ext>
              </a:extLst>
            </p:cNvPr>
            <p:cNvSpPr/>
            <p:nvPr/>
          </p:nvSpPr>
          <p:spPr>
            <a:xfrm>
              <a:off x="10013742" y="-1000531"/>
              <a:ext cx="2096101" cy="2096101"/>
            </a:xfrm>
            <a:prstGeom prst="ellipse">
              <a:avLst/>
            </a:prstGeom>
            <a:gradFill>
              <a:gsLst>
                <a:gs pos="0">
                  <a:srgbClr val="4CEBFF">
                    <a:alpha val="12000"/>
                  </a:srgbClr>
                </a:gs>
                <a:gs pos="100000">
                  <a:srgbClr val="013A49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ECD97A6-B196-4A4B-89C5-B47AD25AE50B}"/>
                </a:ext>
              </a:extLst>
            </p:cNvPr>
            <p:cNvSpPr/>
            <p:nvPr/>
          </p:nvSpPr>
          <p:spPr>
            <a:xfrm>
              <a:off x="5851202" y="5721747"/>
              <a:ext cx="6340799" cy="1136253"/>
            </a:xfrm>
            <a:custGeom>
              <a:avLst/>
              <a:gdLst>
                <a:gd name="connsiteX0" fmla="*/ 5786779 w 6340799"/>
                <a:gd name="connsiteY0" fmla="*/ 2705 h 1136253"/>
                <a:gd name="connsiteX1" fmla="*/ 6239386 w 6340799"/>
                <a:gd name="connsiteY1" fmla="*/ 59577 h 1136253"/>
                <a:gd name="connsiteX2" fmla="*/ 6340799 w 6340799"/>
                <a:gd name="connsiteY2" fmla="*/ 79164 h 1136253"/>
                <a:gd name="connsiteX3" fmla="*/ 6340799 w 6340799"/>
                <a:gd name="connsiteY3" fmla="*/ 1136253 h 1136253"/>
                <a:gd name="connsiteX4" fmla="*/ 0 w 6340799"/>
                <a:gd name="connsiteY4" fmla="*/ 1136253 h 1136253"/>
                <a:gd name="connsiteX5" fmla="*/ 276744 w 6340799"/>
                <a:gd name="connsiteY5" fmla="*/ 1009020 h 1136253"/>
                <a:gd name="connsiteX6" fmla="*/ 2504537 w 6340799"/>
                <a:gd name="connsiteY6" fmla="*/ 147777 h 1136253"/>
                <a:gd name="connsiteX7" fmla="*/ 4202708 w 6340799"/>
                <a:gd name="connsiteY7" fmla="*/ 472524 h 1136253"/>
                <a:gd name="connsiteX8" fmla="*/ 5581566 w 6340799"/>
                <a:gd name="connsiteY8" fmla="*/ 3445 h 1136253"/>
                <a:gd name="connsiteX9" fmla="*/ 5786779 w 6340799"/>
                <a:gd name="connsiteY9" fmla="*/ 2705 h 11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40799" h="1136253">
                  <a:moveTo>
                    <a:pt x="5786779" y="2705"/>
                  </a:moveTo>
                  <a:cubicBezTo>
                    <a:pt x="5929672" y="10057"/>
                    <a:pt x="6083339" y="31740"/>
                    <a:pt x="6239386" y="59577"/>
                  </a:cubicBezTo>
                  <a:lnTo>
                    <a:pt x="6340799" y="79164"/>
                  </a:lnTo>
                  <a:lnTo>
                    <a:pt x="6340799" y="1136253"/>
                  </a:lnTo>
                  <a:lnTo>
                    <a:pt x="0" y="1136253"/>
                  </a:lnTo>
                  <a:lnTo>
                    <a:pt x="276744" y="1009020"/>
                  </a:lnTo>
                  <a:cubicBezTo>
                    <a:pt x="1049465" y="650163"/>
                    <a:pt x="1884378" y="247910"/>
                    <a:pt x="2504537" y="147777"/>
                  </a:cubicBezTo>
                  <a:cubicBezTo>
                    <a:pt x="3213290" y="33339"/>
                    <a:pt x="3689870" y="496579"/>
                    <a:pt x="4202708" y="472524"/>
                  </a:cubicBezTo>
                  <a:cubicBezTo>
                    <a:pt x="4715546" y="448469"/>
                    <a:pt x="5061471" y="39528"/>
                    <a:pt x="5581566" y="3445"/>
                  </a:cubicBezTo>
                  <a:cubicBezTo>
                    <a:pt x="5646578" y="-1066"/>
                    <a:pt x="5715332" y="-972"/>
                    <a:pt x="5786779" y="2705"/>
                  </a:cubicBezTo>
                  <a:close/>
                </a:path>
              </a:pathLst>
            </a:custGeom>
            <a:gradFill>
              <a:gsLst>
                <a:gs pos="0">
                  <a:srgbClr val="4CEBFF">
                    <a:alpha val="18000"/>
                  </a:srgbClr>
                </a:gs>
                <a:gs pos="100000">
                  <a:srgbClr val="013A49">
                    <a:alpha val="25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D141798-8575-4892-968E-537FDAFF6820}"/>
                </a:ext>
              </a:extLst>
            </p:cNvPr>
            <p:cNvSpPr/>
            <p:nvPr/>
          </p:nvSpPr>
          <p:spPr>
            <a:xfrm>
              <a:off x="11269781" y="1495840"/>
              <a:ext cx="529534" cy="529534"/>
            </a:xfrm>
            <a:prstGeom prst="ellipse">
              <a:avLst/>
            </a:prstGeom>
            <a:gradFill>
              <a:gsLst>
                <a:gs pos="0">
                  <a:srgbClr val="4CEBFF">
                    <a:alpha val="25000"/>
                  </a:srgbClr>
                </a:gs>
                <a:gs pos="100000">
                  <a:srgbClr val="013A49">
                    <a:alpha val="18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9757838-44A0-437C-AD2B-11401C8A72B3}"/>
                </a:ext>
              </a:extLst>
            </p:cNvPr>
            <p:cNvSpPr/>
            <p:nvPr/>
          </p:nvSpPr>
          <p:spPr>
            <a:xfrm rot="10800000">
              <a:off x="154973" y="4673696"/>
              <a:ext cx="2096101" cy="2096101"/>
            </a:xfrm>
            <a:prstGeom prst="ellipse">
              <a:avLst/>
            </a:prstGeom>
            <a:gradFill>
              <a:gsLst>
                <a:gs pos="0">
                  <a:srgbClr val="4CEBFF">
                    <a:alpha val="12000"/>
                  </a:srgbClr>
                </a:gs>
                <a:gs pos="100000">
                  <a:srgbClr val="013A49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图形 2">
              <a:extLst>
                <a:ext uri="{FF2B5EF4-FFF2-40B4-BE49-F238E27FC236}">
                  <a16:creationId xmlns:a16="http://schemas.microsoft.com/office/drawing/2014/main" id="{35E898BA-1015-4144-ADF7-8829F9DE4A51}"/>
                </a:ext>
              </a:extLst>
            </p:cNvPr>
            <p:cNvGrpSpPr/>
            <p:nvPr/>
          </p:nvGrpSpPr>
          <p:grpSpPr>
            <a:xfrm>
              <a:off x="480900" y="510016"/>
              <a:ext cx="509700" cy="484653"/>
              <a:chOff x="8454199" y="4146137"/>
              <a:chExt cx="377951" cy="359378"/>
            </a:xfrm>
            <a:gradFill>
              <a:gsLst>
                <a:gs pos="0">
                  <a:srgbClr val="00BCD4">
                    <a:alpha val="21000"/>
                  </a:srgbClr>
                </a:gs>
                <a:gs pos="100000">
                  <a:srgbClr val="4CEBFF"/>
                </a:gs>
              </a:gsLst>
              <a:lin ang="16200000" scaled="1"/>
            </a:gradFill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FCC674E-C63A-44DF-96C2-77D9B44CF460}"/>
                  </a:ext>
                </a:extLst>
              </p:cNvPr>
              <p:cNvSpPr/>
              <p:nvPr/>
            </p:nvSpPr>
            <p:spPr>
              <a:xfrm>
                <a:off x="8454199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DB8A7A16-5914-4705-A712-3406D5AA6674}"/>
                  </a:ext>
                </a:extLst>
              </p:cNvPr>
              <p:cNvSpPr/>
              <p:nvPr/>
            </p:nvSpPr>
            <p:spPr>
              <a:xfrm>
                <a:off x="8514207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B17792D8-F474-4849-8FB4-3E82FADB51AE}"/>
                  </a:ext>
                </a:extLst>
              </p:cNvPr>
              <p:cNvSpPr/>
              <p:nvPr/>
            </p:nvSpPr>
            <p:spPr>
              <a:xfrm>
                <a:off x="8574214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5CFEE58-16BB-4E4A-BBF9-4D4A653135CC}"/>
                  </a:ext>
                </a:extLst>
              </p:cNvPr>
              <p:cNvSpPr/>
              <p:nvPr/>
            </p:nvSpPr>
            <p:spPr>
              <a:xfrm>
                <a:off x="8634222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EFDC36F9-020B-4DCF-984B-194C7C36631F}"/>
                  </a:ext>
                </a:extLst>
              </p:cNvPr>
              <p:cNvSpPr/>
              <p:nvPr/>
            </p:nvSpPr>
            <p:spPr>
              <a:xfrm>
                <a:off x="8694229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292D3C7-35C5-46C6-882D-9C122096DC49}"/>
                  </a:ext>
                </a:extLst>
              </p:cNvPr>
              <p:cNvSpPr/>
              <p:nvPr/>
            </p:nvSpPr>
            <p:spPr>
              <a:xfrm>
                <a:off x="8754237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B64845D-35DB-40B0-8E32-626B95FCC728}"/>
                  </a:ext>
                </a:extLst>
              </p:cNvPr>
              <p:cNvSpPr/>
              <p:nvPr/>
            </p:nvSpPr>
            <p:spPr>
              <a:xfrm>
                <a:off x="8814244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9A1EFCBD-FCB9-4EEF-AD69-F1025483DB05}"/>
                  </a:ext>
                </a:extLst>
              </p:cNvPr>
              <p:cNvSpPr/>
              <p:nvPr/>
            </p:nvSpPr>
            <p:spPr>
              <a:xfrm>
                <a:off x="8454199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D65BB67-AB63-414E-8774-7B5671F221A4}"/>
                  </a:ext>
                </a:extLst>
              </p:cNvPr>
              <p:cNvSpPr/>
              <p:nvPr/>
            </p:nvSpPr>
            <p:spPr>
              <a:xfrm>
                <a:off x="8514207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D1B5C61-5237-4238-8C85-621D4B042301}"/>
                  </a:ext>
                </a:extLst>
              </p:cNvPr>
              <p:cNvSpPr/>
              <p:nvPr/>
            </p:nvSpPr>
            <p:spPr>
              <a:xfrm>
                <a:off x="8574214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8199656-80F8-4F46-8051-DE28142336FC}"/>
                  </a:ext>
                </a:extLst>
              </p:cNvPr>
              <p:cNvSpPr/>
              <p:nvPr/>
            </p:nvSpPr>
            <p:spPr>
              <a:xfrm>
                <a:off x="8634222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281A52D-6D7F-433A-A99F-B3BABC3C7A8C}"/>
                  </a:ext>
                </a:extLst>
              </p:cNvPr>
              <p:cNvSpPr/>
              <p:nvPr/>
            </p:nvSpPr>
            <p:spPr>
              <a:xfrm>
                <a:off x="8694229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2DCAB72-3245-4EBB-88C3-5E1B400F4DF0}"/>
                  </a:ext>
                </a:extLst>
              </p:cNvPr>
              <p:cNvSpPr/>
              <p:nvPr/>
            </p:nvSpPr>
            <p:spPr>
              <a:xfrm>
                <a:off x="8754237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13F49E3-9811-4E54-AF5E-2F1C7A0B6E56}"/>
                  </a:ext>
                </a:extLst>
              </p:cNvPr>
              <p:cNvSpPr/>
              <p:nvPr/>
            </p:nvSpPr>
            <p:spPr>
              <a:xfrm>
                <a:off x="8814244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AA3D804-3896-4EAF-9B05-C4B83B4844BB}"/>
                  </a:ext>
                </a:extLst>
              </p:cNvPr>
              <p:cNvSpPr/>
              <p:nvPr/>
            </p:nvSpPr>
            <p:spPr>
              <a:xfrm>
                <a:off x="8454199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64B146F-8A31-40EA-A6B0-D0C37458B706}"/>
                  </a:ext>
                </a:extLst>
              </p:cNvPr>
              <p:cNvSpPr/>
              <p:nvPr/>
            </p:nvSpPr>
            <p:spPr>
              <a:xfrm>
                <a:off x="8514207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345B1E4-5B7A-4EAF-ACFC-8B3084D14615}"/>
                  </a:ext>
                </a:extLst>
              </p:cNvPr>
              <p:cNvSpPr/>
              <p:nvPr/>
            </p:nvSpPr>
            <p:spPr>
              <a:xfrm>
                <a:off x="8574214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16BC579-A6B7-4E64-A58F-3BAC8427946A}"/>
                  </a:ext>
                </a:extLst>
              </p:cNvPr>
              <p:cNvSpPr/>
              <p:nvPr/>
            </p:nvSpPr>
            <p:spPr>
              <a:xfrm>
                <a:off x="8634222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901BA7D-AC6D-4FFA-846E-1A11FD557DF7}"/>
                  </a:ext>
                </a:extLst>
              </p:cNvPr>
              <p:cNvSpPr/>
              <p:nvPr/>
            </p:nvSpPr>
            <p:spPr>
              <a:xfrm>
                <a:off x="8694229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F2CF8D9-EE00-4C6E-807A-A99C57A8D871}"/>
                  </a:ext>
                </a:extLst>
              </p:cNvPr>
              <p:cNvSpPr/>
              <p:nvPr/>
            </p:nvSpPr>
            <p:spPr>
              <a:xfrm>
                <a:off x="8754237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6741EECE-94BE-478B-BBF5-DA560E9DE919}"/>
                  </a:ext>
                </a:extLst>
              </p:cNvPr>
              <p:cNvSpPr/>
              <p:nvPr/>
            </p:nvSpPr>
            <p:spPr>
              <a:xfrm>
                <a:off x="8814244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CA3945A-56E1-4E40-A444-986A7D784F7E}"/>
                  </a:ext>
                </a:extLst>
              </p:cNvPr>
              <p:cNvSpPr/>
              <p:nvPr/>
            </p:nvSpPr>
            <p:spPr>
              <a:xfrm>
                <a:off x="8454199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8E26DA0-3D0D-4927-A808-C2B4F5FF546E}"/>
                  </a:ext>
                </a:extLst>
              </p:cNvPr>
              <p:cNvSpPr/>
              <p:nvPr/>
            </p:nvSpPr>
            <p:spPr>
              <a:xfrm>
                <a:off x="8514207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3B6312DF-CF93-4750-88D2-A81706211FD6}"/>
                  </a:ext>
                </a:extLst>
              </p:cNvPr>
              <p:cNvSpPr/>
              <p:nvPr/>
            </p:nvSpPr>
            <p:spPr>
              <a:xfrm>
                <a:off x="8574214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EDB0437-62A2-4BD6-B407-8896DAEE3C6C}"/>
                  </a:ext>
                </a:extLst>
              </p:cNvPr>
              <p:cNvSpPr/>
              <p:nvPr/>
            </p:nvSpPr>
            <p:spPr>
              <a:xfrm>
                <a:off x="8634222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EAD22474-DC96-4E90-BB9B-C593787549C7}"/>
                  </a:ext>
                </a:extLst>
              </p:cNvPr>
              <p:cNvSpPr/>
              <p:nvPr/>
            </p:nvSpPr>
            <p:spPr>
              <a:xfrm>
                <a:off x="8694229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A7B42FC-CD85-4B0E-98DB-81431ABF2342}"/>
                  </a:ext>
                </a:extLst>
              </p:cNvPr>
              <p:cNvSpPr/>
              <p:nvPr/>
            </p:nvSpPr>
            <p:spPr>
              <a:xfrm>
                <a:off x="8754237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C78DCDF-6ACB-4569-BBA0-EFD3CB1DCFC7}"/>
                  </a:ext>
                </a:extLst>
              </p:cNvPr>
              <p:cNvSpPr/>
              <p:nvPr/>
            </p:nvSpPr>
            <p:spPr>
              <a:xfrm>
                <a:off x="8814244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406B514-8FB9-4775-A337-71AA34CAF6F7}"/>
                  </a:ext>
                </a:extLst>
              </p:cNvPr>
              <p:cNvSpPr/>
              <p:nvPr/>
            </p:nvSpPr>
            <p:spPr>
              <a:xfrm>
                <a:off x="8454199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FAC10F40-01FB-4708-AE05-B068B4128D37}"/>
                  </a:ext>
                </a:extLst>
              </p:cNvPr>
              <p:cNvSpPr/>
              <p:nvPr/>
            </p:nvSpPr>
            <p:spPr>
              <a:xfrm>
                <a:off x="8514207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3964137-B7F3-450E-9743-87A52D1B468E}"/>
                  </a:ext>
                </a:extLst>
              </p:cNvPr>
              <p:cNvSpPr/>
              <p:nvPr/>
            </p:nvSpPr>
            <p:spPr>
              <a:xfrm>
                <a:off x="8574214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F03ABDE-4A61-40A7-88FD-C6D981BA0DD5}"/>
                  </a:ext>
                </a:extLst>
              </p:cNvPr>
              <p:cNvSpPr/>
              <p:nvPr/>
            </p:nvSpPr>
            <p:spPr>
              <a:xfrm>
                <a:off x="8634222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390BE1CA-C858-41EE-B520-545C1CB99B6C}"/>
                  </a:ext>
                </a:extLst>
              </p:cNvPr>
              <p:cNvSpPr/>
              <p:nvPr/>
            </p:nvSpPr>
            <p:spPr>
              <a:xfrm>
                <a:off x="8694229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EC5CD8A-B51D-40D6-8016-C24B9EF58E2C}"/>
                  </a:ext>
                </a:extLst>
              </p:cNvPr>
              <p:cNvSpPr/>
              <p:nvPr/>
            </p:nvSpPr>
            <p:spPr>
              <a:xfrm>
                <a:off x="8754237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FDE8CEE-9799-4393-8E53-632D8FE1728F}"/>
                  </a:ext>
                </a:extLst>
              </p:cNvPr>
              <p:cNvSpPr/>
              <p:nvPr/>
            </p:nvSpPr>
            <p:spPr>
              <a:xfrm>
                <a:off x="8814244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BE33F40-B19B-4EE3-87FC-6AAD5A593BB3}"/>
                  </a:ext>
                </a:extLst>
              </p:cNvPr>
              <p:cNvSpPr/>
              <p:nvPr/>
            </p:nvSpPr>
            <p:spPr>
              <a:xfrm>
                <a:off x="8454199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0C5B6C8E-FE3E-4A47-A726-BB58B6C7FF7B}"/>
                  </a:ext>
                </a:extLst>
              </p:cNvPr>
              <p:cNvSpPr/>
              <p:nvPr/>
            </p:nvSpPr>
            <p:spPr>
              <a:xfrm>
                <a:off x="8514207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A658AE9-C5DF-4A31-BC30-3111940A31B9}"/>
                  </a:ext>
                </a:extLst>
              </p:cNvPr>
              <p:cNvSpPr/>
              <p:nvPr/>
            </p:nvSpPr>
            <p:spPr>
              <a:xfrm>
                <a:off x="8574214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C8AD766-BF64-4770-B8AC-59DC6821E2DA}"/>
                  </a:ext>
                </a:extLst>
              </p:cNvPr>
              <p:cNvSpPr/>
              <p:nvPr/>
            </p:nvSpPr>
            <p:spPr>
              <a:xfrm>
                <a:off x="8634222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4A2F9B9-7F0C-4C48-B2F9-70618D170D9F}"/>
                  </a:ext>
                </a:extLst>
              </p:cNvPr>
              <p:cNvSpPr/>
              <p:nvPr/>
            </p:nvSpPr>
            <p:spPr>
              <a:xfrm>
                <a:off x="8694229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54C5156-0123-4E72-8CA2-B15BABDDC0FE}"/>
                  </a:ext>
                </a:extLst>
              </p:cNvPr>
              <p:cNvSpPr/>
              <p:nvPr/>
            </p:nvSpPr>
            <p:spPr>
              <a:xfrm>
                <a:off x="8754237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CA0BD9E3-D826-4940-870A-F606C57EC89B}"/>
                  </a:ext>
                </a:extLst>
              </p:cNvPr>
              <p:cNvSpPr/>
              <p:nvPr/>
            </p:nvSpPr>
            <p:spPr>
              <a:xfrm>
                <a:off x="8814244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2">
              <a:extLst>
                <a:ext uri="{FF2B5EF4-FFF2-40B4-BE49-F238E27FC236}">
                  <a16:creationId xmlns:a16="http://schemas.microsoft.com/office/drawing/2014/main" id="{9AA0E883-0DEA-4152-A23B-A7D6A5B08831}"/>
                </a:ext>
              </a:extLst>
            </p:cNvPr>
            <p:cNvGrpSpPr/>
            <p:nvPr/>
          </p:nvGrpSpPr>
          <p:grpSpPr>
            <a:xfrm>
              <a:off x="9534275" y="3143755"/>
              <a:ext cx="1854367" cy="1859501"/>
              <a:chOff x="7490460" y="1932432"/>
              <a:chExt cx="756951" cy="759047"/>
            </a:xfrm>
            <a:gradFill>
              <a:gsLst>
                <a:gs pos="0">
                  <a:srgbClr val="4CEBFF">
                    <a:alpha val="39000"/>
                  </a:srgbClr>
                </a:gs>
                <a:gs pos="100000">
                  <a:srgbClr val="013A49">
                    <a:alpha val="25000"/>
                  </a:srgbClr>
                </a:gs>
              </a:gsLst>
              <a:lin ang="0" scaled="1"/>
            </a:gradFill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E2415A7-AD33-4986-97CB-4F18204E04BA}"/>
                  </a:ext>
                </a:extLst>
              </p:cNvPr>
              <p:cNvSpPr/>
              <p:nvPr/>
            </p:nvSpPr>
            <p:spPr>
              <a:xfrm>
                <a:off x="7490460" y="1932432"/>
                <a:ext cx="756951" cy="759047"/>
              </a:xfrm>
              <a:custGeom>
                <a:avLst/>
                <a:gdLst>
                  <a:gd name="connsiteX0" fmla="*/ 378809 w 756951"/>
                  <a:gd name="connsiteY0" fmla="*/ 759047 h 759047"/>
                  <a:gd name="connsiteX1" fmla="*/ 378428 w 756951"/>
                  <a:gd name="connsiteY1" fmla="*/ 759047 h 759047"/>
                  <a:gd name="connsiteX2" fmla="*/ 372427 w 756951"/>
                  <a:gd name="connsiteY2" fmla="*/ 759047 h 759047"/>
                  <a:gd name="connsiteX3" fmla="*/ 372999 w 756951"/>
                  <a:gd name="connsiteY3" fmla="*/ 719423 h 759047"/>
                  <a:gd name="connsiteX4" fmla="*/ 378333 w 756951"/>
                  <a:gd name="connsiteY4" fmla="*/ 719423 h 759047"/>
                  <a:gd name="connsiteX5" fmla="*/ 378714 w 756951"/>
                  <a:gd name="connsiteY5" fmla="*/ 719423 h 759047"/>
                  <a:gd name="connsiteX6" fmla="*/ 378714 w 756951"/>
                  <a:gd name="connsiteY6" fmla="*/ 759047 h 759047"/>
                  <a:gd name="connsiteX7" fmla="*/ 442246 w 756951"/>
                  <a:gd name="connsiteY7" fmla="*/ 753713 h 759047"/>
                  <a:gd name="connsiteX8" fmla="*/ 435673 w 756951"/>
                  <a:gd name="connsiteY8" fmla="*/ 714661 h 759047"/>
                  <a:gd name="connsiteX9" fmla="*/ 441293 w 756951"/>
                  <a:gd name="connsiteY9" fmla="*/ 713708 h 759047"/>
                  <a:gd name="connsiteX10" fmla="*/ 448532 w 756951"/>
                  <a:gd name="connsiteY10" fmla="*/ 752666 h 759047"/>
                  <a:gd name="connsiteX11" fmla="*/ 442246 w 756951"/>
                  <a:gd name="connsiteY11" fmla="*/ 753713 h 759047"/>
                  <a:gd name="connsiteX12" fmla="*/ 309181 w 756951"/>
                  <a:gd name="connsiteY12" fmla="*/ 752666 h 759047"/>
                  <a:gd name="connsiteX13" fmla="*/ 302895 w 756951"/>
                  <a:gd name="connsiteY13" fmla="*/ 751427 h 759047"/>
                  <a:gd name="connsiteX14" fmla="*/ 310705 w 756951"/>
                  <a:gd name="connsiteY14" fmla="*/ 712565 h 759047"/>
                  <a:gd name="connsiteX15" fmla="*/ 316325 w 756951"/>
                  <a:gd name="connsiteY15" fmla="*/ 713613 h 759047"/>
                  <a:gd name="connsiteX16" fmla="*/ 309181 w 756951"/>
                  <a:gd name="connsiteY16" fmla="*/ 752666 h 759047"/>
                  <a:gd name="connsiteX17" fmla="*/ 509968 w 756951"/>
                  <a:gd name="connsiteY17" fmla="*/ 735616 h 759047"/>
                  <a:gd name="connsiteX18" fmla="*/ 496252 w 756951"/>
                  <a:gd name="connsiteY18" fmla="*/ 698468 h 759047"/>
                  <a:gd name="connsiteX19" fmla="*/ 501586 w 756951"/>
                  <a:gd name="connsiteY19" fmla="*/ 696468 h 759047"/>
                  <a:gd name="connsiteX20" fmla="*/ 515969 w 756951"/>
                  <a:gd name="connsiteY20" fmla="*/ 733425 h 759047"/>
                  <a:gd name="connsiteX21" fmla="*/ 509968 w 756951"/>
                  <a:gd name="connsiteY21" fmla="*/ 735616 h 759047"/>
                  <a:gd name="connsiteX22" fmla="*/ 241745 w 756951"/>
                  <a:gd name="connsiteY22" fmla="*/ 733616 h 759047"/>
                  <a:gd name="connsiteX23" fmla="*/ 235839 w 756951"/>
                  <a:gd name="connsiteY23" fmla="*/ 731234 h 759047"/>
                  <a:gd name="connsiteX24" fmla="*/ 250793 w 756951"/>
                  <a:gd name="connsiteY24" fmla="*/ 694563 h 759047"/>
                  <a:gd name="connsiteX25" fmla="*/ 256127 w 756951"/>
                  <a:gd name="connsiteY25" fmla="*/ 696658 h 759047"/>
                  <a:gd name="connsiteX26" fmla="*/ 241745 w 756951"/>
                  <a:gd name="connsiteY26" fmla="*/ 733616 h 759047"/>
                  <a:gd name="connsiteX27" fmla="*/ 573119 w 756951"/>
                  <a:gd name="connsiteY27" fmla="*/ 705422 h 759047"/>
                  <a:gd name="connsiteX28" fmla="*/ 552831 w 756951"/>
                  <a:gd name="connsiteY28" fmla="*/ 671417 h 759047"/>
                  <a:gd name="connsiteX29" fmla="*/ 557689 w 756951"/>
                  <a:gd name="connsiteY29" fmla="*/ 668464 h 759047"/>
                  <a:gd name="connsiteX30" fmla="*/ 578644 w 756951"/>
                  <a:gd name="connsiteY30" fmla="*/ 702088 h 759047"/>
                  <a:gd name="connsiteX31" fmla="*/ 573119 w 756951"/>
                  <a:gd name="connsiteY31" fmla="*/ 705422 h 759047"/>
                  <a:gd name="connsiteX32" fmla="*/ 178975 w 756951"/>
                  <a:gd name="connsiteY32" fmla="*/ 702374 h 759047"/>
                  <a:gd name="connsiteX33" fmla="*/ 173545 w 756951"/>
                  <a:gd name="connsiteY33" fmla="*/ 698945 h 759047"/>
                  <a:gd name="connsiteX34" fmla="*/ 194976 w 756951"/>
                  <a:gd name="connsiteY34" fmla="*/ 665607 h 759047"/>
                  <a:gd name="connsiteX35" fmla="*/ 199834 w 756951"/>
                  <a:gd name="connsiteY35" fmla="*/ 668655 h 759047"/>
                  <a:gd name="connsiteX36" fmla="*/ 178975 w 756951"/>
                  <a:gd name="connsiteY36" fmla="*/ 702374 h 759047"/>
                  <a:gd name="connsiteX37" fmla="*/ 629602 w 756951"/>
                  <a:gd name="connsiteY37" fmla="*/ 664083 h 759047"/>
                  <a:gd name="connsiteX38" fmla="*/ 603409 w 756951"/>
                  <a:gd name="connsiteY38" fmla="*/ 634365 h 759047"/>
                  <a:gd name="connsiteX39" fmla="*/ 607600 w 756951"/>
                  <a:gd name="connsiteY39" fmla="*/ 630555 h 759047"/>
                  <a:gd name="connsiteX40" fmla="*/ 634365 w 756951"/>
                  <a:gd name="connsiteY40" fmla="*/ 659797 h 759047"/>
                  <a:gd name="connsiteX41" fmla="*/ 629602 w 756951"/>
                  <a:gd name="connsiteY41" fmla="*/ 664083 h 759047"/>
                  <a:gd name="connsiteX42" fmla="*/ 123063 w 756951"/>
                  <a:gd name="connsiteY42" fmla="*/ 660273 h 759047"/>
                  <a:gd name="connsiteX43" fmla="*/ 118396 w 756951"/>
                  <a:gd name="connsiteY43" fmla="*/ 655892 h 759047"/>
                  <a:gd name="connsiteX44" fmla="*/ 145542 w 756951"/>
                  <a:gd name="connsiteY44" fmla="*/ 627031 h 759047"/>
                  <a:gd name="connsiteX45" fmla="*/ 149733 w 756951"/>
                  <a:gd name="connsiteY45" fmla="*/ 630936 h 759047"/>
                  <a:gd name="connsiteX46" fmla="*/ 123063 w 756951"/>
                  <a:gd name="connsiteY46" fmla="*/ 660273 h 759047"/>
                  <a:gd name="connsiteX47" fmla="*/ 677608 w 756951"/>
                  <a:gd name="connsiteY47" fmla="*/ 613124 h 759047"/>
                  <a:gd name="connsiteX48" fmla="*/ 646366 w 756951"/>
                  <a:gd name="connsiteY48" fmla="*/ 588740 h 759047"/>
                  <a:gd name="connsiteX49" fmla="*/ 649795 w 756951"/>
                  <a:gd name="connsiteY49" fmla="*/ 584264 h 759047"/>
                  <a:gd name="connsiteX50" fmla="*/ 681418 w 756951"/>
                  <a:gd name="connsiteY50" fmla="*/ 608171 h 759047"/>
                  <a:gd name="connsiteX51" fmla="*/ 677608 w 756951"/>
                  <a:gd name="connsiteY51" fmla="*/ 613124 h 759047"/>
                  <a:gd name="connsiteX52" fmla="*/ 75819 w 756951"/>
                  <a:gd name="connsiteY52" fmla="*/ 608552 h 759047"/>
                  <a:gd name="connsiteX53" fmla="*/ 72009 w 756951"/>
                  <a:gd name="connsiteY53" fmla="*/ 603409 h 759047"/>
                  <a:gd name="connsiteX54" fmla="*/ 104013 w 756951"/>
                  <a:gd name="connsiteY54" fmla="*/ 579977 h 759047"/>
                  <a:gd name="connsiteX55" fmla="*/ 107442 w 756951"/>
                  <a:gd name="connsiteY55" fmla="*/ 584549 h 759047"/>
                  <a:gd name="connsiteX56" fmla="*/ 75819 w 756951"/>
                  <a:gd name="connsiteY56" fmla="*/ 608552 h 759047"/>
                  <a:gd name="connsiteX57" fmla="*/ 715518 w 756951"/>
                  <a:gd name="connsiteY57" fmla="*/ 554164 h 759047"/>
                  <a:gd name="connsiteX58" fmla="*/ 680371 w 756951"/>
                  <a:gd name="connsiteY58" fmla="*/ 535877 h 759047"/>
                  <a:gd name="connsiteX59" fmla="*/ 682942 w 756951"/>
                  <a:gd name="connsiteY59" fmla="*/ 530733 h 759047"/>
                  <a:gd name="connsiteX60" fmla="*/ 718375 w 756951"/>
                  <a:gd name="connsiteY60" fmla="*/ 548450 h 759047"/>
                  <a:gd name="connsiteX61" fmla="*/ 715518 w 756951"/>
                  <a:gd name="connsiteY61" fmla="*/ 554164 h 759047"/>
                  <a:gd name="connsiteX62" fmla="*/ 38862 w 756951"/>
                  <a:gd name="connsiteY62" fmla="*/ 549116 h 759047"/>
                  <a:gd name="connsiteX63" fmla="*/ 36004 w 756951"/>
                  <a:gd name="connsiteY63" fmla="*/ 543401 h 759047"/>
                  <a:gd name="connsiteX64" fmla="*/ 71723 w 756951"/>
                  <a:gd name="connsiteY64" fmla="*/ 526352 h 759047"/>
                  <a:gd name="connsiteX65" fmla="*/ 74200 w 756951"/>
                  <a:gd name="connsiteY65" fmla="*/ 531400 h 759047"/>
                  <a:gd name="connsiteX66" fmla="*/ 38862 w 756951"/>
                  <a:gd name="connsiteY66" fmla="*/ 549116 h 759047"/>
                  <a:gd name="connsiteX67" fmla="*/ 741902 w 756951"/>
                  <a:gd name="connsiteY67" fmla="*/ 489299 h 759047"/>
                  <a:gd name="connsiteX68" fmla="*/ 703993 w 756951"/>
                  <a:gd name="connsiteY68" fmla="*/ 477869 h 759047"/>
                  <a:gd name="connsiteX69" fmla="*/ 705612 w 756951"/>
                  <a:gd name="connsiteY69" fmla="*/ 472345 h 759047"/>
                  <a:gd name="connsiteX70" fmla="*/ 743712 w 756951"/>
                  <a:gd name="connsiteY70" fmla="*/ 483203 h 759047"/>
                  <a:gd name="connsiteX71" fmla="*/ 741902 w 756951"/>
                  <a:gd name="connsiteY71" fmla="*/ 489299 h 759047"/>
                  <a:gd name="connsiteX72" fmla="*/ 13525 w 756951"/>
                  <a:gd name="connsiteY72" fmla="*/ 483870 h 759047"/>
                  <a:gd name="connsiteX73" fmla="*/ 11811 w 756951"/>
                  <a:gd name="connsiteY73" fmla="*/ 477679 h 759047"/>
                  <a:gd name="connsiteX74" fmla="*/ 50101 w 756951"/>
                  <a:gd name="connsiteY74" fmla="*/ 467392 h 759047"/>
                  <a:gd name="connsiteX75" fmla="*/ 51625 w 756951"/>
                  <a:gd name="connsiteY75" fmla="*/ 472916 h 759047"/>
                  <a:gd name="connsiteX76" fmla="*/ 13525 w 756951"/>
                  <a:gd name="connsiteY76" fmla="*/ 483870 h 759047"/>
                  <a:gd name="connsiteX77" fmla="*/ 755809 w 756951"/>
                  <a:gd name="connsiteY77" fmla="*/ 420624 h 759047"/>
                  <a:gd name="connsiteX78" fmla="*/ 716375 w 756951"/>
                  <a:gd name="connsiteY78" fmla="*/ 416338 h 759047"/>
                  <a:gd name="connsiteX79" fmla="*/ 716946 w 756951"/>
                  <a:gd name="connsiteY79" fmla="*/ 410718 h 759047"/>
                  <a:gd name="connsiteX80" fmla="*/ 756380 w 756951"/>
                  <a:gd name="connsiteY80" fmla="*/ 414242 h 759047"/>
                  <a:gd name="connsiteX81" fmla="*/ 755809 w 756951"/>
                  <a:gd name="connsiteY81" fmla="*/ 420624 h 759047"/>
                  <a:gd name="connsiteX82" fmla="*/ 571 w 756951"/>
                  <a:gd name="connsiteY82" fmla="*/ 415099 h 759047"/>
                  <a:gd name="connsiteX83" fmla="*/ 0 w 756951"/>
                  <a:gd name="connsiteY83" fmla="*/ 408718 h 759047"/>
                  <a:gd name="connsiteX84" fmla="*/ 39528 w 756951"/>
                  <a:gd name="connsiteY84" fmla="*/ 405765 h 759047"/>
                  <a:gd name="connsiteX85" fmla="*/ 40005 w 756951"/>
                  <a:gd name="connsiteY85" fmla="*/ 411385 h 759047"/>
                  <a:gd name="connsiteX86" fmla="*/ 571 w 756951"/>
                  <a:gd name="connsiteY86" fmla="*/ 415099 h 759047"/>
                  <a:gd name="connsiteX87" fmla="*/ 717423 w 756951"/>
                  <a:gd name="connsiteY87" fmla="*/ 353663 h 759047"/>
                  <a:gd name="connsiteX88" fmla="*/ 716946 w 756951"/>
                  <a:gd name="connsiteY88" fmla="*/ 347948 h 759047"/>
                  <a:gd name="connsiteX89" fmla="*/ 756380 w 756951"/>
                  <a:gd name="connsiteY89" fmla="*/ 344329 h 759047"/>
                  <a:gd name="connsiteX90" fmla="*/ 756952 w 756951"/>
                  <a:gd name="connsiteY90" fmla="*/ 350710 h 759047"/>
                  <a:gd name="connsiteX91" fmla="*/ 717423 w 756951"/>
                  <a:gd name="connsiteY91" fmla="*/ 353663 h 759047"/>
                  <a:gd name="connsiteX92" fmla="*/ 39910 w 756951"/>
                  <a:gd name="connsiteY92" fmla="*/ 348615 h 759047"/>
                  <a:gd name="connsiteX93" fmla="*/ 476 w 756951"/>
                  <a:gd name="connsiteY93" fmla="*/ 345091 h 759047"/>
                  <a:gd name="connsiteX94" fmla="*/ 1143 w 756951"/>
                  <a:gd name="connsiteY94" fmla="*/ 338709 h 759047"/>
                  <a:gd name="connsiteX95" fmla="*/ 40576 w 756951"/>
                  <a:gd name="connsiteY95" fmla="*/ 342900 h 759047"/>
                  <a:gd name="connsiteX96" fmla="*/ 39910 w 756951"/>
                  <a:gd name="connsiteY96" fmla="*/ 348615 h 759047"/>
                  <a:gd name="connsiteX97" fmla="*/ 706945 w 756951"/>
                  <a:gd name="connsiteY97" fmla="*/ 291846 h 759047"/>
                  <a:gd name="connsiteX98" fmla="*/ 705422 w 756951"/>
                  <a:gd name="connsiteY98" fmla="*/ 286322 h 759047"/>
                  <a:gd name="connsiteX99" fmla="*/ 743522 w 756951"/>
                  <a:gd name="connsiteY99" fmla="*/ 275463 h 759047"/>
                  <a:gd name="connsiteX100" fmla="*/ 745236 w 756951"/>
                  <a:gd name="connsiteY100" fmla="*/ 281654 h 759047"/>
                  <a:gd name="connsiteX101" fmla="*/ 706945 w 756951"/>
                  <a:gd name="connsiteY101" fmla="*/ 291846 h 759047"/>
                  <a:gd name="connsiteX102" fmla="*/ 51339 w 756951"/>
                  <a:gd name="connsiteY102" fmla="*/ 286988 h 759047"/>
                  <a:gd name="connsiteX103" fmla="*/ 13239 w 756951"/>
                  <a:gd name="connsiteY103" fmla="*/ 276225 h 759047"/>
                  <a:gd name="connsiteX104" fmla="*/ 15049 w 756951"/>
                  <a:gd name="connsiteY104" fmla="*/ 270129 h 759047"/>
                  <a:gd name="connsiteX105" fmla="*/ 52959 w 756951"/>
                  <a:gd name="connsiteY105" fmla="*/ 281559 h 759047"/>
                  <a:gd name="connsiteX106" fmla="*/ 51339 w 756951"/>
                  <a:gd name="connsiteY106" fmla="*/ 286988 h 759047"/>
                  <a:gd name="connsiteX107" fmla="*/ 685229 w 756951"/>
                  <a:gd name="connsiteY107" fmla="*/ 232981 h 759047"/>
                  <a:gd name="connsiteX108" fmla="*/ 682752 w 756951"/>
                  <a:gd name="connsiteY108" fmla="*/ 227838 h 759047"/>
                  <a:gd name="connsiteX109" fmla="*/ 718185 w 756951"/>
                  <a:gd name="connsiteY109" fmla="*/ 210122 h 759047"/>
                  <a:gd name="connsiteX110" fmla="*/ 720947 w 756951"/>
                  <a:gd name="connsiteY110" fmla="*/ 215837 h 759047"/>
                  <a:gd name="connsiteX111" fmla="*/ 685229 w 756951"/>
                  <a:gd name="connsiteY111" fmla="*/ 232981 h 759047"/>
                  <a:gd name="connsiteX112" fmla="*/ 73914 w 756951"/>
                  <a:gd name="connsiteY112" fmla="*/ 228505 h 759047"/>
                  <a:gd name="connsiteX113" fmla="*/ 38385 w 756951"/>
                  <a:gd name="connsiteY113" fmla="*/ 210883 h 759047"/>
                  <a:gd name="connsiteX114" fmla="*/ 41243 w 756951"/>
                  <a:gd name="connsiteY114" fmla="*/ 205168 h 759047"/>
                  <a:gd name="connsiteX115" fmla="*/ 76390 w 756951"/>
                  <a:gd name="connsiteY115" fmla="*/ 223361 h 759047"/>
                  <a:gd name="connsiteX116" fmla="*/ 73914 w 756951"/>
                  <a:gd name="connsiteY116" fmla="*/ 228505 h 759047"/>
                  <a:gd name="connsiteX117" fmla="*/ 653129 w 756951"/>
                  <a:gd name="connsiteY117" fmla="*/ 179261 h 759047"/>
                  <a:gd name="connsiteX118" fmla="*/ 649700 w 756951"/>
                  <a:gd name="connsiteY118" fmla="*/ 174689 h 759047"/>
                  <a:gd name="connsiteX119" fmla="*/ 681323 w 756951"/>
                  <a:gd name="connsiteY119" fmla="*/ 150781 h 759047"/>
                  <a:gd name="connsiteX120" fmla="*/ 685133 w 756951"/>
                  <a:gd name="connsiteY120" fmla="*/ 155924 h 759047"/>
                  <a:gd name="connsiteX121" fmla="*/ 653129 w 756951"/>
                  <a:gd name="connsiteY121" fmla="*/ 179261 h 759047"/>
                  <a:gd name="connsiteX122" fmla="*/ 106870 w 756951"/>
                  <a:gd name="connsiteY122" fmla="*/ 175069 h 759047"/>
                  <a:gd name="connsiteX123" fmla="*/ 75247 w 756951"/>
                  <a:gd name="connsiteY123" fmla="*/ 151162 h 759047"/>
                  <a:gd name="connsiteX124" fmla="*/ 79153 w 756951"/>
                  <a:gd name="connsiteY124" fmla="*/ 146114 h 759047"/>
                  <a:gd name="connsiteX125" fmla="*/ 110394 w 756951"/>
                  <a:gd name="connsiteY125" fmla="*/ 170497 h 759047"/>
                  <a:gd name="connsiteX126" fmla="*/ 106870 w 756951"/>
                  <a:gd name="connsiteY126" fmla="*/ 175069 h 759047"/>
                  <a:gd name="connsiteX127" fmla="*/ 611600 w 756951"/>
                  <a:gd name="connsiteY127" fmla="*/ 132207 h 759047"/>
                  <a:gd name="connsiteX128" fmla="*/ 607409 w 756951"/>
                  <a:gd name="connsiteY128" fmla="*/ 128302 h 759047"/>
                  <a:gd name="connsiteX129" fmla="*/ 634079 w 756951"/>
                  <a:gd name="connsiteY129" fmla="*/ 99060 h 759047"/>
                  <a:gd name="connsiteX130" fmla="*/ 638747 w 756951"/>
                  <a:gd name="connsiteY130" fmla="*/ 103442 h 759047"/>
                  <a:gd name="connsiteX131" fmla="*/ 611600 w 756951"/>
                  <a:gd name="connsiteY131" fmla="*/ 132207 h 759047"/>
                  <a:gd name="connsiteX132" fmla="*/ 149066 w 756951"/>
                  <a:gd name="connsiteY132" fmla="*/ 128683 h 759047"/>
                  <a:gd name="connsiteX133" fmla="*/ 122301 w 756951"/>
                  <a:gd name="connsiteY133" fmla="*/ 99441 h 759047"/>
                  <a:gd name="connsiteX134" fmla="*/ 127063 w 756951"/>
                  <a:gd name="connsiteY134" fmla="*/ 95155 h 759047"/>
                  <a:gd name="connsiteX135" fmla="*/ 153352 w 756951"/>
                  <a:gd name="connsiteY135" fmla="*/ 124873 h 759047"/>
                  <a:gd name="connsiteX136" fmla="*/ 149066 w 756951"/>
                  <a:gd name="connsiteY136" fmla="*/ 128683 h 759047"/>
                  <a:gd name="connsiteX137" fmla="*/ 562260 w 756951"/>
                  <a:gd name="connsiteY137" fmla="*/ 93536 h 759047"/>
                  <a:gd name="connsiteX138" fmla="*/ 557403 w 756951"/>
                  <a:gd name="connsiteY138" fmla="*/ 90488 h 759047"/>
                  <a:gd name="connsiteX139" fmla="*/ 578262 w 756951"/>
                  <a:gd name="connsiteY139" fmla="*/ 56769 h 759047"/>
                  <a:gd name="connsiteX140" fmla="*/ 583692 w 756951"/>
                  <a:gd name="connsiteY140" fmla="*/ 60198 h 759047"/>
                  <a:gd name="connsiteX141" fmla="*/ 562260 w 756951"/>
                  <a:gd name="connsiteY141" fmla="*/ 93536 h 759047"/>
                  <a:gd name="connsiteX142" fmla="*/ 199072 w 756951"/>
                  <a:gd name="connsiteY142" fmla="*/ 90773 h 759047"/>
                  <a:gd name="connsiteX143" fmla="*/ 178117 w 756951"/>
                  <a:gd name="connsiteY143" fmla="*/ 57150 h 759047"/>
                  <a:gd name="connsiteX144" fmla="*/ 183546 w 756951"/>
                  <a:gd name="connsiteY144" fmla="*/ 53816 h 759047"/>
                  <a:gd name="connsiteX145" fmla="*/ 203930 w 756951"/>
                  <a:gd name="connsiteY145" fmla="*/ 87820 h 759047"/>
                  <a:gd name="connsiteX146" fmla="*/ 199072 w 756951"/>
                  <a:gd name="connsiteY146" fmla="*/ 90773 h 759047"/>
                  <a:gd name="connsiteX147" fmla="*/ 506539 w 756951"/>
                  <a:gd name="connsiteY147" fmla="*/ 64579 h 759047"/>
                  <a:gd name="connsiteX148" fmla="*/ 501205 w 756951"/>
                  <a:gd name="connsiteY148" fmla="*/ 62484 h 759047"/>
                  <a:gd name="connsiteX149" fmla="*/ 515493 w 756951"/>
                  <a:gd name="connsiteY149" fmla="*/ 25527 h 759047"/>
                  <a:gd name="connsiteX150" fmla="*/ 521398 w 756951"/>
                  <a:gd name="connsiteY150" fmla="*/ 27908 h 759047"/>
                  <a:gd name="connsiteX151" fmla="*/ 506539 w 756951"/>
                  <a:gd name="connsiteY151" fmla="*/ 64579 h 759047"/>
                  <a:gd name="connsiteX152" fmla="*/ 255079 w 756951"/>
                  <a:gd name="connsiteY152" fmla="*/ 62674 h 759047"/>
                  <a:gd name="connsiteX153" fmla="*/ 240696 w 756951"/>
                  <a:gd name="connsiteY153" fmla="*/ 25718 h 759047"/>
                  <a:gd name="connsiteX154" fmla="*/ 246697 w 756951"/>
                  <a:gd name="connsiteY154" fmla="*/ 23431 h 759047"/>
                  <a:gd name="connsiteX155" fmla="*/ 260413 w 756951"/>
                  <a:gd name="connsiteY155" fmla="*/ 60579 h 759047"/>
                  <a:gd name="connsiteX156" fmla="*/ 255079 w 756951"/>
                  <a:gd name="connsiteY156" fmla="*/ 62674 h 759047"/>
                  <a:gd name="connsiteX157" fmla="*/ 446532 w 756951"/>
                  <a:gd name="connsiteY157" fmla="*/ 46387 h 759047"/>
                  <a:gd name="connsiteX158" fmla="*/ 440912 w 756951"/>
                  <a:gd name="connsiteY158" fmla="*/ 45339 h 759047"/>
                  <a:gd name="connsiteX159" fmla="*/ 448151 w 756951"/>
                  <a:gd name="connsiteY159" fmla="*/ 6382 h 759047"/>
                  <a:gd name="connsiteX160" fmla="*/ 454437 w 756951"/>
                  <a:gd name="connsiteY160" fmla="*/ 7620 h 759047"/>
                  <a:gd name="connsiteX161" fmla="*/ 446532 w 756951"/>
                  <a:gd name="connsiteY161" fmla="*/ 46387 h 759047"/>
                  <a:gd name="connsiteX162" fmla="*/ 315277 w 756951"/>
                  <a:gd name="connsiteY162" fmla="*/ 45434 h 759047"/>
                  <a:gd name="connsiteX163" fmla="*/ 307943 w 756951"/>
                  <a:gd name="connsiteY163" fmla="*/ 6477 h 759047"/>
                  <a:gd name="connsiteX164" fmla="*/ 314230 w 756951"/>
                  <a:gd name="connsiteY164" fmla="*/ 5334 h 759047"/>
                  <a:gd name="connsiteX165" fmla="*/ 320897 w 756951"/>
                  <a:gd name="connsiteY165" fmla="*/ 44387 h 759047"/>
                  <a:gd name="connsiteX166" fmla="*/ 315277 w 756951"/>
                  <a:gd name="connsiteY166" fmla="*/ 45434 h 759047"/>
                  <a:gd name="connsiteX167" fmla="*/ 384143 w 756951"/>
                  <a:gd name="connsiteY167" fmla="*/ 39624 h 759047"/>
                  <a:gd name="connsiteX168" fmla="*/ 378428 w 756951"/>
                  <a:gd name="connsiteY168" fmla="*/ 39624 h 759047"/>
                  <a:gd name="connsiteX169" fmla="*/ 377666 w 756951"/>
                  <a:gd name="connsiteY169" fmla="*/ 39624 h 759047"/>
                  <a:gd name="connsiteX170" fmla="*/ 377666 w 756951"/>
                  <a:gd name="connsiteY170" fmla="*/ 0 h 759047"/>
                  <a:gd name="connsiteX171" fmla="*/ 378333 w 756951"/>
                  <a:gd name="connsiteY171" fmla="*/ 0 h 759047"/>
                  <a:gd name="connsiteX172" fmla="*/ 384810 w 756951"/>
                  <a:gd name="connsiteY172" fmla="*/ 95 h 759047"/>
                  <a:gd name="connsiteX173" fmla="*/ 384143 w 756951"/>
                  <a:gd name="connsiteY173" fmla="*/ 39624 h 759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756951" h="759047">
                    <a:moveTo>
                      <a:pt x="378809" y="759047"/>
                    </a:moveTo>
                    <a:lnTo>
                      <a:pt x="378428" y="759047"/>
                    </a:lnTo>
                    <a:cubicBezTo>
                      <a:pt x="376428" y="759047"/>
                      <a:pt x="374428" y="759047"/>
                      <a:pt x="372427" y="759047"/>
                    </a:cubicBezTo>
                    <a:lnTo>
                      <a:pt x="372999" y="719423"/>
                    </a:lnTo>
                    <a:cubicBezTo>
                      <a:pt x="374809" y="719423"/>
                      <a:pt x="376618" y="719423"/>
                      <a:pt x="378333" y="719423"/>
                    </a:cubicBezTo>
                    <a:lnTo>
                      <a:pt x="378714" y="719423"/>
                    </a:lnTo>
                    <a:lnTo>
                      <a:pt x="378714" y="759047"/>
                    </a:lnTo>
                    <a:close/>
                    <a:moveTo>
                      <a:pt x="442246" y="753713"/>
                    </a:moveTo>
                    <a:lnTo>
                      <a:pt x="435673" y="714661"/>
                    </a:lnTo>
                    <a:cubicBezTo>
                      <a:pt x="437579" y="714375"/>
                      <a:pt x="439388" y="713994"/>
                      <a:pt x="441293" y="713708"/>
                    </a:cubicBezTo>
                    <a:lnTo>
                      <a:pt x="448532" y="752666"/>
                    </a:lnTo>
                    <a:cubicBezTo>
                      <a:pt x="446437" y="752951"/>
                      <a:pt x="444341" y="753332"/>
                      <a:pt x="442246" y="753713"/>
                    </a:cubicBezTo>
                    <a:close/>
                    <a:moveTo>
                      <a:pt x="309181" y="752666"/>
                    </a:moveTo>
                    <a:cubicBezTo>
                      <a:pt x="307086" y="752285"/>
                      <a:pt x="304990" y="751904"/>
                      <a:pt x="302895" y="751427"/>
                    </a:cubicBezTo>
                    <a:lnTo>
                      <a:pt x="310705" y="712565"/>
                    </a:lnTo>
                    <a:cubicBezTo>
                      <a:pt x="312610" y="712946"/>
                      <a:pt x="314420" y="713327"/>
                      <a:pt x="316325" y="713613"/>
                    </a:cubicBezTo>
                    <a:lnTo>
                      <a:pt x="309181" y="752666"/>
                    </a:lnTo>
                    <a:close/>
                    <a:moveTo>
                      <a:pt x="509968" y="735616"/>
                    </a:moveTo>
                    <a:lnTo>
                      <a:pt x="496252" y="698468"/>
                    </a:lnTo>
                    <a:cubicBezTo>
                      <a:pt x="498062" y="697802"/>
                      <a:pt x="499776" y="697135"/>
                      <a:pt x="501586" y="696468"/>
                    </a:cubicBezTo>
                    <a:lnTo>
                      <a:pt x="515969" y="733425"/>
                    </a:lnTo>
                    <a:cubicBezTo>
                      <a:pt x="513969" y="734092"/>
                      <a:pt x="511969" y="734854"/>
                      <a:pt x="509968" y="735616"/>
                    </a:cubicBezTo>
                    <a:close/>
                    <a:moveTo>
                      <a:pt x="241745" y="733616"/>
                    </a:moveTo>
                    <a:cubicBezTo>
                      <a:pt x="239744" y="732854"/>
                      <a:pt x="237744" y="732092"/>
                      <a:pt x="235839" y="731234"/>
                    </a:cubicBezTo>
                    <a:lnTo>
                      <a:pt x="250793" y="694563"/>
                    </a:lnTo>
                    <a:cubicBezTo>
                      <a:pt x="252603" y="695325"/>
                      <a:pt x="254317" y="695992"/>
                      <a:pt x="256127" y="696658"/>
                    </a:cubicBezTo>
                    <a:lnTo>
                      <a:pt x="241745" y="733616"/>
                    </a:lnTo>
                    <a:close/>
                    <a:moveTo>
                      <a:pt x="573119" y="705422"/>
                    </a:moveTo>
                    <a:lnTo>
                      <a:pt x="552831" y="671417"/>
                    </a:lnTo>
                    <a:cubicBezTo>
                      <a:pt x="554450" y="670465"/>
                      <a:pt x="556070" y="669417"/>
                      <a:pt x="557689" y="668464"/>
                    </a:cubicBezTo>
                    <a:lnTo>
                      <a:pt x="578644" y="702088"/>
                    </a:lnTo>
                    <a:cubicBezTo>
                      <a:pt x="576739" y="703231"/>
                      <a:pt x="574929" y="704279"/>
                      <a:pt x="573119" y="705422"/>
                    </a:cubicBezTo>
                    <a:close/>
                    <a:moveTo>
                      <a:pt x="178975" y="702374"/>
                    </a:moveTo>
                    <a:cubicBezTo>
                      <a:pt x="177165" y="701231"/>
                      <a:pt x="175355" y="700087"/>
                      <a:pt x="173545" y="698945"/>
                    </a:cubicBezTo>
                    <a:lnTo>
                      <a:pt x="194976" y="665607"/>
                    </a:lnTo>
                    <a:cubicBezTo>
                      <a:pt x="196596" y="666655"/>
                      <a:pt x="198215" y="667703"/>
                      <a:pt x="199834" y="668655"/>
                    </a:cubicBezTo>
                    <a:lnTo>
                      <a:pt x="178975" y="702374"/>
                    </a:lnTo>
                    <a:close/>
                    <a:moveTo>
                      <a:pt x="629602" y="664083"/>
                    </a:moveTo>
                    <a:lnTo>
                      <a:pt x="603409" y="634365"/>
                    </a:lnTo>
                    <a:cubicBezTo>
                      <a:pt x="604838" y="633127"/>
                      <a:pt x="606266" y="631889"/>
                      <a:pt x="607600" y="630555"/>
                    </a:cubicBezTo>
                    <a:lnTo>
                      <a:pt x="634365" y="659797"/>
                    </a:lnTo>
                    <a:cubicBezTo>
                      <a:pt x="632746" y="661226"/>
                      <a:pt x="631126" y="662654"/>
                      <a:pt x="629602" y="664083"/>
                    </a:cubicBezTo>
                    <a:close/>
                    <a:moveTo>
                      <a:pt x="123063" y="660273"/>
                    </a:moveTo>
                    <a:cubicBezTo>
                      <a:pt x="121444" y="658844"/>
                      <a:pt x="119919" y="657416"/>
                      <a:pt x="118396" y="655892"/>
                    </a:cubicBezTo>
                    <a:lnTo>
                      <a:pt x="145542" y="627031"/>
                    </a:lnTo>
                    <a:cubicBezTo>
                      <a:pt x="146971" y="628364"/>
                      <a:pt x="148304" y="629603"/>
                      <a:pt x="149733" y="630936"/>
                    </a:cubicBezTo>
                    <a:lnTo>
                      <a:pt x="123063" y="660273"/>
                    </a:lnTo>
                    <a:close/>
                    <a:moveTo>
                      <a:pt x="677608" y="613124"/>
                    </a:moveTo>
                    <a:lnTo>
                      <a:pt x="646366" y="588740"/>
                    </a:lnTo>
                    <a:cubicBezTo>
                      <a:pt x="647509" y="587216"/>
                      <a:pt x="648652" y="585692"/>
                      <a:pt x="649795" y="584264"/>
                    </a:cubicBezTo>
                    <a:lnTo>
                      <a:pt x="681418" y="608171"/>
                    </a:lnTo>
                    <a:cubicBezTo>
                      <a:pt x="680180" y="609695"/>
                      <a:pt x="678942" y="611410"/>
                      <a:pt x="677608" y="613124"/>
                    </a:cubicBezTo>
                    <a:close/>
                    <a:moveTo>
                      <a:pt x="75819" y="608552"/>
                    </a:moveTo>
                    <a:cubicBezTo>
                      <a:pt x="74580" y="606838"/>
                      <a:pt x="73247" y="605123"/>
                      <a:pt x="72009" y="603409"/>
                    </a:cubicBezTo>
                    <a:lnTo>
                      <a:pt x="104013" y="579977"/>
                    </a:lnTo>
                    <a:cubicBezTo>
                      <a:pt x="105156" y="581501"/>
                      <a:pt x="106299" y="583025"/>
                      <a:pt x="107442" y="584549"/>
                    </a:cubicBezTo>
                    <a:lnTo>
                      <a:pt x="75819" y="608552"/>
                    </a:lnTo>
                    <a:close/>
                    <a:moveTo>
                      <a:pt x="715518" y="554164"/>
                    </a:moveTo>
                    <a:lnTo>
                      <a:pt x="680371" y="535877"/>
                    </a:lnTo>
                    <a:cubicBezTo>
                      <a:pt x="681228" y="534162"/>
                      <a:pt x="682085" y="532448"/>
                      <a:pt x="682942" y="530733"/>
                    </a:cubicBezTo>
                    <a:lnTo>
                      <a:pt x="718375" y="548450"/>
                    </a:lnTo>
                    <a:cubicBezTo>
                      <a:pt x="717423" y="550450"/>
                      <a:pt x="716470" y="552260"/>
                      <a:pt x="715518" y="554164"/>
                    </a:cubicBezTo>
                    <a:close/>
                    <a:moveTo>
                      <a:pt x="38862" y="549116"/>
                    </a:moveTo>
                    <a:cubicBezTo>
                      <a:pt x="37909" y="547211"/>
                      <a:pt x="36957" y="545306"/>
                      <a:pt x="36004" y="543401"/>
                    </a:cubicBezTo>
                    <a:lnTo>
                      <a:pt x="71723" y="526352"/>
                    </a:lnTo>
                    <a:cubicBezTo>
                      <a:pt x="72580" y="528066"/>
                      <a:pt x="73342" y="529781"/>
                      <a:pt x="74200" y="531400"/>
                    </a:cubicBezTo>
                    <a:lnTo>
                      <a:pt x="38862" y="549116"/>
                    </a:lnTo>
                    <a:close/>
                    <a:moveTo>
                      <a:pt x="741902" y="489299"/>
                    </a:moveTo>
                    <a:lnTo>
                      <a:pt x="703993" y="477869"/>
                    </a:lnTo>
                    <a:cubicBezTo>
                      <a:pt x="704564" y="476060"/>
                      <a:pt x="705040" y="474250"/>
                      <a:pt x="705612" y="472345"/>
                    </a:cubicBezTo>
                    <a:lnTo>
                      <a:pt x="743712" y="483203"/>
                    </a:lnTo>
                    <a:cubicBezTo>
                      <a:pt x="743045" y="485204"/>
                      <a:pt x="742473" y="487204"/>
                      <a:pt x="741902" y="489299"/>
                    </a:cubicBezTo>
                    <a:close/>
                    <a:moveTo>
                      <a:pt x="13525" y="483870"/>
                    </a:moveTo>
                    <a:cubicBezTo>
                      <a:pt x="12954" y="481870"/>
                      <a:pt x="12382" y="479774"/>
                      <a:pt x="11811" y="477679"/>
                    </a:cubicBezTo>
                    <a:lnTo>
                      <a:pt x="50101" y="467392"/>
                    </a:lnTo>
                    <a:cubicBezTo>
                      <a:pt x="50578" y="469201"/>
                      <a:pt x="51054" y="471106"/>
                      <a:pt x="51625" y="472916"/>
                    </a:cubicBezTo>
                    <a:lnTo>
                      <a:pt x="13525" y="483870"/>
                    </a:lnTo>
                    <a:close/>
                    <a:moveTo>
                      <a:pt x="755809" y="420624"/>
                    </a:moveTo>
                    <a:lnTo>
                      <a:pt x="716375" y="416338"/>
                    </a:lnTo>
                    <a:cubicBezTo>
                      <a:pt x="716566" y="414433"/>
                      <a:pt x="716756" y="412623"/>
                      <a:pt x="716946" y="410718"/>
                    </a:cubicBezTo>
                    <a:lnTo>
                      <a:pt x="756380" y="414242"/>
                    </a:lnTo>
                    <a:cubicBezTo>
                      <a:pt x="756189" y="416433"/>
                      <a:pt x="755999" y="418529"/>
                      <a:pt x="755809" y="420624"/>
                    </a:cubicBezTo>
                    <a:close/>
                    <a:moveTo>
                      <a:pt x="571" y="415099"/>
                    </a:moveTo>
                    <a:cubicBezTo>
                      <a:pt x="381" y="413004"/>
                      <a:pt x="190" y="410813"/>
                      <a:pt x="0" y="408718"/>
                    </a:cubicBezTo>
                    <a:lnTo>
                      <a:pt x="39528" y="405765"/>
                    </a:lnTo>
                    <a:cubicBezTo>
                      <a:pt x="39719" y="407670"/>
                      <a:pt x="39814" y="409575"/>
                      <a:pt x="40005" y="411385"/>
                    </a:cubicBezTo>
                    <a:lnTo>
                      <a:pt x="571" y="415099"/>
                    </a:lnTo>
                    <a:close/>
                    <a:moveTo>
                      <a:pt x="717423" y="353663"/>
                    </a:moveTo>
                    <a:cubicBezTo>
                      <a:pt x="717328" y="351758"/>
                      <a:pt x="717137" y="349853"/>
                      <a:pt x="716946" y="347948"/>
                    </a:cubicBezTo>
                    <a:lnTo>
                      <a:pt x="756380" y="344329"/>
                    </a:lnTo>
                    <a:cubicBezTo>
                      <a:pt x="756571" y="346424"/>
                      <a:pt x="756761" y="348520"/>
                      <a:pt x="756952" y="350710"/>
                    </a:cubicBezTo>
                    <a:lnTo>
                      <a:pt x="717423" y="353663"/>
                    </a:lnTo>
                    <a:close/>
                    <a:moveTo>
                      <a:pt x="39910" y="348615"/>
                    </a:moveTo>
                    <a:lnTo>
                      <a:pt x="476" y="345091"/>
                    </a:lnTo>
                    <a:cubicBezTo>
                      <a:pt x="666" y="342995"/>
                      <a:pt x="857" y="340900"/>
                      <a:pt x="1143" y="338709"/>
                    </a:cubicBezTo>
                    <a:lnTo>
                      <a:pt x="40576" y="342900"/>
                    </a:lnTo>
                    <a:cubicBezTo>
                      <a:pt x="40291" y="344805"/>
                      <a:pt x="40100" y="346710"/>
                      <a:pt x="39910" y="348615"/>
                    </a:cubicBezTo>
                    <a:close/>
                    <a:moveTo>
                      <a:pt x="706945" y="291846"/>
                    </a:moveTo>
                    <a:cubicBezTo>
                      <a:pt x="706469" y="290036"/>
                      <a:pt x="705993" y="288131"/>
                      <a:pt x="705422" y="286322"/>
                    </a:cubicBezTo>
                    <a:lnTo>
                      <a:pt x="743522" y="275463"/>
                    </a:lnTo>
                    <a:cubicBezTo>
                      <a:pt x="744093" y="277463"/>
                      <a:pt x="744664" y="279559"/>
                      <a:pt x="745236" y="281654"/>
                    </a:cubicBezTo>
                    <a:lnTo>
                      <a:pt x="706945" y="291846"/>
                    </a:lnTo>
                    <a:close/>
                    <a:moveTo>
                      <a:pt x="51339" y="286988"/>
                    </a:moveTo>
                    <a:lnTo>
                      <a:pt x="13239" y="276225"/>
                    </a:lnTo>
                    <a:cubicBezTo>
                      <a:pt x="13811" y="274130"/>
                      <a:pt x="14382" y="272129"/>
                      <a:pt x="15049" y="270129"/>
                    </a:cubicBezTo>
                    <a:lnTo>
                      <a:pt x="52959" y="281559"/>
                    </a:lnTo>
                    <a:cubicBezTo>
                      <a:pt x="52388" y="283274"/>
                      <a:pt x="51816" y="285179"/>
                      <a:pt x="51339" y="286988"/>
                    </a:cubicBezTo>
                    <a:close/>
                    <a:moveTo>
                      <a:pt x="685229" y="232981"/>
                    </a:moveTo>
                    <a:cubicBezTo>
                      <a:pt x="684371" y="231267"/>
                      <a:pt x="683609" y="229553"/>
                      <a:pt x="682752" y="227838"/>
                    </a:cubicBezTo>
                    <a:lnTo>
                      <a:pt x="718185" y="210122"/>
                    </a:lnTo>
                    <a:cubicBezTo>
                      <a:pt x="719138" y="212026"/>
                      <a:pt x="720090" y="213931"/>
                      <a:pt x="720947" y="215837"/>
                    </a:cubicBezTo>
                    <a:lnTo>
                      <a:pt x="685229" y="232981"/>
                    </a:lnTo>
                    <a:close/>
                    <a:moveTo>
                      <a:pt x="73914" y="228505"/>
                    </a:moveTo>
                    <a:lnTo>
                      <a:pt x="38385" y="210883"/>
                    </a:lnTo>
                    <a:cubicBezTo>
                      <a:pt x="39338" y="208978"/>
                      <a:pt x="40291" y="207074"/>
                      <a:pt x="41243" y="205168"/>
                    </a:cubicBezTo>
                    <a:lnTo>
                      <a:pt x="76390" y="223361"/>
                    </a:lnTo>
                    <a:cubicBezTo>
                      <a:pt x="75629" y="225076"/>
                      <a:pt x="74771" y="226790"/>
                      <a:pt x="73914" y="228505"/>
                    </a:cubicBezTo>
                    <a:close/>
                    <a:moveTo>
                      <a:pt x="653129" y="179261"/>
                    </a:moveTo>
                    <a:cubicBezTo>
                      <a:pt x="651986" y="177737"/>
                      <a:pt x="650843" y="176213"/>
                      <a:pt x="649700" y="174689"/>
                    </a:cubicBezTo>
                    <a:lnTo>
                      <a:pt x="681323" y="150781"/>
                    </a:lnTo>
                    <a:cubicBezTo>
                      <a:pt x="682561" y="152495"/>
                      <a:pt x="683895" y="154210"/>
                      <a:pt x="685133" y="155924"/>
                    </a:cubicBezTo>
                    <a:lnTo>
                      <a:pt x="653129" y="179261"/>
                    </a:lnTo>
                    <a:close/>
                    <a:moveTo>
                      <a:pt x="106870" y="175069"/>
                    </a:moveTo>
                    <a:lnTo>
                      <a:pt x="75247" y="151162"/>
                    </a:lnTo>
                    <a:cubicBezTo>
                      <a:pt x="76485" y="149447"/>
                      <a:pt x="77819" y="147828"/>
                      <a:pt x="79153" y="146114"/>
                    </a:cubicBezTo>
                    <a:lnTo>
                      <a:pt x="110394" y="170497"/>
                    </a:lnTo>
                    <a:cubicBezTo>
                      <a:pt x="109156" y="172021"/>
                      <a:pt x="108013" y="173545"/>
                      <a:pt x="106870" y="175069"/>
                    </a:cubicBezTo>
                    <a:close/>
                    <a:moveTo>
                      <a:pt x="611600" y="132207"/>
                    </a:moveTo>
                    <a:cubicBezTo>
                      <a:pt x="610172" y="130873"/>
                      <a:pt x="608838" y="129635"/>
                      <a:pt x="607409" y="128302"/>
                    </a:cubicBezTo>
                    <a:lnTo>
                      <a:pt x="634079" y="99060"/>
                    </a:lnTo>
                    <a:cubicBezTo>
                      <a:pt x="635603" y="100489"/>
                      <a:pt x="637222" y="101918"/>
                      <a:pt x="638747" y="103442"/>
                    </a:cubicBezTo>
                    <a:lnTo>
                      <a:pt x="611600" y="132207"/>
                    </a:lnTo>
                    <a:close/>
                    <a:moveTo>
                      <a:pt x="149066" y="128683"/>
                    </a:moveTo>
                    <a:lnTo>
                      <a:pt x="122301" y="99441"/>
                    </a:lnTo>
                    <a:cubicBezTo>
                      <a:pt x="123825" y="98012"/>
                      <a:pt x="125444" y="96583"/>
                      <a:pt x="127063" y="95155"/>
                    </a:cubicBezTo>
                    <a:lnTo>
                      <a:pt x="153352" y="124873"/>
                    </a:lnTo>
                    <a:cubicBezTo>
                      <a:pt x="151923" y="126111"/>
                      <a:pt x="150495" y="127349"/>
                      <a:pt x="149066" y="128683"/>
                    </a:cubicBezTo>
                    <a:close/>
                    <a:moveTo>
                      <a:pt x="562260" y="93536"/>
                    </a:moveTo>
                    <a:cubicBezTo>
                      <a:pt x="560641" y="92488"/>
                      <a:pt x="559022" y="91440"/>
                      <a:pt x="557403" y="90488"/>
                    </a:cubicBezTo>
                    <a:lnTo>
                      <a:pt x="578262" y="56769"/>
                    </a:lnTo>
                    <a:cubicBezTo>
                      <a:pt x="580072" y="57912"/>
                      <a:pt x="581882" y="59055"/>
                      <a:pt x="583692" y="60198"/>
                    </a:cubicBezTo>
                    <a:lnTo>
                      <a:pt x="562260" y="93536"/>
                    </a:lnTo>
                    <a:close/>
                    <a:moveTo>
                      <a:pt x="199072" y="90773"/>
                    </a:moveTo>
                    <a:lnTo>
                      <a:pt x="178117" y="57150"/>
                    </a:lnTo>
                    <a:cubicBezTo>
                      <a:pt x="179927" y="56007"/>
                      <a:pt x="181737" y="54959"/>
                      <a:pt x="183546" y="53816"/>
                    </a:cubicBezTo>
                    <a:lnTo>
                      <a:pt x="203930" y="87820"/>
                    </a:lnTo>
                    <a:cubicBezTo>
                      <a:pt x="202311" y="88773"/>
                      <a:pt x="200596" y="89725"/>
                      <a:pt x="199072" y="90773"/>
                    </a:cubicBezTo>
                    <a:close/>
                    <a:moveTo>
                      <a:pt x="506539" y="64579"/>
                    </a:moveTo>
                    <a:cubicBezTo>
                      <a:pt x="504825" y="63818"/>
                      <a:pt x="503015" y="63151"/>
                      <a:pt x="501205" y="62484"/>
                    </a:cubicBezTo>
                    <a:lnTo>
                      <a:pt x="515493" y="25527"/>
                    </a:lnTo>
                    <a:cubicBezTo>
                      <a:pt x="517493" y="26289"/>
                      <a:pt x="519493" y="27051"/>
                      <a:pt x="521398" y="27908"/>
                    </a:cubicBezTo>
                    <a:lnTo>
                      <a:pt x="506539" y="64579"/>
                    </a:lnTo>
                    <a:close/>
                    <a:moveTo>
                      <a:pt x="255079" y="62674"/>
                    </a:moveTo>
                    <a:lnTo>
                      <a:pt x="240696" y="25718"/>
                    </a:lnTo>
                    <a:cubicBezTo>
                      <a:pt x="242697" y="24955"/>
                      <a:pt x="244697" y="24193"/>
                      <a:pt x="246697" y="23431"/>
                    </a:cubicBezTo>
                    <a:lnTo>
                      <a:pt x="260413" y="60579"/>
                    </a:lnTo>
                    <a:cubicBezTo>
                      <a:pt x="258603" y="61341"/>
                      <a:pt x="256794" y="62008"/>
                      <a:pt x="255079" y="62674"/>
                    </a:cubicBezTo>
                    <a:close/>
                    <a:moveTo>
                      <a:pt x="446532" y="46387"/>
                    </a:moveTo>
                    <a:cubicBezTo>
                      <a:pt x="444722" y="46006"/>
                      <a:pt x="442817" y="45625"/>
                      <a:pt x="440912" y="45339"/>
                    </a:cubicBezTo>
                    <a:lnTo>
                      <a:pt x="448151" y="6382"/>
                    </a:lnTo>
                    <a:cubicBezTo>
                      <a:pt x="450246" y="6763"/>
                      <a:pt x="452342" y="7144"/>
                      <a:pt x="454437" y="7620"/>
                    </a:cubicBezTo>
                    <a:lnTo>
                      <a:pt x="446532" y="46387"/>
                    </a:lnTo>
                    <a:close/>
                    <a:moveTo>
                      <a:pt x="315277" y="45434"/>
                    </a:moveTo>
                    <a:lnTo>
                      <a:pt x="307943" y="6477"/>
                    </a:lnTo>
                    <a:cubicBezTo>
                      <a:pt x="310039" y="6096"/>
                      <a:pt x="312134" y="5715"/>
                      <a:pt x="314230" y="5334"/>
                    </a:cubicBezTo>
                    <a:lnTo>
                      <a:pt x="320897" y="44387"/>
                    </a:lnTo>
                    <a:cubicBezTo>
                      <a:pt x="318992" y="44768"/>
                      <a:pt x="317182" y="45148"/>
                      <a:pt x="315277" y="45434"/>
                    </a:cubicBezTo>
                    <a:close/>
                    <a:moveTo>
                      <a:pt x="384143" y="39624"/>
                    </a:moveTo>
                    <a:cubicBezTo>
                      <a:pt x="382238" y="39624"/>
                      <a:pt x="380333" y="39624"/>
                      <a:pt x="378428" y="39624"/>
                    </a:cubicBezTo>
                    <a:lnTo>
                      <a:pt x="377666" y="39624"/>
                    </a:lnTo>
                    <a:lnTo>
                      <a:pt x="377666" y="0"/>
                    </a:lnTo>
                    <a:lnTo>
                      <a:pt x="378333" y="0"/>
                    </a:lnTo>
                    <a:cubicBezTo>
                      <a:pt x="380523" y="0"/>
                      <a:pt x="382714" y="0"/>
                      <a:pt x="384810" y="95"/>
                    </a:cubicBezTo>
                    <a:lnTo>
                      <a:pt x="384143" y="396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0A6FF4A4-3DE0-4B13-BEF0-25DD8F6C8104}"/>
                  </a:ext>
                </a:extLst>
              </p:cNvPr>
              <p:cNvSpPr/>
              <p:nvPr/>
            </p:nvSpPr>
            <p:spPr>
              <a:xfrm>
                <a:off x="7554848" y="1997773"/>
                <a:ext cx="628269" cy="628268"/>
              </a:xfrm>
              <a:custGeom>
                <a:avLst/>
                <a:gdLst>
                  <a:gd name="connsiteX0" fmla="*/ 314420 w 628269"/>
                  <a:gd name="connsiteY0" fmla="*/ 628269 h 628268"/>
                  <a:gd name="connsiteX1" fmla="*/ 314040 w 628269"/>
                  <a:gd name="connsiteY1" fmla="*/ 628269 h 628268"/>
                  <a:gd name="connsiteX2" fmla="*/ 308039 w 628269"/>
                  <a:gd name="connsiteY2" fmla="*/ 628174 h 628268"/>
                  <a:gd name="connsiteX3" fmla="*/ 308801 w 628269"/>
                  <a:gd name="connsiteY3" fmla="*/ 588550 h 628268"/>
                  <a:gd name="connsiteX4" fmla="*/ 314040 w 628269"/>
                  <a:gd name="connsiteY4" fmla="*/ 588645 h 628268"/>
                  <a:gd name="connsiteX5" fmla="*/ 314420 w 628269"/>
                  <a:gd name="connsiteY5" fmla="*/ 588645 h 628268"/>
                  <a:gd name="connsiteX6" fmla="*/ 314420 w 628269"/>
                  <a:gd name="connsiteY6" fmla="*/ 628269 h 628268"/>
                  <a:gd name="connsiteX7" fmla="*/ 378047 w 628269"/>
                  <a:gd name="connsiteY7" fmla="*/ 621792 h 628268"/>
                  <a:gd name="connsiteX8" fmla="*/ 370047 w 628269"/>
                  <a:gd name="connsiteY8" fmla="*/ 583025 h 628268"/>
                  <a:gd name="connsiteX9" fmla="*/ 375476 w 628269"/>
                  <a:gd name="connsiteY9" fmla="*/ 581787 h 628268"/>
                  <a:gd name="connsiteX10" fmla="*/ 384334 w 628269"/>
                  <a:gd name="connsiteY10" fmla="*/ 620458 h 628268"/>
                  <a:gd name="connsiteX11" fmla="*/ 378047 w 628269"/>
                  <a:gd name="connsiteY11" fmla="*/ 621792 h 628268"/>
                  <a:gd name="connsiteX12" fmla="*/ 244603 w 628269"/>
                  <a:gd name="connsiteY12" fmla="*/ 620554 h 628268"/>
                  <a:gd name="connsiteX13" fmla="*/ 238411 w 628269"/>
                  <a:gd name="connsiteY13" fmla="*/ 619125 h 628268"/>
                  <a:gd name="connsiteX14" fmla="*/ 247936 w 628269"/>
                  <a:gd name="connsiteY14" fmla="*/ 580644 h 628268"/>
                  <a:gd name="connsiteX15" fmla="*/ 253365 w 628269"/>
                  <a:gd name="connsiteY15" fmla="*/ 581977 h 628268"/>
                  <a:gd name="connsiteX16" fmla="*/ 244603 w 628269"/>
                  <a:gd name="connsiteY16" fmla="*/ 620554 h 628268"/>
                  <a:gd name="connsiteX17" fmla="*/ 444913 w 628269"/>
                  <a:gd name="connsiteY17" fmla="*/ 599789 h 628268"/>
                  <a:gd name="connsiteX18" fmla="*/ 428340 w 628269"/>
                  <a:gd name="connsiteY18" fmla="*/ 563785 h 628268"/>
                  <a:gd name="connsiteX19" fmla="*/ 433388 w 628269"/>
                  <a:gd name="connsiteY19" fmla="*/ 561404 h 628268"/>
                  <a:gd name="connsiteX20" fmla="*/ 450628 w 628269"/>
                  <a:gd name="connsiteY20" fmla="*/ 597122 h 628268"/>
                  <a:gd name="connsiteX21" fmla="*/ 444913 w 628269"/>
                  <a:gd name="connsiteY21" fmla="*/ 599789 h 628268"/>
                  <a:gd name="connsiteX22" fmla="*/ 178118 w 628269"/>
                  <a:gd name="connsiteY22" fmla="*/ 597408 h 628268"/>
                  <a:gd name="connsiteX23" fmla="*/ 172308 w 628269"/>
                  <a:gd name="connsiteY23" fmla="*/ 594551 h 628268"/>
                  <a:gd name="connsiteX24" fmla="*/ 190215 w 628269"/>
                  <a:gd name="connsiteY24" fmla="*/ 559213 h 628268"/>
                  <a:gd name="connsiteX25" fmla="*/ 195263 w 628269"/>
                  <a:gd name="connsiteY25" fmla="*/ 561689 h 628268"/>
                  <a:gd name="connsiteX26" fmla="*/ 178118 w 628269"/>
                  <a:gd name="connsiteY26" fmla="*/ 597408 h 628268"/>
                  <a:gd name="connsiteX27" fmla="*/ 505111 w 628269"/>
                  <a:gd name="connsiteY27" fmla="*/ 563499 h 628268"/>
                  <a:gd name="connsiteX28" fmla="*/ 481013 w 628269"/>
                  <a:gd name="connsiteY28" fmla="*/ 532067 h 628268"/>
                  <a:gd name="connsiteX29" fmla="*/ 485394 w 628269"/>
                  <a:gd name="connsiteY29" fmla="*/ 528637 h 628268"/>
                  <a:gd name="connsiteX30" fmla="*/ 510159 w 628269"/>
                  <a:gd name="connsiteY30" fmla="*/ 559594 h 628268"/>
                  <a:gd name="connsiteX31" fmla="*/ 505111 w 628269"/>
                  <a:gd name="connsiteY31" fmla="*/ 563499 h 628268"/>
                  <a:gd name="connsiteX32" fmla="*/ 118586 w 628269"/>
                  <a:gd name="connsiteY32" fmla="*/ 559975 h 628268"/>
                  <a:gd name="connsiteX33" fmla="*/ 113634 w 628269"/>
                  <a:gd name="connsiteY33" fmla="*/ 555974 h 628268"/>
                  <a:gd name="connsiteX34" fmla="*/ 138970 w 628269"/>
                  <a:gd name="connsiteY34" fmla="*/ 525494 h 628268"/>
                  <a:gd name="connsiteX35" fmla="*/ 143352 w 628269"/>
                  <a:gd name="connsiteY35" fmla="*/ 529019 h 628268"/>
                  <a:gd name="connsiteX36" fmla="*/ 118586 w 628269"/>
                  <a:gd name="connsiteY36" fmla="*/ 559975 h 628268"/>
                  <a:gd name="connsiteX37" fmla="*/ 555784 w 628269"/>
                  <a:gd name="connsiteY37" fmla="*/ 514826 h 628268"/>
                  <a:gd name="connsiteX38" fmla="*/ 525304 w 628269"/>
                  <a:gd name="connsiteY38" fmla="*/ 489490 h 628268"/>
                  <a:gd name="connsiteX39" fmla="*/ 528828 w 628269"/>
                  <a:gd name="connsiteY39" fmla="*/ 485108 h 628268"/>
                  <a:gd name="connsiteX40" fmla="*/ 559784 w 628269"/>
                  <a:gd name="connsiteY40" fmla="*/ 509778 h 628268"/>
                  <a:gd name="connsiteX41" fmla="*/ 555784 w 628269"/>
                  <a:gd name="connsiteY41" fmla="*/ 514826 h 628268"/>
                  <a:gd name="connsiteX42" fmla="*/ 68771 w 628269"/>
                  <a:gd name="connsiteY42" fmla="*/ 510349 h 628268"/>
                  <a:gd name="connsiteX43" fmla="*/ 64770 w 628269"/>
                  <a:gd name="connsiteY43" fmla="*/ 505301 h 628268"/>
                  <a:gd name="connsiteX44" fmla="*/ 96203 w 628269"/>
                  <a:gd name="connsiteY44" fmla="*/ 481203 h 628268"/>
                  <a:gd name="connsiteX45" fmla="*/ 99632 w 628269"/>
                  <a:gd name="connsiteY45" fmla="*/ 485585 h 628268"/>
                  <a:gd name="connsiteX46" fmla="*/ 68771 w 628269"/>
                  <a:gd name="connsiteY46" fmla="*/ 510349 h 628268"/>
                  <a:gd name="connsiteX47" fmla="*/ 594456 w 628269"/>
                  <a:gd name="connsiteY47" fmla="*/ 456057 h 628268"/>
                  <a:gd name="connsiteX48" fmla="*/ 559118 w 628269"/>
                  <a:gd name="connsiteY48" fmla="*/ 438150 h 628268"/>
                  <a:gd name="connsiteX49" fmla="*/ 561594 w 628269"/>
                  <a:gd name="connsiteY49" fmla="*/ 433102 h 628268"/>
                  <a:gd name="connsiteX50" fmla="*/ 597313 w 628269"/>
                  <a:gd name="connsiteY50" fmla="*/ 450247 h 628268"/>
                  <a:gd name="connsiteX51" fmla="*/ 594456 w 628269"/>
                  <a:gd name="connsiteY51" fmla="*/ 456057 h 628268"/>
                  <a:gd name="connsiteX52" fmla="*/ 31242 w 628269"/>
                  <a:gd name="connsiteY52" fmla="*/ 450914 h 628268"/>
                  <a:gd name="connsiteX53" fmla="*/ 28480 w 628269"/>
                  <a:gd name="connsiteY53" fmla="*/ 445103 h 628268"/>
                  <a:gd name="connsiteX54" fmla="*/ 64484 w 628269"/>
                  <a:gd name="connsiteY54" fmla="*/ 428530 h 628268"/>
                  <a:gd name="connsiteX55" fmla="*/ 66866 w 628269"/>
                  <a:gd name="connsiteY55" fmla="*/ 433578 h 628268"/>
                  <a:gd name="connsiteX56" fmla="*/ 31242 w 628269"/>
                  <a:gd name="connsiteY56" fmla="*/ 450914 h 628268"/>
                  <a:gd name="connsiteX57" fmla="*/ 618935 w 628269"/>
                  <a:gd name="connsiteY57" fmla="*/ 390049 h 628268"/>
                  <a:gd name="connsiteX58" fmla="*/ 580454 w 628269"/>
                  <a:gd name="connsiteY58" fmla="*/ 380524 h 628268"/>
                  <a:gd name="connsiteX59" fmla="*/ 581787 w 628269"/>
                  <a:gd name="connsiteY59" fmla="*/ 375095 h 628268"/>
                  <a:gd name="connsiteX60" fmla="*/ 620459 w 628269"/>
                  <a:gd name="connsiteY60" fmla="*/ 383858 h 628268"/>
                  <a:gd name="connsiteX61" fmla="*/ 618935 w 628269"/>
                  <a:gd name="connsiteY61" fmla="*/ 390049 h 628268"/>
                  <a:gd name="connsiteX62" fmla="*/ 7906 w 628269"/>
                  <a:gd name="connsiteY62" fmla="*/ 384524 h 628268"/>
                  <a:gd name="connsiteX63" fmla="*/ 6572 w 628269"/>
                  <a:gd name="connsiteY63" fmla="*/ 378333 h 628268"/>
                  <a:gd name="connsiteX64" fmla="*/ 45339 w 628269"/>
                  <a:gd name="connsiteY64" fmla="*/ 370237 h 628268"/>
                  <a:gd name="connsiteX65" fmla="*/ 46577 w 628269"/>
                  <a:gd name="connsiteY65" fmla="*/ 375761 h 628268"/>
                  <a:gd name="connsiteX66" fmla="*/ 7906 w 628269"/>
                  <a:gd name="connsiteY66" fmla="*/ 384524 h 628268"/>
                  <a:gd name="connsiteX67" fmla="*/ 628174 w 628269"/>
                  <a:gd name="connsiteY67" fmla="*/ 320326 h 628268"/>
                  <a:gd name="connsiteX68" fmla="*/ 588550 w 628269"/>
                  <a:gd name="connsiteY68" fmla="*/ 319564 h 628268"/>
                  <a:gd name="connsiteX69" fmla="*/ 588645 w 628269"/>
                  <a:gd name="connsiteY69" fmla="*/ 314135 h 628268"/>
                  <a:gd name="connsiteX70" fmla="*/ 628269 w 628269"/>
                  <a:gd name="connsiteY70" fmla="*/ 313944 h 628268"/>
                  <a:gd name="connsiteX71" fmla="*/ 628269 w 628269"/>
                  <a:gd name="connsiteY71" fmla="*/ 314135 h 628268"/>
                  <a:gd name="connsiteX72" fmla="*/ 628174 w 628269"/>
                  <a:gd name="connsiteY72" fmla="*/ 320326 h 628268"/>
                  <a:gd name="connsiteX73" fmla="*/ 39624 w 628269"/>
                  <a:gd name="connsiteY73" fmla="*/ 314706 h 628268"/>
                  <a:gd name="connsiteX74" fmla="*/ 0 w 628269"/>
                  <a:gd name="connsiteY74" fmla="*/ 314706 h 628268"/>
                  <a:gd name="connsiteX75" fmla="*/ 0 w 628269"/>
                  <a:gd name="connsiteY75" fmla="*/ 314135 h 628268"/>
                  <a:gd name="connsiteX76" fmla="*/ 95 w 628269"/>
                  <a:gd name="connsiteY76" fmla="*/ 308324 h 628268"/>
                  <a:gd name="connsiteX77" fmla="*/ 39720 w 628269"/>
                  <a:gd name="connsiteY77" fmla="*/ 308991 h 628268"/>
                  <a:gd name="connsiteX78" fmla="*/ 39624 w 628269"/>
                  <a:gd name="connsiteY78" fmla="*/ 314135 h 628268"/>
                  <a:gd name="connsiteX79" fmla="*/ 39624 w 628269"/>
                  <a:gd name="connsiteY79" fmla="*/ 314706 h 628268"/>
                  <a:gd name="connsiteX80" fmla="*/ 582930 w 628269"/>
                  <a:gd name="connsiteY80" fmla="*/ 258413 h 628268"/>
                  <a:gd name="connsiteX81" fmla="*/ 581787 w 628269"/>
                  <a:gd name="connsiteY81" fmla="*/ 252984 h 628268"/>
                  <a:gd name="connsiteX82" fmla="*/ 620459 w 628269"/>
                  <a:gd name="connsiteY82" fmla="*/ 244221 h 628268"/>
                  <a:gd name="connsiteX83" fmla="*/ 621792 w 628269"/>
                  <a:gd name="connsiteY83" fmla="*/ 250508 h 628268"/>
                  <a:gd name="connsiteX84" fmla="*/ 582930 w 628269"/>
                  <a:gd name="connsiteY84" fmla="*/ 258413 h 628268"/>
                  <a:gd name="connsiteX85" fmla="*/ 46292 w 628269"/>
                  <a:gd name="connsiteY85" fmla="*/ 253555 h 628268"/>
                  <a:gd name="connsiteX86" fmla="*/ 7620 w 628269"/>
                  <a:gd name="connsiteY86" fmla="*/ 244793 h 628268"/>
                  <a:gd name="connsiteX87" fmla="*/ 9144 w 628269"/>
                  <a:gd name="connsiteY87" fmla="*/ 238506 h 628268"/>
                  <a:gd name="connsiteX88" fmla="*/ 47625 w 628269"/>
                  <a:gd name="connsiteY88" fmla="*/ 248031 h 628268"/>
                  <a:gd name="connsiteX89" fmla="*/ 46292 w 628269"/>
                  <a:gd name="connsiteY89" fmla="*/ 253555 h 628268"/>
                  <a:gd name="connsiteX90" fmla="*/ 563785 w 628269"/>
                  <a:gd name="connsiteY90" fmla="*/ 200025 h 628268"/>
                  <a:gd name="connsiteX91" fmla="*/ 561404 w 628269"/>
                  <a:gd name="connsiteY91" fmla="*/ 194977 h 628268"/>
                  <a:gd name="connsiteX92" fmla="*/ 597122 w 628269"/>
                  <a:gd name="connsiteY92" fmla="*/ 177737 h 628268"/>
                  <a:gd name="connsiteX93" fmla="*/ 599885 w 628269"/>
                  <a:gd name="connsiteY93" fmla="*/ 183547 h 628268"/>
                  <a:gd name="connsiteX94" fmla="*/ 563785 w 628269"/>
                  <a:gd name="connsiteY94" fmla="*/ 200025 h 628268"/>
                  <a:gd name="connsiteX95" fmla="*/ 66485 w 628269"/>
                  <a:gd name="connsiteY95" fmla="*/ 195548 h 628268"/>
                  <a:gd name="connsiteX96" fmla="*/ 30766 w 628269"/>
                  <a:gd name="connsiteY96" fmla="*/ 178403 h 628268"/>
                  <a:gd name="connsiteX97" fmla="*/ 33624 w 628269"/>
                  <a:gd name="connsiteY97" fmla="*/ 172688 h 628268"/>
                  <a:gd name="connsiteX98" fmla="*/ 68961 w 628269"/>
                  <a:gd name="connsiteY98" fmla="*/ 190500 h 628268"/>
                  <a:gd name="connsiteX99" fmla="*/ 66485 w 628269"/>
                  <a:gd name="connsiteY99" fmla="*/ 195548 h 628268"/>
                  <a:gd name="connsiteX100" fmla="*/ 532067 w 628269"/>
                  <a:gd name="connsiteY100" fmla="*/ 147352 h 628268"/>
                  <a:gd name="connsiteX101" fmla="*/ 528638 w 628269"/>
                  <a:gd name="connsiteY101" fmla="*/ 142970 h 628268"/>
                  <a:gd name="connsiteX102" fmla="*/ 559594 w 628269"/>
                  <a:gd name="connsiteY102" fmla="*/ 118205 h 628268"/>
                  <a:gd name="connsiteX103" fmla="*/ 563499 w 628269"/>
                  <a:gd name="connsiteY103" fmla="*/ 123253 h 628268"/>
                  <a:gd name="connsiteX104" fmla="*/ 532067 w 628269"/>
                  <a:gd name="connsiteY104" fmla="*/ 147352 h 628268"/>
                  <a:gd name="connsiteX105" fmla="*/ 99156 w 628269"/>
                  <a:gd name="connsiteY105" fmla="*/ 143447 h 628268"/>
                  <a:gd name="connsiteX106" fmla="*/ 68104 w 628269"/>
                  <a:gd name="connsiteY106" fmla="*/ 118777 h 628268"/>
                  <a:gd name="connsiteX107" fmla="*/ 72104 w 628269"/>
                  <a:gd name="connsiteY107" fmla="*/ 113824 h 628268"/>
                  <a:gd name="connsiteX108" fmla="*/ 102584 w 628269"/>
                  <a:gd name="connsiteY108" fmla="*/ 139065 h 628268"/>
                  <a:gd name="connsiteX109" fmla="*/ 99156 w 628269"/>
                  <a:gd name="connsiteY109" fmla="*/ 143447 h 628268"/>
                  <a:gd name="connsiteX110" fmla="*/ 489490 w 628269"/>
                  <a:gd name="connsiteY110" fmla="*/ 103061 h 628268"/>
                  <a:gd name="connsiteX111" fmla="*/ 485204 w 628269"/>
                  <a:gd name="connsiteY111" fmla="*/ 99536 h 628268"/>
                  <a:gd name="connsiteX112" fmla="*/ 509874 w 628269"/>
                  <a:gd name="connsiteY112" fmla="*/ 68580 h 628268"/>
                  <a:gd name="connsiteX113" fmla="*/ 514827 w 628269"/>
                  <a:gd name="connsiteY113" fmla="*/ 72676 h 628268"/>
                  <a:gd name="connsiteX114" fmla="*/ 489490 w 628269"/>
                  <a:gd name="connsiteY114" fmla="*/ 103061 h 628268"/>
                  <a:gd name="connsiteX115" fmla="*/ 142494 w 628269"/>
                  <a:gd name="connsiteY115" fmla="*/ 99917 h 628268"/>
                  <a:gd name="connsiteX116" fmla="*/ 117729 w 628269"/>
                  <a:gd name="connsiteY116" fmla="*/ 68961 h 628268"/>
                  <a:gd name="connsiteX117" fmla="*/ 122777 w 628269"/>
                  <a:gd name="connsiteY117" fmla="*/ 65056 h 628268"/>
                  <a:gd name="connsiteX118" fmla="*/ 146971 w 628269"/>
                  <a:gd name="connsiteY118" fmla="*/ 96488 h 628268"/>
                  <a:gd name="connsiteX119" fmla="*/ 142494 w 628269"/>
                  <a:gd name="connsiteY119" fmla="*/ 99917 h 628268"/>
                  <a:gd name="connsiteX120" fmla="*/ 438150 w 628269"/>
                  <a:gd name="connsiteY120" fmla="*/ 69247 h 628268"/>
                  <a:gd name="connsiteX121" fmla="*/ 433102 w 628269"/>
                  <a:gd name="connsiteY121" fmla="*/ 66770 h 628268"/>
                  <a:gd name="connsiteX122" fmla="*/ 450342 w 628269"/>
                  <a:gd name="connsiteY122" fmla="*/ 31051 h 628268"/>
                  <a:gd name="connsiteX123" fmla="*/ 456057 w 628269"/>
                  <a:gd name="connsiteY123" fmla="*/ 33909 h 628268"/>
                  <a:gd name="connsiteX124" fmla="*/ 438150 w 628269"/>
                  <a:gd name="connsiteY124" fmla="*/ 69247 h 628268"/>
                  <a:gd name="connsiteX125" fmla="*/ 194406 w 628269"/>
                  <a:gd name="connsiteY125" fmla="*/ 67056 h 628268"/>
                  <a:gd name="connsiteX126" fmla="*/ 177070 w 628269"/>
                  <a:gd name="connsiteY126" fmla="*/ 31432 h 628268"/>
                  <a:gd name="connsiteX127" fmla="*/ 182880 w 628269"/>
                  <a:gd name="connsiteY127" fmla="*/ 28670 h 628268"/>
                  <a:gd name="connsiteX128" fmla="*/ 199454 w 628269"/>
                  <a:gd name="connsiteY128" fmla="*/ 64675 h 628268"/>
                  <a:gd name="connsiteX129" fmla="*/ 194406 w 628269"/>
                  <a:gd name="connsiteY129" fmla="*/ 67056 h 628268"/>
                  <a:gd name="connsiteX130" fmla="*/ 380619 w 628269"/>
                  <a:gd name="connsiteY130" fmla="*/ 47815 h 628268"/>
                  <a:gd name="connsiteX131" fmla="*/ 375190 w 628269"/>
                  <a:gd name="connsiteY131" fmla="*/ 46482 h 628268"/>
                  <a:gd name="connsiteX132" fmla="*/ 383953 w 628269"/>
                  <a:gd name="connsiteY132" fmla="*/ 7810 h 628268"/>
                  <a:gd name="connsiteX133" fmla="*/ 390240 w 628269"/>
                  <a:gd name="connsiteY133" fmla="*/ 9334 h 628268"/>
                  <a:gd name="connsiteX134" fmla="*/ 380619 w 628269"/>
                  <a:gd name="connsiteY134" fmla="*/ 47815 h 628268"/>
                  <a:gd name="connsiteX135" fmla="*/ 252318 w 628269"/>
                  <a:gd name="connsiteY135" fmla="*/ 46577 h 628268"/>
                  <a:gd name="connsiteX136" fmla="*/ 243459 w 628269"/>
                  <a:gd name="connsiteY136" fmla="*/ 8001 h 628268"/>
                  <a:gd name="connsiteX137" fmla="*/ 249746 w 628269"/>
                  <a:gd name="connsiteY137" fmla="*/ 6667 h 628268"/>
                  <a:gd name="connsiteX138" fmla="*/ 257842 w 628269"/>
                  <a:gd name="connsiteY138" fmla="*/ 45434 h 628268"/>
                  <a:gd name="connsiteX139" fmla="*/ 252318 w 628269"/>
                  <a:gd name="connsiteY139" fmla="*/ 46577 h 628268"/>
                  <a:gd name="connsiteX140" fmla="*/ 319659 w 628269"/>
                  <a:gd name="connsiteY140" fmla="*/ 39719 h 628268"/>
                  <a:gd name="connsiteX141" fmla="*/ 314040 w 628269"/>
                  <a:gd name="connsiteY141" fmla="*/ 39624 h 628268"/>
                  <a:gd name="connsiteX142" fmla="*/ 313373 w 628269"/>
                  <a:gd name="connsiteY142" fmla="*/ 39624 h 628268"/>
                  <a:gd name="connsiteX143" fmla="*/ 313373 w 628269"/>
                  <a:gd name="connsiteY143" fmla="*/ 0 h 628268"/>
                  <a:gd name="connsiteX144" fmla="*/ 313944 w 628269"/>
                  <a:gd name="connsiteY144" fmla="*/ 0 h 628268"/>
                  <a:gd name="connsiteX145" fmla="*/ 314040 w 628269"/>
                  <a:gd name="connsiteY145" fmla="*/ 0 h 628268"/>
                  <a:gd name="connsiteX146" fmla="*/ 320516 w 628269"/>
                  <a:gd name="connsiteY146" fmla="*/ 95 h 628268"/>
                  <a:gd name="connsiteX147" fmla="*/ 319659 w 628269"/>
                  <a:gd name="connsiteY147" fmla="*/ 39719 h 628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28269" h="628268">
                    <a:moveTo>
                      <a:pt x="314420" y="628269"/>
                    </a:moveTo>
                    <a:lnTo>
                      <a:pt x="314040" y="628269"/>
                    </a:lnTo>
                    <a:cubicBezTo>
                      <a:pt x="312039" y="628269"/>
                      <a:pt x="310039" y="628269"/>
                      <a:pt x="308039" y="628174"/>
                    </a:cubicBezTo>
                    <a:lnTo>
                      <a:pt x="308801" y="588550"/>
                    </a:lnTo>
                    <a:cubicBezTo>
                      <a:pt x="310515" y="588550"/>
                      <a:pt x="312325" y="588645"/>
                      <a:pt x="314040" y="588645"/>
                    </a:cubicBezTo>
                    <a:lnTo>
                      <a:pt x="314420" y="588645"/>
                    </a:lnTo>
                    <a:lnTo>
                      <a:pt x="314420" y="628269"/>
                    </a:lnTo>
                    <a:close/>
                    <a:moveTo>
                      <a:pt x="378047" y="621792"/>
                    </a:moveTo>
                    <a:lnTo>
                      <a:pt x="370047" y="583025"/>
                    </a:lnTo>
                    <a:cubicBezTo>
                      <a:pt x="371856" y="582644"/>
                      <a:pt x="373666" y="582263"/>
                      <a:pt x="375476" y="581787"/>
                    </a:cubicBezTo>
                    <a:lnTo>
                      <a:pt x="384334" y="620458"/>
                    </a:lnTo>
                    <a:cubicBezTo>
                      <a:pt x="382238" y="620839"/>
                      <a:pt x="380143" y="621316"/>
                      <a:pt x="378047" y="621792"/>
                    </a:cubicBezTo>
                    <a:close/>
                    <a:moveTo>
                      <a:pt x="244603" y="620554"/>
                    </a:moveTo>
                    <a:cubicBezTo>
                      <a:pt x="242507" y="620077"/>
                      <a:pt x="240411" y="619601"/>
                      <a:pt x="238411" y="619125"/>
                    </a:cubicBezTo>
                    <a:lnTo>
                      <a:pt x="247936" y="580644"/>
                    </a:lnTo>
                    <a:cubicBezTo>
                      <a:pt x="249746" y="581120"/>
                      <a:pt x="251556" y="581501"/>
                      <a:pt x="253365" y="581977"/>
                    </a:cubicBezTo>
                    <a:lnTo>
                      <a:pt x="244603" y="620554"/>
                    </a:lnTo>
                    <a:close/>
                    <a:moveTo>
                      <a:pt x="444913" y="599789"/>
                    </a:moveTo>
                    <a:lnTo>
                      <a:pt x="428340" y="563785"/>
                    </a:lnTo>
                    <a:cubicBezTo>
                      <a:pt x="430054" y="563023"/>
                      <a:pt x="431673" y="562261"/>
                      <a:pt x="433388" y="561404"/>
                    </a:cubicBezTo>
                    <a:lnTo>
                      <a:pt x="450628" y="597122"/>
                    </a:lnTo>
                    <a:cubicBezTo>
                      <a:pt x="448723" y="597979"/>
                      <a:pt x="446818" y="598932"/>
                      <a:pt x="444913" y="599789"/>
                    </a:cubicBezTo>
                    <a:close/>
                    <a:moveTo>
                      <a:pt x="178118" y="597408"/>
                    </a:moveTo>
                    <a:cubicBezTo>
                      <a:pt x="176213" y="596456"/>
                      <a:pt x="174213" y="595503"/>
                      <a:pt x="172308" y="594551"/>
                    </a:cubicBezTo>
                    <a:lnTo>
                      <a:pt x="190215" y="559213"/>
                    </a:lnTo>
                    <a:cubicBezTo>
                      <a:pt x="191834" y="560070"/>
                      <a:pt x="193548" y="560927"/>
                      <a:pt x="195263" y="561689"/>
                    </a:cubicBezTo>
                    <a:lnTo>
                      <a:pt x="178118" y="597408"/>
                    </a:lnTo>
                    <a:close/>
                    <a:moveTo>
                      <a:pt x="505111" y="563499"/>
                    </a:moveTo>
                    <a:lnTo>
                      <a:pt x="481013" y="532067"/>
                    </a:lnTo>
                    <a:cubicBezTo>
                      <a:pt x="482537" y="530924"/>
                      <a:pt x="483965" y="529781"/>
                      <a:pt x="485394" y="528637"/>
                    </a:cubicBezTo>
                    <a:lnTo>
                      <a:pt x="510159" y="559594"/>
                    </a:lnTo>
                    <a:cubicBezTo>
                      <a:pt x="508445" y="560927"/>
                      <a:pt x="506825" y="562261"/>
                      <a:pt x="505111" y="563499"/>
                    </a:cubicBezTo>
                    <a:close/>
                    <a:moveTo>
                      <a:pt x="118586" y="559975"/>
                    </a:moveTo>
                    <a:cubicBezTo>
                      <a:pt x="116872" y="558641"/>
                      <a:pt x="115253" y="557308"/>
                      <a:pt x="113634" y="555974"/>
                    </a:cubicBezTo>
                    <a:lnTo>
                      <a:pt x="138970" y="525494"/>
                    </a:lnTo>
                    <a:cubicBezTo>
                      <a:pt x="140399" y="526733"/>
                      <a:pt x="141827" y="527876"/>
                      <a:pt x="143352" y="529019"/>
                    </a:cubicBezTo>
                    <a:lnTo>
                      <a:pt x="118586" y="559975"/>
                    </a:lnTo>
                    <a:close/>
                    <a:moveTo>
                      <a:pt x="555784" y="514826"/>
                    </a:moveTo>
                    <a:lnTo>
                      <a:pt x="525304" y="489490"/>
                    </a:lnTo>
                    <a:cubicBezTo>
                      <a:pt x="526447" y="488061"/>
                      <a:pt x="527685" y="486632"/>
                      <a:pt x="528828" y="485108"/>
                    </a:cubicBezTo>
                    <a:lnTo>
                      <a:pt x="559784" y="509778"/>
                    </a:lnTo>
                    <a:cubicBezTo>
                      <a:pt x="558451" y="511493"/>
                      <a:pt x="557118" y="513112"/>
                      <a:pt x="555784" y="514826"/>
                    </a:cubicBezTo>
                    <a:close/>
                    <a:moveTo>
                      <a:pt x="68771" y="510349"/>
                    </a:moveTo>
                    <a:cubicBezTo>
                      <a:pt x="67437" y="508635"/>
                      <a:pt x="66104" y="507016"/>
                      <a:pt x="64770" y="505301"/>
                    </a:cubicBezTo>
                    <a:lnTo>
                      <a:pt x="96203" y="481203"/>
                    </a:lnTo>
                    <a:cubicBezTo>
                      <a:pt x="97346" y="482632"/>
                      <a:pt x="98489" y="484156"/>
                      <a:pt x="99632" y="485585"/>
                    </a:cubicBezTo>
                    <a:lnTo>
                      <a:pt x="68771" y="510349"/>
                    </a:lnTo>
                    <a:close/>
                    <a:moveTo>
                      <a:pt x="594456" y="456057"/>
                    </a:moveTo>
                    <a:lnTo>
                      <a:pt x="559118" y="438150"/>
                    </a:lnTo>
                    <a:cubicBezTo>
                      <a:pt x="559975" y="436531"/>
                      <a:pt x="560832" y="434816"/>
                      <a:pt x="561594" y="433102"/>
                    </a:cubicBezTo>
                    <a:lnTo>
                      <a:pt x="597313" y="450247"/>
                    </a:lnTo>
                    <a:cubicBezTo>
                      <a:pt x="596361" y="452152"/>
                      <a:pt x="595408" y="454057"/>
                      <a:pt x="594456" y="456057"/>
                    </a:cubicBezTo>
                    <a:close/>
                    <a:moveTo>
                      <a:pt x="31242" y="450914"/>
                    </a:moveTo>
                    <a:cubicBezTo>
                      <a:pt x="30290" y="449008"/>
                      <a:pt x="29433" y="447104"/>
                      <a:pt x="28480" y="445103"/>
                    </a:cubicBezTo>
                    <a:lnTo>
                      <a:pt x="64484" y="428530"/>
                    </a:lnTo>
                    <a:cubicBezTo>
                      <a:pt x="65247" y="430244"/>
                      <a:pt x="66009" y="431864"/>
                      <a:pt x="66866" y="433578"/>
                    </a:cubicBezTo>
                    <a:lnTo>
                      <a:pt x="31242" y="450914"/>
                    </a:lnTo>
                    <a:close/>
                    <a:moveTo>
                      <a:pt x="618935" y="390049"/>
                    </a:moveTo>
                    <a:lnTo>
                      <a:pt x="580454" y="380524"/>
                    </a:lnTo>
                    <a:cubicBezTo>
                      <a:pt x="580930" y="378714"/>
                      <a:pt x="581311" y="376904"/>
                      <a:pt x="581787" y="375095"/>
                    </a:cubicBezTo>
                    <a:lnTo>
                      <a:pt x="620459" y="383858"/>
                    </a:lnTo>
                    <a:cubicBezTo>
                      <a:pt x="619983" y="385953"/>
                      <a:pt x="619506" y="388049"/>
                      <a:pt x="618935" y="390049"/>
                    </a:cubicBezTo>
                    <a:close/>
                    <a:moveTo>
                      <a:pt x="7906" y="384524"/>
                    </a:moveTo>
                    <a:cubicBezTo>
                      <a:pt x="7430" y="382429"/>
                      <a:pt x="6954" y="380333"/>
                      <a:pt x="6572" y="378333"/>
                    </a:cubicBezTo>
                    <a:lnTo>
                      <a:pt x="45339" y="370237"/>
                    </a:lnTo>
                    <a:cubicBezTo>
                      <a:pt x="45720" y="372047"/>
                      <a:pt x="46101" y="373951"/>
                      <a:pt x="46577" y="375761"/>
                    </a:cubicBezTo>
                    <a:lnTo>
                      <a:pt x="7906" y="384524"/>
                    </a:lnTo>
                    <a:close/>
                    <a:moveTo>
                      <a:pt x="628174" y="320326"/>
                    </a:moveTo>
                    <a:lnTo>
                      <a:pt x="588550" y="319564"/>
                    </a:lnTo>
                    <a:cubicBezTo>
                      <a:pt x="588550" y="317754"/>
                      <a:pt x="588645" y="315944"/>
                      <a:pt x="588645" y="314135"/>
                    </a:cubicBezTo>
                    <a:lnTo>
                      <a:pt x="628269" y="313944"/>
                    </a:lnTo>
                    <a:lnTo>
                      <a:pt x="628269" y="314135"/>
                    </a:lnTo>
                    <a:cubicBezTo>
                      <a:pt x="628174" y="316230"/>
                      <a:pt x="628174" y="318326"/>
                      <a:pt x="628174" y="320326"/>
                    </a:cubicBezTo>
                    <a:close/>
                    <a:moveTo>
                      <a:pt x="39624" y="314706"/>
                    </a:moveTo>
                    <a:lnTo>
                      <a:pt x="0" y="314706"/>
                    </a:lnTo>
                    <a:lnTo>
                      <a:pt x="0" y="314135"/>
                    </a:lnTo>
                    <a:cubicBezTo>
                      <a:pt x="0" y="312229"/>
                      <a:pt x="0" y="310229"/>
                      <a:pt x="95" y="308324"/>
                    </a:cubicBezTo>
                    <a:lnTo>
                      <a:pt x="39720" y="308991"/>
                    </a:lnTo>
                    <a:cubicBezTo>
                      <a:pt x="39720" y="310706"/>
                      <a:pt x="39624" y="312420"/>
                      <a:pt x="39624" y="314135"/>
                    </a:cubicBezTo>
                    <a:lnTo>
                      <a:pt x="39624" y="314706"/>
                    </a:lnTo>
                    <a:close/>
                    <a:moveTo>
                      <a:pt x="582930" y="258413"/>
                    </a:moveTo>
                    <a:cubicBezTo>
                      <a:pt x="582549" y="256603"/>
                      <a:pt x="582169" y="254794"/>
                      <a:pt x="581787" y="252984"/>
                    </a:cubicBezTo>
                    <a:lnTo>
                      <a:pt x="620459" y="244221"/>
                    </a:lnTo>
                    <a:cubicBezTo>
                      <a:pt x="620935" y="246316"/>
                      <a:pt x="621412" y="248412"/>
                      <a:pt x="621792" y="250508"/>
                    </a:cubicBezTo>
                    <a:lnTo>
                      <a:pt x="582930" y="258413"/>
                    </a:lnTo>
                    <a:close/>
                    <a:moveTo>
                      <a:pt x="46292" y="253555"/>
                    </a:moveTo>
                    <a:lnTo>
                      <a:pt x="7620" y="244793"/>
                    </a:lnTo>
                    <a:cubicBezTo>
                      <a:pt x="8097" y="242697"/>
                      <a:pt x="8573" y="240601"/>
                      <a:pt x="9144" y="238506"/>
                    </a:cubicBezTo>
                    <a:lnTo>
                      <a:pt x="47625" y="248031"/>
                    </a:lnTo>
                    <a:cubicBezTo>
                      <a:pt x="47149" y="249936"/>
                      <a:pt x="46673" y="251746"/>
                      <a:pt x="46292" y="253555"/>
                    </a:cubicBezTo>
                    <a:close/>
                    <a:moveTo>
                      <a:pt x="563785" y="200025"/>
                    </a:moveTo>
                    <a:cubicBezTo>
                      <a:pt x="563023" y="198310"/>
                      <a:pt x="562261" y="196691"/>
                      <a:pt x="561404" y="194977"/>
                    </a:cubicBezTo>
                    <a:lnTo>
                      <a:pt x="597122" y="177737"/>
                    </a:lnTo>
                    <a:cubicBezTo>
                      <a:pt x="598075" y="179641"/>
                      <a:pt x="598932" y="181547"/>
                      <a:pt x="599885" y="183547"/>
                    </a:cubicBezTo>
                    <a:lnTo>
                      <a:pt x="563785" y="200025"/>
                    </a:lnTo>
                    <a:close/>
                    <a:moveTo>
                      <a:pt x="66485" y="195548"/>
                    </a:moveTo>
                    <a:lnTo>
                      <a:pt x="30766" y="178403"/>
                    </a:lnTo>
                    <a:cubicBezTo>
                      <a:pt x="31718" y="176498"/>
                      <a:pt x="32671" y="174593"/>
                      <a:pt x="33624" y="172688"/>
                    </a:cubicBezTo>
                    <a:lnTo>
                      <a:pt x="68961" y="190500"/>
                    </a:lnTo>
                    <a:cubicBezTo>
                      <a:pt x="68104" y="192119"/>
                      <a:pt x="67246" y="193834"/>
                      <a:pt x="66485" y="195548"/>
                    </a:cubicBezTo>
                    <a:close/>
                    <a:moveTo>
                      <a:pt x="532067" y="147352"/>
                    </a:moveTo>
                    <a:cubicBezTo>
                      <a:pt x="530924" y="145828"/>
                      <a:pt x="529781" y="144399"/>
                      <a:pt x="528638" y="142970"/>
                    </a:cubicBezTo>
                    <a:lnTo>
                      <a:pt x="559594" y="118205"/>
                    </a:lnTo>
                    <a:cubicBezTo>
                      <a:pt x="560927" y="119920"/>
                      <a:pt x="562261" y="121539"/>
                      <a:pt x="563499" y="123253"/>
                    </a:cubicBezTo>
                    <a:lnTo>
                      <a:pt x="532067" y="147352"/>
                    </a:lnTo>
                    <a:close/>
                    <a:moveTo>
                      <a:pt x="99156" y="143447"/>
                    </a:moveTo>
                    <a:lnTo>
                      <a:pt x="68104" y="118777"/>
                    </a:lnTo>
                    <a:cubicBezTo>
                      <a:pt x="69438" y="117062"/>
                      <a:pt x="70771" y="115443"/>
                      <a:pt x="72104" y="113824"/>
                    </a:cubicBezTo>
                    <a:lnTo>
                      <a:pt x="102584" y="139065"/>
                    </a:lnTo>
                    <a:cubicBezTo>
                      <a:pt x="101441" y="140494"/>
                      <a:pt x="100299" y="141922"/>
                      <a:pt x="99156" y="143447"/>
                    </a:cubicBezTo>
                    <a:close/>
                    <a:moveTo>
                      <a:pt x="489490" y="103061"/>
                    </a:moveTo>
                    <a:cubicBezTo>
                      <a:pt x="488062" y="101822"/>
                      <a:pt x="486633" y="100679"/>
                      <a:pt x="485204" y="99536"/>
                    </a:cubicBezTo>
                    <a:lnTo>
                      <a:pt x="509874" y="68580"/>
                    </a:lnTo>
                    <a:cubicBezTo>
                      <a:pt x="511588" y="69914"/>
                      <a:pt x="513207" y="71247"/>
                      <a:pt x="514827" y="72676"/>
                    </a:cubicBezTo>
                    <a:lnTo>
                      <a:pt x="489490" y="103061"/>
                    </a:lnTo>
                    <a:close/>
                    <a:moveTo>
                      <a:pt x="142494" y="99917"/>
                    </a:moveTo>
                    <a:lnTo>
                      <a:pt x="117729" y="68961"/>
                    </a:lnTo>
                    <a:cubicBezTo>
                      <a:pt x="119349" y="67627"/>
                      <a:pt x="121063" y="66294"/>
                      <a:pt x="122777" y="65056"/>
                    </a:cubicBezTo>
                    <a:lnTo>
                      <a:pt x="146971" y="96488"/>
                    </a:lnTo>
                    <a:cubicBezTo>
                      <a:pt x="145447" y="97536"/>
                      <a:pt x="143923" y="98679"/>
                      <a:pt x="142494" y="99917"/>
                    </a:cubicBezTo>
                    <a:close/>
                    <a:moveTo>
                      <a:pt x="438150" y="69247"/>
                    </a:moveTo>
                    <a:cubicBezTo>
                      <a:pt x="436436" y="68389"/>
                      <a:pt x="434816" y="67532"/>
                      <a:pt x="433102" y="66770"/>
                    </a:cubicBezTo>
                    <a:lnTo>
                      <a:pt x="450342" y="31051"/>
                    </a:lnTo>
                    <a:cubicBezTo>
                      <a:pt x="452247" y="32004"/>
                      <a:pt x="454153" y="32956"/>
                      <a:pt x="456057" y="33909"/>
                    </a:cubicBezTo>
                    <a:lnTo>
                      <a:pt x="438150" y="69247"/>
                    </a:lnTo>
                    <a:close/>
                    <a:moveTo>
                      <a:pt x="194406" y="67056"/>
                    </a:moveTo>
                    <a:lnTo>
                      <a:pt x="177070" y="31432"/>
                    </a:lnTo>
                    <a:cubicBezTo>
                      <a:pt x="178975" y="30480"/>
                      <a:pt x="180880" y="29623"/>
                      <a:pt x="182880" y="28670"/>
                    </a:cubicBezTo>
                    <a:lnTo>
                      <a:pt x="199454" y="64675"/>
                    </a:lnTo>
                    <a:cubicBezTo>
                      <a:pt x="197739" y="65437"/>
                      <a:pt x="196120" y="66199"/>
                      <a:pt x="194406" y="67056"/>
                    </a:cubicBezTo>
                    <a:close/>
                    <a:moveTo>
                      <a:pt x="380619" y="47815"/>
                    </a:moveTo>
                    <a:cubicBezTo>
                      <a:pt x="378809" y="47339"/>
                      <a:pt x="377000" y="46958"/>
                      <a:pt x="375190" y="46482"/>
                    </a:cubicBezTo>
                    <a:lnTo>
                      <a:pt x="383953" y="7810"/>
                    </a:lnTo>
                    <a:cubicBezTo>
                      <a:pt x="386049" y="8287"/>
                      <a:pt x="388144" y="8763"/>
                      <a:pt x="390240" y="9334"/>
                    </a:cubicBezTo>
                    <a:lnTo>
                      <a:pt x="380619" y="47815"/>
                    </a:lnTo>
                    <a:close/>
                    <a:moveTo>
                      <a:pt x="252318" y="46577"/>
                    </a:moveTo>
                    <a:lnTo>
                      <a:pt x="243459" y="8001"/>
                    </a:lnTo>
                    <a:cubicBezTo>
                      <a:pt x="245555" y="7525"/>
                      <a:pt x="247650" y="7048"/>
                      <a:pt x="249746" y="6667"/>
                    </a:cubicBezTo>
                    <a:lnTo>
                      <a:pt x="257842" y="45434"/>
                    </a:lnTo>
                    <a:cubicBezTo>
                      <a:pt x="256032" y="45815"/>
                      <a:pt x="254128" y="46196"/>
                      <a:pt x="252318" y="46577"/>
                    </a:cubicBezTo>
                    <a:close/>
                    <a:moveTo>
                      <a:pt x="319659" y="39719"/>
                    </a:moveTo>
                    <a:cubicBezTo>
                      <a:pt x="317754" y="39719"/>
                      <a:pt x="315945" y="39624"/>
                      <a:pt x="314040" y="39624"/>
                    </a:cubicBezTo>
                    <a:lnTo>
                      <a:pt x="313373" y="39624"/>
                    </a:lnTo>
                    <a:lnTo>
                      <a:pt x="313373" y="0"/>
                    </a:lnTo>
                    <a:lnTo>
                      <a:pt x="313944" y="0"/>
                    </a:lnTo>
                    <a:cubicBezTo>
                      <a:pt x="313944" y="0"/>
                      <a:pt x="313944" y="0"/>
                      <a:pt x="314040" y="0"/>
                    </a:cubicBezTo>
                    <a:cubicBezTo>
                      <a:pt x="316325" y="0"/>
                      <a:pt x="318421" y="0"/>
                      <a:pt x="320516" y="95"/>
                    </a:cubicBezTo>
                    <a:lnTo>
                      <a:pt x="319659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9F76762-694A-43F1-9019-DD550DDCC3EE}"/>
                  </a:ext>
                </a:extLst>
              </p:cNvPr>
              <p:cNvSpPr/>
              <p:nvPr/>
            </p:nvSpPr>
            <p:spPr>
              <a:xfrm>
                <a:off x="7620857" y="2063210"/>
                <a:ext cx="496442" cy="495585"/>
              </a:xfrm>
              <a:custGeom>
                <a:avLst/>
                <a:gdLst>
                  <a:gd name="connsiteX0" fmla="*/ 278701 w 496442"/>
                  <a:gd name="connsiteY0" fmla="*/ 495586 h 495585"/>
                  <a:gd name="connsiteX1" fmla="*/ 273844 w 496442"/>
                  <a:gd name="connsiteY1" fmla="*/ 456248 h 495585"/>
                  <a:gd name="connsiteX2" fmla="*/ 279463 w 496442"/>
                  <a:gd name="connsiteY2" fmla="*/ 455486 h 495585"/>
                  <a:gd name="connsiteX3" fmla="*/ 285369 w 496442"/>
                  <a:gd name="connsiteY3" fmla="*/ 494633 h 495585"/>
                  <a:gd name="connsiteX4" fmla="*/ 278701 w 496442"/>
                  <a:gd name="connsiteY4" fmla="*/ 495586 h 495585"/>
                  <a:gd name="connsiteX5" fmla="*/ 211264 w 496442"/>
                  <a:gd name="connsiteY5" fmla="*/ 494729 h 495585"/>
                  <a:gd name="connsiteX6" fmla="*/ 204597 w 496442"/>
                  <a:gd name="connsiteY6" fmla="*/ 493681 h 495585"/>
                  <a:gd name="connsiteX7" fmla="*/ 211455 w 496442"/>
                  <a:gd name="connsiteY7" fmla="*/ 454628 h 495585"/>
                  <a:gd name="connsiteX8" fmla="*/ 217075 w 496442"/>
                  <a:gd name="connsiteY8" fmla="*/ 455581 h 495585"/>
                  <a:gd name="connsiteX9" fmla="*/ 211264 w 496442"/>
                  <a:gd name="connsiteY9" fmla="*/ 494729 h 495585"/>
                  <a:gd name="connsiteX10" fmla="*/ 350139 w 496442"/>
                  <a:gd name="connsiteY10" fmla="*/ 475583 h 495585"/>
                  <a:gd name="connsiteX11" fmla="*/ 333851 w 496442"/>
                  <a:gd name="connsiteY11" fmla="*/ 439484 h 495585"/>
                  <a:gd name="connsiteX12" fmla="*/ 338994 w 496442"/>
                  <a:gd name="connsiteY12" fmla="*/ 437102 h 495585"/>
                  <a:gd name="connsiteX13" fmla="*/ 356235 w 496442"/>
                  <a:gd name="connsiteY13" fmla="*/ 472821 h 495585"/>
                  <a:gd name="connsiteX14" fmla="*/ 350139 w 496442"/>
                  <a:gd name="connsiteY14" fmla="*/ 475583 h 495585"/>
                  <a:gd name="connsiteX15" fmla="*/ 140398 w 496442"/>
                  <a:gd name="connsiteY15" fmla="*/ 473011 h 495585"/>
                  <a:gd name="connsiteX16" fmla="*/ 134302 w 496442"/>
                  <a:gd name="connsiteY16" fmla="*/ 469963 h 495585"/>
                  <a:gd name="connsiteX17" fmla="*/ 152400 w 496442"/>
                  <a:gd name="connsiteY17" fmla="*/ 434721 h 495585"/>
                  <a:gd name="connsiteX18" fmla="*/ 157543 w 496442"/>
                  <a:gd name="connsiteY18" fmla="*/ 437293 h 495585"/>
                  <a:gd name="connsiteX19" fmla="*/ 140398 w 496442"/>
                  <a:gd name="connsiteY19" fmla="*/ 473011 h 495585"/>
                  <a:gd name="connsiteX20" fmla="*/ 412337 w 496442"/>
                  <a:gd name="connsiteY20" fmla="*/ 435483 h 495585"/>
                  <a:gd name="connsiteX21" fmla="*/ 386143 w 496442"/>
                  <a:gd name="connsiteY21" fmla="*/ 405765 h 495585"/>
                  <a:gd name="connsiteX22" fmla="*/ 390334 w 496442"/>
                  <a:gd name="connsiteY22" fmla="*/ 401955 h 495585"/>
                  <a:gd name="connsiteX23" fmla="*/ 417290 w 496442"/>
                  <a:gd name="connsiteY23" fmla="*/ 431006 h 495585"/>
                  <a:gd name="connsiteX24" fmla="*/ 412337 w 496442"/>
                  <a:gd name="connsiteY24" fmla="*/ 435483 h 495585"/>
                  <a:gd name="connsiteX25" fmla="*/ 79153 w 496442"/>
                  <a:gd name="connsiteY25" fmla="*/ 431292 h 495585"/>
                  <a:gd name="connsiteX26" fmla="*/ 74200 w 496442"/>
                  <a:gd name="connsiteY26" fmla="*/ 426625 h 495585"/>
                  <a:gd name="connsiteX27" fmla="*/ 101917 w 496442"/>
                  <a:gd name="connsiteY27" fmla="*/ 398240 h 495585"/>
                  <a:gd name="connsiteX28" fmla="*/ 106013 w 496442"/>
                  <a:gd name="connsiteY28" fmla="*/ 402146 h 495585"/>
                  <a:gd name="connsiteX29" fmla="*/ 79153 w 496442"/>
                  <a:gd name="connsiteY29" fmla="*/ 431292 h 495585"/>
                  <a:gd name="connsiteX30" fmla="*/ 460057 w 496442"/>
                  <a:gd name="connsiteY30" fmla="*/ 378809 h 495585"/>
                  <a:gd name="connsiteX31" fmla="*/ 426339 w 496442"/>
                  <a:gd name="connsiteY31" fmla="*/ 358045 h 495585"/>
                  <a:gd name="connsiteX32" fmla="*/ 429196 w 496442"/>
                  <a:gd name="connsiteY32" fmla="*/ 353187 h 495585"/>
                  <a:gd name="connsiteX33" fmla="*/ 463486 w 496442"/>
                  <a:gd name="connsiteY33" fmla="*/ 372999 h 495585"/>
                  <a:gd name="connsiteX34" fmla="*/ 460057 w 496442"/>
                  <a:gd name="connsiteY34" fmla="*/ 378809 h 495585"/>
                  <a:gd name="connsiteX35" fmla="*/ 32766 w 496442"/>
                  <a:gd name="connsiteY35" fmla="*/ 373380 h 495585"/>
                  <a:gd name="connsiteX36" fmla="*/ 29432 w 496442"/>
                  <a:gd name="connsiteY36" fmla="*/ 367475 h 495585"/>
                  <a:gd name="connsiteX37" fmla="*/ 64198 w 496442"/>
                  <a:gd name="connsiteY37" fmla="*/ 348520 h 495585"/>
                  <a:gd name="connsiteX38" fmla="*/ 66960 w 496442"/>
                  <a:gd name="connsiteY38" fmla="*/ 353473 h 495585"/>
                  <a:gd name="connsiteX39" fmla="*/ 32766 w 496442"/>
                  <a:gd name="connsiteY39" fmla="*/ 373380 h 495585"/>
                  <a:gd name="connsiteX40" fmla="*/ 489013 w 496442"/>
                  <a:gd name="connsiteY40" fmla="*/ 310515 h 495585"/>
                  <a:gd name="connsiteX41" fmla="*/ 450628 w 496442"/>
                  <a:gd name="connsiteY41" fmla="*/ 300704 h 495585"/>
                  <a:gd name="connsiteX42" fmla="*/ 451961 w 496442"/>
                  <a:gd name="connsiteY42" fmla="*/ 295180 h 495585"/>
                  <a:gd name="connsiteX43" fmla="*/ 490632 w 496442"/>
                  <a:gd name="connsiteY43" fmla="*/ 303943 h 495585"/>
                  <a:gd name="connsiteX44" fmla="*/ 489013 w 496442"/>
                  <a:gd name="connsiteY44" fmla="*/ 310515 h 495585"/>
                  <a:gd name="connsiteX45" fmla="*/ 5619 w 496442"/>
                  <a:gd name="connsiteY45" fmla="*/ 304419 h 495585"/>
                  <a:gd name="connsiteX46" fmla="*/ 4191 w 496442"/>
                  <a:gd name="connsiteY46" fmla="*/ 297847 h 495585"/>
                  <a:gd name="connsiteX47" fmla="*/ 43053 w 496442"/>
                  <a:gd name="connsiteY47" fmla="*/ 290036 h 495585"/>
                  <a:gd name="connsiteX48" fmla="*/ 44291 w 496442"/>
                  <a:gd name="connsiteY48" fmla="*/ 295656 h 495585"/>
                  <a:gd name="connsiteX49" fmla="*/ 5619 w 496442"/>
                  <a:gd name="connsiteY49" fmla="*/ 304419 h 495585"/>
                  <a:gd name="connsiteX50" fmla="*/ 456914 w 496442"/>
                  <a:gd name="connsiteY50" fmla="*/ 238601 h 495585"/>
                  <a:gd name="connsiteX51" fmla="*/ 456533 w 496442"/>
                  <a:gd name="connsiteY51" fmla="*/ 232981 h 495585"/>
                  <a:gd name="connsiteX52" fmla="*/ 496062 w 496442"/>
                  <a:gd name="connsiteY52" fmla="*/ 230029 h 495585"/>
                  <a:gd name="connsiteX53" fmla="*/ 496443 w 496442"/>
                  <a:gd name="connsiteY53" fmla="*/ 236792 h 495585"/>
                  <a:gd name="connsiteX54" fmla="*/ 456914 w 496442"/>
                  <a:gd name="connsiteY54" fmla="*/ 238601 h 495585"/>
                  <a:gd name="connsiteX55" fmla="*/ 39528 w 496442"/>
                  <a:gd name="connsiteY55" fmla="*/ 233363 h 495585"/>
                  <a:gd name="connsiteX56" fmla="*/ 0 w 496442"/>
                  <a:gd name="connsiteY56" fmla="*/ 230505 h 495585"/>
                  <a:gd name="connsiteX57" fmla="*/ 571 w 496442"/>
                  <a:gd name="connsiteY57" fmla="*/ 223742 h 495585"/>
                  <a:gd name="connsiteX58" fmla="*/ 40005 w 496442"/>
                  <a:gd name="connsiteY58" fmla="*/ 227648 h 495585"/>
                  <a:gd name="connsiteX59" fmla="*/ 39528 w 496442"/>
                  <a:gd name="connsiteY59" fmla="*/ 233363 h 495585"/>
                  <a:gd name="connsiteX60" fmla="*/ 444722 w 496442"/>
                  <a:gd name="connsiteY60" fmla="*/ 177546 h 495585"/>
                  <a:gd name="connsiteX61" fmla="*/ 442722 w 496442"/>
                  <a:gd name="connsiteY61" fmla="*/ 172212 h 495585"/>
                  <a:gd name="connsiteX62" fmla="*/ 479584 w 496442"/>
                  <a:gd name="connsiteY62" fmla="*/ 157734 h 495585"/>
                  <a:gd name="connsiteX63" fmla="*/ 481965 w 496442"/>
                  <a:gd name="connsiteY63" fmla="*/ 164116 h 495585"/>
                  <a:gd name="connsiteX64" fmla="*/ 444722 w 496442"/>
                  <a:gd name="connsiteY64" fmla="*/ 177546 h 495585"/>
                  <a:gd name="connsiteX65" fmla="*/ 53244 w 496442"/>
                  <a:gd name="connsiteY65" fmla="*/ 172688 h 495585"/>
                  <a:gd name="connsiteX66" fmla="*/ 16383 w 496442"/>
                  <a:gd name="connsiteY66" fmla="*/ 158210 h 495585"/>
                  <a:gd name="connsiteX67" fmla="*/ 18955 w 496442"/>
                  <a:gd name="connsiteY67" fmla="*/ 151924 h 495585"/>
                  <a:gd name="connsiteX68" fmla="*/ 55435 w 496442"/>
                  <a:gd name="connsiteY68" fmla="*/ 167354 h 495585"/>
                  <a:gd name="connsiteX69" fmla="*/ 53244 w 496442"/>
                  <a:gd name="connsiteY69" fmla="*/ 172688 h 495585"/>
                  <a:gd name="connsiteX70" fmla="*/ 415004 w 496442"/>
                  <a:gd name="connsiteY70" fmla="*/ 122777 h 495585"/>
                  <a:gd name="connsiteX71" fmla="*/ 411480 w 496442"/>
                  <a:gd name="connsiteY71" fmla="*/ 118300 h 495585"/>
                  <a:gd name="connsiteX72" fmla="*/ 442436 w 496442"/>
                  <a:gd name="connsiteY72" fmla="*/ 93631 h 495585"/>
                  <a:gd name="connsiteX73" fmla="*/ 446531 w 496442"/>
                  <a:gd name="connsiteY73" fmla="*/ 98965 h 495585"/>
                  <a:gd name="connsiteX74" fmla="*/ 415004 w 496442"/>
                  <a:gd name="connsiteY74" fmla="*/ 122777 h 495585"/>
                  <a:gd name="connsiteX75" fmla="*/ 84391 w 496442"/>
                  <a:gd name="connsiteY75" fmla="*/ 118586 h 495585"/>
                  <a:gd name="connsiteX76" fmla="*/ 53340 w 496442"/>
                  <a:gd name="connsiteY76" fmla="*/ 93917 h 495585"/>
                  <a:gd name="connsiteX77" fmla="*/ 57626 w 496442"/>
                  <a:gd name="connsiteY77" fmla="*/ 88678 h 495585"/>
                  <a:gd name="connsiteX78" fmla="*/ 87916 w 496442"/>
                  <a:gd name="connsiteY78" fmla="*/ 114205 h 495585"/>
                  <a:gd name="connsiteX79" fmla="*/ 84391 w 496442"/>
                  <a:gd name="connsiteY79" fmla="*/ 118586 h 495585"/>
                  <a:gd name="connsiteX80" fmla="*/ 370522 w 496442"/>
                  <a:gd name="connsiteY80" fmla="*/ 79153 h 495585"/>
                  <a:gd name="connsiteX81" fmla="*/ 365855 w 496442"/>
                  <a:gd name="connsiteY81" fmla="*/ 75914 h 495585"/>
                  <a:gd name="connsiteX82" fmla="*/ 388239 w 496442"/>
                  <a:gd name="connsiteY82" fmla="*/ 43148 h 495585"/>
                  <a:gd name="connsiteX83" fmla="*/ 393763 w 496442"/>
                  <a:gd name="connsiteY83" fmla="*/ 47053 h 495585"/>
                  <a:gd name="connsiteX84" fmla="*/ 370522 w 496442"/>
                  <a:gd name="connsiteY84" fmla="*/ 79153 h 495585"/>
                  <a:gd name="connsiteX85" fmla="*/ 130016 w 496442"/>
                  <a:gd name="connsiteY85" fmla="*/ 76105 h 495585"/>
                  <a:gd name="connsiteX86" fmla="*/ 107632 w 496442"/>
                  <a:gd name="connsiteY86" fmla="*/ 43434 h 495585"/>
                  <a:gd name="connsiteX87" fmla="*/ 113252 w 496442"/>
                  <a:gd name="connsiteY87" fmla="*/ 39719 h 495585"/>
                  <a:gd name="connsiteX88" fmla="*/ 134778 w 496442"/>
                  <a:gd name="connsiteY88" fmla="*/ 72961 h 495585"/>
                  <a:gd name="connsiteX89" fmla="*/ 130016 w 496442"/>
                  <a:gd name="connsiteY89" fmla="*/ 76105 h 495585"/>
                  <a:gd name="connsiteX90" fmla="*/ 315087 w 496442"/>
                  <a:gd name="connsiteY90" fmla="*/ 50578 h 495585"/>
                  <a:gd name="connsiteX91" fmla="*/ 309657 w 496442"/>
                  <a:gd name="connsiteY91" fmla="*/ 48863 h 495585"/>
                  <a:gd name="connsiteX92" fmla="*/ 321278 w 496442"/>
                  <a:gd name="connsiteY92" fmla="*/ 10954 h 495585"/>
                  <a:gd name="connsiteX93" fmla="*/ 327755 w 496442"/>
                  <a:gd name="connsiteY93" fmla="*/ 13049 h 495585"/>
                  <a:gd name="connsiteX94" fmla="*/ 315087 w 496442"/>
                  <a:gd name="connsiteY94" fmla="*/ 50578 h 495585"/>
                  <a:gd name="connsiteX95" fmla="*/ 186023 w 496442"/>
                  <a:gd name="connsiteY95" fmla="*/ 48958 h 495585"/>
                  <a:gd name="connsiteX96" fmla="*/ 174307 w 496442"/>
                  <a:gd name="connsiteY96" fmla="*/ 11144 h 495585"/>
                  <a:gd name="connsiteX97" fmla="*/ 180784 w 496442"/>
                  <a:gd name="connsiteY97" fmla="*/ 9239 h 495585"/>
                  <a:gd name="connsiteX98" fmla="*/ 191452 w 496442"/>
                  <a:gd name="connsiteY98" fmla="*/ 47434 h 495585"/>
                  <a:gd name="connsiteX99" fmla="*/ 186023 w 496442"/>
                  <a:gd name="connsiteY99" fmla="*/ 48958 h 495585"/>
                  <a:gd name="connsiteX100" fmla="*/ 253746 w 496442"/>
                  <a:gd name="connsiteY100" fmla="*/ 39719 h 495585"/>
                  <a:gd name="connsiteX101" fmla="*/ 248031 w 496442"/>
                  <a:gd name="connsiteY101" fmla="*/ 39624 h 495585"/>
                  <a:gd name="connsiteX102" fmla="*/ 247555 w 496442"/>
                  <a:gd name="connsiteY102" fmla="*/ 39624 h 495585"/>
                  <a:gd name="connsiteX103" fmla="*/ 247555 w 496442"/>
                  <a:gd name="connsiteY103" fmla="*/ 0 h 495585"/>
                  <a:gd name="connsiteX104" fmla="*/ 247840 w 496442"/>
                  <a:gd name="connsiteY104" fmla="*/ 0 h 495585"/>
                  <a:gd name="connsiteX105" fmla="*/ 254794 w 496442"/>
                  <a:gd name="connsiteY105" fmla="*/ 95 h 495585"/>
                  <a:gd name="connsiteX106" fmla="*/ 253746 w 496442"/>
                  <a:gd name="connsiteY106" fmla="*/ 39719 h 49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496442" h="495585">
                    <a:moveTo>
                      <a:pt x="278701" y="495586"/>
                    </a:moveTo>
                    <a:lnTo>
                      <a:pt x="273844" y="456248"/>
                    </a:lnTo>
                    <a:cubicBezTo>
                      <a:pt x="275748" y="456057"/>
                      <a:pt x="277653" y="455771"/>
                      <a:pt x="279463" y="455486"/>
                    </a:cubicBezTo>
                    <a:lnTo>
                      <a:pt x="285369" y="494633"/>
                    </a:lnTo>
                    <a:cubicBezTo>
                      <a:pt x="283178" y="495014"/>
                      <a:pt x="280892" y="495300"/>
                      <a:pt x="278701" y="495586"/>
                    </a:cubicBezTo>
                    <a:close/>
                    <a:moveTo>
                      <a:pt x="211264" y="494729"/>
                    </a:moveTo>
                    <a:cubicBezTo>
                      <a:pt x="209073" y="494443"/>
                      <a:pt x="206787" y="494062"/>
                      <a:pt x="204597" y="493681"/>
                    </a:cubicBezTo>
                    <a:lnTo>
                      <a:pt x="211455" y="454628"/>
                    </a:lnTo>
                    <a:cubicBezTo>
                      <a:pt x="213360" y="454914"/>
                      <a:pt x="215169" y="455295"/>
                      <a:pt x="217075" y="455581"/>
                    </a:cubicBezTo>
                    <a:lnTo>
                      <a:pt x="211264" y="494729"/>
                    </a:lnTo>
                    <a:close/>
                    <a:moveTo>
                      <a:pt x="350139" y="475583"/>
                    </a:moveTo>
                    <a:lnTo>
                      <a:pt x="333851" y="439484"/>
                    </a:lnTo>
                    <a:cubicBezTo>
                      <a:pt x="335566" y="438721"/>
                      <a:pt x="337280" y="437864"/>
                      <a:pt x="338994" y="437102"/>
                    </a:cubicBezTo>
                    <a:lnTo>
                      <a:pt x="356235" y="472821"/>
                    </a:lnTo>
                    <a:cubicBezTo>
                      <a:pt x="354139" y="473773"/>
                      <a:pt x="352139" y="474726"/>
                      <a:pt x="350139" y="475583"/>
                    </a:cubicBezTo>
                    <a:close/>
                    <a:moveTo>
                      <a:pt x="140398" y="473011"/>
                    </a:moveTo>
                    <a:cubicBezTo>
                      <a:pt x="138398" y="472059"/>
                      <a:pt x="136303" y="471011"/>
                      <a:pt x="134302" y="469963"/>
                    </a:cubicBezTo>
                    <a:lnTo>
                      <a:pt x="152400" y="434721"/>
                    </a:lnTo>
                    <a:cubicBezTo>
                      <a:pt x="154114" y="435578"/>
                      <a:pt x="155829" y="436436"/>
                      <a:pt x="157543" y="437293"/>
                    </a:cubicBezTo>
                    <a:lnTo>
                      <a:pt x="140398" y="473011"/>
                    </a:lnTo>
                    <a:close/>
                    <a:moveTo>
                      <a:pt x="412337" y="435483"/>
                    </a:moveTo>
                    <a:lnTo>
                      <a:pt x="386143" y="405765"/>
                    </a:lnTo>
                    <a:cubicBezTo>
                      <a:pt x="387572" y="404527"/>
                      <a:pt x="389001" y="403288"/>
                      <a:pt x="390334" y="401955"/>
                    </a:cubicBezTo>
                    <a:lnTo>
                      <a:pt x="417290" y="431006"/>
                    </a:lnTo>
                    <a:cubicBezTo>
                      <a:pt x="415766" y="432435"/>
                      <a:pt x="414051" y="433959"/>
                      <a:pt x="412337" y="435483"/>
                    </a:cubicBezTo>
                    <a:close/>
                    <a:moveTo>
                      <a:pt x="79153" y="431292"/>
                    </a:moveTo>
                    <a:cubicBezTo>
                      <a:pt x="77533" y="429768"/>
                      <a:pt x="75819" y="428244"/>
                      <a:pt x="74200" y="426625"/>
                    </a:cubicBezTo>
                    <a:lnTo>
                      <a:pt x="101917" y="398240"/>
                    </a:lnTo>
                    <a:cubicBezTo>
                      <a:pt x="103251" y="399574"/>
                      <a:pt x="104680" y="400907"/>
                      <a:pt x="106013" y="402146"/>
                    </a:cubicBezTo>
                    <a:lnTo>
                      <a:pt x="79153" y="431292"/>
                    </a:lnTo>
                    <a:close/>
                    <a:moveTo>
                      <a:pt x="460057" y="378809"/>
                    </a:moveTo>
                    <a:lnTo>
                      <a:pt x="426339" y="358045"/>
                    </a:lnTo>
                    <a:cubicBezTo>
                      <a:pt x="427291" y="356425"/>
                      <a:pt x="428339" y="354806"/>
                      <a:pt x="429196" y="353187"/>
                    </a:cubicBezTo>
                    <a:lnTo>
                      <a:pt x="463486" y="372999"/>
                    </a:lnTo>
                    <a:cubicBezTo>
                      <a:pt x="462439" y="374904"/>
                      <a:pt x="461296" y="376904"/>
                      <a:pt x="460057" y="378809"/>
                    </a:cubicBezTo>
                    <a:close/>
                    <a:moveTo>
                      <a:pt x="32766" y="373380"/>
                    </a:moveTo>
                    <a:cubicBezTo>
                      <a:pt x="31622" y="371475"/>
                      <a:pt x="30575" y="369475"/>
                      <a:pt x="29432" y="367475"/>
                    </a:cubicBezTo>
                    <a:lnTo>
                      <a:pt x="64198" y="348520"/>
                    </a:lnTo>
                    <a:cubicBezTo>
                      <a:pt x="65151" y="350139"/>
                      <a:pt x="66008" y="351854"/>
                      <a:pt x="66960" y="353473"/>
                    </a:cubicBezTo>
                    <a:lnTo>
                      <a:pt x="32766" y="373380"/>
                    </a:lnTo>
                    <a:close/>
                    <a:moveTo>
                      <a:pt x="489013" y="310515"/>
                    </a:moveTo>
                    <a:lnTo>
                      <a:pt x="450628" y="300704"/>
                    </a:lnTo>
                    <a:cubicBezTo>
                      <a:pt x="451104" y="298894"/>
                      <a:pt x="451580" y="297085"/>
                      <a:pt x="451961" y="295180"/>
                    </a:cubicBezTo>
                    <a:lnTo>
                      <a:pt x="490632" y="303943"/>
                    </a:lnTo>
                    <a:cubicBezTo>
                      <a:pt x="490156" y="306134"/>
                      <a:pt x="489585" y="308324"/>
                      <a:pt x="489013" y="310515"/>
                    </a:cubicBezTo>
                    <a:close/>
                    <a:moveTo>
                      <a:pt x="5619" y="304419"/>
                    </a:moveTo>
                    <a:cubicBezTo>
                      <a:pt x="5143" y="302228"/>
                      <a:pt x="4667" y="300038"/>
                      <a:pt x="4191" y="297847"/>
                    </a:cubicBezTo>
                    <a:lnTo>
                      <a:pt x="43053" y="290036"/>
                    </a:lnTo>
                    <a:cubicBezTo>
                      <a:pt x="43434" y="291941"/>
                      <a:pt x="43815" y="293751"/>
                      <a:pt x="44291" y="295656"/>
                    </a:cubicBezTo>
                    <a:lnTo>
                      <a:pt x="5619" y="304419"/>
                    </a:lnTo>
                    <a:close/>
                    <a:moveTo>
                      <a:pt x="456914" y="238601"/>
                    </a:moveTo>
                    <a:cubicBezTo>
                      <a:pt x="456819" y="236696"/>
                      <a:pt x="456723" y="234791"/>
                      <a:pt x="456533" y="232981"/>
                    </a:cubicBezTo>
                    <a:lnTo>
                      <a:pt x="496062" y="230029"/>
                    </a:lnTo>
                    <a:cubicBezTo>
                      <a:pt x="496252" y="232315"/>
                      <a:pt x="496348" y="234506"/>
                      <a:pt x="496443" y="236792"/>
                    </a:cubicBezTo>
                    <a:lnTo>
                      <a:pt x="456914" y="238601"/>
                    </a:lnTo>
                    <a:close/>
                    <a:moveTo>
                      <a:pt x="39528" y="233363"/>
                    </a:moveTo>
                    <a:lnTo>
                      <a:pt x="0" y="230505"/>
                    </a:lnTo>
                    <a:cubicBezTo>
                      <a:pt x="190" y="228219"/>
                      <a:pt x="381" y="226028"/>
                      <a:pt x="571" y="223742"/>
                    </a:cubicBezTo>
                    <a:lnTo>
                      <a:pt x="40005" y="227648"/>
                    </a:lnTo>
                    <a:cubicBezTo>
                      <a:pt x="39814" y="229648"/>
                      <a:pt x="39624" y="231553"/>
                      <a:pt x="39528" y="233363"/>
                    </a:cubicBezTo>
                    <a:close/>
                    <a:moveTo>
                      <a:pt x="444722" y="177546"/>
                    </a:moveTo>
                    <a:cubicBezTo>
                      <a:pt x="444055" y="175736"/>
                      <a:pt x="443389" y="174022"/>
                      <a:pt x="442722" y="172212"/>
                    </a:cubicBezTo>
                    <a:lnTo>
                      <a:pt x="479584" y="157734"/>
                    </a:lnTo>
                    <a:cubicBezTo>
                      <a:pt x="480441" y="159829"/>
                      <a:pt x="481203" y="161925"/>
                      <a:pt x="481965" y="164116"/>
                    </a:cubicBezTo>
                    <a:lnTo>
                      <a:pt x="444722" y="177546"/>
                    </a:lnTo>
                    <a:close/>
                    <a:moveTo>
                      <a:pt x="53244" y="172688"/>
                    </a:moveTo>
                    <a:lnTo>
                      <a:pt x="16383" y="158210"/>
                    </a:lnTo>
                    <a:cubicBezTo>
                      <a:pt x="17240" y="156115"/>
                      <a:pt x="18097" y="154019"/>
                      <a:pt x="18955" y="151924"/>
                    </a:cubicBezTo>
                    <a:lnTo>
                      <a:pt x="55435" y="167354"/>
                    </a:lnTo>
                    <a:cubicBezTo>
                      <a:pt x="54673" y="169069"/>
                      <a:pt x="53911" y="170879"/>
                      <a:pt x="53244" y="172688"/>
                    </a:cubicBezTo>
                    <a:close/>
                    <a:moveTo>
                      <a:pt x="415004" y="122777"/>
                    </a:moveTo>
                    <a:cubicBezTo>
                      <a:pt x="413861" y="121253"/>
                      <a:pt x="412718" y="119729"/>
                      <a:pt x="411480" y="118300"/>
                    </a:cubicBezTo>
                    <a:lnTo>
                      <a:pt x="442436" y="93631"/>
                    </a:lnTo>
                    <a:cubicBezTo>
                      <a:pt x="443865" y="95345"/>
                      <a:pt x="445198" y="97155"/>
                      <a:pt x="446531" y="98965"/>
                    </a:cubicBezTo>
                    <a:lnTo>
                      <a:pt x="415004" y="122777"/>
                    </a:lnTo>
                    <a:close/>
                    <a:moveTo>
                      <a:pt x="84391" y="118586"/>
                    </a:moveTo>
                    <a:lnTo>
                      <a:pt x="53340" y="93917"/>
                    </a:lnTo>
                    <a:cubicBezTo>
                      <a:pt x="54769" y="92107"/>
                      <a:pt x="56197" y="90392"/>
                      <a:pt x="57626" y="88678"/>
                    </a:cubicBezTo>
                    <a:lnTo>
                      <a:pt x="87916" y="114205"/>
                    </a:lnTo>
                    <a:cubicBezTo>
                      <a:pt x="86773" y="115633"/>
                      <a:pt x="85534" y="117158"/>
                      <a:pt x="84391" y="118586"/>
                    </a:cubicBezTo>
                    <a:close/>
                    <a:moveTo>
                      <a:pt x="370522" y="79153"/>
                    </a:moveTo>
                    <a:cubicBezTo>
                      <a:pt x="368998" y="78010"/>
                      <a:pt x="367474" y="76962"/>
                      <a:pt x="365855" y="75914"/>
                    </a:cubicBezTo>
                    <a:lnTo>
                      <a:pt x="388239" y="43148"/>
                    </a:lnTo>
                    <a:cubicBezTo>
                      <a:pt x="390144" y="44387"/>
                      <a:pt x="391953" y="45720"/>
                      <a:pt x="393763" y="47053"/>
                    </a:cubicBezTo>
                    <a:lnTo>
                      <a:pt x="370522" y="79153"/>
                    </a:lnTo>
                    <a:close/>
                    <a:moveTo>
                      <a:pt x="130016" y="76105"/>
                    </a:moveTo>
                    <a:lnTo>
                      <a:pt x="107632" y="43434"/>
                    </a:lnTo>
                    <a:cubicBezTo>
                      <a:pt x="109442" y="42196"/>
                      <a:pt x="111347" y="40957"/>
                      <a:pt x="113252" y="39719"/>
                    </a:cubicBezTo>
                    <a:lnTo>
                      <a:pt x="134778" y="72961"/>
                    </a:lnTo>
                    <a:cubicBezTo>
                      <a:pt x="133159" y="74009"/>
                      <a:pt x="131540" y="75057"/>
                      <a:pt x="130016" y="76105"/>
                    </a:cubicBezTo>
                    <a:close/>
                    <a:moveTo>
                      <a:pt x="315087" y="50578"/>
                    </a:moveTo>
                    <a:cubicBezTo>
                      <a:pt x="313277" y="50006"/>
                      <a:pt x="311467" y="49435"/>
                      <a:pt x="309657" y="48863"/>
                    </a:cubicBezTo>
                    <a:lnTo>
                      <a:pt x="321278" y="10954"/>
                    </a:lnTo>
                    <a:cubicBezTo>
                      <a:pt x="323469" y="11621"/>
                      <a:pt x="325660" y="12287"/>
                      <a:pt x="327755" y="13049"/>
                    </a:cubicBezTo>
                    <a:lnTo>
                      <a:pt x="315087" y="50578"/>
                    </a:lnTo>
                    <a:close/>
                    <a:moveTo>
                      <a:pt x="186023" y="48958"/>
                    </a:moveTo>
                    <a:lnTo>
                      <a:pt x="174307" y="11144"/>
                    </a:lnTo>
                    <a:cubicBezTo>
                      <a:pt x="176498" y="10477"/>
                      <a:pt x="178594" y="9811"/>
                      <a:pt x="180784" y="9239"/>
                    </a:cubicBezTo>
                    <a:lnTo>
                      <a:pt x="191452" y="47434"/>
                    </a:lnTo>
                    <a:cubicBezTo>
                      <a:pt x="189643" y="47911"/>
                      <a:pt x="187833" y="48387"/>
                      <a:pt x="186023" y="48958"/>
                    </a:cubicBezTo>
                    <a:close/>
                    <a:moveTo>
                      <a:pt x="253746" y="39719"/>
                    </a:moveTo>
                    <a:cubicBezTo>
                      <a:pt x="251841" y="39624"/>
                      <a:pt x="249936" y="39624"/>
                      <a:pt x="248031" y="39624"/>
                    </a:cubicBezTo>
                    <a:lnTo>
                      <a:pt x="247555" y="39624"/>
                    </a:lnTo>
                    <a:lnTo>
                      <a:pt x="247555" y="0"/>
                    </a:lnTo>
                    <a:lnTo>
                      <a:pt x="247840" y="0"/>
                    </a:lnTo>
                    <a:cubicBezTo>
                      <a:pt x="250221" y="95"/>
                      <a:pt x="252507" y="0"/>
                      <a:pt x="254794" y="95"/>
                    </a:cubicBezTo>
                    <a:lnTo>
                      <a:pt x="253746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B0DD5B36-3887-4815-BFB0-FA70898013F5}"/>
                  </a:ext>
                </a:extLst>
              </p:cNvPr>
              <p:cNvSpPr/>
              <p:nvPr/>
            </p:nvSpPr>
            <p:spPr>
              <a:xfrm>
                <a:off x="7686103" y="2128646"/>
                <a:ext cx="365188" cy="363855"/>
              </a:xfrm>
              <a:custGeom>
                <a:avLst/>
                <a:gdLst>
                  <a:gd name="connsiteX0" fmla="*/ 214408 w 365188"/>
                  <a:gd name="connsiteY0" fmla="*/ 363855 h 363855"/>
                  <a:gd name="connsiteX1" fmla="*/ 207645 w 365188"/>
                  <a:gd name="connsiteY1" fmla="*/ 324803 h 363855"/>
                  <a:gd name="connsiteX2" fmla="*/ 212979 w 365188"/>
                  <a:gd name="connsiteY2" fmla="*/ 323755 h 363855"/>
                  <a:gd name="connsiteX3" fmla="*/ 221266 w 365188"/>
                  <a:gd name="connsiteY3" fmla="*/ 362522 h 363855"/>
                  <a:gd name="connsiteX4" fmla="*/ 214408 w 365188"/>
                  <a:gd name="connsiteY4" fmla="*/ 363855 h 363855"/>
                  <a:gd name="connsiteX5" fmla="*/ 145066 w 365188"/>
                  <a:gd name="connsiteY5" fmla="*/ 362712 h 363855"/>
                  <a:gd name="connsiteX6" fmla="*/ 138303 w 365188"/>
                  <a:gd name="connsiteY6" fmla="*/ 361188 h 363855"/>
                  <a:gd name="connsiteX7" fmla="*/ 147923 w 365188"/>
                  <a:gd name="connsiteY7" fmla="*/ 322707 h 363855"/>
                  <a:gd name="connsiteX8" fmla="*/ 153258 w 365188"/>
                  <a:gd name="connsiteY8" fmla="*/ 323945 h 363855"/>
                  <a:gd name="connsiteX9" fmla="*/ 145066 w 365188"/>
                  <a:gd name="connsiteY9" fmla="*/ 362712 h 363855"/>
                  <a:gd name="connsiteX10" fmla="*/ 285083 w 365188"/>
                  <a:gd name="connsiteY10" fmla="*/ 335470 h 363855"/>
                  <a:gd name="connsiteX11" fmla="*/ 262890 w 365188"/>
                  <a:gd name="connsiteY11" fmla="*/ 302609 h 363855"/>
                  <a:gd name="connsiteX12" fmla="*/ 267367 w 365188"/>
                  <a:gd name="connsiteY12" fmla="*/ 299466 h 363855"/>
                  <a:gd name="connsiteX13" fmla="*/ 290703 w 365188"/>
                  <a:gd name="connsiteY13" fmla="*/ 331470 h 363855"/>
                  <a:gd name="connsiteX14" fmla="*/ 285083 w 365188"/>
                  <a:gd name="connsiteY14" fmla="*/ 335470 h 363855"/>
                  <a:gd name="connsiteX15" fmla="*/ 75438 w 365188"/>
                  <a:gd name="connsiteY15" fmla="*/ 331851 h 363855"/>
                  <a:gd name="connsiteX16" fmla="*/ 69818 w 365188"/>
                  <a:gd name="connsiteY16" fmla="*/ 327660 h 363855"/>
                  <a:gd name="connsiteX17" fmla="*/ 94298 w 365188"/>
                  <a:gd name="connsiteY17" fmla="*/ 296418 h 363855"/>
                  <a:gd name="connsiteX18" fmla="*/ 98679 w 365188"/>
                  <a:gd name="connsiteY18" fmla="*/ 299752 h 363855"/>
                  <a:gd name="connsiteX19" fmla="*/ 75438 w 365188"/>
                  <a:gd name="connsiteY19" fmla="*/ 331851 h 363855"/>
                  <a:gd name="connsiteX20" fmla="*/ 338138 w 365188"/>
                  <a:gd name="connsiteY20" fmla="*/ 280797 h 363855"/>
                  <a:gd name="connsiteX21" fmla="*/ 304609 w 365188"/>
                  <a:gd name="connsiteY21" fmla="*/ 259651 h 363855"/>
                  <a:gd name="connsiteX22" fmla="*/ 307467 w 365188"/>
                  <a:gd name="connsiteY22" fmla="*/ 254984 h 363855"/>
                  <a:gd name="connsiteX23" fmla="*/ 341757 w 365188"/>
                  <a:gd name="connsiteY23" fmla="*/ 274796 h 363855"/>
                  <a:gd name="connsiteX24" fmla="*/ 338138 w 365188"/>
                  <a:gd name="connsiteY24" fmla="*/ 280797 h 363855"/>
                  <a:gd name="connsiteX25" fmla="*/ 24289 w 365188"/>
                  <a:gd name="connsiteY25" fmla="*/ 275368 h 363855"/>
                  <a:gd name="connsiteX26" fmla="*/ 20955 w 365188"/>
                  <a:gd name="connsiteY26" fmla="*/ 269367 h 363855"/>
                  <a:gd name="connsiteX27" fmla="*/ 55912 w 365188"/>
                  <a:gd name="connsiteY27" fmla="*/ 250698 h 363855"/>
                  <a:gd name="connsiteX28" fmla="*/ 58579 w 365188"/>
                  <a:gd name="connsiteY28" fmla="*/ 255461 h 363855"/>
                  <a:gd name="connsiteX29" fmla="*/ 24289 w 365188"/>
                  <a:gd name="connsiteY29" fmla="*/ 275368 h 363855"/>
                  <a:gd name="connsiteX30" fmla="*/ 364331 w 365188"/>
                  <a:gd name="connsiteY30" fmla="*/ 209169 h 363855"/>
                  <a:gd name="connsiteX31" fmla="*/ 325088 w 365188"/>
                  <a:gd name="connsiteY31" fmla="*/ 203645 h 363855"/>
                  <a:gd name="connsiteX32" fmla="*/ 325755 w 365188"/>
                  <a:gd name="connsiteY32" fmla="*/ 198215 h 363855"/>
                  <a:gd name="connsiteX33" fmla="*/ 365189 w 365188"/>
                  <a:gd name="connsiteY33" fmla="*/ 202311 h 363855"/>
                  <a:gd name="connsiteX34" fmla="*/ 364331 w 365188"/>
                  <a:gd name="connsiteY34" fmla="*/ 209169 h 363855"/>
                  <a:gd name="connsiteX35" fmla="*/ 571 w 365188"/>
                  <a:gd name="connsiteY35" fmla="*/ 202978 h 363855"/>
                  <a:gd name="connsiteX36" fmla="*/ 0 w 365188"/>
                  <a:gd name="connsiteY36" fmla="*/ 196024 h 363855"/>
                  <a:gd name="connsiteX37" fmla="*/ 39529 w 365188"/>
                  <a:gd name="connsiteY37" fmla="*/ 193262 h 363855"/>
                  <a:gd name="connsiteX38" fmla="*/ 40005 w 365188"/>
                  <a:gd name="connsiteY38" fmla="*/ 198691 h 363855"/>
                  <a:gd name="connsiteX39" fmla="*/ 571 w 365188"/>
                  <a:gd name="connsiteY39" fmla="*/ 202978 h 363855"/>
                  <a:gd name="connsiteX40" fmla="*/ 321088 w 365188"/>
                  <a:gd name="connsiteY40" fmla="*/ 144018 h 363855"/>
                  <a:gd name="connsiteX41" fmla="*/ 319468 w 365188"/>
                  <a:gd name="connsiteY41" fmla="*/ 138779 h 363855"/>
                  <a:gd name="connsiteX42" fmla="*/ 357188 w 365188"/>
                  <a:gd name="connsiteY42" fmla="*/ 126492 h 363855"/>
                  <a:gd name="connsiteX43" fmla="*/ 359188 w 365188"/>
                  <a:gd name="connsiteY43" fmla="*/ 133160 h 363855"/>
                  <a:gd name="connsiteX44" fmla="*/ 321088 w 365188"/>
                  <a:gd name="connsiteY44" fmla="*/ 144018 h 363855"/>
                  <a:gd name="connsiteX45" fmla="*/ 46006 w 365188"/>
                  <a:gd name="connsiteY45" fmla="*/ 139255 h 363855"/>
                  <a:gd name="connsiteX46" fmla="*/ 8287 w 365188"/>
                  <a:gd name="connsiteY46" fmla="*/ 127159 h 363855"/>
                  <a:gd name="connsiteX47" fmla="*/ 10573 w 365188"/>
                  <a:gd name="connsiteY47" fmla="*/ 120587 h 363855"/>
                  <a:gd name="connsiteX48" fmla="*/ 47816 w 365188"/>
                  <a:gd name="connsiteY48" fmla="*/ 134112 h 363855"/>
                  <a:gd name="connsiteX49" fmla="*/ 46006 w 365188"/>
                  <a:gd name="connsiteY49" fmla="*/ 139255 h 363855"/>
                  <a:gd name="connsiteX50" fmla="*/ 293179 w 365188"/>
                  <a:gd name="connsiteY50" fmla="*/ 91249 h 363855"/>
                  <a:gd name="connsiteX51" fmla="*/ 289560 w 365188"/>
                  <a:gd name="connsiteY51" fmla="*/ 87154 h 363855"/>
                  <a:gd name="connsiteX52" fmla="*/ 318992 w 365188"/>
                  <a:gd name="connsiteY52" fmla="*/ 60579 h 363855"/>
                  <a:gd name="connsiteX53" fmla="*/ 323564 w 365188"/>
                  <a:gd name="connsiteY53" fmla="*/ 65818 h 363855"/>
                  <a:gd name="connsiteX54" fmla="*/ 293179 w 365188"/>
                  <a:gd name="connsiteY54" fmla="*/ 91249 h 363855"/>
                  <a:gd name="connsiteX55" fmla="*/ 75724 w 365188"/>
                  <a:gd name="connsiteY55" fmla="*/ 87440 h 363855"/>
                  <a:gd name="connsiteX56" fmla="*/ 46196 w 365188"/>
                  <a:gd name="connsiteY56" fmla="*/ 61055 h 363855"/>
                  <a:gd name="connsiteX57" fmla="*/ 50959 w 365188"/>
                  <a:gd name="connsiteY57" fmla="*/ 55912 h 363855"/>
                  <a:gd name="connsiteX58" fmla="*/ 79439 w 365188"/>
                  <a:gd name="connsiteY58" fmla="*/ 83439 h 363855"/>
                  <a:gd name="connsiteX59" fmla="*/ 75724 w 365188"/>
                  <a:gd name="connsiteY59" fmla="*/ 87440 h 363855"/>
                  <a:gd name="connsiteX60" fmla="*/ 246221 w 365188"/>
                  <a:gd name="connsiteY60" fmla="*/ 54293 h 363855"/>
                  <a:gd name="connsiteX61" fmla="*/ 241268 w 365188"/>
                  <a:gd name="connsiteY61" fmla="*/ 52007 h 363855"/>
                  <a:gd name="connsiteX62" fmla="*/ 257366 w 365188"/>
                  <a:gd name="connsiteY62" fmla="*/ 15811 h 363855"/>
                  <a:gd name="connsiteX63" fmla="*/ 263747 w 365188"/>
                  <a:gd name="connsiteY63" fmla="*/ 18764 h 363855"/>
                  <a:gd name="connsiteX64" fmla="*/ 246221 w 365188"/>
                  <a:gd name="connsiteY64" fmla="*/ 54293 h 363855"/>
                  <a:gd name="connsiteX65" fmla="*/ 123920 w 365188"/>
                  <a:gd name="connsiteY65" fmla="*/ 52197 h 363855"/>
                  <a:gd name="connsiteX66" fmla="*/ 107632 w 365188"/>
                  <a:gd name="connsiteY66" fmla="*/ 16097 h 363855"/>
                  <a:gd name="connsiteX67" fmla="*/ 114014 w 365188"/>
                  <a:gd name="connsiteY67" fmla="*/ 13335 h 363855"/>
                  <a:gd name="connsiteX68" fmla="*/ 128873 w 365188"/>
                  <a:gd name="connsiteY68" fmla="*/ 50101 h 363855"/>
                  <a:gd name="connsiteX69" fmla="*/ 123920 w 365188"/>
                  <a:gd name="connsiteY69" fmla="*/ 52197 h 363855"/>
                  <a:gd name="connsiteX70" fmla="*/ 188309 w 365188"/>
                  <a:gd name="connsiteY70" fmla="*/ 39719 h 363855"/>
                  <a:gd name="connsiteX71" fmla="*/ 182880 w 365188"/>
                  <a:gd name="connsiteY71" fmla="*/ 39624 h 363855"/>
                  <a:gd name="connsiteX72" fmla="*/ 182404 w 365188"/>
                  <a:gd name="connsiteY72" fmla="*/ 39624 h 363855"/>
                  <a:gd name="connsiteX73" fmla="*/ 182118 w 365188"/>
                  <a:gd name="connsiteY73" fmla="*/ 0 h 363855"/>
                  <a:gd name="connsiteX74" fmla="*/ 182880 w 365188"/>
                  <a:gd name="connsiteY74" fmla="*/ 0 h 363855"/>
                  <a:gd name="connsiteX75" fmla="*/ 189833 w 365188"/>
                  <a:gd name="connsiteY75" fmla="*/ 95 h 363855"/>
                  <a:gd name="connsiteX76" fmla="*/ 188309 w 365188"/>
                  <a:gd name="connsiteY76" fmla="*/ 39719 h 36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365188" h="363855">
                    <a:moveTo>
                      <a:pt x="214408" y="363855"/>
                    </a:moveTo>
                    <a:lnTo>
                      <a:pt x="207645" y="324803"/>
                    </a:lnTo>
                    <a:cubicBezTo>
                      <a:pt x="209455" y="324517"/>
                      <a:pt x="211264" y="324136"/>
                      <a:pt x="212979" y="323755"/>
                    </a:cubicBezTo>
                    <a:lnTo>
                      <a:pt x="221266" y="362522"/>
                    </a:lnTo>
                    <a:cubicBezTo>
                      <a:pt x="218980" y="362998"/>
                      <a:pt x="216694" y="363474"/>
                      <a:pt x="214408" y="363855"/>
                    </a:cubicBezTo>
                    <a:close/>
                    <a:moveTo>
                      <a:pt x="145066" y="362712"/>
                    </a:moveTo>
                    <a:cubicBezTo>
                      <a:pt x="142780" y="362236"/>
                      <a:pt x="140494" y="361760"/>
                      <a:pt x="138303" y="361188"/>
                    </a:cubicBezTo>
                    <a:lnTo>
                      <a:pt x="147923" y="322707"/>
                    </a:lnTo>
                    <a:cubicBezTo>
                      <a:pt x="149733" y="323183"/>
                      <a:pt x="151448" y="323564"/>
                      <a:pt x="153258" y="323945"/>
                    </a:cubicBezTo>
                    <a:lnTo>
                      <a:pt x="145066" y="362712"/>
                    </a:lnTo>
                    <a:close/>
                    <a:moveTo>
                      <a:pt x="285083" y="335470"/>
                    </a:moveTo>
                    <a:lnTo>
                      <a:pt x="262890" y="302609"/>
                    </a:lnTo>
                    <a:cubicBezTo>
                      <a:pt x="264414" y="301562"/>
                      <a:pt x="265938" y="300514"/>
                      <a:pt x="267367" y="299466"/>
                    </a:cubicBezTo>
                    <a:lnTo>
                      <a:pt x="290703" y="331470"/>
                    </a:lnTo>
                    <a:cubicBezTo>
                      <a:pt x="288893" y="332804"/>
                      <a:pt x="286988" y="334137"/>
                      <a:pt x="285083" y="335470"/>
                    </a:cubicBezTo>
                    <a:close/>
                    <a:moveTo>
                      <a:pt x="75438" y="331851"/>
                    </a:moveTo>
                    <a:cubicBezTo>
                      <a:pt x="73533" y="330518"/>
                      <a:pt x="71723" y="329089"/>
                      <a:pt x="69818" y="327660"/>
                    </a:cubicBezTo>
                    <a:lnTo>
                      <a:pt x="94298" y="296418"/>
                    </a:lnTo>
                    <a:cubicBezTo>
                      <a:pt x="95726" y="297561"/>
                      <a:pt x="97155" y="298609"/>
                      <a:pt x="98679" y="299752"/>
                    </a:cubicBezTo>
                    <a:lnTo>
                      <a:pt x="75438" y="331851"/>
                    </a:lnTo>
                    <a:close/>
                    <a:moveTo>
                      <a:pt x="338138" y="280797"/>
                    </a:moveTo>
                    <a:lnTo>
                      <a:pt x="304609" y="259651"/>
                    </a:lnTo>
                    <a:cubicBezTo>
                      <a:pt x="305562" y="258128"/>
                      <a:pt x="306514" y="256603"/>
                      <a:pt x="307467" y="254984"/>
                    </a:cubicBezTo>
                    <a:lnTo>
                      <a:pt x="341757" y="274796"/>
                    </a:lnTo>
                    <a:cubicBezTo>
                      <a:pt x="340519" y="276797"/>
                      <a:pt x="339376" y="278797"/>
                      <a:pt x="338138" y="280797"/>
                    </a:cubicBezTo>
                    <a:close/>
                    <a:moveTo>
                      <a:pt x="24289" y="275368"/>
                    </a:moveTo>
                    <a:cubicBezTo>
                      <a:pt x="23146" y="273368"/>
                      <a:pt x="22003" y="271367"/>
                      <a:pt x="20955" y="269367"/>
                    </a:cubicBezTo>
                    <a:lnTo>
                      <a:pt x="55912" y="250698"/>
                    </a:lnTo>
                    <a:cubicBezTo>
                      <a:pt x="56769" y="252317"/>
                      <a:pt x="57626" y="253937"/>
                      <a:pt x="58579" y="255461"/>
                    </a:cubicBezTo>
                    <a:lnTo>
                      <a:pt x="24289" y="275368"/>
                    </a:lnTo>
                    <a:close/>
                    <a:moveTo>
                      <a:pt x="364331" y="209169"/>
                    </a:moveTo>
                    <a:lnTo>
                      <a:pt x="325088" y="203645"/>
                    </a:lnTo>
                    <a:cubicBezTo>
                      <a:pt x="325374" y="201835"/>
                      <a:pt x="325564" y="200025"/>
                      <a:pt x="325755" y="198215"/>
                    </a:cubicBezTo>
                    <a:lnTo>
                      <a:pt x="365189" y="202311"/>
                    </a:lnTo>
                    <a:cubicBezTo>
                      <a:pt x="364903" y="204597"/>
                      <a:pt x="364617" y="206883"/>
                      <a:pt x="364331" y="209169"/>
                    </a:cubicBezTo>
                    <a:close/>
                    <a:moveTo>
                      <a:pt x="571" y="202978"/>
                    </a:moveTo>
                    <a:cubicBezTo>
                      <a:pt x="285" y="200692"/>
                      <a:pt x="95" y="198311"/>
                      <a:pt x="0" y="196024"/>
                    </a:cubicBezTo>
                    <a:lnTo>
                      <a:pt x="39529" y="193262"/>
                    </a:lnTo>
                    <a:cubicBezTo>
                      <a:pt x="39624" y="195072"/>
                      <a:pt x="39814" y="196882"/>
                      <a:pt x="40005" y="198691"/>
                    </a:cubicBezTo>
                    <a:lnTo>
                      <a:pt x="571" y="202978"/>
                    </a:lnTo>
                    <a:close/>
                    <a:moveTo>
                      <a:pt x="321088" y="144018"/>
                    </a:moveTo>
                    <a:cubicBezTo>
                      <a:pt x="320611" y="142303"/>
                      <a:pt x="320040" y="140494"/>
                      <a:pt x="319468" y="138779"/>
                    </a:cubicBezTo>
                    <a:lnTo>
                      <a:pt x="357188" y="126492"/>
                    </a:lnTo>
                    <a:cubicBezTo>
                      <a:pt x="357950" y="128683"/>
                      <a:pt x="358616" y="130874"/>
                      <a:pt x="359188" y="133160"/>
                    </a:cubicBezTo>
                    <a:lnTo>
                      <a:pt x="321088" y="144018"/>
                    </a:lnTo>
                    <a:close/>
                    <a:moveTo>
                      <a:pt x="46006" y="139255"/>
                    </a:moveTo>
                    <a:lnTo>
                      <a:pt x="8287" y="127159"/>
                    </a:lnTo>
                    <a:cubicBezTo>
                      <a:pt x="8954" y="124968"/>
                      <a:pt x="9716" y="122777"/>
                      <a:pt x="10573" y="120587"/>
                    </a:cubicBezTo>
                    <a:lnTo>
                      <a:pt x="47816" y="134112"/>
                    </a:lnTo>
                    <a:cubicBezTo>
                      <a:pt x="47149" y="135826"/>
                      <a:pt x="46577" y="137541"/>
                      <a:pt x="46006" y="139255"/>
                    </a:cubicBezTo>
                    <a:close/>
                    <a:moveTo>
                      <a:pt x="293179" y="91249"/>
                    </a:moveTo>
                    <a:cubicBezTo>
                      <a:pt x="292036" y="89821"/>
                      <a:pt x="290798" y="88487"/>
                      <a:pt x="289560" y="87154"/>
                    </a:cubicBezTo>
                    <a:lnTo>
                      <a:pt x="318992" y="60579"/>
                    </a:lnTo>
                    <a:cubicBezTo>
                      <a:pt x="320516" y="62293"/>
                      <a:pt x="322040" y="64008"/>
                      <a:pt x="323564" y="65818"/>
                    </a:cubicBezTo>
                    <a:lnTo>
                      <a:pt x="293179" y="91249"/>
                    </a:lnTo>
                    <a:close/>
                    <a:moveTo>
                      <a:pt x="75724" y="87440"/>
                    </a:moveTo>
                    <a:lnTo>
                      <a:pt x="46196" y="61055"/>
                    </a:lnTo>
                    <a:cubicBezTo>
                      <a:pt x="47720" y="59341"/>
                      <a:pt x="49339" y="57626"/>
                      <a:pt x="50959" y="55912"/>
                    </a:cubicBezTo>
                    <a:lnTo>
                      <a:pt x="79439" y="83439"/>
                    </a:lnTo>
                    <a:cubicBezTo>
                      <a:pt x="78200" y="84772"/>
                      <a:pt x="76962" y="86106"/>
                      <a:pt x="75724" y="87440"/>
                    </a:cubicBezTo>
                    <a:close/>
                    <a:moveTo>
                      <a:pt x="246221" y="54293"/>
                    </a:moveTo>
                    <a:cubicBezTo>
                      <a:pt x="244602" y="53530"/>
                      <a:pt x="242888" y="52673"/>
                      <a:pt x="241268" y="52007"/>
                    </a:cubicBezTo>
                    <a:lnTo>
                      <a:pt x="257366" y="15811"/>
                    </a:lnTo>
                    <a:cubicBezTo>
                      <a:pt x="259461" y="16764"/>
                      <a:pt x="261651" y="17716"/>
                      <a:pt x="263747" y="18764"/>
                    </a:cubicBezTo>
                    <a:lnTo>
                      <a:pt x="246221" y="54293"/>
                    </a:lnTo>
                    <a:close/>
                    <a:moveTo>
                      <a:pt x="123920" y="52197"/>
                    </a:moveTo>
                    <a:lnTo>
                      <a:pt x="107632" y="16097"/>
                    </a:lnTo>
                    <a:cubicBezTo>
                      <a:pt x="109728" y="15145"/>
                      <a:pt x="111919" y="14192"/>
                      <a:pt x="114014" y="13335"/>
                    </a:cubicBezTo>
                    <a:lnTo>
                      <a:pt x="128873" y="50101"/>
                    </a:lnTo>
                    <a:cubicBezTo>
                      <a:pt x="127254" y="50673"/>
                      <a:pt x="125539" y="51435"/>
                      <a:pt x="123920" y="52197"/>
                    </a:cubicBezTo>
                    <a:close/>
                    <a:moveTo>
                      <a:pt x="188309" y="39719"/>
                    </a:moveTo>
                    <a:cubicBezTo>
                      <a:pt x="186500" y="39624"/>
                      <a:pt x="184690" y="39624"/>
                      <a:pt x="182880" y="39624"/>
                    </a:cubicBezTo>
                    <a:lnTo>
                      <a:pt x="182404" y="39624"/>
                    </a:lnTo>
                    <a:lnTo>
                      <a:pt x="182118" y="0"/>
                    </a:lnTo>
                    <a:lnTo>
                      <a:pt x="182880" y="0"/>
                    </a:lnTo>
                    <a:cubicBezTo>
                      <a:pt x="185261" y="0"/>
                      <a:pt x="187547" y="0"/>
                      <a:pt x="189833" y="95"/>
                    </a:cubicBezTo>
                    <a:lnTo>
                      <a:pt x="188309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B6950213-2B08-4EC0-A815-654A7D8E9B90}"/>
                  </a:ext>
                </a:extLst>
              </p:cNvPr>
              <p:cNvSpPr/>
              <p:nvPr/>
            </p:nvSpPr>
            <p:spPr>
              <a:xfrm>
                <a:off x="7752683" y="2193988"/>
                <a:ext cx="233457" cy="231076"/>
              </a:xfrm>
              <a:custGeom>
                <a:avLst/>
                <a:gdLst>
                  <a:gd name="connsiteX0" fmla="*/ 149733 w 233457"/>
                  <a:gd name="connsiteY0" fmla="*/ 231077 h 231076"/>
                  <a:gd name="connsiteX1" fmla="*/ 138493 w 233457"/>
                  <a:gd name="connsiteY1" fmla="*/ 193072 h 231076"/>
                  <a:gd name="connsiteX2" fmla="*/ 143256 w 233457"/>
                  <a:gd name="connsiteY2" fmla="*/ 191548 h 231076"/>
                  <a:gd name="connsiteX3" fmla="*/ 156877 w 233457"/>
                  <a:gd name="connsiteY3" fmla="*/ 228791 h 231076"/>
                  <a:gd name="connsiteX4" fmla="*/ 149733 w 233457"/>
                  <a:gd name="connsiteY4" fmla="*/ 231077 h 231076"/>
                  <a:gd name="connsiteX5" fmla="*/ 76105 w 233457"/>
                  <a:gd name="connsiteY5" fmla="*/ 228886 h 231076"/>
                  <a:gd name="connsiteX6" fmla="*/ 69152 w 233457"/>
                  <a:gd name="connsiteY6" fmla="*/ 226124 h 231076"/>
                  <a:gd name="connsiteX7" fmla="*/ 84963 w 233457"/>
                  <a:gd name="connsiteY7" fmla="*/ 189738 h 231076"/>
                  <a:gd name="connsiteX8" fmla="*/ 89631 w 233457"/>
                  <a:gd name="connsiteY8" fmla="*/ 191548 h 231076"/>
                  <a:gd name="connsiteX9" fmla="*/ 76105 w 233457"/>
                  <a:gd name="connsiteY9" fmla="*/ 228886 h 231076"/>
                  <a:gd name="connsiteX10" fmla="*/ 214503 w 233457"/>
                  <a:gd name="connsiteY10" fmla="*/ 183166 h 231076"/>
                  <a:gd name="connsiteX11" fmla="*/ 181451 w 233457"/>
                  <a:gd name="connsiteY11" fmla="*/ 161258 h 231076"/>
                  <a:gd name="connsiteX12" fmla="*/ 184118 w 233457"/>
                  <a:gd name="connsiteY12" fmla="*/ 157067 h 231076"/>
                  <a:gd name="connsiteX13" fmla="*/ 218408 w 233457"/>
                  <a:gd name="connsiteY13" fmla="*/ 176879 h 231076"/>
                  <a:gd name="connsiteX14" fmla="*/ 214503 w 233457"/>
                  <a:gd name="connsiteY14" fmla="*/ 183166 h 231076"/>
                  <a:gd name="connsiteX15" fmla="*/ 14288 w 233457"/>
                  <a:gd name="connsiteY15" fmla="*/ 177165 h 231076"/>
                  <a:gd name="connsiteX16" fmla="*/ 10763 w 233457"/>
                  <a:gd name="connsiteY16" fmla="*/ 170593 h 231076"/>
                  <a:gd name="connsiteX17" fmla="*/ 46197 w 233457"/>
                  <a:gd name="connsiteY17" fmla="*/ 152876 h 231076"/>
                  <a:gd name="connsiteX18" fmla="*/ 48578 w 233457"/>
                  <a:gd name="connsiteY18" fmla="*/ 157258 h 231076"/>
                  <a:gd name="connsiteX19" fmla="*/ 14288 w 233457"/>
                  <a:gd name="connsiteY19" fmla="*/ 177165 h 231076"/>
                  <a:gd name="connsiteX20" fmla="*/ 194024 w 233457"/>
                  <a:gd name="connsiteY20" fmla="*/ 109157 h 231076"/>
                  <a:gd name="connsiteX21" fmla="*/ 193357 w 233457"/>
                  <a:gd name="connsiteY21" fmla="*/ 104299 h 231076"/>
                  <a:gd name="connsiteX22" fmla="*/ 232410 w 233457"/>
                  <a:gd name="connsiteY22" fmla="*/ 97441 h 231076"/>
                  <a:gd name="connsiteX23" fmla="*/ 233458 w 233457"/>
                  <a:gd name="connsiteY23" fmla="*/ 104870 h 231076"/>
                  <a:gd name="connsiteX24" fmla="*/ 194024 w 233457"/>
                  <a:gd name="connsiteY24" fmla="*/ 109157 h 231076"/>
                  <a:gd name="connsiteX25" fmla="*/ 39053 w 233457"/>
                  <a:gd name="connsiteY25" fmla="*/ 104585 h 231076"/>
                  <a:gd name="connsiteX26" fmla="*/ 0 w 233457"/>
                  <a:gd name="connsiteY26" fmla="*/ 97822 h 231076"/>
                  <a:gd name="connsiteX27" fmla="*/ 1524 w 233457"/>
                  <a:gd name="connsiteY27" fmla="*/ 90488 h 231076"/>
                  <a:gd name="connsiteX28" fmla="*/ 40100 w 233457"/>
                  <a:gd name="connsiteY28" fmla="*/ 99632 h 231076"/>
                  <a:gd name="connsiteX29" fmla="*/ 39053 w 233457"/>
                  <a:gd name="connsiteY29" fmla="*/ 104585 h 231076"/>
                  <a:gd name="connsiteX30" fmla="*/ 170212 w 233457"/>
                  <a:gd name="connsiteY30" fmla="*/ 61246 h 231076"/>
                  <a:gd name="connsiteX31" fmla="*/ 166497 w 233457"/>
                  <a:gd name="connsiteY31" fmla="*/ 57912 h 231076"/>
                  <a:gd name="connsiteX32" fmla="*/ 191929 w 233457"/>
                  <a:gd name="connsiteY32" fmla="*/ 27527 h 231076"/>
                  <a:gd name="connsiteX33" fmla="*/ 197548 w 233457"/>
                  <a:gd name="connsiteY33" fmla="*/ 32480 h 231076"/>
                  <a:gd name="connsiteX34" fmla="*/ 170212 w 233457"/>
                  <a:gd name="connsiteY34" fmla="*/ 61246 h 231076"/>
                  <a:gd name="connsiteX35" fmla="*/ 65723 w 233457"/>
                  <a:gd name="connsiteY35" fmla="*/ 58103 h 231076"/>
                  <a:gd name="connsiteX36" fmla="*/ 40100 w 233457"/>
                  <a:gd name="connsiteY36" fmla="*/ 27813 h 231076"/>
                  <a:gd name="connsiteX37" fmla="*/ 45911 w 233457"/>
                  <a:gd name="connsiteY37" fmla="*/ 23146 h 231076"/>
                  <a:gd name="connsiteX38" fmla="*/ 69532 w 233457"/>
                  <a:gd name="connsiteY38" fmla="*/ 54959 h 231076"/>
                  <a:gd name="connsiteX39" fmla="*/ 65723 w 233457"/>
                  <a:gd name="connsiteY39" fmla="*/ 58103 h 231076"/>
                  <a:gd name="connsiteX40" fmla="*/ 121253 w 233457"/>
                  <a:gd name="connsiteY40" fmla="*/ 39815 h 231076"/>
                  <a:gd name="connsiteX41" fmla="*/ 116300 w 233457"/>
                  <a:gd name="connsiteY41" fmla="*/ 39624 h 231076"/>
                  <a:gd name="connsiteX42" fmla="*/ 115919 w 233457"/>
                  <a:gd name="connsiteY42" fmla="*/ 39624 h 231076"/>
                  <a:gd name="connsiteX43" fmla="*/ 115919 w 233457"/>
                  <a:gd name="connsiteY43" fmla="*/ 0 h 231076"/>
                  <a:gd name="connsiteX44" fmla="*/ 116300 w 233457"/>
                  <a:gd name="connsiteY44" fmla="*/ 0 h 231076"/>
                  <a:gd name="connsiteX45" fmla="*/ 123730 w 233457"/>
                  <a:gd name="connsiteY45" fmla="*/ 191 h 231076"/>
                  <a:gd name="connsiteX46" fmla="*/ 121253 w 233457"/>
                  <a:gd name="connsiteY46" fmla="*/ 39815 h 23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33457" h="231076">
                    <a:moveTo>
                      <a:pt x="149733" y="231077"/>
                    </a:moveTo>
                    <a:lnTo>
                      <a:pt x="138493" y="193072"/>
                    </a:lnTo>
                    <a:cubicBezTo>
                      <a:pt x="140113" y="192596"/>
                      <a:pt x="141637" y="192119"/>
                      <a:pt x="143256" y="191548"/>
                    </a:cubicBezTo>
                    <a:lnTo>
                      <a:pt x="156877" y="228791"/>
                    </a:lnTo>
                    <a:cubicBezTo>
                      <a:pt x="154496" y="229553"/>
                      <a:pt x="152115" y="230315"/>
                      <a:pt x="149733" y="231077"/>
                    </a:cubicBezTo>
                    <a:close/>
                    <a:moveTo>
                      <a:pt x="76105" y="228886"/>
                    </a:moveTo>
                    <a:cubicBezTo>
                      <a:pt x="73819" y="228029"/>
                      <a:pt x="71438" y="227076"/>
                      <a:pt x="69152" y="226124"/>
                    </a:cubicBezTo>
                    <a:lnTo>
                      <a:pt x="84963" y="189738"/>
                    </a:lnTo>
                    <a:cubicBezTo>
                      <a:pt x="86487" y="190405"/>
                      <a:pt x="88011" y="190976"/>
                      <a:pt x="89631" y="191548"/>
                    </a:cubicBezTo>
                    <a:lnTo>
                      <a:pt x="76105" y="228886"/>
                    </a:lnTo>
                    <a:close/>
                    <a:moveTo>
                      <a:pt x="214503" y="183166"/>
                    </a:moveTo>
                    <a:lnTo>
                      <a:pt x="181451" y="161258"/>
                    </a:lnTo>
                    <a:cubicBezTo>
                      <a:pt x="182404" y="159925"/>
                      <a:pt x="183261" y="158496"/>
                      <a:pt x="184118" y="157067"/>
                    </a:cubicBezTo>
                    <a:lnTo>
                      <a:pt x="218408" y="176879"/>
                    </a:lnTo>
                    <a:cubicBezTo>
                      <a:pt x="217170" y="178880"/>
                      <a:pt x="215932" y="181070"/>
                      <a:pt x="214503" y="183166"/>
                    </a:cubicBezTo>
                    <a:close/>
                    <a:moveTo>
                      <a:pt x="14288" y="177165"/>
                    </a:moveTo>
                    <a:cubicBezTo>
                      <a:pt x="13049" y="175070"/>
                      <a:pt x="11811" y="172784"/>
                      <a:pt x="10763" y="170593"/>
                    </a:cubicBezTo>
                    <a:lnTo>
                      <a:pt x="46197" y="152876"/>
                    </a:lnTo>
                    <a:cubicBezTo>
                      <a:pt x="46958" y="154400"/>
                      <a:pt x="47720" y="155829"/>
                      <a:pt x="48578" y="157258"/>
                    </a:cubicBezTo>
                    <a:lnTo>
                      <a:pt x="14288" y="177165"/>
                    </a:lnTo>
                    <a:close/>
                    <a:moveTo>
                      <a:pt x="194024" y="109157"/>
                    </a:moveTo>
                    <a:cubicBezTo>
                      <a:pt x="193834" y="107537"/>
                      <a:pt x="193643" y="105823"/>
                      <a:pt x="193357" y="104299"/>
                    </a:cubicBezTo>
                    <a:lnTo>
                      <a:pt x="232410" y="97441"/>
                    </a:lnTo>
                    <a:cubicBezTo>
                      <a:pt x="232886" y="99917"/>
                      <a:pt x="233172" y="102394"/>
                      <a:pt x="233458" y="104870"/>
                    </a:cubicBezTo>
                    <a:lnTo>
                      <a:pt x="194024" y="109157"/>
                    </a:lnTo>
                    <a:close/>
                    <a:moveTo>
                      <a:pt x="39053" y="104585"/>
                    </a:moveTo>
                    <a:lnTo>
                      <a:pt x="0" y="97822"/>
                    </a:lnTo>
                    <a:cubicBezTo>
                      <a:pt x="381" y="95345"/>
                      <a:pt x="953" y="92964"/>
                      <a:pt x="1524" y="90488"/>
                    </a:cubicBezTo>
                    <a:lnTo>
                      <a:pt x="40100" y="99632"/>
                    </a:lnTo>
                    <a:cubicBezTo>
                      <a:pt x="39719" y="101251"/>
                      <a:pt x="39338" y="102870"/>
                      <a:pt x="39053" y="104585"/>
                    </a:cubicBezTo>
                    <a:close/>
                    <a:moveTo>
                      <a:pt x="170212" y="61246"/>
                    </a:moveTo>
                    <a:cubicBezTo>
                      <a:pt x="168973" y="60103"/>
                      <a:pt x="167735" y="58960"/>
                      <a:pt x="166497" y="57912"/>
                    </a:cubicBezTo>
                    <a:lnTo>
                      <a:pt x="191929" y="27527"/>
                    </a:lnTo>
                    <a:cubicBezTo>
                      <a:pt x="193834" y="29147"/>
                      <a:pt x="195739" y="30766"/>
                      <a:pt x="197548" y="32480"/>
                    </a:cubicBezTo>
                    <a:lnTo>
                      <a:pt x="170212" y="61246"/>
                    </a:lnTo>
                    <a:close/>
                    <a:moveTo>
                      <a:pt x="65723" y="58103"/>
                    </a:moveTo>
                    <a:lnTo>
                      <a:pt x="40100" y="27813"/>
                    </a:lnTo>
                    <a:cubicBezTo>
                      <a:pt x="42006" y="26194"/>
                      <a:pt x="43910" y="24670"/>
                      <a:pt x="45911" y="23146"/>
                    </a:cubicBezTo>
                    <a:lnTo>
                      <a:pt x="69532" y="54959"/>
                    </a:lnTo>
                    <a:cubicBezTo>
                      <a:pt x="68294" y="56007"/>
                      <a:pt x="66961" y="57055"/>
                      <a:pt x="65723" y="58103"/>
                    </a:cubicBezTo>
                    <a:close/>
                    <a:moveTo>
                      <a:pt x="121253" y="39815"/>
                    </a:moveTo>
                    <a:cubicBezTo>
                      <a:pt x="119634" y="39719"/>
                      <a:pt x="117920" y="39624"/>
                      <a:pt x="116300" y="39624"/>
                    </a:cubicBezTo>
                    <a:lnTo>
                      <a:pt x="115919" y="39624"/>
                    </a:lnTo>
                    <a:lnTo>
                      <a:pt x="115919" y="0"/>
                    </a:lnTo>
                    <a:lnTo>
                      <a:pt x="116300" y="0"/>
                    </a:lnTo>
                    <a:cubicBezTo>
                      <a:pt x="118777" y="0"/>
                      <a:pt x="121253" y="95"/>
                      <a:pt x="123730" y="191"/>
                    </a:cubicBezTo>
                    <a:lnTo>
                      <a:pt x="121253" y="398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9" name="Rounded Rectangle 7">
            <a:extLst>
              <a:ext uri="{FF2B5EF4-FFF2-40B4-BE49-F238E27FC236}">
                <a16:creationId xmlns:a16="http://schemas.microsoft.com/office/drawing/2014/main" id="{3CB53F42-4C62-479B-9186-461E7DEDD095}"/>
              </a:ext>
            </a:extLst>
          </p:cNvPr>
          <p:cNvSpPr/>
          <p:nvPr/>
        </p:nvSpPr>
        <p:spPr>
          <a:xfrm rot="2700000">
            <a:off x="3799606" y="1161733"/>
            <a:ext cx="4570382" cy="4570364"/>
          </a:xfrm>
          <a:prstGeom prst="roundRect">
            <a:avLst>
              <a:gd name="adj" fmla="val 34663"/>
            </a:avLst>
          </a:prstGeom>
          <a:gradFill>
            <a:gsLst>
              <a:gs pos="0">
                <a:srgbClr val="00BCD4"/>
              </a:gs>
              <a:gs pos="100000">
                <a:srgbClr val="4CEBFF">
                  <a:alpha val="0"/>
                </a:srgbClr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850FFAF-B50C-4837-BEE7-383FF7F9D37E}"/>
              </a:ext>
            </a:extLst>
          </p:cNvPr>
          <p:cNvGrpSpPr/>
          <p:nvPr/>
        </p:nvGrpSpPr>
        <p:grpSpPr>
          <a:xfrm>
            <a:off x="4436139" y="1866883"/>
            <a:ext cx="3319720" cy="3319732"/>
            <a:chOff x="515494" y="2169894"/>
            <a:chExt cx="3319720" cy="3319732"/>
          </a:xfrm>
        </p:grpSpPr>
        <p:sp>
          <p:nvSpPr>
            <p:cNvPr id="131" name="Rounded Rectangle 7">
              <a:extLst>
                <a:ext uri="{FF2B5EF4-FFF2-40B4-BE49-F238E27FC236}">
                  <a16:creationId xmlns:a16="http://schemas.microsoft.com/office/drawing/2014/main" id="{E4A07B90-BD4A-488D-8C46-98337DBDBDA7}"/>
                </a:ext>
              </a:extLst>
            </p:cNvPr>
            <p:cNvSpPr/>
            <p:nvPr/>
          </p:nvSpPr>
          <p:spPr>
            <a:xfrm rot="2700000">
              <a:off x="515488" y="2169900"/>
              <a:ext cx="3319732" cy="3319720"/>
            </a:xfrm>
            <a:prstGeom prst="roundRect">
              <a:avLst>
                <a:gd name="adj" fmla="val 34663"/>
              </a:avLst>
            </a:prstGeom>
            <a:solidFill>
              <a:srgbClr val="00BC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Title 3">
              <a:extLst>
                <a:ext uri="{FF2B5EF4-FFF2-40B4-BE49-F238E27FC236}">
                  <a16:creationId xmlns:a16="http://schemas.microsoft.com/office/drawing/2014/main" id="{BE5AD8F6-E11F-4683-A39B-54D62A0E41C3}"/>
                </a:ext>
              </a:extLst>
            </p:cNvPr>
            <p:cNvSpPr txBox="1">
              <a:spLocks/>
            </p:cNvSpPr>
            <p:nvPr/>
          </p:nvSpPr>
          <p:spPr>
            <a:xfrm>
              <a:off x="989512" y="3469787"/>
              <a:ext cx="2349283" cy="6695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40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发展前景</a:t>
              </a:r>
            </a:p>
          </p:txBody>
        </p:sp>
        <p:sp>
          <p:nvSpPr>
            <p:cNvPr id="133" name="Title 3">
              <a:extLst>
                <a:ext uri="{FF2B5EF4-FFF2-40B4-BE49-F238E27FC236}">
                  <a16:creationId xmlns:a16="http://schemas.microsoft.com/office/drawing/2014/main" id="{4BB9252C-1CF7-4730-AF37-9E33D9AECD93}"/>
                </a:ext>
              </a:extLst>
            </p:cNvPr>
            <p:cNvSpPr txBox="1">
              <a:spLocks/>
            </p:cNvSpPr>
            <p:nvPr/>
          </p:nvSpPr>
          <p:spPr>
            <a:xfrm>
              <a:off x="1270266" y="2498867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72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02</a:t>
              </a:r>
              <a:endParaRPr lang="en-US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66E88D8D-E984-4711-8986-FF4ED3A14EBA}"/>
              </a:ext>
            </a:extLst>
          </p:cNvPr>
          <p:cNvSpPr txBox="1"/>
          <p:nvPr/>
        </p:nvSpPr>
        <p:spPr>
          <a:xfrm>
            <a:off x="4844249" y="3797621"/>
            <a:ext cx="2503501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781607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: Rounded Corners 3">
            <a:extLst>
              <a:ext uri="{FF2B5EF4-FFF2-40B4-BE49-F238E27FC236}">
                <a16:creationId xmlns:a16="http://schemas.microsoft.com/office/drawing/2014/main" id="{5524CBD4-2268-48F5-AE68-925A8DF7C902}"/>
              </a:ext>
            </a:extLst>
          </p:cNvPr>
          <p:cNvSpPr/>
          <p:nvPr/>
        </p:nvSpPr>
        <p:spPr>
          <a:xfrm>
            <a:off x="6500768" y="1947912"/>
            <a:ext cx="2859132" cy="3459301"/>
          </a:xfrm>
          <a:prstGeom prst="roundRect">
            <a:avLst>
              <a:gd name="adj" fmla="val 1612"/>
            </a:avLst>
          </a:prstGeom>
          <a:solidFill>
            <a:schemeClr val="bg1"/>
          </a:solidFill>
          <a:ln>
            <a:noFill/>
          </a:ln>
          <a:effectLst>
            <a:outerShdw blurRad="317500" dist="190500" dir="5400000" sx="90000" sy="9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32" name="Rectangle 5">
            <a:extLst>
              <a:ext uri="{FF2B5EF4-FFF2-40B4-BE49-F238E27FC236}">
                <a16:creationId xmlns:a16="http://schemas.microsoft.com/office/drawing/2014/main" id="{954F889A-9858-4F7B-8285-08EEBED6451C}"/>
              </a:ext>
            </a:extLst>
          </p:cNvPr>
          <p:cNvSpPr/>
          <p:nvPr/>
        </p:nvSpPr>
        <p:spPr>
          <a:xfrm>
            <a:off x="9359900" y="1965563"/>
            <a:ext cx="2838783" cy="344165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2DBEA1C-D25B-4CC3-8BB9-84E85DBE7CC0}"/>
              </a:ext>
            </a:extLst>
          </p:cNvPr>
          <p:cNvGrpSpPr/>
          <p:nvPr/>
        </p:nvGrpSpPr>
        <p:grpSpPr>
          <a:xfrm>
            <a:off x="7107126" y="2225275"/>
            <a:ext cx="1646416" cy="1646416"/>
            <a:chOff x="5223768" y="2878445"/>
            <a:chExt cx="675655" cy="675655"/>
          </a:xfrm>
        </p:grpSpPr>
        <p:sp>
          <p:nvSpPr>
            <p:cNvPr id="40" name="Oval 27">
              <a:extLst>
                <a:ext uri="{FF2B5EF4-FFF2-40B4-BE49-F238E27FC236}">
                  <a16:creationId xmlns:a16="http://schemas.microsoft.com/office/drawing/2014/main" id="{E847C750-67CC-4D51-86BC-E124AAF05764}"/>
                </a:ext>
              </a:extLst>
            </p:cNvPr>
            <p:cNvSpPr/>
            <p:nvPr/>
          </p:nvSpPr>
          <p:spPr>
            <a:xfrm>
              <a:off x="5297052" y="2951729"/>
              <a:ext cx="529088" cy="529088"/>
            </a:xfrm>
            <a:prstGeom prst="ellipse">
              <a:avLst/>
            </a:prstGeom>
            <a:noFill/>
            <a:ln w="9525" cap="flat" cmpd="sng" algn="ctr">
              <a:solidFill>
                <a:sysClr val="window" lastClr="FFFFFF">
                  <a:lumMod val="85000"/>
                  <a:alpha val="7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1" name="Group 28">
              <a:extLst>
                <a:ext uri="{FF2B5EF4-FFF2-40B4-BE49-F238E27FC236}">
                  <a16:creationId xmlns:a16="http://schemas.microsoft.com/office/drawing/2014/main" id="{6BB0DEA8-5C51-48E2-9A2C-0AD136EB5076}"/>
                </a:ext>
              </a:extLst>
            </p:cNvPr>
            <p:cNvGrpSpPr/>
            <p:nvPr/>
          </p:nvGrpSpPr>
          <p:grpSpPr>
            <a:xfrm>
              <a:off x="5325685" y="2980362"/>
              <a:ext cx="471821" cy="471821"/>
              <a:chOff x="8125908" y="7183257"/>
              <a:chExt cx="1041918" cy="1041918"/>
            </a:xfrm>
          </p:grpSpPr>
          <p:sp>
            <p:nvSpPr>
              <p:cNvPr id="42" name="Oval 29">
                <a:extLst>
                  <a:ext uri="{FF2B5EF4-FFF2-40B4-BE49-F238E27FC236}">
                    <a16:creationId xmlns:a16="http://schemas.microsoft.com/office/drawing/2014/main" id="{4D824B18-D210-4FD0-A08C-E6B16DCFC247}"/>
                  </a:ext>
                </a:extLst>
              </p:cNvPr>
              <p:cNvSpPr/>
              <p:nvPr/>
            </p:nvSpPr>
            <p:spPr>
              <a:xfrm>
                <a:off x="8125908" y="7183257"/>
                <a:ext cx="1041918" cy="1041918"/>
              </a:xfrm>
              <a:prstGeom prst="ellipse">
                <a:avLst/>
              </a:prstGeom>
              <a:gradFill>
                <a:gsLst>
                  <a:gs pos="0">
                    <a:srgbClr val="4BD1FB">
                      <a:lumMod val="60000"/>
                      <a:lumOff val="40000"/>
                    </a:srgbClr>
                  </a:gs>
                  <a:gs pos="100000">
                    <a:srgbClr val="4BD1FB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30200" dist="317500" dir="8100000" sx="40000" sy="40000" algn="tr" rotWithShape="0">
                  <a:sysClr val="windowText" lastClr="000000">
                    <a:lumMod val="95000"/>
                    <a:lumOff val="5000"/>
                    <a:alpha val="40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3" name="Group 30">
                <a:extLst>
                  <a:ext uri="{FF2B5EF4-FFF2-40B4-BE49-F238E27FC236}">
                    <a16:creationId xmlns:a16="http://schemas.microsoft.com/office/drawing/2014/main" id="{0928B0E0-B3E7-4563-8054-A4B8D8F020F8}"/>
                  </a:ext>
                </a:extLst>
              </p:cNvPr>
              <p:cNvGrpSpPr/>
              <p:nvPr/>
            </p:nvGrpSpPr>
            <p:grpSpPr>
              <a:xfrm>
                <a:off x="8414298" y="7508557"/>
                <a:ext cx="465138" cy="391319"/>
                <a:chOff x="5356342" y="3093565"/>
                <a:chExt cx="465138" cy="391319"/>
              </a:xfrm>
              <a:solidFill>
                <a:sysClr val="window" lastClr="FFFFFF"/>
              </a:solidFill>
            </p:grpSpPr>
            <p:sp>
              <p:nvSpPr>
                <p:cNvPr id="44" name="AutoShape 120">
                  <a:extLst>
                    <a:ext uri="{FF2B5EF4-FFF2-40B4-BE49-F238E27FC236}">
                      <a16:creationId xmlns:a16="http://schemas.microsoft.com/office/drawing/2014/main" id="{F6D627D9-9F1B-4018-A578-D8EC2E9A0A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3023" y="3195165"/>
                  <a:ext cx="231775" cy="2317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48" y="16070"/>
                      </a:moveTo>
                      <a:cubicBezTo>
                        <a:pt x="14037" y="19468"/>
                        <a:pt x="8925" y="19859"/>
                        <a:pt x="5529" y="16948"/>
                      </a:cubicBezTo>
                      <a:cubicBezTo>
                        <a:pt x="2130" y="14038"/>
                        <a:pt x="1740" y="8924"/>
                        <a:pt x="4651" y="5527"/>
                      </a:cubicBezTo>
                      <a:cubicBezTo>
                        <a:pt x="7559" y="2131"/>
                        <a:pt x="12674" y="1740"/>
                        <a:pt x="16070" y="4650"/>
                      </a:cubicBezTo>
                      <a:cubicBezTo>
                        <a:pt x="19466" y="7560"/>
                        <a:pt x="19859" y="12673"/>
                        <a:pt x="16948" y="16070"/>
                      </a:cubicBezTo>
                      <a:moveTo>
                        <a:pt x="10800" y="0"/>
                      </a:moveTo>
                      <a:cubicBezTo>
                        <a:pt x="4833" y="0"/>
                        <a:pt x="0" y="4834"/>
                        <a:pt x="0" y="10800"/>
                      </a:cubicBezTo>
                      <a:cubicBezTo>
                        <a:pt x="0" y="16765"/>
                        <a:pt x="4833" y="21599"/>
                        <a:pt x="10800" y="21599"/>
                      </a:cubicBezTo>
                      <a:cubicBezTo>
                        <a:pt x="16764" y="21599"/>
                        <a:pt x="21600" y="16765"/>
                        <a:pt x="21600" y="10800"/>
                      </a:cubicBezTo>
                      <a:cubicBezTo>
                        <a:pt x="21600" y="483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AutoShape 121">
                  <a:extLst>
                    <a:ext uri="{FF2B5EF4-FFF2-40B4-BE49-F238E27FC236}">
                      <a16:creationId xmlns:a16="http://schemas.microsoft.com/office/drawing/2014/main" id="{B281A6AE-9F75-4F4F-AF5F-9910CE087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0967" y="3253109"/>
                  <a:ext cx="65088" cy="650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200" y="0"/>
                      </a:moveTo>
                      <a:cubicBezTo>
                        <a:pt x="8596" y="0"/>
                        <a:pt x="0" y="8596"/>
                        <a:pt x="0" y="19195"/>
                      </a:cubicBezTo>
                      <a:lnTo>
                        <a:pt x="0" y="19199"/>
                      </a:lnTo>
                      <a:cubicBezTo>
                        <a:pt x="0" y="20524"/>
                        <a:pt x="1068" y="21599"/>
                        <a:pt x="2400" y="21599"/>
                      </a:cubicBezTo>
                      <a:cubicBezTo>
                        <a:pt x="3721" y="21599"/>
                        <a:pt x="4800" y="20524"/>
                        <a:pt x="4800" y="19199"/>
                      </a:cubicBezTo>
                      <a:lnTo>
                        <a:pt x="4800" y="19195"/>
                      </a:lnTo>
                      <a:cubicBezTo>
                        <a:pt x="4800" y="11247"/>
                        <a:pt x="11240" y="4799"/>
                        <a:pt x="19200" y="4799"/>
                      </a:cubicBezTo>
                      <a:cubicBezTo>
                        <a:pt x="20521" y="4799"/>
                        <a:pt x="21600" y="3724"/>
                        <a:pt x="21600" y="2399"/>
                      </a:cubicBezTo>
                      <a:cubicBezTo>
                        <a:pt x="21600" y="1075"/>
                        <a:pt x="20521" y="0"/>
                        <a:pt x="192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AutoShape 122">
                  <a:extLst>
                    <a:ext uri="{FF2B5EF4-FFF2-40B4-BE49-F238E27FC236}">
                      <a16:creationId xmlns:a16="http://schemas.microsoft.com/office/drawing/2014/main" id="{816B0A67-242F-4868-B41F-4B866E3D7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56342" y="3093565"/>
                  <a:ext cx="465138" cy="39131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9199"/>
                      </a:moveTo>
                      <a:cubicBezTo>
                        <a:pt x="20249" y="19642"/>
                        <a:pt x="19948" y="19999"/>
                        <a:pt x="19575" y="19999"/>
                      </a:cubicBezTo>
                      <a:lnTo>
                        <a:pt x="2024" y="19999"/>
                      </a:lnTo>
                      <a:cubicBezTo>
                        <a:pt x="1651" y="19999"/>
                        <a:pt x="1349" y="19642"/>
                        <a:pt x="1349" y="19199"/>
                      </a:cubicBezTo>
                      <a:lnTo>
                        <a:pt x="1349" y="7200"/>
                      </a:lnTo>
                      <a:cubicBezTo>
                        <a:pt x="1349" y="6809"/>
                        <a:pt x="1588" y="6475"/>
                        <a:pt x="1914" y="6411"/>
                      </a:cubicBezTo>
                      <a:lnTo>
                        <a:pt x="5588" y="5684"/>
                      </a:lnTo>
                      <a:lnTo>
                        <a:pt x="6797" y="2103"/>
                      </a:lnTo>
                      <a:cubicBezTo>
                        <a:pt x="6900" y="1799"/>
                        <a:pt x="7148" y="1600"/>
                        <a:pt x="7424" y="1600"/>
                      </a:cubicBezTo>
                      <a:lnTo>
                        <a:pt x="14174" y="1600"/>
                      </a:lnTo>
                      <a:cubicBezTo>
                        <a:pt x="14450" y="1600"/>
                        <a:pt x="14698" y="1799"/>
                        <a:pt x="14801" y="2103"/>
                      </a:cubicBezTo>
                      <a:lnTo>
                        <a:pt x="16010" y="5684"/>
                      </a:lnTo>
                      <a:lnTo>
                        <a:pt x="19685" y="6411"/>
                      </a:lnTo>
                      <a:cubicBezTo>
                        <a:pt x="20011" y="6475"/>
                        <a:pt x="20249" y="6809"/>
                        <a:pt x="20249" y="7200"/>
                      </a:cubicBezTo>
                      <a:cubicBezTo>
                        <a:pt x="20249" y="7200"/>
                        <a:pt x="20249" y="19199"/>
                        <a:pt x="20249" y="19199"/>
                      </a:cubicBezTo>
                      <a:close/>
                      <a:moveTo>
                        <a:pt x="19907" y="4832"/>
                      </a:moveTo>
                      <a:lnTo>
                        <a:pt x="16981" y="4254"/>
                      </a:lnTo>
                      <a:lnTo>
                        <a:pt x="16054" y="1507"/>
                      </a:lnTo>
                      <a:cubicBezTo>
                        <a:pt x="15745" y="591"/>
                        <a:pt x="15006" y="0"/>
                        <a:pt x="14174" y="0"/>
                      </a:cubicBezTo>
                      <a:lnTo>
                        <a:pt x="7424" y="0"/>
                      </a:lnTo>
                      <a:cubicBezTo>
                        <a:pt x="6593" y="0"/>
                        <a:pt x="5854" y="591"/>
                        <a:pt x="5543" y="1509"/>
                      </a:cubicBezTo>
                      <a:lnTo>
                        <a:pt x="4618" y="4254"/>
                      </a:lnTo>
                      <a:lnTo>
                        <a:pt x="1692" y="4832"/>
                      </a:lnTo>
                      <a:cubicBezTo>
                        <a:pt x="711" y="5025"/>
                        <a:pt x="0" y="6020"/>
                        <a:pt x="0" y="7200"/>
                      </a:cubicBezTo>
                      <a:lnTo>
                        <a:pt x="0" y="19199"/>
                      </a:lnTo>
                      <a:cubicBezTo>
                        <a:pt x="0" y="20523"/>
                        <a:pt x="908" y="21600"/>
                        <a:pt x="2024" y="21600"/>
                      </a:cubicBezTo>
                      <a:lnTo>
                        <a:pt x="19575" y="21600"/>
                      </a:lnTo>
                      <a:cubicBezTo>
                        <a:pt x="20691" y="21600"/>
                        <a:pt x="21600" y="20523"/>
                        <a:pt x="21600" y="19199"/>
                      </a:cubicBezTo>
                      <a:lnTo>
                        <a:pt x="21600" y="7200"/>
                      </a:lnTo>
                      <a:cubicBezTo>
                        <a:pt x="21600" y="6020"/>
                        <a:pt x="20888" y="5025"/>
                        <a:pt x="19907" y="483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7" name="Oval 34">
              <a:extLst>
                <a:ext uri="{FF2B5EF4-FFF2-40B4-BE49-F238E27FC236}">
                  <a16:creationId xmlns:a16="http://schemas.microsoft.com/office/drawing/2014/main" id="{12269D6B-170C-4F34-B8FF-5E7D609ABE50}"/>
                </a:ext>
              </a:extLst>
            </p:cNvPr>
            <p:cNvSpPr/>
            <p:nvPr/>
          </p:nvSpPr>
          <p:spPr>
            <a:xfrm>
              <a:off x="5261272" y="2915949"/>
              <a:ext cx="600648" cy="600648"/>
            </a:xfrm>
            <a:prstGeom prst="ellips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  <a:alpha val="53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Oval 35">
              <a:extLst>
                <a:ext uri="{FF2B5EF4-FFF2-40B4-BE49-F238E27FC236}">
                  <a16:creationId xmlns:a16="http://schemas.microsoft.com/office/drawing/2014/main" id="{C5AC3F5B-8664-40CB-9BF0-54F169125D30}"/>
                </a:ext>
              </a:extLst>
            </p:cNvPr>
            <p:cNvSpPr/>
            <p:nvPr/>
          </p:nvSpPr>
          <p:spPr>
            <a:xfrm>
              <a:off x="5223768" y="2878445"/>
              <a:ext cx="675655" cy="675655"/>
            </a:xfrm>
            <a:prstGeom prst="ellipse">
              <a:avLst/>
            </a:prstGeom>
            <a:noFill/>
            <a:ln w="0" cap="flat" cmpd="sng" algn="ctr">
              <a:solidFill>
                <a:sysClr val="window" lastClr="FFFFFF">
                  <a:lumMod val="85000"/>
                  <a:alpha val="2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2EEEE0C-4923-430A-A646-595F3CD421C1}"/>
              </a:ext>
            </a:extLst>
          </p:cNvPr>
          <p:cNvGrpSpPr/>
          <p:nvPr/>
        </p:nvGrpSpPr>
        <p:grpSpPr>
          <a:xfrm>
            <a:off x="1892790" y="2421457"/>
            <a:ext cx="352657" cy="303448"/>
            <a:chOff x="495301" y="523876"/>
            <a:chExt cx="546101" cy="4699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A332A56F-ABD4-43E7-92BD-08D73913D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26" y="631826"/>
              <a:ext cx="434975" cy="361950"/>
            </a:xfrm>
            <a:custGeom>
              <a:avLst/>
              <a:gdLst>
                <a:gd name="T0" fmla="*/ 153 w 153"/>
                <a:gd name="T1" fmla="*/ 121 h 127"/>
                <a:gd name="T2" fmla="*/ 147 w 153"/>
                <a:gd name="T3" fmla="*/ 127 h 127"/>
                <a:gd name="T4" fmla="*/ 6 w 153"/>
                <a:gd name="T5" fmla="*/ 127 h 127"/>
                <a:gd name="T6" fmla="*/ 0 w 153"/>
                <a:gd name="T7" fmla="*/ 121 h 127"/>
                <a:gd name="T8" fmla="*/ 0 w 153"/>
                <a:gd name="T9" fmla="*/ 6 h 127"/>
                <a:gd name="T10" fmla="*/ 6 w 153"/>
                <a:gd name="T11" fmla="*/ 0 h 127"/>
                <a:gd name="T12" fmla="*/ 147 w 153"/>
                <a:gd name="T13" fmla="*/ 0 h 127"/>
                <a:gd name="T14" fmla="*/ 153 w 153"/>
                <a:gd name="T15" fmla="*/ 6 h 127"/>
                <a:gd name="T16" fmla="*/ 153 w 153"/>
                <a:gd name="T17" fmla="*/ 12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27">
                  <a:moveTo>
                    <a:pt x="153" y="121"/>
                  </a:moveTo>
                  <a:cubicBezTo>
                    <a:pt x="153" y="124"/>
                    <a:pt x="151" y="127"/>
                    <a:pt x="14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2" y="127"/>
                    <a:pt x="0" y="124"/>
                    <a:pt x="0" y="1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3" y="3"/>
                    <a:pt x="153" y="6"/>
                  </a:cubicBezTo>
                  <a:lnTo>
                    <a:pt x="153" y="121"/>
                  </a:ln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id="{B77E2C44-EA38-4BD1-A2DA-22FF5E7D6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1" y="523876"/>
              <a:ext cx="438150" cy="361950"/>
            </a:xfrm>
            <a:custGeom>
              <a:avLst/>
              <a:gdLst>
                <a:gd name="T0" fmla="*/ 20 w 154"/>
                <a:gd name="T1" fmla="*/ 127 h 127"/>
                <a:gd name="T2" fmla="*/ 7 w 154"/>
                <a:gd name="T3" fmla="*/ 127 h 127"/>
                <a:gd name="T4" fmla="*/ 0 w 154"/>
                <a:gd name="T5" fmla="*/ 121 h 127"/>
                <a:gd name="T6" fmla="*/ 0 w 154"/>
                <a:gd name="T7" fmla="*/ 6 h 127"/>
                <a:gd name="T8" fmla="*/ 7 w 154"/>
                <a:gd name="T9" fmla="*/ 0 h 127"/>
                <a:gd name="T10" fmla="*/ 148 w 154"/>
                <a:gd name="T11" fmla="*/ 0 h 127"/>
                <a:gd name="T12" fmla="*/ 154 w 154"/>
                <a:gd name="T13" fmla="*/ 6 h 127"/>
                <a:gd name="T14" fmla="*/ 154 w 154"/>
                <a:gd name="T15" fmla="*/ 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27">
                  <a:moveTo>
                    <a:pt x="20" y="127"/>
                  </a:moveTo>
                  <a:cubicBezTo>
                    <a:pt x="7" y="127"/>
                    <a:pt x="7" y="127"/>
                    <a:pt x="7" y="127"/>
                  </a:cubicBezTo>
                  <a:cubicBezTo>
                    <a:pt x="3" y="127"/>
                    <a:pt x="0" y="124"/>
                    <a:pt x="0" y="1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1" y="0"/>
                    <a:pt x="154" y="2"/>
                    <a:pt x="154" y="6"/>
                  </a:cubicBezTo>
                  <a:cubicBezTo>
                    <a:pt x="154" y="20"/>
                    <a:pt x="154" y="20"/>
                    <a:pt x="154" y="20"/>
                  </a:cubicBezTo>
                </a:path>
              </a:pathLst>
            </a:cu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id="{A9BE4E8E-5DE5-4D0D-9CD1-0E9A07CA8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4" y="831851"/>
              <a:ext cx="395288" cy="161925"/>
            </a:xfrm>
            <a:custGeom>
              <a:avLst/>
              <a:gdLst>
                <a:gd name="T0" fmla="*/ 0 w 249"/>
                <a:gd name="T1" fmla="*/ 102 h 102"/>
                <a:gd name="T2" fmla="*/ 102 w 249"/>
                <a:gd name="T3" fmla="*/ 0 h 102"/>
                <a:gd name="T4" fmla="*/ 147 w 249"/>
                <a:gd name="T5" fmla="*/ 48 h 102"/>
                <a:gd name="T6" fmla="*/ 194 w 249"/>
                <a:gd name="T7" fmla="*/ 0 h 102"/>
                <a:gd name="T8" fmla="*/ 249 w 249"/>
                <a:gd name="T9" fmla="*/ 4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02">
                  <a:moveTo>
                    <a:pt x="0" y="102"/>
                  </a:moveTo>
                  <a:lnTo>
                    <a:pt x="102" y="0"/>
                  </a:lnTo>
                  <a:lnTo>
                    <a:pt x="147" y="48"/>
                  </a:lnTo>
                  <a:lnTo>
                    <a:pt x="194" y="0"/>
                  </a:lnTo>
                  <a:lnTo>
                    <a:pt x="249" y="48"/>
                  </a:lnTo>
                </a:path>
              </a:pathLst>
            </a:cu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Oval 8">
              <a:extLst>
                <a:ext uri="{FF2B5EF4-FFF2-40B4-BE49-F238E27FC236}">
                  <a16:creationId xmlns:a16="http://schemas.microsoft.com/office/drawing/2014/main" id="{FD35565A-67EA-4497-925E-63DB3C1CF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751" y="717551"/>
              <a:ext cx="84138" cy="85725"/>
            </a:xfrm>
            <a:prstGeom prst="ellipse">
              <a:avLst/>
            </a:pr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E8F88CD-D12A-4116-809D-D781EC14F564}"/>
              </a:ext>
            </a:extLst>
          </p:cNvPr>
          <p:cNvGrpSpPr/>
          <p:nvPr/>
        </p:nvGrpSpPr>
        <p:grpSpPr>
          <a:xfrm>
            <a:off x="4196778" y="3983881"/>
            <a:ext cx="352656" cy="349581"/>
            <a:chOff x="5229226" y="484188"/>
            <a:chExt cx="546100" cy="5413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Freeform 20">
              <a:extLst>
                <a:ext uri="{FF2B5EF4-FFF2-40B4-BE49-F238E27FC236}">
                  <a16:creationId xmlns:a16="http://schemas.microsoft.com/office/drawing/2014/main" id="{1502CC71-B9EB-4D4A-B444-EBDB11366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226" y="538163"/>
              <a:ext cx="546100" cy="487363"/>
            </a:xfrm>
            <a:custGeom>
              <a:avLst/>
              <a:gdLst>
                <a:gd name="T0" fmla="*/ 157 w 192"/>
                <a:gd name="T1" fmla="*/ 0 h 171"/>
                <a:gd name="T2" fmla="*/ 188 w 192"/>
                <a:gd name="T3" fmla="*/ 0 h 171"/>
                <a:gd name="T4" fmla="*/ 192 w 192"/>
                <a:gd name="T5" fmla="*/ 4 h 171"/>
                <a:gd name="T6" fmla="*/ 192 w 192"/>
                <a:gd name="T7" fmla="*/ 168 h 171"/>
                <a:gd name="T8" fmla="*/ 188 w 192"/>
                <a:gd name="T9" fmla="*/ 171 h 171"/>
                <a:gd name="T10" fmla="*/ 3 w 192"/>
                <a:gd name="T11" fmla="*/ 171 h 171"/>
                <a:gd name="T12" fmla="*/ 0 w 192"/>
                <a:gd name="T13" fmla="*/ 168 h 171"/>
                <a:gd name="T14" fmla="*/ 0 w 192"/>
                <a:gd name="T15" fmla="*/ 4 h 171"/>
                <a:gd name="T16" fmla="*/ 3 w 192"/>
                <a:gd name="T17" fmla="*/ 0 h 171"/>
                <a:gd name="T18" fmla="*/ 34 w 192"/>
                <a:gd name="T1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71">
                  <a:moveTo>
                    <a:pt x="157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0" y="0"/>
                    <a:pt x="192" y="2"/>
                    <a:pt x="192" y="4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92" y="170"/>
                    <a:pt x="190" y="171"/>
                    <a:pt x="188" y="171"/>
                  </a:cubicBezTo>
                  <a:cubicBezTo>
                    <a:pt x="3" y="171"/>
                    <a:pt x="3" y="171"/>
                    <a:pt x="3" y="171"/>
                  </a:cubicBezTo>
                  <a:cubicBezTo>
                    <a:pt x="1" y="171"/>
                    <a:pt x="0" y="170"/>
                    <a:pt x="0" y="1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Line 21">
              <a:extLst>
                <a:ext uri="{FF2B5EF4-FFF2-40B4-BE49-F238E27FC236}">
                  <a16:creationId xmlns:a16="http://schemas.microsoft.com/office/drawing/2014/main" id="{E8D81A45-913E-473B-BB4A-C06A56D018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9226" y="688976"/>
              <a:ext cx="546100" cy="0"/>
            </a:xfrm>
            <a:prstGeom prst="line">
              <a:avLst/>
            </a:pr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22">
              <a:extLst>
                <a:ext uri="{FF2B5EF4-FFF2-40B4-BE49-F238E27FC236}">
                  <a16:creationId xmlns:a16="http://schemas.microsoft.com/office/drawing/2014/main" id="{20222FC7-54AF-4D48-A29A-5E21234AD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176" y="484188"/>
              <a:ext cx="77788" cy="103188"/>
            </a:xfrm>
            <a:custGeom>
              <a:avLst/>
              <a:gdLst>
                <a:gd name="T0" fmla="*/ 27 w 27"/>
                <a:gd name="T1" fmla="*/ 33 h 36"/>
                <a:gd name="T2" fmla="*/ 24 w 27"/>
                <a:gd name="T3" fmla="*/ 36 h 36"/>
                <a:gd name="T4" fmla="*/ 3 w 27"/>
                <a:gd name="T5" fmla="*/ 36 h 36"/>
                <a:gd name="T6" fmla="*/ 0 w 27"/>
                <a:gd name="T7" fmla="*/ 33 h 36"/>
                <a:gd name="T8" fmla="*/ 0 w 27"/>
                <a:gd name="T9" fmla="*/ 3 h 36"/>
                <a:gd name="T10" fmla="*/ 3 w 27"/>
                <a:gd name="T11" fmla="*/ 0 h 36"/>
                <a:gd name="T12" fmla="*/ 24 w 27"/>
                <a:gd name="T13" fmla="*/ 0 h 36"/>
                <a:gd name="T14" fmla="*/ 27 w 27"/>
                <a:gd name="T15" fmla="*/ 3 h 36"/>
                <a:gd name="T16" fmla="*/ 27 w 27"/>
                <a:gd name="T17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6">
                  <a:moveTo>
                    <a:pt x="27" y="33"/>
                  </a:moveTo>
                  <a:cubicBezTo>
                    <a:pt x="27" y="35"/>
                    <a:pt x="26" y="36"/>
                    <a:pt x="2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5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1"/>
                    <a:pt x="27" y="3"/>
                  </a:cubicBezTo>
                  <a:lnTo>
                    <a:pt x="27" y="33"/>
                  </a:ln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23">
              <a:extLst>
                <a:ext uri="{FF2B5EF4-FFF2-40B4-BE49-F238E27FC236}">
                  <a16:creationId xmlns:a16="http://schemas.microsoft.com/office/drawing/2014/main" id="{5C570A4C-C173-4E83-A0D9-9287C056B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001" y="484188"/>
              <a:ext cx="76200" cy="103188"/>
            </a:xfrm>
            <a:custGeom>
              <a:avLst/>
              <a:gdLst>
                <a:gd name="T0" fmla="*/ 27 w 27"/>
                <a:gd name="T1" fmla="*/ 33 h 36"/>
                <a:gd name="T2" fmla="*/ 24 w 27"/>
                <a:gd name="T3" fmla="*/ 36 h 36"/>
                <a:gd name="T4" fmla="*/ 3 w 27"/>
                <a:gd name="T5" fmla="*/ 36 h 36"/>
                <a:gd name="T6" fmla="*/ 0 w 27"/>
                <a:gd name="T7" fmla="*/ 33 h 36"/>
                <a:gd name="T8" fmla="*/ 0 w 27"/>
                <a:gd name="T9" fmla="*/ 3 h 36"/>
                <a:gd name="T10" fmla="*/ 3 w 27"/>
                <a:gd name="T11" fmla="*/ 0 h 36"/>
                <a:gd name="T12" fmla="*/ 24 w 27"/>
                <a:gd name="T13" fmla="*/ 0 h 36"/>
                <a:gd name="T14" fmla="*/ 27 w 27"/>
                <a:gd name="T15" fmla="*/ 3 h 36"/>
                <a:gd name="T16" fmla="*/ 27 w 27"/>
                <a:gd name="T17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6">
                  <a:moveTo>
                    <a:pt x="27" y="33"/>
                  </a:moveTo>
                  <a:cubicBezTo>
                    <a:pt x="27" y="35"/>
                    <a:pt x="26" y="36"/>
                    <a:pt x="2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0" y="35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1"/>
                    <a:pt x="27" y="3"/>
                  </a:cubicBezTo>
                  <a:lnTo>
                    <a:pt x="27" y="33"/>
                  </a:ln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Line 24">
              <a:extLst>
                <a:ext uri="{FF2B5EF4-FFF2-40B4-BE49-F238E27FC236}">
                  <a16:creationId xmlns:a16="http://schemas.microsoft.com/office/drawing/2014/main" id="{D6A859B3-EB25-480E-A1C6-571232E370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6076" y="538163"/>
              <a:ext cx="150813" cy="0"/>
            </a:xfrm>
            <a:prstGeom prst="line">
              <a:avLst/>
            </a:pr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558BA242-612E-4ED8-8ED6-D933DF9119D6}"/>
              </a:ext>
            </a:extLst>
          </p:cNvPr>
          <p:cNvGrpSpPr/>
          <p:nvPr/>
        </p:nvGrpSpPr>
        <p:grpSpPr>
          <a:xfrm>
            <a:off x="4196778" y="2395851"/>
            <a:ext cx="352656" cy="353682"/>
            <a:chOff x="2862264" y="1550988"/>
            <a:chExt cx="546100" cy="54768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2" name="Oval 76">
              <a:extLst>
                <a:ext uri="{FF2B5EF4-FFF2-40B4-BE49-F238E27FC236}">
                  <a16:creationId xmlns:a16="http://schemas.microsoft.com/office/drawing/2014/main" id="{5208CA29-D412-443A-AF04-2E6CFF7F90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2264" y="1550988"/>
              <a:ext cx="546100" cy="547688"/>
            </a:xfrm>
            <a:prstGeom prst="ellipse">
              <a:avLst/>
            </a:pr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Line 77">
              <a:extLst>
                <a:ext uri="{FF2B5EF4-FFF2-40B4-BE49-F238E27FC236}">
                  <a16:creationId xmlns:a16="http://schemas.microsoft.com/office/drawing/2014/main" id="{A9C90D8D-78BD-432D-8888-ABFDBB94FB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5314" y="1700213"/>
              <a:ext cx="0" cy="244475"/>
            </a:xfrm>
            <a:prstGeom prst="line">
              <a:avLst/>
            </a:pr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Line 78">
              <a:extLst>
                <a:ext uri="{FF2B5EF4-FFF2-40B4-BE49-F238E27FC236}">
                  <a16:creationId xmlns:a16="http://schemas.microsoft.com/office/drawing/2014/main" id="{AED34FEE-0246-4922-B5F6-297B9683C0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8314" y="1822451"/>
              <a:ext cx="255588" cy="0"/>
            </a:xfrm>
            <a:prstGeom prst="line">
              <a:avLst/>
            </a:pr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74FE286-7A56-499C-BB32-29F75217B690}"/>
              </a:ext>
            </a:extLst>
          </p:cNvPr>
          <p:cNvGrpSpPr/>
          <p:nvPr/>
        </p:nvGrpSpPr>
        <p:grpSpPr>
          <a:xfrm>
            <a:off x="1892789" y="3975740"/>
            <a:ext cx="352658" cy="328053"/>
            <a:chOff x="495301" y="3711576"/>
            <a:chExt cx="546101" cy="508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6" name="Line 124">
              <a:extLst>
                <a:ext uri="{FF2B5EF4-FFF2-40B4-BE49-F238E27FC236}">
                  <a16:creationId xmlns:a16="http://schemas.microsoft.com/office/drawing/2014/main" id="{9191E105-95C2-4044-A641-6E443B2B22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8689" y="3868738"/>
              <a:ext cx="0" cy="225425"/>
            </a:xfrm>
            <a:prstGeom prst="line">
              <a:avLst/>
            </a:pr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Line 125">
              <a:extLst>
                <a:ext uri="{FF2B5EF4-FFF2-40B4-BE49-F238E27FC236}">
                  <a16:creationId xmlns:a16="http://schemas.microsoft.com/office/drawing/2014/main" id="{ED0851C5-352D-4AE3-AC9F-FA5A2F82A3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17564" y="3983038"/>
              <a:ext cx="223838" cy="0"/>
            </a:xfrm>
            <a:prstGeom prst="line">
              <a:avLst/>
            </a:pr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26">
              <a:extLst>
                <a:ext uri="{FF2B5EF4-FFF2-40B4-BE49-F238E27FC236}">
                  <a16:creationId xmlns:a16="http://schemas.microsoft.com/office/drawing/2014/main" id="{CEFE57A1-2A39-4854-9DB5-8996DF63D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1" y="3711576"/>
              <a:ext cx="433388" cy="508000"/>
            </a:xfrm>
            <a:custGeom>
              <a:avLst/>
              <a:gdLst>
                <a:gd name="T0" fmla="*/ 152 w 152"/>
                <a:gd name="T1" fmla="*/ 155 h 178"/>
                <a:gd name="T2" fmla="*/ 152 w 152"/>
                <a:gd name="T3" fmla="*/ 164 h 178"/>
                <a:gd name="T4" fmla="*/ 138 w 152"/>
                <a:gd name="T5" fmla="*/ 178 h 178"/>
                <a:gd name="T6" fmla="*/ 13 w 152"/>
                <a:gd name="T7" fmla="*/ 178 h 178"/>
                <a:gd name="T8" fmla="*/ 0 w 152"/>
                <a:gd name="T9" fmla="*/ 164 h 178"/>
                <a:gd name="T10" fmla="*/ 0 w 152"/>
                <a:gd name="T11" fmla="*/ 14 h 178"/>
                <a:gd name="T12" fmla="*/ 13 w 152"/>
                <a:gd name="T13" fmla="*/ 0 h 178"/>
                <a:gd name="T14" fmla="*/ 138 w 152"/>
                <a:gd name="T15" fmla="*/ 0 h 178"/>
                <a:gd name="T16" fmla="*/ 152 w 152"/>
                <a:gd name="T17" fmla="*/ 14 h 178"/>
                <a:gd name="T18" fmla="*/ 152 w 152"/>
                <a:gd name="T19" fmla="*/ 3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78">
                  <a:moveTo>
                    <a:pt x="152" y="155"/>
                  </a:moveTo>
                  <a:cubicBezTo>
                    <a:pt x="152" y="164"/>
                    <a:pt x="152" y="164"/>
                    <a:pt x="152" y="164"/>
                  </a:cubicBezTo>
                  <a:cubicBezTo>
                    <a:pt x="152" y="172"/>
                    <a:pt x="146" y="178"/>
                    <a:pt x="138" y="178"/>
                  </a:cubicBezTo>
                  <a:cubicBezTo>
                    <a:pt x="13" y="178"/>
                    <a:pt x="13" y="178"/>
                    <a:pt x="13" y="178"/>
                  </a:cubicBezTo>
                  <a:cubicBezTo>
                    <a:pt x="6" y="178"/>
                    <a:pt x="0" y="172"/>
                    <a:pt x="0" y="16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38"/>
                    <a:pt x="152" y="38"/>
                    <a:pt x="152" y="38"/>
                  </a:cubicBezTo>
                </a:path>
              </a:pathLst>
            </a:custGeom>
            <a:noFill/>
            <a:ln w="23813" cap="flat">
              <a:gradFill>
                <a:gsLst>
                  <a:gs pos="0">
                    <a:srgbClr val="2BC2BD"/>
                  </a:gs>
                  <a:gs pos="100000">
                    <a:srgbClr val="42A6E2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584A49F3-D2B1-4593-932E-EFF2DB6DAD9F}"/>
              </a:ext>
            </a:extLst>
          </p:cNvPr>
          <p:cNvSpPr txBox="1"/>
          <p:nvPr/>
        </p:nvSpPr>
        <p:spPr>
          <a:xfrm>
            <a:off x="1014037" y="2877735"/>
            <a:ext cx="2110162" cy="7696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D74A53B-73F9-490E-A91C-D58B21BDE876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54" name="Rounded Rectangle 7">
              <a:extLst>
                <a:ext uri="{FF2B5EF4-FFF2-40B4-BE49-F238E27FC236}">
                  <a16:creationId xmlns:a16="http://schemas.microsoft.com/office/drawing/2014/main" id="{275DAD4F-9077-49D6-9E13-EB65650EAA68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Title 3">
              <a:extLst>
                <a:ext uri="{FF2B5EF4-FFF2-40B4-BE49-F238E27FC236}">
                  <a16:creationId xmlns:a16="http://schemas.microsoft.com/office/drawing/2014/main" id="{6C26D505-B363-4746-8703-A62DCB356539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02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6A9E0FB-85B4-4AE2-A090-D0BA731A1DF9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发展前景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0385690-459F-440B-8E45-ADDBA25EB0EA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DDF87831-8D33-4D31-94C0-3B2C89CE2236}"/>
              </a:ext>
            </a:extLst>
          </p:cNvPr>
          <p:cNvSpPr txBox="1"/>
          <p:nvPr/>
        </p:nvSpPr>
        <p:spPr>
          <a:xfrm>
            <a:off x="6721310" y="4096912"/>
            <a:ext cx="2418049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426B8039-0E0D-4F27-B800-FCBCAD192995}"/>
              </a:ext>
            </a:extLst>
          </p:cNvPr>
          <p:cNvSpPr txBox="1"/>
          <p:nvPr/>
        </p:nvSpPr>
        <p:spPr>
          <a:xfrm>
            <a:off x="3373384" y="2877735"/>
            <a:ext cx="2110162" cy="7696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8D788DC5-4A75-4FE3-88F3-B79332104A06}"/>
              </a:ext>
            </a:extLst>
          </p:cNvPr>
          <p:cNvSpPr txBox="1"/>
          <p:nvPr/>
        </p:nvSpPr>
        <p:spPr>
          <a:xfrm>
            <a:off x="1014037" y="4452223"/>
            <a:ext cx="2110162" cy="7696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C34CD539-7049-4D39-9AC2-D3783E7C18A0}"/>
              </a:ext>
            </a:extLst>
          </p:cNvPr>
          <p:cNvSpPr txBox="1"/>
          <p:nvPr/>
        </p:nvSpPr>
        <p:spPr>
          <a:xfrm>
            <a:off x="3373384" y="4452223"/>
            <a:ext cx="2110162" cy="7696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6614405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>
            <a:extLst>
              <a:ext uri="{FF2B5EF4-FFF2-40B4-BE49-F238E27FC236}">
                <a16:creationId xmlns:a16="http://schemas.microsoft.com/office/drawing/2014/main" id="{F68876F5-CAB7-4324-9716-010E8487EBC6}"/>
              </a:ext>
            </a:extLst>
          </p:cNvPr>
          <p:cNvGrpSpPr/>
          <p:nvPr/>
        </p:nvGrpSpPr>
        <p:grpSpPr>
          <a:xfrm>
            <a:off x="1298341" y="1042004"/>
            <a:ext cx="11048595" cy="6078369"/>
            <a:chOff x="-2502479" y="-102620"/>
            <a:chExt cx="11048595" cy="6078369"/>
          </a:xfrm>
          <a:solidFill>
            <a:schemeClr val="bg1">
              <a:lumMod val="75000"/>
            </a:schemeClr>
          </a:solidFill>
        </p:grpSpPr>
        <p:grpSp>
          <p:nvGrpSpPr>
            <p:cNvPr id="10" name="Group 110">
              <a:extLst>
                <a:ext uri="{FF2B5EF4-FFF2-40B4-BE49-F238E27FC236}">
                  <a16:creationId xmlns:a16="http://schemas.microsoft.com/office/drawing/2014/main" id="{64236C09-59BB-40EF-A626-8A7AF3E6809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2502479" y="-102620"/>
              <a:ext cx="8290081" cy="5599529"/>
              <a:chOff x="1205" y="1590"/>
              <a:chExt cx="835" cy="564"/>
            </a:xfrm>
            <a:grpFill/>
          </p:grpSpPr>
          <p:sp>
            <p:nvSpPr>
              <p:cNvPr id="17" name="Freeform 113">
                <a:extLst>
                  <a:ext uri="{FF2B5EF4-FFF2-40B4-BE49-F238E27FC236}">
                    <a16:creationId xmlns:a16="http://schemas.microsoft.com/office/drawing/2014/main" id="{A3512FAB-E43C-4831-BEA7-C9E1557492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02" y="1594"/>
                <a:ext cx="565" cy="350"/>
              </a:xfrm>
              <a:custGeom>
                <a:avLst/>
                <a:gdLst>
                  <a:gd name="T0" fmla="*/ 237 w 237"/>
                  <a:gd name="T1" fmla="*/ 135 h 146"/>
                  <a:gd name="T2" fmla="*/ 228 w 237"/>
                  <a:gd name="T3" fmla="*/ 101 h 146"/>
                  <a:gd name="T4" fmla="*/ 217 w 237"/>
                  <a:gd name="T5" fmla="*/ 60 h 146"/>
                  <a:gd name="T6" fmla="*/ 214 w 237"/>
                  <a:gd name="T7" fmla="*/ 51 h 146"/>
                  <a:gd name="T8" fmla="*/ 204 w 237"/>
                  <a:gd name="T9" fmla="*/ 13 h 146"/>
                  <a:gd name="T10" fmla="*/ 225 w 237"/>
                  <a:gd name="T11" fmla="*/ 0 h 146"/>
                  <a:gd name="T12" fmla="*/ 191 w 237"/>
                  <a:gd name="T13" fmla="*/ 2 h 146"/>
                  <a:gd name="T14" fmla="*/ 200 w 237"/>
                  <a:gd name="T15" fmla="*/ 47 h 146"/>
                  <a:gd name="T16" fmla="*/ 62 w 237"/>
                  <a:gd name="T17" fmla="*/ 32 h 146"/>
                  <a:gd name="T18" fmla="*/ 57 w 237"/>
                  <a:gd name="T19" fmla="*/ 51 h 146"/>
                  <a:gd name="T20" fmla="*/ 19 w 237"/>
                  <a:gd name="T21" fmla="*/ 107 h 146"/>
                  <a:gd name="T22" fmla="*/ 11 w 237"/>
                  <a:gd name="T23" fmla="*/ 143 h 146"/>
                  <a:gd name="T24" fmla="*/ 42 w 237"/>
                  <a:gd name="T25" fmla="*/ 97 h 146"/>
                  <a:gd name="T26" fmla="*/ 97 w 237"/>
                  <a:gd name="T27" fmla="*/ 140 h 146"/>
                  <a:gd name="T28" fmla="*/ 74 w 237"/>
                  <a:gd name="T29" fmla="*/ 59 h 146"/>
                  <a:gd name="T30" fmla="*/ 121 w 237"/>
                  <a:gd name="T31" fmla="*/ 137 h 146"/>
                  <a:gd name="T32" fmla="*/ 205 w 237"/>
                  <a:gd name="T33" fmla="*/ 66 h 146"/>
                  <a:gd name="T34" fmla="*/ 216 w 237"/>
                  <a:gd name="T35" fmla="*/ 104 h 146"/>
                  <a:gd name="T36" fmla="*/ 213 w 237"/>
                  <a:gd name="T37" fmla="*/ 57 h 146"/>
                  <a:gd name="T38" fmla="*/ 213 w 237"/>
                  <a:gd name="T39" fmla="*/ 57 h 146"/>
                  <a:gd name="T40" fmla="*/ 213 w 237"/>
                  <a:gd name="T41" fmla="*/ 57 h 146"/>
                  <a:gd name="T42" fmla="*/ 214 w 237"/>
                  <a:gd name="T43" fmla="*/ 56 h 146"/>
                  <a:gd name="T44" fmla="*/ 214 w 237"/>
                  <a:gd name="T45" fmla="*/ 56 h 146"/>
                  <a:gd name="T46" fmla="*/ 215 w 237"/>
                  <a:gd name="T47" fmla="*/ 54 h 146"/>
                  <a:gd name="T48" fmla="*/ 215 w 237"/>
                  <a:gd name="T49" fmla="*/ 54 h 146"/>
                  <a:gd name="T50" fmla="*/ 213 w 237"/>
                  <a:gd name="T51" fmla="*/ 49 h 146"/>
                  <a:gd name="T52" fmla="*/ 213 w 237"/>
                  <a:gd name="T53" fmla="*/ 49 h 146"/>
                  <a:gd name="T54" fmla="*/ 213 w 237"/>
                  <a:gd name="T55" fmla="*/ 49 h 146"/>
                  <a:gd name="T56" fmla="*/ 212 w 237"/>
                  <a:gd name="T57" fmla="*/ 48 h 146"/>
                  <a:gd name="T58" fmla="*/ 212 w 237"/>
                  <a:gd name="T59" fmla="*/ 48 h 146"/>
                  <a:gd name="T60" fmla="*/ 211 w 237"/>
                  <a:gd name="T61" fmla="*/ 47 h 146"/>
                  <a:gd name="T62" fmla="*/ 211 w 237"/>
                  <a:gd name="T63" fmla="*/ 47 h 146"/>
                  <a:gd name="T64" fmla="*/ 211 w 237"/>
                  <a:gd name="T65" fmla="*/ 47 h 146"/>
                  <a:gd name="T66" fmla="*/ 210 w 237"/>
                  <a:gd name="T67" fmla="*/ 47 h 146"/>
                  <a:gd name="T68" fmla="*/ 210 w 237"/>
                  <a:gd name="T69" fmla="*/ 47 h 146"/>
                  <a:gd name="T70" fmla="*/ 210 w 237"/>
                  <a:gd name="T71" fmla="*/ 47 h 146"/>
                  <a:gd name="T72" fmla="*/ 210 w 237"/>
                  <a:gd name="T73" fmla="*/ 47 h 146"/>
                  <a:gd name="T74" fmla="*/ 209 w 237"/>
                  <a:gd name="T75" fmla="*/ 47 h 146"/>
                  <a:gd name="T76" fmla="*/ 209 w 237"/>
                  <a:gd name="T77" fmla="*/ 47 h 146"/>
                  <a:gd name="T78" fmla="*/ 209 w 237"/>
                  <a:gd name="T79" fmla="*/ 47 h 146"/>
                  <a:gd name="T80" fmla="*/ 209 w 237"/>
                  <a:gd name="T81" fmla="*/ 47 h 146"/>
                  <a:gd name="T82" fmla="*/ 208 w 237"/>
                  <a:gd name="T83" fmla="*/ 47 h 146"/>
                  <a:gd name="T84" fmla="*/ 206 w 237"/>
                  <a:gd name="T85" fmla="*/ 47 h 146"/>
                  <a:gd name="T86" fmla="*/ 208 w 237"/>
                  <a:gd name="T87" fmla="*/ 47 h 146"/>
                  <a:gd name="T88" fmla="*/ 208 w 237"/>
                  <a:gd name="T89" fmla="*/ 4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7" h="146">
                    <a:moveTo>
                      <a:pt x="225" y="138"/>
                    </a:moveTo>
                    <a:cubicBezTo>
                      <a:pt x="228" y="136"/>
                      <a:pt x="232" y="135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28" y="101"/>
                      <a:pt x="228" y="101"/>
                      <a:pt x="228" y="101"/>
                    </a:cubicBezTo>
                    <a:cubicBezTo>
                      <a:pt x="223" y="81"/>
                      <a:pt x="223" y="81"/>
                      <a:pt x="223" y="81"/>
                    </a:cubicBezTo>
                    <a:cubicBezTo>
                      <a:pt x="217" y="60"/>
                      <a:pt x="217" y="60"/>
                      <a:pt x="217" y="60"/>
                    </a:cubicBezTo>
                    <a:cubicBezTo>
                      <a:pt x="215" y="51"/>
                      <a:pt x="215" y="51"/>
                      <a:pt x="215" y="51"/>
                    </a:cubicBezTo>
                    <a:cubicBezTo>
                      <a:pt x="215" y="51"/>
                      <a:pt x="214" y="51"/>
                      <a:pt x="214" y="51"/>
                    </a:cubicBezTo>
                    <a:cubicBezTo>
                      <a:pt x="214" y="51"/>
                      <a:pt x="214" y="51"/>
                      <a:pt x="214" y="51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25" y="13"/>
                      <a:pt x="225" y="13"/>
                      <a:pt x="225" y="13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4" y="0"/>
                      <a:pt x="192" y="1"/>
                      <a:pt x="191" y="2"/>
                    </a:cubicBezTo>
                    <a:cubicBezTo>
                      <a:pt x="190" y="4"/>
                      <a:pt x="189" y="6"/>
                      <a:pt x="190" y="8"/>
                    </a:cubicBezTo>
                    <a:cubicBezTo>
                      <a:pt x="200" y="47"/>
                      <a:pt x="200" y="47"/>
                      <a:pt x="200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4" y="137"/>
                      <a:pt x="8" y="140"/>
                      <a:pt x="11" y="14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42" y="97"/>
                      <a:pt x="42" y="97"/>
                      <a:pt x="42" y="97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97" y="140"/>
                      <a:pt x="97" y="140"/>
                      <a:pt x="97" y="140"/>
                    </a:cubicBezTo>
                    <a:cubicBezTo>
                      <a:pt x="100" y="138"/>
                      <a:pt x="104" y="136"/>
                      <a:pt x="109" y="135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193" y="59"/>
                      <a:pt x="193" y="59"/>
                      <a:pt x="193" y="59"/>
                    </a:cubicBezTo>
                    <a:cubicBezTo>
                      <a:pt x="121" y="137"/>
                      <a:pt x="121" y="137"/>
                      <a:pt x="121" y="137"/>
                    </a:cubicBezTo>
                    <a:cubicBezTo>
                      <a:pt x="125" y="139"/>
                      <a:pt x="128" y="142"/>
                      <a:pt x="130" y="146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10" y="85"/>
                      <a:pt x="210" y="85"/>
                      <a:pt x="210" y="85"/>
                    </a:cubicBezTo>
                    <a:cubicBezTo>
                      <a:pt x="216" y="104"/>
                      <a:pt x="216" y="104"/>
                      <a:pt x="216" y="104"/>
                    </a:cubicBezTo>
                    <a:lnTo>
                      <a:pt x="225" y="138"/>
                    </a:lnTo>
                    <a:close/>
                    <a:moveTo>
                      <a:pt x="213" y="57"/>
                    </a:moveTo>
                    <a:cubicBezTo>
                      <a:pt x="213" y="57"/>
                      <a:pt x="213" y="57"/>
                      <a:pt x="213" y="57"/>
                    </a:cubicBezTo>
                    <a:cubicBezTo>
                      <a:pt x="213" y="57"/>
                      <a:pt x="213" y="57"/>
                      <a:pt x="213" y="57"/>
                    </a:cubicBezTo>
                    <a:cubicBezTo>
                      <a:pt x="213" y="57"/>
                      <a:pt x="213" y="57"/>
                      <a:pt x="213" y="57"/>
                    </a:cubicBezTo>
                    <a:cubicBezTo>
                      <a:pt x="213" y="57"/>
                      <a:pt x="213" y="57"/>
                      <a:pt x="213" y="57"/>
                    </a:cubicBezTo>
                    <a:close/>
                    <a:moveTo>
                      <a:pt x="214" y="56"/>
                    </a:moveTo>
                    <a:cubicBezTo>
                      <a:pt x="214" y="56"/>
                      <a:pt x="214" y="56"/>
                      <a:pt x="214" y="56"/>
                    </a:cubicBezTo>
                    <a:cubicBezTo>
                      <a:pt x="214" y="56"/>
                      <a:pt x="214" y="56"/>
                      <a:pt x="214" y="56"/>
                    </a:cubicBezTo>
                    <a:cubicBezTo>
                      <a:pt x="214" y="56"/>
                      <a:pt x="214" y="56"/>
                      <a:pt x="214" y="56"/>
                    </a:cubicBezTo>
                    <a:close/>
                    <a:moveTo>
                      <a:pt x="215" y="54"/>
                    </a:moveTo>
                    <a:cubicBezTo>
                      <a:pt x="215" y="54"/>
                      <a:pt x="215" y="54"/>
                      <a:pt x="215" y="54"/>
                    </a:cubicBezTo>
                    <a:cubicBezTo>
                      <a:pt x="215" y="54"/>
                      <a:pt x="215" y="54"/>
                      <a:pt x="215" y="54"/>
                    </a:cubicBezTo>
                    <a:cubicBezTo>
                      <a:pt x="215" y="54"/>
                      <a:pt x="215" y="54"/>
                      <a:pt x="215" y="54"/>
                    </a:cubicBezTo>
                    <a:close/>
                    <a:moveTo>
                      <a:pt x="213" y="49"/>
                    </a:moveTo>
                    <a:cubicBezTo>
                      <a:pt x="213" y="49"/>
                      <a:pt x="213" y="49"/>
                      <a:pt x="213" y="49"/>
                    </a:cubicBezTo>
                    <a:cubicBezTo>
                      <a:pt x="213" y="49"/>
                      <a:pt x="213" y="49"/>
                      <a:pt x="213" y="49"/>
                    </a:cubicBezTo>
                    <a:cubicBezTo>
                      <a:pt x="213" y="49"/>
                      <a:pt x="213" y="49"/>
                      <a:pt x="213" y="49"/>
                    </a:cubicBezTo>
                    <a:cubicBezTo>
                      <a:pt x="213" y="49"/>
                      <a:pt x="213" y="49"/>
                      <a:pt x="213" y="49"/>
                    </a:cubicBezTo>
                    <a:cubicBezTo>
                      <a:pt x="213" y="49"/>
                      <a:pt x="213" y="49"/>
                      <a:pt x="213" y="49"/>
                    </a:cubicBezTo>
                    <a:close/>
                    <a:moveTo>
                      <a:pt x="211" y="47"/>
                    </a:moveTo>
                    <a:cubicBezTo>
                      <a:pt x="211" y="47"/>
                      <a:pt x="212" y="47"/>
                      <a:pt x="212" y="48"/>
                    </a:cubicBezTo>
                    <a:cubicBezTo>
                      <a:pt x="212" y="48"/>
                      <a:pt x="212" y="48"/>
                      <a:pt x="212" y="48"/>
                    </a:cubicBezTo>
                    <a:cubicBezTo>
                      <a:pt x="212" y="48"/>
                      <a:pt x="212" y="48"/>
                      <a:pt x="212" y="48"/>
                    </a:cubicBezTo>
                    <a:cubicBezTo>
                      <a:pt x="212" y="48"/>
                      <a:pt x="211" y="47"/>
                      <a:pt x="211" y="47"/>
                    </a:cubicBezTo>
                    <a:cubicBezTo>
                      <a:pt x="211" y="47"/>
                      <a:pt x="211" y="47"/>
                      <a:pt x="211" y="47"/>
                    </a:cubicBezTo>
                    <a:close/>
                    <a:moveTo>
                      <a:pt x="211" y="47"/>
                    </a:moveTo>
                    <a:cubicBezTo>
                      <a:pt x="211" y="47"/>
                      <a:pt x="211" y="47"/>
                      <a:pt x="211" y="47"/>
                    </a:cubicBezTo>
                    <a:cubicBezTo>
                      <a:pt x="211" y="47"/>
                      <a:pt x="211" y="47"/>
                      <a:pt x="211" y="47"/>
                    </a:cubicBezTo>
                    <a:cubicBezTo>
                      <a:pt x="211" y="47"/>
                      <a:pt x="211" y="47"/>
                      <a:pt x="211" y="47"/>
                    </a:cubicBezTo>
                    <a:close/>
                    <a:moveTo>
                      <a:pt x="210" y="47"/>
                    </a:moveTo>
                    <a:cubicBezTo>
                      <a:pt x="210" y="47"/>
                      <a:pt x="210" y="47"/>
                      <a:pt x="210" y="47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10" y="47"/>
                      <a:pt x="211" y="47"/>
                      <a:pt x="211" y="47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10" y="47"/>
                      <a:pt x="210" y="47"/>
                      <a:pt x="210" y="47"/>
                    </a:cubicBezTo>
                    <a:close/>
                    <a:moveTo>
                      <a:pt x="209" y="47"/>
                    </a:moveTo>
                    <a:cubicBezTo>
                      <a:pt x="209" y="47"/>
                      <a:pt x="209" y="47"/>
                      <a:pt x="209" y="47"/>
                    </a:cubicBezTo>
                    <a:cubicBezTo>
                      <a:pt x="209" y="47"/>
                      <a:pt x="209" y="47"/>
                      <a:pt x="209" y="47"/>
                    </a:cubicBezTo>
                    <a:cubicBezTo>
                      <a:pt x="209" y="47"/>
                      <a:pt x="209" y="47"/>
                      <a:pt x="209" y="47"/>
                    </a:cubicBezTo>
                    <a:close/>
                    <a:moveTo>
                      <a:pt x="209" y="47"/>
                    </a:moveTo>
                    <a:cubicBezTo>
                      <a:pt x="209" y="47"/>
                      <a:pt x="209" y="47"/>
                      <a:pt x="209" y="47"/>
                    </a:cubicBezTo>
                    <a:cubicBezTo>
                      <a:pt x="209" y="47"/>
                      <a:pt x="208" y="47"/>
                      <a:pt x="208" y="47"/>
                    </a:cubicBezTo>
                    <a:cubicBezTo>
                      <a:pt x="208" y="47"/>
                      <a:pt x="208" y="47"/>
                      <a:pt x="209" y="47"/>
                    </a:cubicBezTo>
                    <a:cubicBezTo>
                      <a:pt x="209" y="47"/>
                      <a:pt x="209" y="47"/>
                      <a:pt x="209" y="47"/>
                    </a:cubicBezTo>
                    <a:close/>
                    <a:moveTo>
                      <a:pt x="208" y="47"/>
                    </a:moveTo>
                    <a:cubicBezTo>
                      <a:pt x="208" y="47"/>
                      <a:pt x="208" y="47"/>
                      <a:pt x="208" y="47"/>
                    </a:cubicBezTo>
                    <a:cubicBezTo>
                      <a:pt x="207" y="47"/>
                      <a:pt x="207" y="47"/>
                      <a:pt x="206" y="47"/>
                    </a:cubicBezTo>
                    <a:cubicBezTo>
                      <a:pt x="206" y="47"/>
                      <a:pt x="206" y="47"/>
                      <a:pt x="207" y="47"/>
                    </a:cubicBezTo>
                    <a:cubicBezTo>
                      <a:pt x="207" y="47"/>
                      <a:pt x="207" y="47"/>
                      <a:pt x="208" y="47"/>
                    </a:cubicBezTo>
                    <a:cubicBezTo>
                      <a:pt x="208" y="47"/>
                      <a:pt x="208" y="47"/>
                      <a:pt x="208" y="47"/>
                    </a:cubicBezTo>
                    <a:cubicBezTo>
                      <a:pt x="208" y="47"/>
                      <a:pt x="208" y="47"/>
                      <a:pt x="20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Freeform 114">
                <a:extLst>
                  <a:ext uri="{FF2B5EF4-FFF2-40B4-BE49-F238E27FC236}">
                    <a16:creationId xmlns:a16="http://schemas.microsoft.com/office/drawing/2014/main" id="{56C42E91-850D-4805-B9C8-D84A8F3894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1590"/>
                <a:ext cx="109" cy="158"/>
              </a:xfrm>
              <a:custGeom>
                <a:avLst/>
                <a:gdLst>
                  <a:gd name="T0" fmla="*/ 3 w 46"/>
                  <a:gd name="T1" fmla="*/ 15 h 66"/>
                  <a:gd name="T2" fmla="*/ 4 w 46"/>
                  <a:gd name="T3" fmla="*/ 15 h 66"/>
                  <a:gd name="T4" fmla="*/ 28 w 46"/>
                  <a:gd name="T5" fmla="*/ 21 h 66"/>
                  <a:gd name="T6" fmla="*/ 34 w 46"/>
                  <a:gd name="T7" fmla="*/ 34 h 66"/>
                  <a:gd name="T8" fmla="*/ 28 w 46"/>
                  <a:gd name="T9" fmla="*/ 48 h 66"/>
                  <a:gd name="T10" fmla="*/ 8 w 46"/>
                  <a:gd name="T11" fmla="*/ 52 h 66"/>
                  <a:gd name="T12" fmla="*/ 1 w 46"/>
                  <a:gd name="T13" fmla="*/ 57 h 66"/>
                  <a:gd name="T14" fmla="*/ 1 w 46"/>
                  <a:gd name="T15" fmla="*/ 60 h 66"/>
                  <a:gd name="T16" fmla="*/ 6 w 46"/>
                  <a:gd name="T17" fmla="*/ 65 h 66"/>
                  <a:gd name="T18" fmla="*/ 13 w 46"/>
                  <a:gd name="T19" fmla="*/ 66 h 66"/>
                  <a:gd name="T20" fmla="*/ 36 w 46"/>
                  <a:gd name="T21" fmla="*/ 58 h 66"/>
                  <a:gd name="T22" fmla="*/ 46 w 46"/>
                  <a:gd name="T23" fmla="*/ 34 h 66"/>
                  <a:gd name="T24" fmla="*/ 37 w 46"/>
                  <a:gd name="T25" fmla="*/ 11 h 66"/>
                  <a:gd name="T26" fmla="*/ 3 w 46"/>
                  <a:gd name="T27" fmla="*/ 2 h 66"/>
                  <a:gd name="T28" fmla="*/ 3 w 46"/>
                  <a:gd name="T29" fmla="*/ 2 h 66"/>
                  <a:gd name="T30" fmla="*/ 3 w 46"/>
                  <a:gd name="T31" fmla="*/ 1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" h="66">
                    <a:moveTo>
                      <a:pt x="3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8" y="15"/>
                      <a:pt x="21" y="14"/>
                      <a:pt x="28" y="21"/>
                    </a:cubicBezTo>
                    <a:cubicBezTo>
                      <a:pt x="32" y="24"/>
                      <a:pt x="34" y="28"/>
                      <a:pt x="34" y="34"/>
                    </a:cubicBezTo>
                    <a:cubicBezTo>
                      <a:pt x="34" y="41"/>
                      <a:pt x="32" y="45"/>
                      <a:pt x="28" y="48"/>
                    </a:cubicBezTo>
                    <a:cubicBezTo>
                      <a:pt x="22" y="53"/>
                      <a:pt x="12" y="53"/>
                      <a:pt x="8" y="52"/>
                    </a:cubicBezTo>
                    <a:cubicBezTo>
                      <a:pt x="5" y="52"/>
                      <a:pt x="1" y="54"/>
                      <a:pt x="1" y="57"/>
                    </a:cubicBezTo>
                    <a:cubicBezTo>
                      <a:pt x="0" y="58"/>
                      <a:pt x="1" y="59"/>
                      <a:pt x="1" y="60"/>
                    </a:cubicBezTo>
                    <a:cubicBezTo>
                      <a:pt x="1" y="63"/>
                      <a:pt x="3" y="65"/>
                      <a:pt x="6" y="65"/>
                    </a:cubicBezTo>
                    <a:cubicBezTo>
                      <a:pt x="6" y="65"/>
                      <a:pt x="9" y="66"/>
                      <a:pt x="13" y="66"/>
                    </a:cubicBezTo>
                    <a:cubicBezTo>
                      <a:pt x="20" y="66"/>
                      <a:pt x="29" y="64"/>
                      <a:pt x="36" y="58"/>
                    </a:cubicBezTo>
                    <a:cubicBezTo>
                      <a:pt x="43" y="53"/>
                      <a:pt x="46" y="45"/>
                      <a:pt x="46" y="34"/>
                    </a:cubicBezTo>
                    <a:cubicBezTo>
                      <a:pt x="46" y="24"/>
                      <a:pt x="43" y="16"/>
                      <a:pt x="37" y="11"/>
                    </a:cubicBezTo>
                    <a:cubicBezTo>
                      <a:pt x="25" y="0"/>
                      <a:pt x="6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5"/>
                      <a:pt x="3" y="15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115">
                <a:extLst>
                  <a:ext uri="{FF2B5EF4-FFF2-40B4-BE49-F238E27FC236}">
                    <a16:creationId xmlns:a16="http://schemas.microsoft.com/office/drawing/2014/main" id="{0F1785D7-FF39-4ADC-9704-F2E8B14CA1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14" y="1917"/>
                <a:ext cx="105" cy="106"/>
              </a:xfrm>
              <a:custGeom>
                <a:avLst/>
                <a:gdLst>
                  <a:gd name="T0" fmla="*/ 32 w 44"/>
                  <a:gd name="T1" fmla="*/ 2 h 44"/>
                  <a:gd name="T2" fmla="*/ 22 w 44"/>
                  <a:gd name="T3" fmla="*/ 0 h 44"/>
                  <a:gd name="T4" fmla="*/ 20 w 44"/>
                  <a:gd name="T5" fmla="*/ 0 h 44"/>
                  <a:gd name="T6" fmla="*/ 8 w 44"/>
                  <a:gd name="T7" fmla="*/ 5 h 44"/>
                  <a:gd name="T8" fmla="*/ 1 w 44"/>
                  <a:gd name="T9" fmla="*/ 15 h 44"/>
                  <a:gd name="T10" fmla="*/ 0 w 44"/>
                  <a:gd name="T11" fmla="*/ 22 h 44"/>
                  <a:gd name="T12" fmla="*/ 1 w 44"/>
                  <a:gd name="T13" fmla="*/ 28 h 44"/>
                  <a:gd name="T14" fmla="*/ 17 w 44"/>
                  <a:gd name="T15" fmla="*/ 43 h 44"/>
                  <a:gd name="T16" fmla="*/ 22 w 44"/>
                  <a:gd name="T17" fmla="*/ 44 h 44"/>
                  <a:gd name="T18" fmla="*/ 28 w 44"/>
                  <a:gd name="T19" fmla="*/ 43 h 44"/>
                  <a:gd name="T20" fmla="*/ 44 w 44"/>
                  <a:gd name="T21" fmla="*/ 22 h 44"/>
                  <a:gd name="T22" fmla="*/ 41 w 44"/>
                  <a:gd name="T23" fmla="*/ 11 h 44"/>
                  <a:gd name="T24" fmla="*/ 32 w 44"/>
                  <a:gd name="T25" fmla="*/ 2 h 44"/>
                  <a:gd name="T26" fmla="*/ 26 w 44"/>
                  <a:gd name="T27" fmla="*/ 27 h 44"/>
                  <a:gd name="T28" fmla="*/ 26 w 44"/>
                  <a:gd name="T29" fmla="*/ 27 h 44"/>
                  <a:gd name="T30" fmla="*/ 26 w 44"/>
                  <a:gd name="T31" fmla="*/ 27 h 44"/>
                  <a:gd name="T32" fmla="*/ 26 w 44"/>
                  <a:gd name="T33" fmla="*/ 27 h 44"/>
                  <a:gd name="T34" fmla="*/ 26 w 44"/>
                  <a:gd name="T35" fmla="*/ 27 h 44"/>
                  <a:gd name="T36" fmla="*/ 25 w 44"/>
                  <a:gd name="T37" fmla="*/ 28 h 44"/>
                  <a:gd name="T38" fmla="*/ 25 w 44"/>
                  <a:gd name="T39" fmla="*/ 28 h 44"/>
                  <a:gd name="T40" fmla="*/ 24 w 44"/>
                  <a:gd name="T41" fmla="*/ 28 h 44"/>
                  <a:gd name="T42" fmla="*/ 25 w 44"/>
                  <a:gd name="T43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4" h="44">
                    <a:moveTo>
                      <a:pt x="32" y="2"/>
                    </a:moveTo>
                    <a:cubicBezTo>
                      <a:pt x="29" y="1"/>
                      <a:pt x="26" y="0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15" y="1"/>
                      <a:pt x="11" y="3"/>
                      <a:pt x="8" y="5"/>
                    </a:cubicBezTo>
                    <a:cubicBezTo>
                      <a:pt x="5" y="8"/>
                      <a:pt x="3" y="11"/>
                      <a:pt x="1" y="15"/>
                    </a:cubicBezTo>
                    <a:cubicBezTo>
                      <a:pt x="1" y="17"/>
                      <a:pt x="0" y="20"/>
                      <a:pt x="0" y="22"/>
                    </a:cubicBezTo>
                    <a:cubicBezTo>
                      <a:pt x="0" y="24"/>
                      <a:pt x="1" y="26"/>
                      <a:pt x="1" y="28"/>
                    </a:cubicBezTo>
                    <a:cubicBezTo>
                      <a:pt x="4" y="36"/>
                      <a:pt x="10" y="41"/>
                      <a:pt x="17" y="43"/>
                    </a:cubicBezTo>
                    <a:cubicBezTo>
                      <a:pt x="19" y="44"/>
                      <a:pt x="21" y="44"/>
                      <a:pt x="22" y="44"/>
                    </a:cubicBezTo>
                    <a:cubicBezTo>
                      <a:pt x="25" y="44"/>
                      <a:pt x="27" y="43"/>
                      <a:pt x="28" y="43"/>
                    </a:cubicBezTo>
                    <a:cubicBezTo>
                      <a:pt x="38" y="40"/>
                      <a:pt x="44" y="32"/>
                      <a:pt x="44" y="22"/>
                    </a:cubicBezTo>
                    <a:cubicBezTo>
                      <a:pt x="44" y="18"/>
                      <a:pt x="43" y="14"/>
                      <a:pt x="41" y="11"/>
                    </a:cubicBezTo>
                    <a:cubicBezTo>
                      <a:pt x="39" y="7"/>
                      <a:pt x="36" y="4"/>
                      <a:pt x="32" y="2"/>
                    </a:cubicBezTo>
                    <a:close/>
                    <a:moveTo>
                      <a:pt x="26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lose/>
                    <a:moveTo>
                      <a:pt x="25" y="28"/>
                    </a:move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4" y="28"/>
                    </a:cubicBezTo>
                    <a:cubicBezTo>
                      <a:pt x="25" y="28"/>
                      <a:pt x="25" y="28"/>
                      <a:pt x="2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Freeform 116">
                <a:extLst>
                  <a:ext uri="{FF2B5EF4-FFF2-40B4-BE49-F238E27FC236}">
                    <a16:creationId xmlns:a16="http://schemas.microsoft.com/office/drawing/2014/main" id="{FC7E7E26-4ED1-4A1B-A1A7-12C44C723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5" y="2020"/>
                <a:ext cx="66" cy="79"/>
              </a:xfrm>
              <a:custGeom>
                <a:avLst/>
                <a:gdLst>
                  <a:gd name="T0" fmla="*/ 0 w 28"/>
                  <a:gd name="T1" fmla="*/ 0 h 33"/>
                  <a:gd name="T2" fmla="*/ 0 w 28"/>
                  <a:gd name="T3" fmla="*/ 28 h 33"/>
                  <a:gd name="T4" fmla="*/ 5 w 28"/>
                  <a:gd name="T5" fmla="*/ 33 h 33"/>
                  <a:gd name="T6" fmla="*/ 23 w 28"/>
                  <a:gd name="T7" fmla="*/ 33 h 33"/>
                  <a:gd name="T8" fmla="*/ 28 w 28"/>
                  <a:gd name="T9" fmla="*/ 28 h 33"/>
                  <a:gd name="T10" fmla="*/ 23 w 28"/>
                  <a:gd name="T11" fmla="*/ 23 h 33"/>
                  <a:gd name="T12" fmla="*/ 11 w 28"/>
                  <a:gd name="T13" fmla="*/ 23 h 33"/>
                  <a:gd name="T14" fmla="*/ 11 w 28"/>
                  <a:gd name="T15" fmla="*/ 0 h 33"/>
                  <a:gd name="T16" fmla="*/ 5 w 28"/>
                  <a:gd name="T17" fmla="*/ 1 h 33"/>
                  <a:gd name="T18" fmla="*/ 0 w 28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3">
                    <a:moveTo>
                      <a:pt x="0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31"/>
                      <a:pt x="3" y="33"/>
                      <a:pt x="5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6" y="33"/>
                      <a:pt x="28" y="31"/>
                      <a:pt x="28" y="28"/>
                    </a:cubicBezTo>
                    <a:cubicBezTo>
                      <a:pt x="28" y="25"/>
                      <a:pt x="26" y="23"/>
                      <a:pt x="23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8" y="1"/>
                      <a:pt x="5" y="1"/>
                    </a:cubicBezTo>
                    <a:cubicBezTo>
                      <a:pt x="4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117">
                <a:extLst>
                  <a:ext uri="{FF2B5EF4-FFF2-40B4-BE49-F238E27FC236}">
                    <a16:creationId xmlns:a16="http://schemas.microsoft.com/office/drawing/2014/main" id="{4DBD6904-618D-447C-BE13-DA396FB08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6" y="1953"/>
                <a:ext cx="181" cy="32"/>
              </a:xfrm>
              <a:custGeom>
                <a:avLst/>
                <a:gdLst>
                  <a:gd name="T0" fmla="*/ 76 w 76"/>
                  <a:gd name="T1" fmla="*/ 0 h 13"/>
                  <a:gd name="T2" fmla="*/ 56 w 76"/>
                  <a:gd name="T3" fmla="*/ 0 h 13"/>
                  <a:gd name="T4" fmla="*/ 36 w 76"/>
                  <a:gd name="T5" fmla="*/ 0 h 13"/>
                  <a:gd name="T6" fmla="*/ 0 w 76"/>
                  <a:gd name="T7" fmla="*/ 0 h 13"/>
                  <a:gd name="T8" fmla="*/ 1 w 76"/>
                  <a:gd name="T9" fmla="*/ 7 h 13"/>
                  <a:gd name="T10" fmla="*/ 1 w 76"/>
                  <a:gd name="T11" fmla="*/ 13 h 13"/>
                  <a:gd name="T12" fmla="*/ 36 w 76"/>
                  <a:gd name="T13" fmla="*/ 13 h 13"/>
                  <a:gd name="T14" fmla="*/ 56 w 76"/>
                  <a:gd name="T15" fmla="*/ 13 h 13"/>
                  <a:gd name="T16" fmla="*/ 76 w 76"/>
                  <a:gd name="T17" fmla="*/ 13 h 13"/>
                  <a:gd name="T18" fmla="*/ 75 w 76"/>
                  <a:gd name="T19" fmla="*/ 7 h 13"/>
                  <a:gd name="T20" fmla="*/ 76 w 7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13">
                    <a:moveTo>
                      <a:pt x="7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5"/>
                      <a:pt x="1" y="7"/>
                    </a:cubicBezTo>
                    <a:cubicBezTo>
                      <a:pt x="1" y="9"/>
                      <a:pt x="1" y="11"/>
                      <a:pt x="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1"/>
                      <a:pt x="75" y="9"/>
                      <a:pt x="75" y="7"/>
                    </a:cubicBezTo>
                    <a:cubicBezTo>
                      <a:pt x="75" y="5"/>
                      <a:pt x="76" y="2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118">
                <a:extLst>
                  <a:ext uri="{FF2B5EF4-FFF2-40B4-BE49-F238E27FC236}">
                    <a16:creationId xmlns:a16="http://schemas.microsoft.com/office/drawing/2014/main" id="{0FBED366-F9F4-49D9-AB5A-A821EC641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4" y="1827"/>
                <a:ext cx="95" cy="126"/>
              </a:xfrm>
              <a:custGeom>
                <a:avLst/>
                <a:gdLst>
                  <a:gd name="T0" fmla="*/ 20 w 40"/>
                  <a:gd name="T1" fmla="*/ 53 h 53"/>
                  <a:gd name="T2" fmla="*/ 40 w 40"/>
                  <a:gd name="T3" fmla="*/ 53 h 53"/>
                  <a:gd name="T4" fmla="*/ 12 w 40"/>
                  <a:gd name="T5" fmla="*/ 0 h 53"/>
                  <a:gd name="T6" fmla="*/ 0 w 40"/>
                  <a:gd name="T7" fmla="*/ 17 h 53"/>
                  <a:gd name="T8" fmla="*/ 20 w 40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53">
                    <a:moveTo>
                      <a:pt x="20" y="53"/>
                    </a:moveTo>
                    <a:cubicBezTo>
                      <a:pt x="40" y="53"/>
                      <a:pt x="40" y="53"/>
                      <a:pt x="40" y="53"/>
                    </a:cubicBezTo>
                    <a:cubicBezTo>
                      <a:pt x="38" y="32"/>
                      <a:pt x="27" y="13"/>
                      <a:pt x="12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1" y="26"/>
                      <a:pt x="18" y="39"/>
                      <a:pt x="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119">
                <a:extLst>
                  <a:ext uri="{FF2B5EF4-FFF2-40B4-BE49-F238E27FC236}">
                    <a16:creationId xmlns:a16="http://schemas.microsoft.com/office/drawing/2014/main" id="{197D5D0E-9BCA-4B53-9CC3-6CD05E9D5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5" y="1786"/>
                <a:ext cx="364" cy="368"/>
              </a:xfrm>
              <a:custGeom>
                <a:avLst/>
                <a:gdLst>
                  <a:gd name="T0" fmla="*/ 76 w 153"/>
                  <a:gd name="T1" fmla="*/ 133 h 154"/>
                  <a:gd name="T2" fmla="*/ 20 w 153"/>
                  <a:gd name="T3" fmla="*/ 77 h 154"/>
                  <a:gd name="T4" fmla="*/ 76 w 153"/>
                  <a:gd name="T5" fmla="*/ 20 h 154"/>
                  <a:gd name="T6" fmla="*/ 102 w 153"/>
                  <a:gd name="T7" fmla="*/ 27 h 154"/>
                  <a:gd name="T8" fmla="*/ 114 w 153"/>
                  <a:gd name="T9" fmla="*/ 10 h 154"/>
                  <a:gd name="T10" fmla="*/ 76 w 153"/>
                  <a:gd name="T11" fmla="*/ 0 h 154"/>
                  <a:gd name="T12" fmla="*/ 0 w 153"/>
                  <a:gd name="T13" fmla="*/ 77 h 154"/>
                  <a:gd name="T14" fmla="*/ 76 w 153"/>
                  <a:gd name="T15" fmla="*/ 154 h 154"/>
                  <a:gd name="T16" fmla="*/ 153 w 153"/>
                  <a:gd name="T17" fmla="*/ 83 h 154"/>
                  <a:gd name="T18" fmla="*/ 133 w 153"/>
                  <a:gd name="T19" fmla="*/ 83 h 154"/>
                  <a:gd name="T20" fmla="*/ 76 w 153"/>
                  <a:gd name="T21" fmla="*/ 13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54">
                    <a:moveTo>
                      <a:pt x="76" y="133"/>
                    </a:moveTo>
                    <a:cubicBezTo>
                      <a:pt x="45" y="133"/>
                      <a:pt x="20" y="108"/>
                      <a:pt x="20" y="77"/>
                    </a:cubicBezTo>
                    <a:cubicBezTo>
                      <a:pt x="20" y="46"/>
                      <a:pt x="45" y="20"/>
                      <a:pt x="76" y="20"/>
                    </a:cubicBezTo>
                    <a:cubicBezTo>
                      <a:pt x="86" y="20"/>
                      <a:pt x="95" y="23"/>
                      <a:pt x="102" y="27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03" y="4"/>
                      <a:pt x="90" y="0"/>
                      <a:pt x="76" y="0"/>
                    </a:cubicBezTo>
                    <a:cubicBezTo>
                      <a:pt x="34" y="0"/>
                      <a:pt x="0" y="34"/>
                      <a:pt x="0" y="77"/>
                    </a:cubicBezTo>
                    <a:cubicBezTo>
                      <a:pt x="0" y="119"/>
                      <a:pt x="34" y="154"/>
                      <a:pt x="76" y="154"/>
                    </a:cubicBezTo>
                    <a:cubicBezTo>
                      <a:pt x="117" y="154"/>
                      <a:pt x="150" y="123"/>
                      <a:pt x="153" y="83"/>
                    </a:cubicBezTo>
                    <a:cubicBezTo>
                      <a:pt x="133" y="83"/>
                      <a:pt x="133" y="83"/>
                      <a:pt x="133" y="83"/>
                    </a:cubicBezTo>
                    <a:cubicBezTo>
                      <a:pt x="129" y="111"/>
                      <a:pt x="105" y="133"/>
                      <a:pt x="76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 120">
                <a:extLst>
                  <a:ext uri="{FF2B5EF4-FFF2-40B4-BE49-F238E27FC236}">
                    <a16:creationId xmlns:a16="http://schemas.microsoft.com/office/drawing/2014/main" id="{D79C393C-5DEA-4CFC-A1D2-0E70F3F41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6" y="1618"/>
                <a:ext cx="202" cy="53"/>
              </a:xfrm>
              <a:custGeom>
                <a:avLst/>
                <a:gdLst>
                  <a:gd name="T0" fmla="*/ 74 w 85"/>
                  <a:gd name="T1" fmla="*/ 22 h 22"/>
                  <a:gd name="T2" fmla="*/ 85 w 85"/>
                  <a:gd name="T3" fmla="*/ 11 h 22"/>
                  <a:gd name="T4" fmla="*/ 74 w 85"/>
                  <a:gd name="T5" fmla="*/ 0 h 22"/>
                  <a:gd name="T6" fmla="*/ 36 w 85"/>
                  <a:gd name="T7" fmla="*/ 0 h 22"/>
                  <a:gd name="T8" fmla="*/ 11 w 85"/>
                  <a:gd name="T9" fmla="*/ 0 h 22"/>
                  <a:gd name="T10" fmla="*/ 3 w 85"/>
                  <a:gd name="T11" fmla="*/ 4 h 22"/>
                  <a:gd name="T12" fmla="*/ 0 w 85"/>
                  <a:gd name="T13" fmla="*/ 11 h 22"/>
                  <a:gd name="T14" fmla="*/ 11 w 85"/>
                  <a:gd name="T15" fmla="*/ 22 h 22"/>
                  <a:gd name="T16" fmla="*/ 34 w 85"/>
                  <a:gd name="T17" fmla="*/ 22 h 22"/>
                  <a:gd name="T18" fmla="*/ 48 w 85"/>
                  <a:gd name="T19" fmla="*/ 22 h 22"/>
                  <a:gd name="T20" fmla="*/ 74 w 85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22">
                    <a:moveTo>
                      <a:pt x="74" y="22"/>
                    </a:moveTo>
                    <a:cubicBezTo>
                      <a:pt x="80" y="22"/>
                      <a:pt x="85" y="17"/>
                      <a:pt x="85" y="11"/>
                    </a:cubicBezTo>
                    <a:cubicBezTo>
                      <a:pt x="85" y="5"/>
                      <a:pt x="80" y="0"/>
                      <a:pt x="7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48" y="22"/>
                      <a:pt x="48" y="22"/>
                      <a:pt x="48" y="22"/>
                    </a:cubicBezTo>
                    <a:lnTo>
                      <a:pt x="7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 121">
                <a:extLst>
                  <a:ext uri="{FF2B5EF4-FFF2-40B4-BE49-F238E27FC236}">
                    <a16:creationId xmlns:a16="http://schemas.microsoft.com/office/drawing/2014/main" id="{506BCB2F-E277-4062-8AB4-60F801E50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6" y="1917"/>
                <a:ext cx="102" cy="106"/>
              </a:xfrm>
              <a:custGeom>
                <a:avLst/>
                <a:gdLst>
                  <a:gd name="T0" fmla="*/ 0 w 43"/>
                  <a:gd name="T1" fmla="*/ 22 h 44"/>
                  <a:gd name="T2" fmla="*/ 21 w 43"/>
                  <a:gd name="T3" fmla="*/ 44 h 44"/>
                  <a:gd name="T4" fmla="*/ 43 w 43"/>
                  <a:gd name="T5" fmla="*/ 28 h 44"/>
                  <a:gd name="T6" fmla="*/ 43 w 43"/>
                  <a:gd name="T7" fmla="*/ 22 h 44"/>
                  <a:gd name="T8" fmla="*/ 42 w 43"/>
                  <a:gd name="T9" fmla="*/ 15 h 44"/>
                  <a:gd name="T10" fmla="*/ 39 w 43"/>
                  <a:gd name="T11" fmla="*/ 8 h 44"/>
                  <a:gd name="T12" fmla="*/ 28 w 43"/>
                  <a:gd name="T13" fmla="*/ 1 h 44"/>
                  <a:gd name="T14" fmla="*/ 21 w 43"/>
                  <a:gd name="T15" fmla="*/ 0 h 44"/>
                  <a:gd name="T16" fmla="*/ 0 w 43"/>
                  <a:gd name="T17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44">
                    <a:moveTo>
                      <a:pt x="0" y="22"/>
                    </a:moveTo>
                    <a:cubicBezTo>
                      <a:pt x="0" y="34"/>
                      <a:pt x="9" y="44"/>
                      <a:pt x="21" y="44"/>
                    </a:cubicBezTo>
                    <a:cubicBezTo>
                      <a:pt x="31" y="44"/>
                      <a:pt x="40" y="37"/>
                      <a:pt x="43" y="28"/>
                    </a:cubicBezTo>
                    <a:cubicBezTo>
                      <a:pt x="43" y="26"/>
                      <a:pt x="43" y="24"/>
                      <a:pt x="43" y="22"/>
                    </a:cubicBezTo>
                    <a:cubicBezTo>
                      <a:pt x="43" y="20"/>
                      <a:pt x="43" y="17"/>
                      <a:pt x="42" y="15"/>
                    </a:cubicBezTo>
                    <a:cubicBezTo>
                      <a:pt x="42" y="13"/>
                      <a:pt x="40" y="10"/>
                      <a:pt x="39" y="8"/>
                    </a:cubicBezTo>
                    <a:cubicBezTo>
                      <a:pt x="36" y="5"/>
                      <a:pt x="32" y="2"/>
                      <a:pt x="28" y="1"/>
                    </a:cubicBezTo>
                    <a:cubicBezTo>
                      <a:pt x="26" y="0"/>
                      <a:pt x="24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125">
                <a:extLst>
                  <a:ext uri="{FF2B5EF4-FFF2-40B4-BE49-F238E27FC236}">
                    <a16:creationId xmlns:a16="http://schemas.microsoft.com/office/drawing/2014/main" id="{3F5C4A2C-4F33-4B76-A2F3-72307BEC5F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7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126">
                <a:extLst>
                  <a:ext uri="{FF2B5EF4-FFF2-40B4-BE49-F238E27FC236}">
                    <a16:creationId xmlns:a16="http://schemas.microsoft.com/office/drawing/2014/main" id="{E0A1514E-0613-45A2-ACCD-8EE653526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2" y="1707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127">
                <a:extLst>
                  <a:ext uri="{FF2B5EF4-FFF2-40B4-BE49-F238E27FC236}">
                    <a16:creationId xmlns:a16="http://schemas.microsoft.com/office/drawing/2014/main" id="{A0718F9C-DB9B-45E9-AC14-73B3D95CB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0" y="17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 128">
                <a:extLst>
                  <a:ext uri="{FF2B5EF4-FFF2-40B4-BE49-F238E27FC236}">
                    <a16:creationId xmlns:a16="http://schemas.microsoft.com/office/drawing/2014/main" id="{72E06357-41D0-43CC-8D5E-CDCA74EB9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2" y="17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129">
                <a:extLst>
                  <a:ext uri="{FF2B5EF4-FFF2-40B4-BE49-F238E27FC236}">
                    <a16:creationId xmlns:a16="http://schemas.microsoft.com/office/drawing/2014/main" id="{62C60EFD-8A61-40DA-993F-B218AF00DF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1707"/>
                <a:ext cx="5" cy="0"/>
              </a:xfrm>
              <a:custGeom>
                <a:avLst/>
                <a:gdLst>
                  <a:gd name="T0" fmla="*/ 1 w 2"/>
                  <a:gd name="T1" fmla="*/ 0 w 2"/>
                  <a:gd name="T2" fmla="*/ 2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Freeform 130">
                <a:extLst>
                  <a:ext uri="{FF2B5EF4-FFF2-40B4-BE49-F238E27FC236}">
                    <a16:creationId xmlns:a16="http://schemas.microsoft.com/office/drawing/2014/main" id="{6F28D450-DCEE-4A52-A2B9-284DA78CD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" y="17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131">
                <a:extLst>
                  <a:ext uri="{FF2B5EF4-FFF2-40B4-BE49-F238E27FC236}">
                    <a16:creationId xmlns:a16="http://schemas.microsoft.com/office/drawing/2014/main" id="{A4235ECE-1B48-4CED-AF36-2691B6E61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" y="170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133">
                <a:extLst>
                  <a:ext uri="{FF2B5EF4-FFF2-40B4-BE49-F238E27FC236}">
                    <a16:creationId xmlns:a16="http://schemas.microsoft.com/office/drawing/2014/main" id="{65B18937-FACA-4806-AC5E-BBAA8A9C0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" y="17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134">
                <a:extLst>
                  <a:ext uri="{FF2B5EF4-FFF2-40B4-BE49-F238E27FC236}">
                    <a16:creationId xmlns:a16="http://schemas.microsoft.com/office/drawing/2014/main" id="{47F37EF5-F1FC-408D-927B-D9407862E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" y="17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aphicFrame>
          <p:nvGraphicFramePr>
            <p:cNvPr id="11" name="Chart 25">
              <a:extLst>
                <a:ext uri="{FF2B5EF4-FFF2-40B4-BE49-F238E27FC236}">
                  <a16:creationId xmlns:a16="http://schemas.microsoft.com/office/drawing/2014/main" id="{0676DD68-2358-411F-A135-99B51520A18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39995503"/>
                </p:ext>
              </p:extLst>
            </p:nvPr>
          </p:nvGraphicFramePr>
          <p:xfrm>
            <a:off x="1569636" y="1324763"/>
            <a:ext cx="6976480" cy="46509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Freeform 112">
              <a:extLst>
                <a:ext uri="{FF2B5EF4-FFF2-40B4-BE49-F238E27FC236}">
                  <a16:creationId xmlns:a16="http://schemas.microsoft.com/office/drawing/2014/main" id="{F712DA2E-FAA2-4D2D-8064-6D2EFC261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3132" y="2578007"/>
              <a:ext cx="2169348" cy="2194140"/>
            </a:xfrm>
            <a:custGeom>
              <a:avLst/>
              <a:gdLst>
                <a:gd name="T0" fmla="*/ 0 w 44"/>
                <a:gd name="T1" fmla="*/ 22 h 44"/>
                <a:gd name="T2" fmla="*/ 22 w 44"/>
                <a:gd name="T3" fmla="*/ 44 h 44"/>
                <a:gd name="T4" fmla="*/ 44 w 44"/>
                <a:gd name="T5" fmla="*/ 22 h 44"/>
                <a:gd name="T6" fmla="*/ 22 w 44"/>
                <a:gd name="T7" fmla="*/ 0 h 44"/>
                <a:gd name="T8" fmla="*/ 22 w 44"/>
                <a:gd name="T9" fmla="*/ 0 h 44"/>
                <a:gd name="T10" fmla="*/ 10 w 44"/>
                <a:gd name="T11" fmla="*/ 3 h 44"/>
                <a:gd name="T12" fmla="*/ 0 w 44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4">
                  <a:moveTo>
                    <a:pt x="0" y="22"/>
                  </a:moveTo>
                  <a:cubicBezTo>
                    <a:pt x="0" y="34"/>
                    <a:pt x="9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0"/>
                    <a:pt x="13" y="1"/>
                    <a:pt x="10" y="3"/>
                  </a:cubicBezTo>
                  <a:cubicBezTo>
                    <a:pt x="4" y="7"/>
                    <a:pt x="0" y="14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3" name="Group 79">
              <a:extLst>
                <a:ext uri="{FF2B5EF4-FFF2-40B4-BE49-F238E27FC236}">
                  <a16:creationId xmlns:a16="http://schemas.microsoft.com/office/drawing/2014/main" id="{D97E89A7-B106-49AC-978C-8DD7002D3975}"/>
                </a:ext>
              </a:extLst>
            </p:cNvPr>
            <p:cNvGrpSpPr/>
            <p:nvPr/>
          </p:nvGrpSpPr>
          <p:grpSpPr>
            <a:xfrm>
              <a:off x="3510456" y="3248709"/>
              <a:ext cx="3045868" cy="1036766"/>
              <a:chOff x="2238760" y="3436503"/>
              <a:chExt cx="3045868" cy="1036766"/>
            </a:xfrm>
            <a:grpFill/>
          </p:grpSpPr>
          <p:sp>
            <p:nvSpPr>
              <p:cNvPr id="14" name="TextBox 80">
                <a:extLst>
                  <a:ext uri="{FF2B5EF4-FFF2-40B4-BE49-F238E27FC236}">
                    <a16:creationId xmlns:a16="http://schemas.microsoft.com/office/drawing/2014/main" id="{F209C413-F984-4B24-8597-D147E0EA28EB}"/>
                  </a:ext>
                </a:extLst>
              </p:cNvPr>
              <p:cNvSpPr txBox="1"/>
              <p:nvPr/>
            </p:nvSpPr>
            <p:spPr>
              <a:xfrm>
                <a:off x="2916688" y="3728963"/>
                <a:ext cx="1791590" cy="74430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16" name="Title 4">
                <a:extLst>
                  <a:ext uri="{FF2B5EF4-FFF2-40B4-BE49-F238E27FC236}">
                    <a16:creationId xmlns:a16="http://schemas.microsoft.com/office/drawing/2014/main" id="{898DD36B-4CB6-4032-AE7F-D3F12BB14B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38760" y="3436503"/>
                <a:ext cx="3045868" cy="390432"/>
              </a:xfrm>
              <a:prstGeom prst="rect">
                <a:avLst/>
              </a:prstGeom>
              <a:noFill/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1" name="Group 189">
            <a:extLst>
              <a:ext uri="{FF2B5EF4-FFF2-40B4-BE49-F238E27FC236}">
                <a16:creationId xmlns:a16="http://schemas.microsoft.com/office/drawing/2014/main" id="{A0E0FAF0-99D6-4D6C-8F7D-982E457CADA5}"/>
              </a:ext>
            </a:extLst>
          </p:cNvPr>
          <p:cNvGrpSpPr/>
          <p:nvPr/>
        </p:nvGrpSpPr>
        <p:grpSpPr>
          <a:xfrm>
            <a:off x="8201237" y="1696085"/>
            <a:ext cx="3664534" cy="2278896"/>
            <a:chOff x="1499946" y="1824452"/>
            <a:chExt cx="3664534" cy="2278896"/>
          </a:xfrm>
        </p:grpSpPr>
        <p:pic>
          <p:nvPicPr>
            <p:cNvPr id="72" name="Picture 208">
              <a:extLst>
                <a:ext uri="{FF2B5EF4-FFF2-40B4-BE49-F238E27FC236}">
                  <a16:creationId xmlns:a16="http://schemas.microsoft.com/office/drawing/2014/main" id="{BD8CA5B5-199B-417F-96A6-4465A9BB6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H="1">
              <a:off x="2758989" y="1705523"/>
              <a:ext cx="1138782" cy="3656868"/>
            </a:xfrm>
            <a:prstGeom prst="rect">
              <a:avLst/>
            </a:prstGeom>
          </p:spPr>
        </p:pic>
        <p:grpSp>
          <p:nvGrpSpPr>
            <p:cNvPr id="73" name="Group 200">
              <a:extLst>
                <a:ext uri="{FF2B5EF4-FFF2-40B4-BE49-F238E27FC236}">
                  <a16:creationId xmlns:a16="http://schemas.microsoft.com/office/drawing/2014/main" id="{FA6A3B7B-26D0-4B16-885F-26F2C3E1367F}"/>
                </a:ext>
              </a:extLst>
            </p:cNvPr>
            <p:cNvGrpSpPr/>
            <p:nvPr/>
          </p:nvGrpSpPr>
          <p:grpSpPr>
            <a:xfrm>
              <a:off x="1501545" y="1824452"/>
              <a:ext cx="3662935" cy="1545418"/>
              <a:chOff x="2219120" y="1824452"/>
              <a:chExt cx="3662935" cy="1545418"/>
            </a:xfrm>
          </p:grpSpPr>
          <p:sp>
            <p:nvSpPr>
              <p:cNvPr id="74" name="Rectangle 195">
                <a:extLst>
                  <a:ext uri="{FF2B5EF4-FFF2-40B4-BE49-F238E27FC236}">
                    <a16:creationId xmlns:a16="http://schemas.microsoft.com/office/drawing/2014/main" id="{4B5CBB95-FFE9-4AA2-9314-553097B9E48A}"/>
                  </a:ext>
                </a:extLst>
              </p:cNvPr>
              <p:cNvSpPr/>
              <p:nvPr/>
            </p:nvSpPr>
            <p:spPr>
              <a:xfrm>
                <a:off x="2219120" y="1825827"/>
                <a:ext cx="3662935" cy="1125011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89C9C7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Rectangle 198">
                <a:extLst>
                  <a:ext uri="{FF2B5EF4-FFF2-40B4-BE49-F238E27FC236}">
                    <a16:creationId xmlns:a16="http://schemas.microsoft.com/office/drawing/2014/main" id="{DEFC207B-8C69-421D-926E-D4CB4E37014B}"/>
                  </a:ext>
                </a:extLst>
              </p:cNvPr>
              <p:cNvSpPr/>
              <p:nvPr/>
            </p:nvSpPr>
            <p:spPr>
              <a:xfrm>
                <a:off x="2219121" y="1824452"/>
                <a:ext cx="1149475" cy="1125011"/>
              </a:xfrm>
              <a:prstGeom prst="rect">
                <a:avLst/>
              </a:prstGeom>
              <a:solidFill>
                <a:srgbClr val="262626">
                  <a:alpha val="1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TextBox 192">
                <a:extLst>
                  <a:ext uri="{FF2B5EF4-FFF2-40B4-BE49-F238E27FC236}">
                    <a16:creationId xmlns:a16="http://schemas.microsoft.com/office/drawing/2014/main" id="{489D47E3-5AC8-4D5D-8058-046FAB1B5DEB}"/>
                  </a:ext>
                </a:extLst>
              </p:cNvPr>
              <p:cNvSpPr txBox="1"/>
              <p:nvPr/>
            </p:nvSpPr>
            <p:spPr>
              <a:xfrm>
                <a:off x="3376263" y="2285972"/>
                <a:ext cx="2498127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89C9C7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89C9C7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77" name="Title 4">
                <a:extLst>
                  <a:ext uri="{FF2B5EF4-FFF2-40B4-BE49-F238E27FC236}">
                    <a16:creationId xmlns:a16="http://schemas.microsoft.com/office/drawing/2014/main" id="{B57316D9-F5D6-4758-8337-D3203D018D4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76263" y="1969672"/>
                <a:ext cx="1720512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89C9C7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9C9C7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Right Triangle 199">
                <a:extLst>
                  <a:ext uri="{FF2B5EF4-FFF2-40B4-BE49-F238E27FC236}">
                    <a16:creationId xmlns:a16="http://schemas.microsoft.com/office/drawing/2014/main" id="{11D51421-76B1-4892-879F-B73BBE314A39}"/>
                  </a:ext>
                </a:extLst>
              </p:cNvPr>
              <p:cNvSpPr/>
              <p:nvPr/>
            </p:nvSpPr>
            <p:spPr>
              <a:xfrm rot="10800000" flipH="1">
                <a:off x="3797316" y="2949463"/>
                <a:ext cx="368643" cy="420407"/>
              </a:xfrm>
              <a:prstGeom prst="rtTriangl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89C9C7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TextBox 196">
                <a:extLst>
                  <a:ext uri="{FF2B5EF4-FFF2-40B4-BE49-F238E27FC236}">
                    <a16:creationId xmlns:a16="http://schemas.microsoft.com/office/drawing/2014/main" id="{0F2B27F9-61EF-4E2C-8484-D56D05D240B6}"/>
                  </a:ext>
                </a:extLst>
              </p:cNvPr>
              <p:cNvSpPr txBox="1"/>
              <p:nvPr/>
            </p:nvSpPr>
            <p:spPr>
              <a:xfrm>
                <a:off x="2323236" y="2036936"/>
                <a:ext cx="11079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89C9C7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42%</a:t>
                </a:r>
              </a:p>
            </p:txBody>
          </p:sp>
        </p:grpSp>
      </p:grpSp>
      <p:grpSp>
        <p:nvGrpSpPr>
          <p:cNvPr id="80" name="Group 191">
            <a:extLst>
              <a:ext uri="{FF2B5EF4-FFF2-40B4-BE49-F238E27FC236}">
                <a16:creationId xmlns:a16="http://schemas.microsoft.com/office/drawing/2014/main" id="{585D120D-7EE2-4A4F-AD07-36118BB703D1}"/>
              </a:ext>
            </a:extLst>
          </p:cNvPr>
          <p:cNvGrpSpPr/>
          <p:nvPr/>
        </p:nvGrpSpPr>
        <p:grpSpPr>
          <a:xfrm>
            <a:off x="676640" y="2535770"/>
            <a:ext cx="3664534" cy="2279201"/>
            <a:chOff x="6246637" y="2227041"/>
            <a:chExt cx="3664534" cy="2279201"/>
          </a:xfrm>
        </p:grpSpPr>
        <p:pic>
          <p:nvPicPr>
            <p:cNvPr id="81" name="Picture 209">
              <a:extLst>
                <a:ext uri="{FF2B5EF4-FFF2-40B4-BE49-F238E27FC236}">
                  <a16:creationId xmlns:a16="http://schemas.microsoft.com/office/drawing/2014/main" id="{5769DB86-A548-4BE7-9E2D-A042146056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H="1">
              <a:off x="7505680" y="2108417"/>
              <a:ext cx="1138782" cy="3656868"/>
            </a:xfrm>
            <a:prstGeom prst="rect">
              <a:avLst/>
            </a:prstGeom>
          </p:spPr>
        </p:pic>
        <p:grpSp>
          <p:nvGrpSpPr>
            <p:cNvPr id="82" name="Group 201">
              <a:extLst>
                <a:ext uri="{FF2B5EF4-FFF2-40B4-BE49-F238E27FC236}">
                  <a16:creationId xmlns:a16="http://schemas.microsoft.com/office/drawing/2014/main" id="{D804C077-A5A5-440A-B6B6-DC024FE31598}"/>
                </a:ext>
              </a:extLst>
            </p:cNvPr>
            <p:cNvGrpSpPr/>
            <p:nvPr/>
          </p:nvGrpSpPr>
          <p:grpSpPr>
            <a:xfrm>
              <a:off x="6248236" y="2227041"/>
              <a:ext cx="3662935" cy="1545418"/>
              <a:chOff x="2219120" y="1824452"/>
              <a:chExt cx="3662935" cy="1545418"/>
            </a:xfrm>
          </p:grpSpPr>
          <p:sp>
            <p:nvSpPr>
              <p:cNvPr id="83" name="Rectangle 202">
                <a:extLst>
                  <a:ext uri="{FF2B5EF4-FFF2-40B4-BE49-F238E27FC236}">
                    <a16:creationId xmlns:a16="http://schemas.microsoft.com/office/drawing/2014/main" id="{E67DDDC6-DF68-4426-95F6-20C03700C994}"/>
                  </a:ext>
                </a:extLst>
              </p:cNvPr>
              <p:cNvSpPr/>
              <p:nvPr/>
            </p:nvSpPr>
            <p:spPr>
              <a:xfrm>
                <a:off x="2219120" y="1825827"/>
                <a:ext cx="3662935" cy="1125011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89C9C7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Rectangle 203">
                <a:extLst>
                  <a:ext uri="{FF2B5EF4-FFF2-40B4-BE49-F238E27FC236}">
                    <a16:creationId xmlns:a16="http://schemas.microsoft.com/office/drawing/2014/main" id="{DD4F52AA-82B3-4D29-8230-85BF1922601D}"/>
                  </a:ext>
                </a:extLst>
              </p:cNvPr>
              <p:cNvSpPr/>
              <p:nvPr/>
            </p:nvSpPr>
            <p:spPr>
              <a:xfrm>
                <a:off x="2219120" y="1824452"/>
                <a:ext cx="1157141" cy="1125011"/>
              </a:xfrm>
              <a:prstGeom prst="rect">
                <a:avLst/>
              </a:prstGeom>
              <a:solidFill>
                <a:srgbClr val="176490">
                  <a:alpha val="1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TextBox 204">
                <a:extLst>
                  <a:ext uri="{FF2B5EF4-FFF2-40B4-BE49-F238E27FC236}">
                    <a16:creationId xmlns:a16="http://schemas.microsoft.com/office/drawing/2014/main" id="{D424F8EF-65AB-4DB3-82C4-024C2CE92BD1}"/>
                  </a:ext>
                </a:extLst>
              </p:cNvPr>
              <p:cNvSpPr txBox="1"/>
              <p:nvPr/>
            </p:nvSpPr>
            <p:spPr>
              <a:xfrm>
                <a:off x="3376263" y="2260572"/>
                <a:ext cx="2498127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86" name="Title 4">
                <a:extLst>
                  <a:ext uri="{FF2B5EF4-FFF2-40B4-BE49-F238E27FC236}">
                    <a16:creationId xmlns:a16="http://schemas.microsoft.com/office/drawing/2014/main" id="{964C5F3E-CDD9-4EDB-A12F-AD2057D81C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76262" y="1944272"/>
                <a:ext cx="2498127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89C9C7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9C9C7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7" name="TextBox 206">
                <a:extLst>
                  <a:ext uri="{FF2B5EF4-FFF2-40B4-BE49-F238E27FC236}">
                    <a16:creationId xmlns:a16="http://schemas.microsoft.com/office/drawing/2014/main" id="{F2C88BC9-3D4C-4D0D-852A-9B9DDFD3A93B}"/>
                  </a:ext>
                </a:extLst>
              </p:cNvPr>
              <p:cNvSpPr txBox="1"/>
              <p:nvPr/>
            </p:nvSpPr>
            <p:spPr>
              <a:xfrm>
                <a:off x="2323236" y="2036936"/>
                <a:ext cx="11079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89C9C7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82%</a:t>
                </a:r>
              </a:p>
            </p:txBody>
          </p:sp>
          <p:sp>
            <p:nvSpPr>
              <p:cNvPr id="88" name="Right Triangle 207">
                <a:extLst>
                  <a:ext uri="{FF2B5EF4-FFF2-40B4-BE49-F238E27FC236}">
                    <a16:creationId xmlns:a16="http://schemas.microsoft.com/office/drawing/2014/main" id="{9073DEA1-AAAD-4AE2-BE2C-A61738F6636B}"/>
                  </a:ext>
                </a:extLst>
              </p:cNvPr>
              <p:cNvSpPr/>
              <p:nvPr/>
            </p:nvSpPr>
            <p:spPr>
              <a:xfrm rot="10800000">
                <a:off x="4885786" y="2949463"/>
                <a:ext cx="368643" cy="420407"/>
              </a:xfrm>
              <a:prstGeom prst="rtTriangl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89C9C7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FB1A9D9-A7D8-4E3C-95EB-F57474112861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50" name="Rounded Rectangle 7">
              <a:extLst>
                <a:ext uri="{FF2B5EF4-FFF2-40B4-BE49-F238E27FC236}">
                  <a16:creationId xmlns:a16="http://schemas.microsoft.com/office/drawing/2014/main" id="{2405CA0F-8AA4-42A6-AD50-E8120B46EEA2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Title 3">
              <a:extLst>
                <a:ext uri="{FF2B5EF4-FFF2-40B4-BE49-F238E27FC236}">
                  <a16:creationId xmlns:a16="http://schemas.microsoft.com/office/drawing/2014/main" id="{27FD07F2-04F0-49AF-A9C4-A819D4D14D96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02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04297D7-3F97-4E55-B5B7-5190CEFC5A8F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发展前景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7375D87-F230-407D-98D0-0AC01767D9D0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65285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24 Elipse">
            <a:extLst>
              <a:ext uri="{FF2B5EF4-FFF2-40B4-BE49-F238E27FC236}">
                <a16:creationId xmlns:a16="http://schemas.microsoft.com/office/drawing/2014/main" id="{D1FE4B62-12B3-49B4-AE65-1876ED082608}"/>
              </a:ext>
            </a:extLst>
          </p:cNvPr>
          <p:cNvSpPr/>
          <p:nvPr/>
        </p:nvSpPr>
        <p:spPr>
          <a:xfrm>
            <a:off x="-180677" y="4788297"/>
            <a:ext cx="3485028" cy="1033696"/>
          </a:xfrm>
          <a:prstGeom prst="ellipse">
            <a:avLst/>
          </a:prstGeom>
          <a:gradFill flip="none" rotWithShape="1">
            <a:gsLst>
              <a:gs pos="0">
                <a:srgbClr val="262626">
                  <a:lumMod val="75000"/>
                  <a:lumOff val="25000"/>
                  <a:alpha val="65000"/>
                </a:srgbClr>
              </a:gs>
              <a:gs pos="100000">
                <a:srgbClr val="262626">
                  <a:lumMod val="75000"/>
                  <a:lumOff val="25000"/>
                  <a:alpha val="6500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444500"/>
          </a:effectLst>
        </p:spPr>
        <p:txBody>
          <a:bodyPr lIns="120782" tIns="60391" rIns="120782" bIns="60391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90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B58A2D3-5DED-430D-BE23-7EF3B0767F3E}"/>
              </a:ext>
            </a:extLst>
          </p:cNvPr>
          <p:cNvGrpSpPr/>
          <p:nvPr/>
        </p:nvGrpSpPr>
        <p:grpSpPr>
          <a:xfrm>
            <a:off x="4817678" y="1290765"/>
            <a:ext cx="9292385" cy="5077857"/>
            <a:chOff x="5046278" y="950652"/>
            <a:chExt cx="9292385" cy="5077857"/>
          </a:xfrm>
        </p:grpSpPr>
        <p:pic>
          <p:nvPicPr>
            <p:cNvPr id="4" name="pasted-image.tiff">
              <a:extLst>
                <a:ext uri="{FF2B5EF4-FFF2-40B4-BE49-F238E27FC236}">
                  <a16:creationId xmlns:a16="http://schemas.microsoft.com/office/drawing/2014/main" id="{6E99A6D6-8410-42F8-B76F-DEA63A7CEF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46278" y="950652"/>
              <a:ext cx="9292385" cy="5077857"/>
            </a:xfrm>
            <a:prstGeom prst="rect">
              <a:avLst/>
            </a:prstGeom>
            <a:ln w="12700">
              <a:miter lim="400000"/>
            </a:ln>
            <a:effectLst>
              <a:outerShdw blurRad="1270000" dist="635000" dir="3300000" rotWithShape="0">
                <a:schemeClr val="accent6">
                  <a:hueOff val="-2214564"/>
                  <a:satOff val="-18455"/>
                  <a:lumOff val="-82930"/>
                  <a:alpha val="24538"/>
                </a:schemeClr>
              </a:outerShdw>
            </a:effectLst>
          </p:spPr>
        </p:pic>
        <p:pic>
          <p:nvPicPr>
            <p:cNvPr id="5" name="图片占位符 1">
              <a:extLst>
                <a:ext uri="{FF2B5EF4-FFF2-40B4-BE49-F238E27FC236}">
                  <a16:creationId xmlns:a16="http://schemas.microsoft.com/office/drawing/2014/main" id="{997F0D94-8AA4-4525-9CB2-E07B664CD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15992" y="1271093"/>
              <a:ext cx="6739608" cy="4180358"/>
            </a:xfrm>
            <a:prstGeom prst="rect">
              <a:avLst/>
            </a:prstGeom>
          </p:spPr>
        </p:pic>
      </p:grpSp>
      <p:sp>
        <p:nvSpPr>
          <p:cNvPr id="59" name="Freeform 11">
            <a:extLst>
              <a:ext uri="{FF2B5EF4-FFF2-40B4-BE49-F238E27FC236}">
                <a16:creationId xmlns:a16="http://schemas.microsoft.com/office/drawing/2014/main" id="{1265B863-E917-4EA4-80C9-93622D82F3B9}"/>
              </a:ext>
            </a:extLst>
          </p:cNvPr>
          <p:cNvSpPr>
            <a:spLocks noChangeAspect="1" noEditPoints="1"/>
          </p:cNvSpPr>
          <p:nvPr/>
        </p:nvSpPr>
        <p:spPr bwMode="auto">
          <a:xfrm flipH="1">
            <a:off x="827831" y="2706410"/>
            <a:ext cx="2292669" cy="2138107"/>
          </a:xfrm>
          <a:custGeom>
            <a:avLst/>
            <a:gdLst>
              <a:gd name="T0" fmla="*/ 2506 w 3564"/>
              <a:gd name="T1" fmla="*/ 1344 h 3766"/>
              <a:gd name="T2" fmla="*/ 2416 w 3564"/>
              <a:gd name="T3" fmla="*/ 1492 h 3766"/>
              <a:gd name="T4" fmla="*/ 2456 w 3564"/>
              <a:gd name="T5" fmla="*/ 1660 h 3766"/>
              <a:gd name="T6" fmla="*/ 2603 w 3564"/>
              <a:gd name="T7" fmla="*/ 1750 h 3766"/>
              <a:gd name="T8" fmla="*/ 2772 w 3564"/>
              <a:gd name="T9" fmla="*/ 1710 h 3766"/>
              <a:gd name="T10" fmla="*/ 2861 w 3564"/>
              <a:gd name="T11" fmla="*/ 1563 h 3766"/>
              <a:gd name="T12" fmla="*/ 2821 w 3564"/>
              <a:gd name="T13" fmla="*/ 1394 h 3766"/>
              <a:gd name="T14" fmla="*/ 2674 w 3564"/>
              <a:gd name="T15" fmla="*/ 1305 h 3766"/>
              <a:gd name="T16" fmla="*/ 1935 w 3564"/>
              <a:gd name="T17" fmla="*/ 724 h 3766"/>
              <a:gd name="T18" fmla="*/ 1823 w 3564"/>
              <a:gd name="T19" fmla="*/ 858 h 3766"/>
              <a:gd name="T20" fmla="*/ 1835 w 3564"/>
              <a:gd name="T21" fmla="*/ 1026 h 3766"/>
              <a:gd name="T22" fmla="*/ 1967 w 3564"/>
              <a:gd name="T23" fmla="*/ 1140 h 3766"/>
              <a:gd name="T24" fmla="*/ 2140 w 3564"/>
              <a:gd name="T25" fmla="*/ 1126 h 3766"/>
              <a:gd name="T26" fmla="*/ 2252 w 3564"/>
              <a:gd name="T27" fmla="*/ 994 h 3766"/>
              <a:gd name="T28" fmla="*/ 2240 w 3564"/>
              <a:gd name="T29" fmla="*/ 824 h 3766"/>
              <a:gd name="T30" fmla="*/ 2108 w 3564"/>
              <a:gd name="T31" fmla="*/ 710 h 3766"/>
              <a:gd name="T32" fmla="*/ 2869 w 3564"/>
              <a:gd name="T33" fmla="*/ 411 h 3766"/>
              <a:gd name="T34" fmla="*/ 2738 w 3564"/>
              <a:gd name="T35" fmla="*/ 522 h 3766"/>
              <a:gd name="T36" fmla="*/ 2725 w 3564"/>
              <a:gd name="T37" fmla="*/ 695 h 3766"/>
              <a:gd name="T38" fmla="*/ 2837 w 3564"/>
              <a:gd name="T39" fmla="*/ 826 h 3766"/>
              <a:gd name="T40" fmla="*/ 3010 w 3564"/>
              <a:gd name="T41" fmla="*/ 839 h 3766"/>
              <a:gd name="T42" fmla="*/ 3141 w 3564"/>
              <a:gd name="T43" fmla="*/ 728 h 3766"/>
              <a:gd name="T44" fmla="*/ 3154 w 3564"/>
              <a:gd name="T45" fmla="*/ 555 h 3766"/>
              <a:gd name="T46" fmla="*/ 3042 w 3564"/>
              <a:gd name="T47" fmla="*/ 423 h 3766"/>
              <a:gd name="T48" fmla="*/ 3002 w 3564"/>
              <a:gd name="T49" fmla="*/ 4 h 3766"/>
              <a:gd name="T50" fmla="*/ 3285 w 3564"/>
              <a:gd name="T51" fmla="*/ 105 h 3766"/>
              <a:gd name="T52" fmla="*/ 3488 w 3564"/>
              <a:gd name="T53" fmla="*/ 324 h 3766"/>
              <a:gd name="T54" fmla="*/ 3564 w 3564"/>
              <a:gd name="T55" fmla="*/ 597 h 3766"/>
              <a:gd name="T56" fmla="*/ 3513 w 3564"/>
              <a:gd name="T57" fmla="*/ 874 h 3766"/>
              <a:gd name="T58" fmla="*/ 3344 w 3564"/>
              <a:gd name="T59" fmla="*/ 1101 h 3766"/>
              <a:gd name="T60" fmla="*/ 3199 w 3564"/>
              <a:gd name="T61" fmla="*/ 1257 h 3766"/>
              <a:gd name="T62" fmla="*/ 3261 w 3564"/>
              <a:gd name="T63" fmla="*/ 1544 h 3766"/>
              <a:gd name="T64" fmla="*/ 3188 w 3564"/>
              <a:gd name="T65" fmla="*/ 1825 h 3766"/>
              <a:gd name="T66" fmla="*/ 2986 w 3564"/>
              <a:gd name="T67" fmla="*/ 2047 h 3766"/>
              <a:gd name="T68" fmla="*/ 2701 w 3564"/>
              <a:gd name="T69" fmla="*/ 2149 h 3766"/>
              <a:gd name="T70" fmla="*/ 2399 w 3564"/>
              <a:gd name="T71" fmla="*/ 2104 h 3766"/>
              <a:gd name="T72" fmla="*/ 2035 w 3564"/>
              <a:gd name="T73" fmla="*/ 1814 h 3766"/>
              <a:gd name="T74" fmla="*/ 1447 w 3564"/>
              <a:gd name="T75" fmla="*/ 2694 h 3766"/>
              <a:gd name="T76" fmla="*/ 1419 w 3564"/>
              <a:gd name="T77" fmla="*/ 2812 h 3766"/>
              <a:gd name="T78" fmla="*/ 1219 w 3564"/>
              <a:gd name="T79" fmla="*/ 2965 h 3766"/>
              <a:gd name="T80" fmla="*/ 1026 w 3564"/>
              <a:gd name="T81" fmla="*/ 2820 h 3766"/>
              <a:gd name="T82" fmla="*/ 1068 w 3564"/>
              <a:gd name="T83" fmla="*/ 3118 h 3766"/>
              <a:gd name="T84" fmla="*/ 916 w 3564"/>
              <a:gd name="T85" fmla="*/ 3332 h 3766"/>
              <a:gd name="T86" fmla="*/ 811 w 3564"/>
              <a:gd name="T87" fmla="*/ 3363 h 3766"/>
              <a:gd name="T88" fmla="*/ 515 w 3564"/>
              <a:gd name="T89" fmla="*/ 3332 h 3766"/>
              <a:gd name="T90" fmla="*/ 667 w 3564"/>
              <a:gd name="T91" fmla="*/ 3544 h 3766"/>
              <a:gd name="T92" fmla="*/ 498 w 3564"/>
              <a:gd name="T93" fmla="*/ 3746 h 3766"/>
              <a:gd name="T94" fmla="*/ 390 w 3564"/>
              <a:gd name="T95" fmla="*/ 3758 h 3766"/>
              <a:gd name="T96" fmla="*/ 5 w 3564"/>
              <a:gd name="T97" fmla="*/ 3368 h 3766"/>
              <a:gd name="T98" fmla="*/ 32 w 3564"/>
              <a:gd name="T99" fmla="*/ 3250 h 3766"/>
              <a:gd name="T100" fmla="*/ 1555 w 3564"/>
              <a:gd name="T101" fmla="*/ 1323 h 3766"/>
              <a:gd name="T102" fmla="*/ 1428 w 3564"/>
              <a:gd name="T103" fmla="*/ 1066 h 3766"/>
              <a:gd name="T104" fmla="*/ 1428 w 3564"/>
              <a:gd name="T105" fmla="*/ 785 h 3766"/>
              <a:gd name="T106" fmla="*/ 1555 w 3564"/>
              <a:gd name="T107" fmla="*/ 529 h 3766"/>
              <a:gd name="T108" fmla="*/ 1796 w 3564"/>
              <a:gd name="T109" fmla="*/ 350 h 3766"/>
              <a:gd name="T110" fmla="*/ 2092 w 3564"/>
              <a:gd name="T111" fmla="*/ 305 h 3766"/>
              <a:gd name="T112" fmla="*/ 2360 w 3564"/>
              <a:gd name="T113" fmla="*/ 394 h 3766"/>
              <a:gd name="T114" fmla="*/ 2498 w 3564"/>
              <a:gd name="T115" fmla="*/ 183 h 3766"/>
              <a:gd name="T116" fmla="*/ 2758 w 3564"/>
              <a:gd name="T117" fmla="*/ 27 h 3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64" h="3766">
                <a:moveTo>
                  <a:pt x="2638" y="1301"/>
                </a:moveTo>
                <a:lnTo>
                  <a:pt x="2603" y="1305"/>
                </a:lnTo>
                <a:lnTo>
                  <a:pt x="2568" y="1313"/>
                </a:lnTo>
                <a:lnTo>
                  <a:pt x="2536" y="1325"/>
                </a:lnTo>
                <a:lnTo>
                  <a:pt x="2506" y="1344"/>
                </a:lnTo>
                <a:lnTo>
                  <a:pt x="2479" y="1368"/>
                </a:lnTo>
                <a:lnTo>
                  <a:pt x="2456" y="1394"/>
                </a:lnTo>
                <a:lnTo>
                  <a:pt x="2437" y="1424"/>
                </a:lnTo>
                <a:lnTo>
                  <a:pt x="2424" y="1457"/>
                </a:lnTo>
                <a:lnTo>
                  <a:pt x="2416" y="1492"/>
                </a:lnTo>
                <a:lnTo>
                  <a:pt x="2413" y="1527"/>
                </a:lnTo>
                <a:lnTo>
                  <a:pt x="2416" y="1563"/>
                </a:lnTo>
                <a:lnTo>
                  <a:pt x="2424" y="1598"/>
                </a:lnTo>
                <a:lnTo>
                  <a:pt x="2437" y="1630"/>
                </a:lnTo>
                <a:lnTo>
                  <a:pt x="2456" y="1660"/>
                </a:lnTo>
                <a:lnTo>
                  <a:pt x="2479" y="1687"/>
                </a:lnTo>
                <a:lnTo>
                  <a:pt x="2506" y="1710"/>
                </a:lnTo>
                <a:lnTo>
                  <a:pt x="2536" y="1729"/>
                </a:lnTo>
                <a:lnTo>
                  <a:pt x="2568" y="1742"/>
                </a:lnTo>
                <a:lnTo>
                  <a:pt x="2603" y="1750"/>
                </a:lnTo>
                <a:lnTo>
                  <a:pt x="2638" y="1753"/>
                </a:lnTo>
                <a:lnTo>
                  <a:pt x="2674" y="1750"/>
                </a:lnTo>
                <a:lnTo>
                  <a:pt x="2709" y="1742"/>
                </a:lnTo>
                <a:lnTo>
                  <a:pt x="2742" y="1729"/>
                </a:lnTo>
                <a:lnTo>
                  <a:pt x="2772" y="1710"/>
                </a:lnTo>
                <a:lnTo>
                  <a:pt x="2798" y="1687"/>
                </a:lnTo>
                <a:lnTo>
                  <a:pt x="2821" y="1660"/>
                </a:lnTo>
                <a:lnTo>
                  <a:pt x="2840" y="1630"/>
                </a:lnTo>
                <a:lnTo>
                  <a:pt x="2853" y="1598"/>
                </a:lnTo>
                <a:lnTo>
                  <a:pt x="2861" y="1563"/>
                </a:lnTo>
                <a:lnTo>
                  <a:pt x="2865" y="1527"/>
                </a:lnTo>
                <a:lnTo>
                  <a:pt x="2861" y="1492"/>
                </a:lnTo>
                <a:lnTo>
                  <a:pt x="2853" y="1457"/>
                </a:lnTo>
                <a:lnTo>
                  <a:pt x="2840" y="1424"/>
                </a:lnTo>
                <a:lnTo>
                  <a:pt x="2821" y="1394"/>
                </a:lnTo>
                <a:lnTo>
                  <a:pt x="2798" y="1368"/>
                </a:lnTo>
                <a:lnTo>
                  <a:pt x="2772" y="1344"/>
                </a:lnTo>
                <a:lnTo>
                  <a:pt x="2742" y="1325"/>
                </a:lnTo>
                <a:lnTo>
                  <a:pt x="2709" y="1313"/>
                </a:lnTo>
                <a:lnTo>
                  <a:pt x="2674" y="1305"/>
                </a:lnTo>
                <a:lnTo>
                  <a:pt x="2638" y="1301"/>
                </a:lnTo>
                <a:close/>
                <a:moveTo>
                  <a:pt x="2038" y="700"/>
                </a:moveTo>
                <a:lnTo>
                  <a:pt x="2002" y="702"/>
                </a:lnTo>
                <a:lnTo>
                  <a:pt x="1967" y="710"/>
                </a:lnTo>
                <a:lnTo>
                  <a:pt x="1935" y="724"/>
                </a:lnTo>
                <a:lnTo>
                  <a:pt x="1904" y="743"/>
                </a:lnTo>
                <a:lnTo>
                  <a:pt x="1878" y="766"/>
                </a:lnTo>
                <a:lnTo>
                  <a:pt x="1854" y="794"/>
                </a:lnTo>
                <a:lnTo>
                  <a:pt x="1835" y="824"/>
                </a:lnTo>
                <a:lnTo>
                  <a:pt x="1823" y="858"/>
                </a:lnTo>
                <a:lnTo>
                  <a:pt x="1815" y="891"/>
                </a:lnTo>
                <a:lnTo>
                  <a:pt x="1811" y="925"/>
                </a:lnTo>
                <a:lnTo>
                  <a:pt x="1815" y="960"/>
                </a:lnTo>
                <a:lnTo>
                  <a:pt x="1823" y="994"/>
                </a:lnTo>
                <a:lnTo>
                  <a:pt x="1835" y="1026"/>
                </a:lnTo>
                <a:lnTo>
                  <a:pt x="1854" y="1057"/>
                </a:lnTo>
                <a:lnTo>
                  <a:pt x="1878" y="1085"/>
                </a:lnTo>
                <a:lnTo>
                  <a:pt x="1904" y="1108"/>
                </a:lnTo>
                <a:lnTo>
                  <a:pt x="1935" y="1126"/>
                </a:lnTo>
                <a:lnTo>
                  <a:pt x="1967" y="1140"/>
                </a:lnTo>
                <a:lnTo>
                  <a:pt x="2002" y="1148"/>
                </a:lnTo>
                <a:lnTo>
                  <a:pt x="2038" y="1152"/>
                </a:lnTo>
                <a:lnTo>
                  <a:pt x="2073" y="1148"/>
                </a:lnTo>
                <a:lnTo>
                  <a:pt x="2108" y="1140"/>
                </a:lnTo>
                <a:lnTo>
                  <a:pt x="2140" y="1126"/>
                </a:lnTo>
                <a:lnTo>
                  <a:pt x="2170" y="1108"/>
                </a:lnTo>
                <a:lnTo>
                  <a:pt x="2197" y="1085"/>
                </a:lnTo>
                <a:lnTo>
                  <a:pt x="2221" y="1057"/>
                </a:lnTo>
                <a:lnTo>
                  <a:pt x="2240" y="1026"/>
                </a:lnTo>
                <a:lnTo>
                  <a:pt x="2252" y="994"/>
                </a:lnTo>
                <a:lnTo>
                  <a:pt x="2260" y="960"/>
                </a:lnTo>
                <a:lnTo>
                  <a:pt x="2263" y="925"/>
                </a:lnTo>
                <a:lnTo>
                  <a:pt x="2260" y="891"/>
                </a:lnTo>
                <a:lnTo>
                  <a:pt x="2252" y="858"/>
                </a:lnTo>
                <a:lnTo>
                  <a:pt x="2240" y="824"/>
                </a:lnTo>
                <a:lnTo>
                  <a:pt x="2221" y="794"/>
                </a:lnTo>
                <a:lnTo>
                  <a:pt x="2197" y="766"/>
                </a:lnTo>
                <a:lnTo>
                  <a:pt x="2170" y="743"/>
                </a:lnTo>
                <a:lnTo>
                  <a:pt x="2140" y="724"/>
                </a:lnTo>
                <a:lnTo>
                  <a:pt x="2108" y="710"/>
                </a:lnTo>
                <a:lnTo>
                  <a:pt x="2073" y="702"/>
                </a:lnTo>
                <a:lnTo>
                  <a:pt x="2038" y="700"/>
                </a:lnTo>
                <a:close/>
                <a:moveTo>
                  <a:pt x="2940" y="399"/>
                </a:moveTo>
                <a:lnTo>
                  <a:pt x="2904" y="402"/>
                </a:lnTo>
                <a:lnTo>
                  <a:pt x="2869" y="411"/>
                </a:lnTo>
                <a:lnTo>
                  <a:pt x="2837" y="423"/>
                </a:lnTo>
                <a:lnTo>
                  <a:pt x="2807" y="442"/>
                </a:lnTo>
                <a:lnTo>
                  <a:pt x="2780" y="466"/>
                </a:lnTo>
                <a:lnTo>
                  <a:pt x="2757" y="492"/>
                </a:lnTo>
                <a:lnTo>
                  <a:pt x="2738" y="522"/>
                </a:lnTo>
                <a:lnTo>
                  <a:pt x="2725" y="555"/>
                </a:lnTo>
                <a:lnTo>
                  <a:pt x="2717" y="589"/>
                </a:lnTo>
                <a:lnTo>
                  <a:pt x="2714" y="625"/>
                </a:lnTo>
                <a:lnTo>
                  <a:pt x="2717" y="661"/>
                </a:lnTo>
                <a:lnTo>
                  <a:pt x="2725" y="695"/>
                </a:lnTo>
                <a:lnTo>
                  <a:pt x="2738" y="728"/>
                </a:lnTo>
                <a:lnTo>
                  <a:pt x="2757" y="758"/>
                </a:lnTo>
                <a:lnTo>
                  <a:pt x="2780" y="785"/>
                </a:lnTo>
                <a:lnTo>
                  <a:pt x="2807" y="808"/>
                </a:lnTo>
                <a:lnTo>
                  <a:pt x="2837" y="826"/>
                </a:lnTo>
                <a:lnTo>
                  <a:pt x="2869" y="839"/>
                </a:lnTo>
                <a:lnTo>
                  <a:pt x="2904" y="848"/>
                </a:lnTo>
                <a:lnTo>
                  <a:pt x="2940" y="851"/>
                </a:lnTo>
                <a:lnTo>
                  <a:pt x="2975" y="848"/>
                </a:lnTo>
                <a:lnTo>
                  <a:pt x="3010" y="839"/>
                </a:lnTo>
                <a:lnTo>
                  <a:pt x="3042" y="826"/>
                </a:lnTo>
                <a:lnTo>
                  <a:pt x="3072" y="808"/>
                </a:lnTo>
                <a:lnTo>
                  <a:pt x="3099" y="785"/>
                </a:lnTo>
                <a:lnTo>
                  <a:pt x="3122" y="758"/>
                </a:lnTo>
                <a:lnTo>
                  <a:pt x="3141" y="728"/>
                </a:lnTo>
                <a:lnTo>
                  <a:pt x="3154" y="695"/>
                </a:lnTo>
                <a:lnTo>
                  <a:pt x="3162" y="661"/>
                </a:lnTo>
                <a:lnTo>
                  <a:pt x="3165" y="625"/>
                </a:lnTo>
                <a:lnTo>
                  <a:pt x="3162" y="589"/>
                </a:lnTo>
                <a:lnTo>
                  <a:pt x="3154" y="555"/>
                </a:lnTo>
                <a:lnTo>
                  <a:pt x="3141" y="522"/>
                </a:lnTo>
                <a:lnTo>
                  <a:pt x="3122" y="492"/>
                </a:lnTo>
                <a:lnTo>
                  <a:pt x="3099" y="466"/>
                </a:lnTo>
                <a:lnTo>
                  <a:pt x="3072" y="442"/>
                </a:lnTo>
                <a:lnTo>
                  <a:pt x="3042" y="423"/>
                </a:lnTo>
                <a:lnTo>
                  <a:pt x="3010" y="411"/>
                </a:lnTo>
                <a:lnTo>
                  <a:pt x="2975" y="402"/>
                </a:lnTo>
                <a:lnTo>
                  <a:pt x="2940" y="399"/>
                </a:lnTo>
                <a:close/>
                <a:moveTo>
                  <a:pt x="2940" y="0"/>
                </a:moveTo>
                <a:lnTo>
                  <a:pt x="3002" y="4"/>
                </a:lnTo>
                <a:lnTo>
                  <a:pt x="3063" y="12"/>
                </a:lnTo>
                <a:lnTo>
                  <a:pt x="3121" y="27"/>
                </a:lnTo>
                <a:lnTo>
                  <a:pt x="3179" y="47"/>
                </a:lnTo>
                <a:lnTo>
                  <a:pt x="3234" y="74"/>
                </a:lnTo>
                <a:lnTo>
                  <a:pt x="3285" y="105"/>
                </a:lnTo>
                <a:lnTo>
                  <a:pt x="3335" y="142"/>
                </a:lnTo>
                <a:lnTo>
                  <a:pt x="3381" y="183"/>
                </a:lnTo>
                <a:lnTo>
                  <a:pt x="3421" y="228"/>
                </a:lnTo>
                <a:lnTo>
                  <a:pt x="3457" y="275"/>
                </a:lnTo>
                <a:lnTo>
                  <a:pt x="3488" y="324"/>
                </a:lnTo>
                <a:lnTo>
                  <a:pt x="3513" y="376"/>
                </a:lnTo>
                <a:lnTo>
                  <a:pt x="3532" y="430"/>
                </a:lnTo>
                <a:lnTo>
                  <a:pt x="3549" y="485"/>
                </a:lnTo>
                <a:lnTo>
                  <a:pt x="3558" y="540"/>
                </a:lnTo>
                <a:lnTo>
                  <a:pt x="3564" y="597"/>
                </a:lnTo>
                <a:lnTo>
                  <a:pt x="3564" y="653"/>
                </a:lnTo>
                <a:lnTo>
                  <a:pt x="3558" y="709"/>
                </a:lnTo>
                <a:lnTo>
                  <a:pt x="3549" y="766"/>
                </a:lnTo>
                <a:lnTo>
                  <a:pt x="3532" y="820"/>
                </a:lnTo>
                <a:lnTo>
                  <a:pt x="3513" y="874"/>
                </a:lnTo>
                <a:lnTo>
                  <a:pt x="3488" y="925"/>
                </a:lnTo>
                <a:lnTo>
                  <a:pt x="3457" y="975"/>
                </a:lnTo>
                <a:lnTo>
                  <a:pt x="3422" y="1022"/>
                </a:lnTo>
                <a:lnTo>
                  <a:pt x="3381" y="1067"/>
                </a:lnTo>
                <a:lnTo>
                  <a:pt x="3344" y="1101"/>
                </a:lnTo>
                <a:lnTo>
                  <a:pt x="3304" y="1132"/>
                </a:lnTo>
                <a:lnTo>
                  <a:pt x="3262" y="1159"/>
                </a:lnTo>
                <a:lnTo>
                  <a:pt x="3218" y="1183"/>
                </a:lnTo>
                <a:lnTo>
                  <a:pt x="3171" y="1203"/>
                </a:lnTo>
                <a:lnTo>
                  <a:pt x="3199" y="1257"/>
                </a:lnTo>
                <a:lnTo>
                  <a:pt x="3222" y="1313"/>
                </a:lnTo>
                <a:lnTo>
                  <a:pt x="3241" y="1369"/>
                </a:lnTo>
                <a:lnTo>
                  <a:pt x="3253" y="1426"/>
                </a:lnTo>
                <a:lnTo>
                  <a:pt x="3260" y="1485"/>
                </a:lnTo>
                <a:lnTo>
                  <a:pt x="3261" y="1544"/>
                </a:lnTo>
                <a:lnTo>
                  <a:pt x="3257" y="1602"/>
                </a:lnTo>
                <a:lnTo>
                  <a:pt x="3248" y="1660"/>
                </a:lnTo>
                <a:lnTo>
                  <a:pt x="3233" y="1716"/>
                </a:lnTo>
                <a:lnTo>
                  <a:pt x="3213" y="1771"/>
                </a:lnTo>
                <a:lnTo>
                  <a:pt x="3188" y="1825"/>
                </a:lnTo>
                <a:lnTo>
                  <a:pt x="3157" y="1876"/>
                </a:lnTo>
                <a:lnTo>
                  <a:pt x="3121" y="1924"/>
                </a:lnTo>
                <a:lnTo>
                  <a:pt x="3081" y="1969"/>
                </a:lnTo>
                <a:lnTo>
                  <a:pt x="3035" y="2010"/>
                </a:lnTo>
                <a:lnTo>
                  <a:pt x="2986" y="2047"/>
                </a:lnTo>
                <a:lnTo>
                  <a:pt x="2933" y="2079"/>
                </a:lnTo>
                <a:lnTo>
                  <a:pt x="2877" y="2104"/>
                </a:lnTo>
                <a:lnTo>
                  <a:pt x="2821" y="2125"/>
                </a:lnTo>
                <a:lnTo>
                  <a:pt x="2761" y="2140"/>
                </a:lnTo>
                <a:lnTo>
                  <a:pt x="2701" y="2149"/>
                </a:lnTo>
                <a:lnTo>
                  <a:pt x="2638" y="2151"/>
                </a:lnTo>
                <a:lnTo>
                  <a:pt x="2576" y="2149"/>
                </a:lnTo>
                <a:lnTo>
                  <a:pt x="2517" y="2140"/>
                </a:lnTo>
                <a:lnTo>
                  <a:pt x="2457" y="2125"/>
                </a:lnTo>
                <a:lnTo>
                  <a:pt x="2399" y="2104"/>
                </a:lnTo>
                <a:lnTo>
                  <a:pt x="2345" y="2079"/>
                </a:lnTo>
                <a:lnTo>
                  <a:pt x="2293" y="2047"/>
                </a:lnTo>
                <a:lnTo>
                  <a:pt x="2243" y="2011"/>
                </a:lnTo>
                <a:lnTo>
                  <a:pt x="2197" y="1969"/>
                </a:lnTo>
                <a:lnTo>
                  <a:pt x="2035" y="1814"/>
                </a:lnTo>
                <a:lnTo>
                  <a:pt x="2033" y="1814"/>
                </a:lnTo>
                <a:lnTo>
                  <a:pt x="1308" y="2539"/>
                </a:lnTo>
                <a:lnTo>
                  <a:pt x="1419" y="2650"/>
                </a:lnTo>
                <a:lnTo>
                  <a:pt x="1437" y="2671"/>
                </a:lnTo>
                <a:lnTo>
                  <a:pt x="1447" y="2694"/>
                </a:lnTo>
                <a:lnTo>
                  <a:pt x="1453" y="2719"/>
                </a:lnTo>
                <a:lnTo>
                  <a:pt x="1453" y="2744"/>
                </a:lnTo>
                <a:lnTo>
                  <a:pt x="1447" y="2768"/>
                </a:lnTo>
                <a:lnTo>
                  <a:pt x="1437" y="2791"/>
                </a:lnTo>
                <a:lnTo>
                  <a:pt x="1419" y="2812"/>
                </a:lnTo>
                <a:lnTo>
                  <a:pt x="1301" y="2932"/>
                </a:lnTo>
                <a:lnTo>
                  <a:pt x="1284" y="2947"/>
                </a:lnTo>
                <a:lnTo>
                  <a:pt x="1263" y="2957"/>
                </a:lnTo>
                <a:lnTo>
                  <a:pt x="1242" y="2963"/>
                </a:lnTo>
                <a:lnTo>
                  <a:pt x="1219" y="2965"/>
                </a:lnTo>
                <a:lnTo>
                  <a:pt x="1196" y="2963"/>
                </a:lnTo>
                <a:lnTo>
                  <a:pt x="1176" y="2957"/>
                </a:lnTo>
                <a:lnTo>
                  <a:pt x="1155" y="2947"/>
                </a:lnTo>
                <a:lnTo>
                  <a:pt x="1138" y="2932"/>
                </a:lnTo>
                <a:lnTo>
                  <a:pt x="1026" y="2820"/>
                </a:lnTo>
                <a:lnTo>
                  <a:pt x="916" y="2930"/>
                </a:lnTo>
                <a:lnTo>
                  <a:pt x="1035" y="3049"/>
                </a:lnTo>
                <a:lnTo>
                  <a:pt x="1052" y="3071"/>
                </a:lnTo>
                <a:lnTo>
                  <a:pt x="1063" y="3094"/>
                </a:lnTo>
                <a:lnTo>
                  <a:pt x="1068" y="3118"/>
                </a:lnTo>
                <a:lnTo>
                  <a:pt x="1068" y="3143"/>
                </a:lnTo>
                <a:lnTo>
                  <a:pt x="1063" y="3168"/>
                </a:lnTo>
                <a:lnTo>
                  <a:pt x="1052" y="3191"/>
                </a:lnTo>
                <a:lnTo>
                  <a:pt x="1035" y="3212"/>
                </a:lnTo>
                <a:lnTo>
                  <a:pt x="916" y="3332"/>
                </a:lnTo>
                <a:lnTo>
                  <a:pt x="899" y="3345"/>
                </a:lnTo>
                <a:lnTo>
                  <a:pt x="879" y="3357"/>
                </a:lnTo>
                <a:lnTo>
                  <a:pt x="857" y="3363"/>
                </a:lnTo>
                <a:lnTo>
                  <a:pt x="834" y="3365"/>
                </a:lnTo>
                <a:lnTo>
                  <a:pt x="811" y="3363"/>
                </a:lnTo>
                <a:lnTo>
                  <a:pt x="791" y="3357"/>
                </a:lnTo>
                <a:lnTo>
                  <a:pt x="771" y="3345"/>
                </a:lnTo>
                <a:lnTo>
                  <a:pt x="753" y="3332"/>
                </a:lnTo>
                <a:lnTo>
                  <a:pt x="634" y="3212"/>
                </a:lnTo>
                <a:lnTo>
                  <a:pt x="515" y="3332"/>
                </a:lnTo>
                <a:lnTo>
                  <a:pt x="634" y="3450"/>
                </a:lnTo>
                <a:lnTo>
                  <a:pt x="651" y="3471"/>
                </a:lnTo>
                <a:lnTo>
                  <a:pt x="662" y="3495"/>
                </a:lnTo>
                <a:lnTo>
                  <a:pt x="667" y="3519"/>
                </a:lnTo>
                <a:lnTo>
                  <a:pt x="667" y="3544"/>
                </a:lnTo>
                <a:lnTo>
                  <a:pt x="662" y="3569"/>
                </a:lnTo>
                <a:lnTo>
                  <a:pt x="651" y="3592"/>
                </a:lnTo>
                <a:lnTo>
                  <a:pt x="634" y="3613"/>
                </a:lnTo>
                <a:lnTo>
                  <a:pt x="515" y="3733"/>
                </a:lnTo>
                <a:lnTo>
                  <a:pt x="498" y="3746"/>
                </a:lnTo>
                <a:lnTo>
                  <a:pt x="478" y="3758"/>
                </a:lnTo>
                <a:lnTo>
                  <a:pt x="456" y="3764"/>
                </a:lnTo>
                <a:lnTo>
                  <a:pt x="433" y="3766"/>
                </a:lnTo>
                <a:lnTo>
                  <a:pt x="412" y="3764"/>
                </a:lnTo>
                <a:lnTo>
                  <a:pt x="390" y="3758"/>
                </a:lnTo>
                <a:lnTo>
                  <a:pt x="370" y="3746"/>
                </a:lnTo>
                <a:lnTo>
                  <a:pt x="352" y="3733"/>
                </a:lnTo>
                <a:lnTo>
                  <a:pt x="32" y="3413"/>
                </a:lnTo>
                <a:lnTo>
                  <a:pt x="16" y="3392"/>
                </a:lnTo>
                <a:lnTo>
                  <a:pt x="5" y="3368"/>
                </a:lnTo>
                <a:lnTo>
                  <a:pt x="0" y="3344"/>
                </a:lnTo>
                <a:lnTo>
                  <a:pt x="0" y="3319"/>
                </a:lnTo>
                <a:lnTo>
                  <a:pt x="5" y="3294"/>
                </a:lnTo>
                <a:lnTo>
                  <a:pt x="16" y="3271"/>
                </a:lnTo>
                <a:lnTo>
                  <a:pt x="32" y="3250"/>
                </a:lnTo>
                <a:lnTo>
                  <a:pt x="1751" y="1532"/>
                </a:lnTo>
                <a:lnTo>
                  <a:pt x="1751" y="1531"/>
                </a:lnTo>
                <a:lnTo>
                  <a:pt x="1751" y="1530"/>
                </a:lnTo>
                <a:lnTo>
                  <a:pt x="1595" y="1367"/>
                </a:lnTo>
                <a:lnTo>
                  <a:pt x="1555" y="1323"/>
                </a:lnTo>
                <a:lnTo>
                  <a:pt x="1519" y="1275"/>
                </a:lnTo>
                <a:lnTo>
                  <a:pt x="1489" y="1225"/>
                </a:lnTo>
                <a:lnTo>
                  <a:pt x="1464" y="1174"/>
                </a:lnTo>
                <a:lnTo>
                  <a:pt x="1443" y="1121"/>
                </a:lnTo>
                <a:lnTo>
                  <a:pt x="1428" y="1066"/>
                </a:lnTo>
                <a:lnTo>
                  <a:pt x="1418" y="1010"/>
                </a:lnTo>
                <a:lnTo>
                  <a:pt x="1414" y="954"/>
                </a:lnTo>
                <a:lnTo>
                  <a:pt x="1414" y="897"/>
                </a:lnTo>
                <a:lnTo>
                  <a:pt x="1419" y="841"/>
                </a:lnTo>
                <a:lnTo>
                  <a:pt x="1428" y="785"/>
                </a:lnTo>
                <a:lnTo>
                  <a:pt x="1445" y="731"/>
                </a:lnTo>
                <a:lnTo>
                  <a:pt x="1464" y="677"/>
                </a:lnTo>
                <a:lnTo>
                  <a:pt x="1489" y="625"/>
                </a:lnTo>
                <a:lnTo>
                  <a:pt x="1520" y="576"/>
                </a:lnTo>
                <a:lnTo>
                  <a:pt x="1555" y="529"/>
                </a:lnTo>
                <a:lnTo>
                  <a:pt x="1595" y="484"/>
                </a:lnTo>
                <a:lnTo>
                  <a:pt x="1641" y="443"/>
                </a:lnTo>
                <a:lnTo>
                  <a:pt x="1690" y="406"/>
                </a:lnTo>
                <a:lnTo>
                  <a:pt x="1742" y="375"/>
                </a:lnTo>
                <a:lnTo>
                  <a:pt x="1796" y="350"/>
                </a:lnTo>
                <a:lnTo>
                  <a:pt x="1854" y="329"/>
                </a:lnTo>
                <a:lnTo>
                  <a:pt x="1912" y="314"/>
                </a:lnTo>
                <a:lnTo>
                  <a:pt x="1972" y="306"/>
                </a:lnTo>
                <a:lnTo>
                  <a:pt x="2034" y="303"/>
                </a:lnTo>
                <a:lnTo>
                  <a:pt x="2092" y="305"/>
                </a:lnTo>
                <a:lnTo>
                  <a:pt x="2148" y="313"/>
                </a:lnTo>
                <a:lnTo>
                  <a:pt x="2203" y="325"/>
                </a:lnTo>
                <a:lnTo>
                  <a:pt x="2258" y="344"/>
                </a:lnTo>
                <a:lnTo>
                  <a:pt x="2310" y="367"/>
                </a:lnTo>
                <a:lnTo>
                  <a:pt x="2360" y="394"/>
                </a:lnTo>
                <a:lnTo>
                  <a:pt x="2381" y="347"/>
                </a:lnTo>
                <a:lnTo>
                  <a:pt x="2405" y="303"/>
                </a:lnTo>
                <a:lnTo>
                  <a:pt x="2433" y="260"/>
                </a:lnTo>
                <a:lnTo>
                  <a:pt x="2464" y="221"/>
                </a:lnTo>
                <a:lnTo>
                  <a:pt x="2498" y="183"/>
                </a:lnTo>
                <a:lnTo>
                  <a:pt x="2544" y="142"/>
                </a:lnTo>
                <a:lnTo>
                  <a:pt x="2594" y="105"/>
                </a:lnTo>
                <a:lnTo>
                  <a:pt x="2645" y="74"/>
                </a:lnTo>
                <a:lnTo>
                  <a:pt x="2701" y="47"/>
                </a:lnTo>
                <a:lnTo>
                  <a:pt x="2758" y="27"/>
                </a:lnTo>
                <a:lnTo>
                  <a:pt x="2817" y="12"/>
                </a:lnTo>
                <a:lnTo>
                  <a:pt x="2877" y="4"/>
                </a:lnTo>
                <a:lnTo>
                  <a:pt x="2940" y="0"/>
                </a:lnTo>
                <a:close/>
              </a:path>
            </a:pathLst>
          </a:custGeom>
          <a:solidFill>
            <a:srgbClr val="00BCD4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isometricOffAxis1Left">
              <a:rot lat="0" lon="19800000" rev="11312"/>
            </a:camera>
            <a:lightRig rig="soft" dir="t">
              <a:rot lat="0" lon="0" rev="18000000"/>
            </a:lightRig>
          </a:scene3d>
          <a:sp3d extrusionH="406400">
            <a:bevelT w="12700" h="12700" prst="cross"/>
            <a:extrusionClr>
              <a:srgbClr val="FFFFFF"/>
            </a:extrusionClr>
            <a:contourClr>
              <a:srgbClr val="FFFFFF"/>
            </a:contourClr>
          </a:sp3d>
        </p:spPr>
        <p:txBody>
          <a:bodyPr vert="horz" wrap="square" lIns="22814" tIns="11405" rIns="22814" bIns="11405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2951" b="1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7" name="Group 58">
            <a:extLst>
              <a:ext uri="{FF2B5EF4-FFF2-40B4-BE49-F238E27FC236}">
                <a16:creationId xmlns:a16="http://schemas.microsoft.com/office/drawing/2014/main" id="{D746E6D9-1A44-4977-B16A-2AC1F77E35D0}"/>
              </a:ext>
            </a:extLst>
          </p:cNvPr>
          <p:cNvGrpSpPr/>
          <p:nvPr/>
        </p:nvGrpSpPr>
        <p:grpSpPr>
          <a:xfrm>
            <a:off x="3212426" y="2572984"/>
            <a:ext cx="2238148" cy="426730"/>
            <a:chOff x="12984480" y="8160307"/>
            <a:chExt cx="2966933" cy="565682"/>
          </a:xfrm>
        </p:grpSpPr>
        <p:sp>
          <p:nvSpPr>
            <p:cNvPr id="68" name="Rectangle 59">
              <a:extLst>
                <a:ext uri="{FF2B5EF4-FFF2-40B4-BE49-F238E27FC236}">
                  <a16:creationId xmlns:a16="http://schemas.microsoft.com/office/drawing/2014/main" id="{46724A51-79B7-4434-AA9A-DD9F5475E184}"/>
                </a:ext>
              </a:extLst>
            </p:cNvPr>
            <p:cNvSpPr/>
            <p:nvPr/>
          </p:nvSpPr>
          <p:spPr>
            <a:xfrm>
              <a:off x="12984480" y="8160307"/>
              <a:ext cx="565200" cy="565682"/>
            </a:xfrm>
            <a:prstGeom prst="rect">
              <a:avLst/>
            </a:prstGeom>
            <a:solidFill>
              <a:srgbClr val="00BC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 b="1" dirty="0">
                <a:cs typeface="+mn-ea"/>
                <a:sym typeface="+mn-lt"/>
              </a:endParaRPr>
            </a:p>
          </p:txBody>
        </p:sp>
        <p:sp>
          <p:nvSpPr>
            <p:cNvPr id="69" name="Freeform 45">
              <a:extLst>
                <a:ext uri="{FF2B5EF4-FFF2-40B4-BE49-F238E27FC236}">
                  <a16:creationId xmlns:a16="http://schemas.microsoft.com/office/drawing/2014/main" id="{FDF0831F-CBF4-41C8-872B-184AF49FA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06338" y="8282406"/>
              <a:ext cx="321484" cy="321484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125" b="1" dirty="0">
                <a:cs typeface="+mn-ea"/>
                <a:sym typeface="+mn-lt"/>
              </a:endParaRPr>
            </a:p>
          </p:txBody>
        </p:sp>
        <p:grpSp>
          <p:nvGrpSpPr>
            <p:cNvPr id="70" name="Group 61">
              <a:extLst>
                <a:ext uri="{FF2B5EF4-FFF2-40B4-BE49-F238E27FC236}">
                  <a16:creationId xmlns:a16="http://schemas.microsoft.com/office/drawing/2014/main" id="{7ACC341D-7DBB-4F51-93FE-E49EC2420F26}"/>
                </a:ext>
              </a:extLst>
            </p:cNvPr>
            <p:cNvGrpSpPr/>
            <p:nvPr/>
          </p:nvGrpSpPr>
          <p:grpSpPr>
            <a:xfrm>
              <a:off x="12984480" y="8160307"/>
              <a:ext cx="2966933" cy="565682"/>
              <a:chOff x="12984480" y="8160307"/>
              <a:chExt cx="2966933" cy="565682"/>
            </a:xfrm>
          </p:grpSpPr>
          <p:sp>
            <p:nvSpPr>
              <p:cNvPr id="71" name="Rectangle 62">
                <a:extLst>
                  <a:ext uri="{FF2B5EF4-FFF2-40B4-BE49-F238E27FC236}">
                    <a16:creationId xmlns:a16="http://schemas.microsoft.com/office/drawing/2014/main" id="{0E55450B-B51D-4810-8A2B-E658938B9E1E}"/>
                  </a:ext>
                </a:extLst>
              </p:cNvPr>
              <p:cNvSpPr/>
              <p:nvPr/>
            </p:nvSpPr>
            <p:spPr>
              <a:xfrm>
                <a:off x="12984480" y="8160307"/>
                <a:ext cx="2817377" cy="565682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25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Rectangle 63">
                <a:extLst>
                  <a:ext uri="{FF2B5EF4-FFF2-40B4-BE49-F238E27FC236}">
                    <a16:creationId xmlns:a16="http://schemas.microsoft.com/office/drawing/2014/main" id="{DFED3FCC-E201-4707-B772-2E7499E5906C}"/>
                  </a:ext>
                </a:extLst>
              </p:cNvPr>
              <p:cNvSpPr/>
              <p:nvPr/>
            </p:nvSpPr>
            <p:spPr>
              <a:xfrm>
                <a:off x="13698282" y="8262032"/>
                <a:ext cx="2253131" cy="377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5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73" name="Group 58">
            <a:extLst>
              <a:ext uri="{FF2B5EF4-FFF2-40B4-BE49-F238E27FC236}">
                <a16:creationId xmlns:a16="http://schemas.microsoft.com/office/drawing/2014/main" id="{84B61EA1-E30B-4D5A-9A7B-7FD30B210F4F}"/>
              </a:ext>
            </a:extLst>
          </p:cNvPr>
          <p:cNvGrpSpPr/>
          <p:nvPr/>
        </p:nvGrpSpPr>
        <p:grpSpPr>
          <a:xfrm>
            <a:off x="3212426" y="3298637"/>
            <a:ext cx="2238148" cy="426730"/>
            <a:chOff x="12984480" y="8160307"/>
            <a:chExt cx="2966933" cy="565682"/>
          </a:xfrm>
        </p:grpSpPr>
        <p:sp>
          <p:nvSpPr>
            <p:cNvPr id="74" name="Rectangle 59">
              <a:extLst>
                <a:ext uri="{FF2B5EF4-FFF2-40B4-BE49-F238E27FC236}">
                  <a16:creationId xmlns:a16="http://schemas.microsoft.com/office/drawing/2014/main" id="{FCF34AC2-B351-438F-BE6F-61F35258F0DF}"/>
                </a:ext>
              </a:extLst>
            </p:cNvPr>
            <p:cNvSpPr/>
            <p:nvPr/>
          </p:nvSpPr>
          <p:spPr>
            <a:xfrm>
              <a:off x="12984480" y="8160307"/>
              <a:ext cx="565200" cy="565682"/>
            </a:xfrm>
            <a:prstGeom prst="rect">
              <a:avLst/>
            </a:prstGeom>
            <a:solidFill>
              <a:srgbClr val="00BC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 b="1" dirty="0">
                <a:cs typeface="+mn-ea"/>
                <a:sym typeface="+mn-lt"/>
              </a:endParaRPr>
            </a:p>
          </p:txBody>
        </p:sp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4F32F8C9-805B-42D7-93C9-50B856F7F9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06338" y="8282406"/>
              <a:ext cx="321484" cy="321484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125" b="1" dirty="0">
                <a:cs typeface="+mn-ea"/>
                <a:sym typeface="+mn-lt"/>
              </a:endParaRPr>
            </a:p>
          </p:txBody>
        </p:sp>
        <p:grpSp>
          <p:nvGrpSpPr>
            <p:cNvPr id="76" name="Group 61">
              <a:extLst>
                <a:ext uri="{FF2B5EF4-FFF2-40B4-BE49-F238E27FC236}">
                  <a16:creationId xmlns:a16="http://schemas.microsoft.com/office/drawing/2014/main" id="{0675A01E-CFC1-47B7-8C87-A66F0A27EC24}"/>
                </a:ext>
              </a:extLst>
            </p:cNvPr>
            <p:cNvGrpSpPr/>
            <p:nvPr/>
          </p:nvGrpSpPr>
          <p:grpSpPr>
            <a:xfrm>
              <a:off x="12984480" y="8160307"/>
              <a:ext cx="2966933" cy="565682"/>
              <a:chOff x="12984480" y="8160307"/>
              <a:chExt cx="2966933" cy="565682"/>
            </a:xfrm>
          </p:grpSpPr>
          <p:sp>
            <p:nvSpPr>
              <p:cNvPr id="77" name="Rectangle 62">
                <a:extLst>
                  <a:ext uri="{FF2B5EF4-FFF2-40B4-BE49-F238E27FC236}">
                    <a16:creationId xmlns:a16="http://schemas.microsoft.com/office/drawing/2014/main" id="{32E9723A-ECB5-49A8-B849-84D788690FD2}"/>
                  </a:ext>
                </a:extLst>
              </p:cNvPr>
              <p:cNvSpPr/>
              <p:nvPr/>
            </p:nvSpPr>
            <p:spPr>
              <a:xfrm>
                <a:off x="12984480" y="8160307"/>
                <a:ext cx="2817377" cy="565682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25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Rectangle 63">
                <a:extLst>
                  <a:ext uri="{FF2B5EF4-FFF2-40B4-BE49-F238E27FC236}">
                    <a16:creationId xmlns:a16="http://schemas.microsoft.com/office/drawing/2014/main" id="{89BF30AF-F404-4CB8-8DD6-FF907A3AB7E2}"/>
                  </a:ext>
                </a:extLst>
              </p:cNvPr>
              <p:cNvSpPr/>
              <p:nvPr/>
            </p:nvSpPr>
            <p:spPr>
              <a:xfrm>
                <a:off x="13698282" y="8262032"/>
                <a:ext cx="2253131" cy="377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5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79" name="Group 58">
            <a:extLst>
              <a:ext uri="{FF2B5EF4-FFF2-40B4-BE49-F238E27FC236}">
                <a16:creationId xmlns:a16="http://schemas.microsoft.com/office/drawing/2014/main" id="{F6B98E18-116B-425A-ADDA-17E92EAA7988}"/>
              </a:ext>
            </a:extLst>
          </p:cNvPr>
          <p:cNvGrpSpPr/>
          <p:nvPr/>
        </p:nvGrpSpPr>
        <p:grpSpPr>
          <a:xfrm>
            <a:off x="3212426" y="4024290"/>
            <a:ext cx="2238148" cy="426730"/>
            <a:chOff x="12984480" y="8160307"/>
            <a:chExt cx="2966933" cy="565682"/>
          </a:xfrm>
        </p:grpSpPr>
        <p:sp>
          <p:nvSpPr>
            <p:cNvPr id="80" name="Rectangle 59">
              <a:extLst>
                <a:ext uri="{FF2B5EF4-FFF2-40B4-BE49-F238E27FC236}">
                  <a16:creationId xmlns:a16="http://schemas.microsoft.com/office/drawing/2014/main" id="{F0BB4747-AD27-43BE-AE54-346C9F4C58F9}"/>
                </a:ext>
              </a:extLst>
            </p:cNvPr>
            <p:cNvSpPr/>
            <p:nvPr/>
          </p:nvSpPr>
          <p:spPr>
            <a:xfrm>
              <a:off x="12984480" y="8160307"/>
              <a:ext cx="565200" cy="565682"/>
            </a:xfrm>
            <a:prstGeom prst="rect">
              <a:avLst/>
            </a:prstGeom>
            <a:solidFill>
              <a:srgbClr val="00BC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 b="1" dirty="0">
                <a:cs typeface="+mn-ea"/>
                <a:sym typeface="+mn-lt"/>
              </a:endParaRPr>
            </a:p>
          </p:txBody>
        </p:sp>
        <p:sp>
          <p:nvSpPr>
            <p:cNvPr id="81" name="Freeform 45">
              <a:extLst>
                <a:ext uri="{FF2B5EF4-FFF2-40B4-BE49-F238E27FC236}">
                  <a16:creationId xmlns:a16="http://schemas.microsoft.com/office/drawing/2014/main" id="{353AEE01-6A7A-4A7E-AF99-F1828BEEA5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06338" y="8282406"/>
              <a:ext cx="321484" cy="321484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125" b="1" dirty="0">
                <a:cs typeface="+mn-ea"/>
                <a:sym typeface="+mn-lt"/>
              </a:endParaRPr>
            </a:p>
          </p:txBody>
        </p:sp>
        <p:grpSp>
          <p:nvGrpSpPr>
            <p:cNvPr id="82" name="Group 61">
              <a:extLst>
                <a:ext uri="{FF2B5EF4-FFF2-40B4-BE49-F238E27FC236}">
                  <a16:creationId xmlns:a16="http://schemas.microsoft.com/office/drawing/2014/main" id="{23CA74BB-5E72-44C2-BFD2-95571EFF42CA}"/>
                </a:ext>
              </a:extLst>
            </p:cNvPr>
            <p:cNvGrpSpPr/>
            <p:nvPr/>
          </p:nvGrpSpPr>
          <p:grpSpPr>
            <a:xfrm>
              <a:off x="12984480" y="8160307"/>
              <a:ext cx="2966933" cy="565682"/>
              <a:chOff x="12984480" y="8160307"/>
              <a:chExt cx="2966933" cy="565682"/>
            </a:xfrm>
          </p:grpSpPr>
          <p:sp>
            <p:nvSpPr>
              <p:cNvPr id="83" name="Rectangle 62">
                <a:extLst>
                  <a:ext uri="{FF2B5EF4-FFF2-40B4-BE49-F238E27FC236}">
                    <a16:creationId xmlns:a16="http://schemas.microsoft.com/office/drawing/2014/main" id="{178F8500-5922-414C-8269-F5E997E289EC}"/>
                  </a:ext>
                </a:extLst>
              </p:cNvPr>
              <p:cNvSpPr/>
              <p:nvPr/>
            </p:nvSpPr>
            <p:spPr>
              <a:xfrm>
                <a:off x="12984480" y="8160307"/>
                <a:ext cx="2817377" cy="565682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25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Rectangle 63">
                <a:extLst>
                  <a:ext uri="{FF2B5EF4-FFF2-40B4-BE49-F238E27FC236}">
                    <a16:creationId xmlns:a16="http://schemas.microsoft.com/office/drawing/2014/main" id="{8905EEAE-7319-462E-8482-1E9D81CE6D26}"/>
                  </a:ext>
                </a:extLst>
              </p:cNvPr>
              <p:cNvSpPr/>
              <p:nvPr/>
            </p:nvSpPr>
            <p:spPr>
              <a:xfrm>
                <a:off x="13698282" y="8262032"/>
                <a:ext cx="2253131" cy="377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5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85" name="Group 58">
            <a:extLst>
              <a:ext uri="{FF2B5EF4-FFF2-40B4-BE49-F238E27FC236}">
                <a16:creationId xmlns:a16="http://schemas.microsoft.com/office/drawing/2014/main" id="{F50E0639-277C-4D0A-ADF9-EEB0D60F08E3}"/>
              </a:ext>
            </a:extLst>
          </p:cNvPr>
          <p:cNvGrpSpPr/>
          <p:nvPr/>
        </p:nvGrpSpPr>
        <p:grpSpPr>
          <a:xfrm>
            <a:off x="3212426" y="4749942"/>
            <a:ext cx="2238148" cy="426730"/>
            <a:chOff x="12984480" y="8160307"/>
            <a:chExt cx="2966933" cy="565682"/>
          </a:xfrm>
        </p:grpSpPr>
        <p:sp>
          <p:nvSpPr>
            <p:cNvPr id="86" name="Rectangle 59">
              <a:extLst>
                <a:ext uri="{FF2B5EF4-FFF2-40B4-BE49-F238E27FC236}">
                  <a16:creationId xmlns:a16="http://schemas.microsoft.com/office/drawing/2014/main" id="{4B995709-2DB5-46B1-A27B-43D50116A885}"/>
                </a:ext>
              </a:extLst>
            </p:cNvPr>
            <p:cNvSpPr/>
            <p:nvPr/>
          </p:nvSpPr>
          <p:spPr>
            <a:xfrm>
              <a:off x="12984480" y="8160307"/>
              <a:ext cx="565200" cy="565682"/>
            </a:xfrm>
            <a:prstGeom prst="rect">
              <a:avLst/>
            </a:prstGeom>
            <a:solidFill>
              <a:srgbClr val="00BC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 b="1" dirty="0">
                <a:cs typeface="+mn-ea"/>
                <a:sym typeface="+mn-lt"/>
              </a:endParaRPr>
            </a:p>
          </p:txBody>
        </p:sp>
        <p:sp>
          <p:nvSpPr>
            <p:cNvPr id="87" name="Freeform 45">
              <a:extLst>
                <a:ext uri="{FF2B5EF4-FFF2-40B4-BE49-F238E27FC236}">
                  <a16:creationId xmlns:a16="http://schemas.microsoft.com/office/drawing/2014/main" id="{32754A65-681E-4188-AB1F-F2A436E449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06338" y="8282406"/>
              <a:ext cx="321484" cy="321484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125" b="1" dirty="0">
                <a:cs typeface="+mn-ea"/>
                <a:sym typeface="+mn-lt"/>
              </a:endParaRPr>
            </a:p>
          </p:txBody>
        </p:sp>
        <p:grpSp>
          <p:nvGrpSpPr>
            <p:cNvPr id="88" name="Group 61">
              <a:extLst>
                <a:ext uri="{FF2B5EF4-FFF2-40B4-BE49-F238E27FC236}">
                  <a16:creationId xmlns:a16="http://schemas.microsoft.com/office/drawing/2014/main" id="{DC0A29CB-0680-4D09-9FBE-BE25C6241D4F}"/>
                </a:ext>
              </a:extLst>
            </p:cNvPr>
            <p:cNvGrpSpPr/>
            <p:nvPr/>
          </p:nvGrpSpPr>
          <p:grpSpPr>
            <a:xfrm>
              <a:off x="12984480" y="8160307"/>
              <a:ext cx="2966933" cy="565682"/>
              <a:chOff x="12984480" y="8160307"/>
              <a:chExt cx="2966933" cy="565682"/>
            </a:xfrm>
          </p:grpSpPr>
          <p:sp>
            <p:nvSpPr>
              <p:cNvPr id="89" name="Rectangle 62">
                <a:extLst>
                  <a:ext uri="{FF2B5EF4-FFF2-40B4-BE49-F238E27FC236}">
                    <a16:creationId xmlns:a16="http://schemas.microsoft.com/office/drawing/2014/main" id="{45239F98-89BD-4E59-9FC1-48DFCB4ADC2D}"/>
                  </a:ext>
                </a:extLst>
              </p:cNvPr>
              <p:cNvSpPr/>
              <p:nvPr/>
            </p:nvSpPr>
            <p:spPr>
              <a:xfrm>
                <a:off x="12984480" y="8160307"/>
                <a:ext cx="2817377" cy="565682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25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Rectangle 63">
                <a:extLst>
                  <a:ext uri="{FF2B5EF4-FFF2-40B4-BE49-F238E27FC236}">
                    <a16:creationId xmlns:a16="http://schemas.microsoft.com/office/drawing/2014/main" id="{FBCB6E58-1B23-4C77-937E-62DBCF8444CF}"/>
                  </a:ext>
                </a:extLst>
              </p:cNvPr>
              <p:cNvSpPr/>
              <p:nvPr/>
            </p:nvSpPr>
            <p:spPr>
              <a:xfrm>
                <a:off x="13698282" y="8262032"/>
                <a:ext cx="2253131" cy="377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5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B4969C1-9140-4362-AA04-7B89F2432F5D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35" name="Rounded Rectangle 7">
              <a:extLst>
                <a:ext uri="{FF2B5EF4-FFF2-40B4-BE49-F238E27FC236}">
                  <a16:creationId xmlns:a16="http://schemas.microsoft.com/office/drawing/2014/main" id="{04228C05-BB03-49C7-BE86-E1A5671C3E38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Title 3">
              <a:extLst>
                <a:ext uri="{FF2B5EF4-FFF2-40B4-BE49-F238E27FC236}">
                  <a16:creationId xmlns:a16="http://schemas.microsoft.com/office/drawing/2014/main" id="{0143F5A9-5095-4C16-8381-0DDF173B833F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02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A08AADB-5595-4389-BCDE-8D9498B90159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发展前景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18A2FBB-6729-4BC3-AC84-6C7290128C3F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3004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entágono 7">
            <a:extLst>
              <a:ext uri="{FF2B5EF4-FFF2-40B4-BE49-F238E27FC236}">
                <a16:creationId xmlns:a16="http://schemas.microsoft.com/office/drawing/2014/main" id="{505325EF-303F-4DC2-860D-99F6B1890269}"/>
              </a:ext>
            </a:extLst>
          </p:cNvPr>
          <p:cNvSpPr/>
          <p:nvPr/>
        </p:nvSpPr>
        <p:spPr>
          <a:xfrm>
            <a:off x="5657204" y="2767095"/>
            <a:ext cx="1131251" cy="509472"/>
          </a:xfrm>
          <a:prstGeom prst="homePlate">
            <a:avLst>
              <a:gd name="adj" fmla="val 37919"/>
            </a:avLst>
          </a:prstGeom>
          <a:solidFill>
            <a:srgbClr val="176490"/>
          </a:solidFill>
          <a:ln w="25400" cap="flat" cmpd="sng" algn="ctr">
            <a:noFill/>
            <a:prstDash val="solid"/>
          </a:ln>
          <a:effectLst/>
        </p:spPr>
        <p:txBody>
          <a:bodyPr lIns="107988" rIns="107988"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25" name="Pentágono 20">
            <a:extLst>
              <a:ext uri="{FF2B5EF4-FFF2-40B4-BE49-F238E27FC236}">
                <a16:creationId xmlns:a16="http://schemas.microsoft.com/office/drawing/2014/main" id="{3C7B77DE-7D44-438C-9119-429BB0D781A0}"/>
              </a:ext>
            </a:extLst>
          </p:cNvPr>
          <p:cNvSpPr/>
          <p:nvPr/>
        </p:nvSpPr>
        <p:spPr>
          <a:xfrm>
            <a:off x="5657204" y="3271205"/>
            <a:ext cx="2053666" cy="509472"/>
          </a:xfrm>
          <a:prstGeom prst="homePlate">
            <a:avLst>
              <a:gd name="adj" fmla="val 37919"/>
            </a:avLst>
          </a:prstGeom>
          <a:solidFill>
            <a:srgbClr val="0187A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26" name="Pentágono 21">
            <a:extLst>
              <a:ext uri="{FF2B5EF4-FFF2-40B4-BE49-F238E27FC236}">
                <a16:creationId xmlns:a16="http://schemas.microsoft.com/office/drawing/2014/main" id="{2FA30C93-8B06-45C9-A802-82E1FF492DA2}"/>
              </a:ext>
            </a:extLst>
          </p:cNvPr>
          <p:cNvSpPr/>
          <p:nvPr/>
        </p:nvSpPr>
        <p:spPr>
          <a:xfrm>
            <a:off x="5657204" y="3779909"/>
            <a:ext cx="1494425" cy="509472"/>
          </a:xfrm>
          <a:prstGeom prst="homePlate">
            <a:avLst>
              <a:gd name="adj" fmla="val 37919"/>
            </a:avLst>
          </a:prstGeom>
          <a:solidFill>
            <a:srgbClr val="1AA4B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27" name="Pentágono 22">
            <a:extLst>
              <a:ext uri="{FF2B5EF4-FFF2-40B4-BE49-F238E27FC236}">
                <a16:creationId xmlns:a16="http://schemas.microsoft.com/office/drawing/2014/main" id="{FFA53DC4-17FD-44D8-8566-259F733BC385}"/>
              </a:ext>
            </a:extLst>
          </p:cNvPr>
          <p:cNvSpPr/>
          <p:nvPr/>
        </p:nvSpPr>
        <p:spPr>
          <a:xfrm>
            <a:off x="5657204" y="4286468"/>
            <a:ext cx="1774045" cy="509472"/>
          </a:xfrm>
          <a:prstGeom prst="homePlate">
            <a:avLst>
              <a:gd name="adj" fmla="val 37919"/>
            </a:avLst>
          </a:prstGeom>
          <a:solidFill>
            <a:srgbClr val="52C3C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sp>
        <p:nvSpPr>
          <p:cNvPr id="32" name="Rectángulo 11">
            <a:extLst>
              <a:ext uri="{FF2B5EF4-FFF2-40B4-BE49-F238E27FC236}">
                <a16:creationId xmlns:a16="http://schemas.microsoft.com/office/drawing/2014/main" id="{94DBF978-0701-4157-B7D6-4D720B43A4F6}"/>
              </a:ext>
            </a:extLst>
          </p:cNvPr>
          <p:cNvSpPr/>
          <p:nvPr/>
        </p:nvSpPr>
        <p:spPr>
          <a:xfrm>
            <a:off x="4790303" y="2389883"/>
            <a:ext cx="889851" cy="700991"/>
          </a:xfrm>
          <a:prstGeom prst="rect">
            <a:avLst/>
          </a:prstGeom>
          <a:solidFill>
            <a:srgbClr val="176490"/>
          </a:solidFill>
          <a:ln w="25400" cap="flat" cmpd="sng" algn="ctr">
            <a:noFill/>
            <a:prstDash val="solid"/>
          </a:ln>
          <a:effectLst>
            <a:outerShdw blurRad="215900" dist="38100" algn="l" rotWithShape="0">
              <a:prstClr val="black">
                <a:alpha val="5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9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Rectángulo 12">
            <a:extLst>
              <a:ext uri="{FF2B5EF4-FFF2-40B4-BE49-F238E27FC236}">
                <a16:creationId xmlns:a16="http://schemas.microsoft.com/office/drawing/2014/main" id="{46225222-203C-47E9-A91B-EB0AEF47C02D}"/>
              </a:ext>
            </a:extLst>
          </p:cNvPr>
          <p:cNvSpPr/>
          <p:nvPr/>
        </p:nvSpPr>
        <p:spPr>
          <a:xfrm>
            <a:off x="4790303" y="3090874"/>
            <a:ext cx="889851" cy="700991"/>
          </a:xfrm>
          <a:prstGeom prst="rect">
            <a:avLst/>
          </a:prstGeom>
          <a:solidFill>
            <a:srgbClr val="0187AC"/>
          </a:solidFill>
          <a:ln w="25400" cap="flat" cmpd="sng" algn="ctr">
            <a:noFill/>
            <a:prstDash val="solid"/>
          </a:ln>
          <a:effectLst>
            <a:outerShdw blurRad="215900" dist="38100" algn="l" rotWithShape="0">
              <a:prstClr val="black">
                <a:alpha val="5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9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Rectángulo 13">
            <a:extLst>
              <a:ext uri="{FF2B5EF4-FFF2-40B4-BE49-F238E27FC236}">
                <a16:creationId xmlns:a16="http://schemas.microsoft.com/office/drawing/2014/main" id="{3F5F47E3-2626-4F4C-93EA-2A5CF9DC8D59}"/>
              </a:ext>
            </a:extLst>
          </p:cNvPr>
          <p:cNvSpPr/>
          <p:nvPr/>
        </p:nvSpPr>
        <p:spPr>
          <a:xfrm>
            <a:off x="4790303" y="3788237"/>
            <a:ext cx="889851" cy="700991"/>
          </a:xfrm>
          <a:prstGeom prst="rect">
            <a:avLst/>
          </a:prstGeom>
          <a:solidFill>
            <a:srgbClr val="1AA4BE"/>
          </a:solidFill>
          <a:ln w="25400" cap="flat" cmpd="sng" algn="ctr">
            <a:noFill/>
            <a:prstDash val="solid"/>
          </a:ln>
          <a:effectLst>
            <a:outerShdw blurRad="215900" dist="38100" algn="l" rotWithShape="0">
              <a:prstClr val="black">
                <a:alpha val="5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9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Rectángulo 14">
            <a:extLst>
              <a:ext uri="{FF2B5EF4-FFF2-40B4-BE49-F238E27FC236}">
                <a16:creationId xmlns:a16="http://schemas.microsoft.com/office/drawing/2014/main" id="{6129115C-9ADC-4A2D-BE2B-2B422B277DDB}"/>
              </a:ext>
            </a:extLst>
          </p:cNvPr>
          <p:cNvSpPr/>
          <p:nvPr/>
        </p:nvSpPr>
        <p:spPr>
          <a:xfrm>
            <a:off x="4790303" y="4490699"/>
            <a:ext cx="889851" cy="700991"/>
          </a:xfrm>
          <a:prstGeom prst="rect">
            <a:avLst/>
          </a:prstGeom>
          <a:solidFill>
            <a:srgbClr val="52C3CB"/>
          </a:solidFill>
          <a:ln w="25400" cap="flat" cmpd="sng" algn="ctr">
            <a:noFill/>
            <a:prstDash val="solid"/>
          </a:ln>
          <a:effectLst>
            <a:outerShdw blurRad="215900" dist="38100" algn="l" rotWithShape="0">
              <a:prstClr val="black">
                <a:alpha val="5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9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Rectángulo 6">
            <a:extLst>
              <a:ext uri="{FF2B5EF4-FFF2-40B4-BE49-F238E27FC236}">
                <a16:creationId xmlns:a16="http://schemas.microsoft.com/office/drawing/2014/main" id="{2C1CCD4C-CC2D-4B84-A204-B835FD07BA25}"/>
              </a:ext>
            </a:extLst>
          </p:cNvPr>
          <p:cNvSpPr/>
          <p:nvPr/>
        </p:nvSpPr>
        <p:spPr>
          <a:xfrm>
            <a:off x="3288241" y="2185988"/>
            <a:ext cx="1779614" cy="812171"/>
          </a:xfrm>
          <a:prstGeom prst="rect">
            <a:avLst/>
          </a:prstGeom>
          <a:solidFill>
            <a:srgbClr val="176490"/>
          </a:solidFill>
          <a:ln w="25400" cap="flat" cmpd="sng" algn="ctr">
            <a:noFill/>
            <a:prstDash val="solid"/>
          </a:ln>
          <a:effectLst>
            <a:outerShdw blurRad="215900" dist="38100" algn="l" rotWithShape="0">
              <a:prstClr val="black">
                <a:alpha val="54000"/>
              </a:prstClr>
            </a:outerShdw>
          </a:effectLst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9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37" name="Rectángulo 8">
            <a:extLst>
              <a:ext uri="{FF2B5EF4-FFF2-40B4-BE49-F238E27FC236}">
                <a16:creationId xmlns:a16="http://schemas.microsoft.com/office/drawing/2014/main" id="{FAA296E2-4844-4B1F-8356-011B6A127E2F}"/>
              </a:ext>
            </a:extLst>
          </p:cNvPr>
          <p:cNvSpPr/>
          <p:nvPr/>
        </p:nvSpPr>
        <p:spPr>
          <a:xfrm>
            <a:off x="3288241" y="2990178"/>
            <a:ext cx="1779614" cy="812171"/>
          </a:xfrm>
          <a:prstGeom prst="rect">
            <a:avLst/>
          </a:prstGeom>
          <a:solidFill>
            <a:srgbClr val="0187AC"/>
          </a:solidFill>
          <a:ln w="25400" cap="flat" cmpd="sng" algn="ctr">
            <a:noFill/>
            <a:prstDash val="solid"/>
          </a:ln>
          <a:effectLst>
            <a:outerShdw blurRad="215900" dist="38100" algn="l" rotWithShape="0">
              <a:prstClr val="black">
                <a:alpha val="54000"/>
              </a:prstClr>
            </a:outerShdw>
          </a:effectLst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9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38" name="Rectángulo 9">
            <a:extLst>
              <a:ext uri="{FF2B5EF4-FFF2-40B4-BE49-F238E27FC236}">
                <a16:creationId xmlns:a16="http://schemas.microsoft.com/office/drawing/2014/main" id="{CDC0F5CA-C2B2-49E2-9F66-FAD34F1E4C50}"/>
              </a:ext>
            </a:extLst>
          </p:cNvPr>
          <p:cNvSpPr/>
          <p:nvPr/>
        </p:nvSpPr>
        <p:spPr>
          <a:xfrm>
            <a:off x="3288241" y="3794368"/>
            <a:ext cx="1779614" cy="812171"/>
          </a:xfrm>
          <a:prstGeom prst="rect">
            <a:avLst/>
          </a:prstGeom>
          <a:solidFill>
            <a:srgbClr val="1AA4BE"/>
          </a:solidFill>
          <a:ln w="25400" cap="flat" cmpd="sng" algn="ctr">
            <a:noFill/>
            <a:prstDash val="solid"/>
          </a:ln>
          <a:effectLst>
            <a:outerShdw blurRad="215900" dist="38100" algn="l" rotWithShape="0">
              <a:prstClr val="black">
                <a:alpha val="54000"/>
              </a:prstClr>
            </a:outerShdw>
          </a:effectLst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9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39" name="Rectángulo 10">
            <a:extLst>
              <a:ext uri="{FF2B5EF4-FFF2-40B4-BE49-F238E27FC236}">
                <a16:creationId xmlns:a16="http://schemas.microsoft.com/office/drawing/2014/main" id="{8442119F-3B0C-4ED8-8FBC-A778AB444B59}"/>
              </a:ext>
            </a:extLst>
          </p:cNvPr>
          <p:cNvSpPr/>
          <p:nvPr/>
        </p:nvSpPr>
        <p:spPr>
          <a:xfrm>
            <a:off x="3288241" y="4598559"/>
            <a:ext cx="1779614" cy="812171"/>
          </a:xfrm>
          <a:prstGeom prst="rect">
            <a:avLst/>
          </a:prstGeom>
          <a:solidFill>
            <a:srgbClr val="52C3CB"/>
          </a:solidFill>
          <a:ln w="25400" cap="flat" cmpd="sng" algn="ctr">
            <a:noFill/>
            <a:prstDash val="solid"/>
          </a:ln>
          <a:effectLst>
            <a:outerShdw blurRad="215900" dist="38100" algn="l" rotWithShape="0">
              <a:prstClr val="black">
                <a:alpha val="54000"/>
              </a:prstClr>
            </a:outerShdw>
          </a:effectLst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9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BE94ED4-C93A-4005-BD87-029A02271718}"/>
              </a:ext>
            </a:extLst>
          </p:cNvPr>
          <p:cNvGrpSpPr/>
          <p:nvPr/>
        </p:nvGrpSpPr>
        <p:grpSpPr>
          <a:xfrm>
            <a:off x="1060068" y="1461376"/>
            <a:ext cx="2227839" cy="4671462"/>
            <a:chOff x="501268" y="1630662"/>
            <a:chExt cx="2227839" cy="4671462"/>
          </a:xfrm>
        </p:grpSpPr>
        <p:pic>
          <p:nvPicPr>
            <p:cNvPr id="4" name="pasted-image.tiff">
              <a:extLst>
                <a:ext uri="{FF2B5EF4-FFF2-40B4-BE49-F238E27FC236}">
                  <a16:creationId xmlns:a16="http://schemas.microsoft.com/office/drawing/2014/main" id="{B5877A80-DC9D-4484-84AD-F33E3F9024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1268" y="1630662"/>
              <a:ext cx="2227839" cy="4671462"/>
            </a:xfrm>
            <a:prstGeom prst="rect">
              <a:avLst/>
            </a:prstGeom>
            <a:ln w="12700">
              <a:miter lim="400000"/>
            </a:ln>
            <a:effectLst>
              <a:outerShdw blurRad="1270000" dist="635000" dir="3300000" rotWithShape="0">
                <a:schemeClr val="accent6">
                  <a:hueOff val="-2214564"/>
                  <a:satOff val="-18455"/>
                  <a:lumOff val="-82930"/>
                  <a:alpha val="24538"/>
                </a:schemeClr>
              </a:outerShdw>
            </a:effectLst>
          </p:spPr>
        </p:pic>
        <p:pic>
          <p:nvPicPr>
            <p:cNvPr id="5" name="图片占位符 1">
              <a:extLst>
                <a:ext uri="{FF2B5EF4-FFF2-40B4-BE49-F238E27FC236}">
                  <a16:creationId xmlns:a16="http://schemas.microsoft.com/office/drawing/2014/main" id="{82B1C340-E5D7-40A2-8541-4B9A62967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9786" y="2315586"/>
              <a:ext cx="1870801" cy="3315229"/>
            </a:xfrm>
            <a:prstGeom prst="rect">
              <a:avLst/>
            </a:prstGeom>
          </p:spPr>
        </p:pic>
      </p:grpSp>
      <p:sp>
        <p:nvSpPr>
          <p:cNvPr id="70" name="矩形 53">
            <a:extLst>
              <a:ext uri="{FF2B5EF4-FFF2-40B4-BE49-F238E27FC236}">
                <a16:creationId xmlns:a16="http://schemas.microsoft.com/office/drawing/2014/main" id="{48AF4357-7154-464F-BD46-A6BC1451D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2061" y="4454533"/>
            <a:ext cx="813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71" name="矩形 57">
            <a:extLst>
              <a:ext uri="{FF2B5EF4-FFF2-40B4-BE49-F238E27FC236}">
                <a16:creationId xmlns:a16="http://schemas.microsoft.com/office/drawing/2014/main" id="{DF3F1672-380A-4BD3-BFB7-A8E38C87D1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2061" y="4721614"/>
            <a:ext cx="404540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2" name="矩形 53">
            <a:extLst>
              <a:ext uri="{FF2B5EF4-FFF2-40B4-BE49-F238E27FC236}">
                <a16:creationId xmlns:a16="http://schemas.microsoft.com/office/drawing/2014/main" id="{918C5888-B094-4C3E-AD45-C6F06C2B0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2061" y="3826106"/>
            <a:ext cx="813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73" name="矩形 57">
            <a:extLst>
              <a:ext uri="{FF2B5EF4-FFF2-40B4-BE49-F238E27FC236}">
                <a16:creationId xmlns:a16="http://schemas.microsoft.com/office/drawing/2014/main" id="{D05BC474-10DC-45DD-BA8D-9AD197CF7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2061" y="4091252"/>
            <a:ext cx="389300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4" name="矩形 53">
            <a:extLst>
              <a:ext uri="{FF2B5EF4-FFF2-40B4-BE49-F238E27FC236}">
                <a16:creationId xmlns:a16="http://schemas.microsoft.com/office/drawing/2014/main" id="{F53A5D62-11E7-4E56-A485-551C908060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2061" y="3240951"/>
            <a:ext cx="813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5" name="矩形 57">
            <a:extLst>
              <a:ext uri="{FF2B5EF4-FFF2-40B4-BE49-F238E27FC236}">
                <a16:creationId xmlns:a16="http://schemas.microsoft.com/office/drawing/2014/main" id="{5B600D57-901A-46EB-B8A4-FA9248C3A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2061" y="3482082"/>
            <a:ext cx="375330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6" name="矩形 53">
            <a:extLst>
              <a:ext uri="{FF2B5EF4-FFF2-40B4-BE49-F238E27FC236}">
                <a16:creationId xmlns:a16="http://schemas.microsoft.com/office/drawing/2014/main" id="{A3D38998-44C9-4F2B-A5F5-6507342CE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2061" y="2690382"/>
            <a:ext cx="813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77" name="矩形 57">
            <a:extLst>
              <a:ext uri="{FF2B5EF4-FFF2-40B4-BE49-F238E27FC236}">
                <a16:creationId xmlns:a16="http://schemas.microsoft.com/office/drawing/2014/main" id="{C9D15955-C60A-42C6-BAE6-02FA46ED2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2061" y="2964836"/>
            <a:ext cx="389300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8D02C48-F032-4A26-AB3D-D623AA94984C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42" name="Rounded Rectangle 7">
              <a:extLst>
                <a:ext uri="{FF2B5EF4-FFF2-40B4-BE49-F238E27FC236}">
                  <a16:creationId xmlns:a16="http://schemas.microsoft.com/office/drawing/2014/main" id="{06915312-E6E2-4B49-8D99-5612210DD602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Title 3">
              <a:extLst>
                <a:ext uri="{FF2B5EF4-FFF2-40B4-BE49-F238E27FC236}">
                  <a16:creationId xmlns:a16="http://schemas.microsoft.com/office/drawing/2014/main" id="{BCD37DB0-5C20-4613-87C5-00FABD8F0E6D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02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32A1940-A319-4AB6-867C-AE6C9B8A98AE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发展前景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8B1E60E-DA4A-492A-8FF2-118EF0700A8E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092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88D02C48-F032-4A26-AB3D-D623AA94984C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42" name="Rounded Rectangle 7">
              <a:extLst>
                <a:ext uri="{FF2B5EF4-FFF2-40B4-BE49-F238E27FC236}">
                  <a16:creationId xmlns:a16="http://schemas.microsoft.com/office/drawing/2014/main" id="{06915312-E6E2-4B49-8D99-5612210DD602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Title 3">
              <a:extLst>
                <a:ext uri="{FF2B5EF4-FFF2-40B4-BE49-F238E27FC236}">
                  <a16:creationId xmlns:a16="http://schemas.microsoft.com/office/drawing/2014/main" id="{BCD37DB0-5C20-4613-87C5-00FABD8F0E6D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02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32A1940-A319-4AB6-867C-AE6C9B8A98AE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发展前景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8B1E60E-DA4A-492A-8FF2-118EF0700A8E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30" name="弧形 29">
            <a:extLst>
              <a:ext uri="{FF2B5EF4-FFF2-40B4-BE49-F238E27FC236}">
                <a16:creationId xmlns:a16="http://schemas.microsoft.com/office/drawing/2014/main" id="{AC041347-03B9-4E03-9975-303DD6871729}"/>
              </a:ext>
            </a:extLst>
          </p:cNvPr>
          <p:cNvSpPr/>
          <p:nvPr/>
        </p:nvSpPr>
        <p:spPr>
          <a:xfrm>
            <a:off x="1705751" y="1796771"/>
            <a:ext cx="1666968" cy="1666968"/>
          </a:xfrm>
          <a:prstGeom prst="arc">
            <a:avLst/>
          </a:prstGeom>
          <a:ln w="9525">
            <a:solidFill>
              <a:srgbClr val="00BCD4"/>
            </a:solidFill>
            <a:headEnd type="none" w="med" len="med"/>
            <a:tailEnd type="triangl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id="{8555C137-1C48-42B1-B60C-400D151EE001}"/>
              </a:ext>
            </a:extLst>
          </p:cNvPr>
          <p:cNvSpPr/>
          <p:nvPr/>
        </p:nvSpPr>
        <p:spPr>
          <a:xfrm flipV="1">
            <a:off x="3645870" y="4069141"/>
            <a:ext cx="1666968" cy="1666968"/>
          </a:xfrm>
          <a:prstGeom prst="arc">
            <a:avLst/>
          </a:prstGeom>
          <a:ln w="952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CE010E0-E250-416B-8DE8-581A3300A32B}"/>
              </a:ext>
            </a:extLst>
          </p:cNvPr>
          <p:cNvGrpSpPr/>
          <p:nvPr/>
        </p:nvGrpSpPr>
        <p:grpSpPr>
          <a:xfrm>
            <a:off x="3888340" y="4216825"/>
            <a:ext cx="1182028" cy="1182030"/>
            <a:chOff x="3707642" y="3731770"/>
            <a:chExt cx="1182028" cy="118203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6" name="流程图: 接点 45">
              <a:extLst>
                <a:ext uri="{FF2B5EF4-FFF2-40B4-BE49-F238E27FC236}">
                  <a16:creationId xmlns:a16="http://schemas.microsoft.com/office/drawing/2014/main" id="{39BB264D-A9D2-4BB7-BB31-33D001DEE6C1}"/>
                </a:ext>
              </a:extLst>
            </p:cNvPr>
            <p:cNvSpPr/>
            <p:nvPr/>
          </p:nvSpPr>
          <p:spPr>
            <a:xfrm>
              <a:off x="3707642" y="3731770"/>
              <a:ext cx="1182028" cy="1182030"/>
            </a:xfrm>
            <a:prstGeom prst="flowChartConnec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desk-computer-investments_73272">
              <a:extLst>
                <a:ext uri="{FF2B5EF4-FFF2-40B4-BE49-F238E27FC236}">
                  <a16:creationId xmlns:a16="http://schemas.microsoft.com/office/drawing/2014/main" id="{503A8047-9A32-4688-A7EC-ACC8ED5C4B8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3813" y="4151521"/>
              <a:ext cx="609685" cy="342527"/>
            </a:xfrm>
            <a:custGeom>
              <a:avLst/>
              <a:gdLst>
                <a:gd name="T0" fmla="*/ 2132 w 2890"/>
                <a:gd name="T1" fmla="*/ 971 h 1626"/>
                <a:gd name="T2" fmla="*/ 2524 w 2890"/>
                <a:gd name="T3" fmla="*/ 268 h 1626"/>
                <a:gd name="T4" fmla="*/ 2890 w 2890"/>
                <a:gd name="T5" fmla="*/ 1560 h 1626"/>
                <a:gd name="T6" fmla="*/ 2718 w 2890"/>
                <a:gd name="T7" fmla="*/ 1626 h 1626"/>
                <a:gd name="T8" fmla="*/ 1204 w 2890"/>
                <a:gd name="T9" fmla="*/ 1626 h 1626"/>
                <a:gd name="T10" fmla="*/ 67 w 2890"/>
                <a:gd name="T11" fmla="*/ 1626 h 1626"/>
                <a:gd name="T12" fmla="*/ 67 w 2890"/>
                <a:gd name="T13" fmla="*/ 1493 h 1626"/>
                <a:gd name="T14" fmla="*/ 566 w 2890"/>
                <a:gd name="T15" fmla="*/ 1436 h 1626"/>
                <a:gd name="T16" fmla="*/ 125 w 2890"/>
                <a:gd name="T17" fmla="*/ 1365 h 1626"/>
                <a:gd name="T18" fmla="*/ 59 w 2890"/>
                <a:gd name="T19" fmla="*/ 231 h 1626"/>
                <a:gd name="T20" fmla="*/ 1645 w 2890"/>
                <a:gd name="T21" fmla="*/ 164 h 1626"/>
                <a:gd name="T22" fmla="*/ 1711 w 2890"/>
                <a:gd name="T23" fmla="*/ 1299 h 1626"/>
                <a:gd name="T24" fmla="*/ 1097 w 2890"/>
                <a:gd name="T25" fmla="*/ 1365 h 1626"/>
                <a:gd name="T26" fmla="*/ 1270 w 2890"/>
                <a:gd name="T27" fmla="*/ 1493 h 1626"/>
                <a:gd name="T28" fmla="*/ 1871 w 2890"/>
                <a:gd name="T29" fmla="*/ 66 h 1626"/>
                <a:gd name="T30" fmla="*/ 2718 w 2890"/>
                <a:gd name="T31" fmla="*/ 0 h 1626"/>
                <a:gd name="T32" fmla="*/ 2784 w 2890"/>
                <a:gd name="T33" fmla="*/ 1493 h 1626"/>
                <a:gd name="T34" fmla="*/ 2890 w 2890"/>
                <a:gd name="T35" fmla="*/ 1560 h 1626"/>
                <a:gd name="T36" fmla="*/ 1264 w 2890"/>
                <a:gd name="T37" fmla="*/ 665 h 1626"/>
                <a:gd name="T38" fmla="*/ 1390 w 2890"/>
                <a:gd name="T39" fmla="*/ 634 h 1626"/>
                <a:gd name="T40" fmla="*/ 1389 w 2890"/>
                <a:gd name="T41" fmla="*/ 510 h 1626"/>
                <a:gd name="T42" fmla="*/ 1385 w 2890"/>
                <a:gd name="T43" fmla="*/ 498 h 1626"/>
                <a:gd name="T44" fmla="*/ 1379 w 2890"/>
                <a:gd name="T45" fmla="*/ 485 h 1626"/>
                <a:gd name="T46" fmla="*/ 1372 w 2890"/>
                <a:gd name="T47" fmla="*/ 476 h 1626"/>
                <a:gd name="T48" fmla="*/ 1362 w 2890"/>
                <a:gd name="T49" fmla="*/ 468 h 1626"/>
                <a:gd name="T50" fmla="*/ 1350 w 2890"/>
                <a:gd name="T51" fmla="*/ 461 h 1626"/>
                <a:gd name="T52" fmla="*/ 1347 w 2890"/>
                <a:gd name="T53" fmla="*/ 460 h 1626"/>
                <a:gd name="T54" fmla="*/ 1335 w 2890"/>
                <a:gd name="T55" fmla="*/ 456 h 1626"/>
                <a:gd name="T56" fmla="*/ 1323 w 2890"/>
                <a:gd name="T57" fmla="*/ 455 h 1626"/>
                <a:gd name="T58" fmla="*/ 1132 w 2890"/>
                <a:gd name="T59" fmla="*/ 522 h 1626"/>
                <a:gd name="T60" fmla="*/ 839 w 2890"/>
                <a:gd name="T61" fmla="*/ 869 h 1626"/>
                <a:gd name="T62" fmla="*/ 657 w 2890"/>
                <a:gd name="T63" fmla="*/ 753 h 1626"/>
                <a:gd name="T64" fmla="*/ 323 w 2890"/>
                <a:gd name="T65" fmla="*/ 1087 h 1626"/>
                <a:gd name="T66" fmla="*/ 417 w 2890"/>
                <a:gd name="T67" fmla="*/ 1100 h 1626"/>
                <a:gd name="T68" fmla="*/ 783 w 2890"/>
                <a:gd name="T69" fmla="*/ 1007 h 1626"/>
                <a:gd name="T70" fmla="*/ 878 w 2890"/>
                <a:gd name="T71" fmla="*/ 1013 h 1626"/>
                <a:gd name="T72" fmla="*/ 2328 w 2890"/>
                <a:gd name="T73" fmla="*/ 1220 h 1626"/>
                <a:gd name="T74" fmla="*/ 2328 w 2890"/>
                <a:gd name="T75" fmla="*/ 1457 h 1626"/>
                <a:gd name="T76" fmla="*/ 2658 w 2890"/>
                <a:gd name="T77" fmla="*/ 201 h 1626"/>
                <a:gd name="T78" fmla="*/ 2065 w 2890"/>
                <a:gd name="T79" fmla="*/ 135 h 1626"/>
                <a:gd name="T80" fmla="*/ 1998 w 2890"/>
                <a:gd name="T81" fmla="*/ 1038 h 1626"/>
                <a:gd name="T82" fmla="*/ 2591 w 2890"/>
                <a:gd name="T83" fmla="*/ 1104 h 1626"/>
                <a:gd name="T84" fmla="*/ 2658 w 2890"/>
                <a:gd name="T85" fmla="*/ 201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0" h="1626">
                  <a:moveTo>
                    <a:pt x="2524" y="971"/>
                  </a:moveTo>
                  <a:lnTo>
                    <a:pt x="2132" y="971"/>
                  </a:lnTo>
                  <a:lnTo>
                    <a:pt x="2132" y="268"/>
                  </a:lnTo>
                  <a:lnTo>
                    <a:pt x="2524" y="268"/>
                  </a:lnTo>
                  <a:lnTo>
                    <a:pt x="2524" y="971"/>
                  </a:lnTo>
                  <a:close/>
                  <a:moveTo>
                    <a:pt x="2890" y="1560"/>
                  </a:moveTo>
                  <a:cubicBezTo>
                    <a:pt x="2890" y="1596"/>
                    <a:pt x="2860" y="1626"/>
                    <a:pt x="2823" y="1626"/>
                  </a:cubicBezTo>
                  <a:lnTo>
                    <a:pt x="2718" y="1626"/>
                  </a:lnTo>
                  <a:lnTo>
                    <a:pt x="1938" y="1626"/>
                  </a:lnTo>
                  <a:lnTo>
                    <a:pt x="1204" y="1626"/>
                  </a:lnTo>
                  <a:lnTo>
                    <a:pt x="566" y="1626"/>
                  </a:lnTo>
                  <a:lnTo>
                    <a:pt x="67" y="1626"/>
                  </a:lnTo>
                  <a:cubicBezTo>
                    <a:pt x="30" y="1626"/>
                    <a:pt x="0" y="1596"/>
                    <a:pt x="0" y="1560"/>
                  </a:cubicBezTo>
                  <a:cubicBezTo>
                    <a:pt x="0" y="1523"/>
                    <a:pt x="30" y="1493"/>
                    <a:pt x="67" y="1493"/>
                  </a:cubicBezTo>
                  <a:lnTo>
                    <a:pt x="500" y="1493"/>
                  </a:lnTo>
                  <a:cubicBezTo>
                    <a:pt x="505" y="1461"/>
                    <a:pt x="532" y="1436"/>
                    <a:pt x="566" y="1436"/>
                  </a:cubicBezTo>
                  <a:cubicBezTo>
                    <a:pt x="614" y="1436"/>
                    <a:pt x="655" y="1407"/>
                    <a:pt x="673" y="1365"/>
                  </a:cubicBezTo>
                  <a:lnTo>
                    <a:pt x="125" y="1365"/>
                  </a:lnTo>
                  <a:cubicBezTo>
                    <a:pt x="88" y="1365"/>
                    <a:pt x="59" y="1335"/>
                    <a:pt x="59" y="1299"/>
                  </a:cubicBezTo>
                  <a:lnTo>
                    <a:pt x="59" y="231"/>
                  </a:lnTo>
                  <a:cubicBezTo>
                    <a:pt x="59" y="194"/>
                    <a:pt x="88" y="164"/>
                    <a:pt x="125" y="164"/>
                  </a:cubicBezTo>
                  <a:lnTo>
                    <a:pt x="1645" y="164"/>
                  </a:lnTo>
                  <a:cubicBezTo>
                    <a:pt x="1681" y="164"/>
                    <a:pt x="1711" y="194"/>
                    <a:pt x="1711" y="231"/>
                  </a:cubicBezTo>
                  <a:lnTo>
                    <a:pt x="1711" y="1299"/>
                  </a:lnTo>
                  <a:cubicBezTo>
                    <a:pt x="1711" y="1335"/>
                    <a:pt x="1681" y="1365"/>
                    <a:pt x="1645" y="1365"/>
                  </a:cubicBezTo>
                  <a:lnTo>
                    <a:pt x="1097" y="1365"/>
                  </a:lnTo>
                  <a:cubicBezTo>
                    <a:pt x="1115" y="1407"/>
                    <a:pt x="1156" y="1436"/>
                    <a:pt x="1204" y="1436"/>
                  </a:cubicBezTo>
                  <a:cubicBezTo>
                    <a:pt x="1238" y="1436"/>
                    <a:pt x="1265" y="1461"/>
                    <a:pt x="1270" y="1493"/>
                  </a:cubicBezTo>
                  <a:lnTo>
                    <a:pt x="1871" y="1493"/>
                  </a:lnTo>
                  <a:lnTo>
                    <a:pt x="1871" y="66"/>
                  </a:lnTo>
                  <a:cubicBezTo>
                    <a:pt x="1871" y="29"/>
                    <a:pt x="1901" y="0"/>
                    <a:pt x="1938" y="0"/>
                  </a:cubicBezTo>
                  <a:lnTo>
                    <a:pt x="2718" y="0"/>
                  </a:lnTo>
                  <a:cubicBezTo>
                    <a:pt x="2755" y="0"/>
                    <a:pt x="2784" y="29"/>
                    <a:pt x="2784" y="66"/>
                  </a:cubicBezTo>
                  <a:lnTo>
                    <a:pt x="2784" y="1493"/>
                  </a:lnTo>
                  <a:lnTo>
                    <a:pt x="2823" y="1493"/>
                  </a:lnTo>
                  <a:cubicBezTo>
                    <a:pt x="2860" y="1493"/>
                    <a:pt x="2890" y="1523"/>
                    <a:pt x="2890" y="1560"/>
                  </a:cubicBezTo>
                  <a:close/>
                  <a:moveTo>
                    <a:pt x="878" y="1013"/>
                  </a:moveTo>
                  <a:lnTo>
                    <a:pt x="1264" y="665"/>
                  </a:lnTo>
                  <a:cubicBezTo>
                    <a:pt x="1276" y="686"/>
                    <a:pt x="1298" y="700"/>
                    <a:pt x="1323" y="700"/>
                  </a:cubicBezTo>
                  <a:cubicBezTo>
                    <a:pt x="1360" y="700"/>
                    <a:pt x="1390" y="670"/>
                    <a:pt x="1390" y="634"/>
                  </a:cubicBezTo>
                  <a:lnTo>
                    <a:pt x="1390" y="522"/>
                  </a:lnTo>
                  <a:cubicBezTo>
                    <a:pt x="1390" y="518"/>
                    <a:pt x="1390" y="514"/>
                    <a:pt x="1389" y="510"/>
                  </a:cubicBezTo>
                  <a:cubicBezTo>
                    <a:pt x="1389" y="509"/>
                    <a:pt x="1388" y="508"/>
                    <a:pt x="1388" y="506"/>
                  </a:cubicBezTo>
                  <a:cubicBezTo>
                    <a:pt x="1387" y="504"/>
                    <a:pt x="1386" y="501"/>
                    <a:pt x="1385" y="498"/>
                  </a:cubicBezTo>
                  <a:cubicBezTo>
                    <a:pt x="1385" y="497"/>
                    <a:pt x="1385" y="496"/>
                    <a:pt x="1384" y="495"/>
                  </a:cubicBezTo>
                  <a:cubicBezTo>
                    <a:pt x="1383" y="492"/>
                    <a:pt x="1381" y="488"/>
                    <a:pt x="1379" y="485"/>
                  </a:cubicBezTo>
                  <a:cubicBezTo>
                    <a:pt x="1378" y="485"/>
                    <a:pt x="1378" y="484"/>
                    <a:pt x="1377" y="483"/>
                  </a:cubicBezTo>
                  <a:cubicBezTo>
                    <a:pt x="1376" y="481"/>
                    <a:pt x="1374" y="478"/>
                    <a:pt x="1372" y="476"/>
                  </a:cubicBezTo>
                  <a:cubicBezTo>
                    <a:pt x="1371" y="475"/>
                    <a:pt x="1370" y="474"/>
                    <a:pt x="1369" y="474"/>
                  </a:cubicBezTo>
                  <a:cubicBezTo>
                    <a:pt x="1367" y="472"/>
                    <a:pt x="1365" y="470"/>
                    <a:pt x="1362" y="468"/>
                  </a:cubicBezTo>
                  <a:cubicBezTo>
                    <a:pt x="1361" y="467"/>
                    <a:pt x="1361" y="467"/>
                    <a:pt x="1360" y="466"/>
                  </a:cubicBezTo>
                  <a:cubicBezTo>
                    <a:pt x="1357" y="464"/>
                    <a:pt x="1354" y="463"/>
                    <a:pt x="1350" y="461"/>
                  </a:cubicBezTo>
                  <a:cubicBezTo>
                    <a:pt x="1350" y="461"/>
                    <a:pt x="1350" y="461"/>
                    <a:pt x="1350" y="461"/>
                  </a:cubicBezTo>
                  <a:cubicBezTo>
                    <a:pt x="1349" y="460"/>
                    <a:pt x="1348" y="460"/>
                    <a:pt x="1347" y="460"/>
                  </a:cubicBezTo>
                  <a:cubicBezTo>
                    <a:pt x="1344" y="459"/>
                    <a:pt x="1341" y="458"/>
                    <a:pt x="1339" y="457"/>
                  </a:cubicBezTo>
                  <a:cubicBezTo>
                    <a:pt x="1337" y="457"/>
                    <a:pt x="1336" y="457"/>
                    <a:pt x="1335" y="456"/>
                  </a:cubicBezTo>
                  <a:cubicBezTo>
                    <a:pt x="1332" y="456"/>
                    <a:pt x="1328" y="456"/>
                    <a:pt x="1325" y="455"/>
                  </a:cubicBezTo>
                  <a:cubicBezTo>
                    <a:pt x="1324" y="455"/>
                    <a:pt x="1324" y="455"/>
                    <a:pt x="1323" y="455"/>
                  </a:cubicBezTo>
                  <a:lnTo>
                    <a:pt x="1199" y="455"/>
                  </a:lnTo>
                  <a:cubicBezTo>
                    <a:pt x="1162" y="455"/>
                    <a:pt x="1132" y="485"/>
                    <a:pt x="1132" y="522"/>
                  </a:cubicBezTo>
                  <a:cubicBezTo>
                    <a:pt x="1132" y="545"/>
                    <a:pt x="1144" y="566"/>
                    <a:pt x="1162" y="578"/>
                  </a:cubicBezTo>
                  <a:lnTo>
                    <a:pt x="839" y="869"/>
                  </a:lnTo>
                  <a:lnTo>
                    <a:pt x="747" y="763"/>
                  </a:lnTo>
                  <a:cubicBezTo>
                    <a:pt x="724" y="737"/>
                    <a:pt x="685" y="733"/>
                    <a:pt x="657" y="753"/>
                  </a:cubicBezTo>
                  <a:lnTo>
                    <a:pt x="337" y="993"/>
                  </a:lnTo>
                  <a:cubicBezTo>
                    <a:pt x="307" y="1016"/>
                    <a:pt x="301" y="1057"/>
                    <a:pt x="323" y="1087"/>
                  </a:cubicBezTo>
                  <a:cubicBezTo>
                    <a:pt x="336" y="1104"/>
                    <a:pt x="356" y="1113"/>
                    <a:pt x="377" y="1113"/>
                  </a:cubicBezTo>
                  <a:cubicBezTo>
                    <a:pt x="391" y="1113"/>
                    <a:pt x="405" y="1109"/>
                    <a:pt x="417" y="1100"/>
                  </a:cubicBezTo>
                  <a:lnTo>
                    <a:pt x="687" y="897"/>
                  </a:lnTo>
                  <a:lnTo>
                    <a:pt x="783" y="1007"/>
                  </a:lnTo>
                  <a:cubicBezTo>
                    <a:pt x="795" y="1021"/>
                    <a:pt x="811" y="1029"/>
                    <a:pt x="829" y="1030"/>
                  </a:cubicBezTo>
                  <a:cubicBezTo>
                    <a:pt x="847" y="1031"/>
                    <a:pt x="865" y="1025"/>
                    <a:pt x="878" y="1013"/>
                  </a:cubicBezTo>
                  <a:close/>
                  <a:moveTo>
                    <a:pt x="2447" y="1339"/>
                  </a:moveTo>
                  <a:cubicBezTo>
                    <a:pt x="2447" y="1273"/>
                    <a:pt x="2393" y="1220"/>
                    <a:pt x="2328" y="1220"/>
                  </a:cubicBezTo>
                  <a:cubicBezTo>
                    <a:pt x="2263" y="1220"/>
                    <a:pt x="2209" y="1273"/>
                    <a:pt x="2209" y="1339"/>
                  </a:cubicBezTo>
                  <a:cubicBezTo>
                    <a:pt x="2209" y="1404"/>
                    <a:pt x="2263" y="1457"/>
                    <a:pt x="2328" y="1457"/>
                  </a:cubicBezTo>
                  <a:cubicBezTo>
                    <a:pt x="2393" y="1457"/>
                    <a:pt x="2447" y="1404"/>
                    <a:pt x="2447" y="1339"/>
                  </a:cubicBezTo>
                  <a:close/>
                  <a:moveTo>
                    <a:pt x="2658" y="201"/>
                  </a:moveTo>
                  <a:cubicBezTo>
                    <a:pt x="2658" y="164"/>
                    <a:pt x="2628" y="135"/>
                    <a:pt x="2591" y="135"/>
                  </a:cubicBezTo>
                  <a:lnTo>
                    <a:pt x="2065" y="135"/>
                  </a:lnTo>
                  <a:cubicBezTo>
                    <a:pt x="2028" y="135"/>
                    <a:pt x="1998" y="164"/>
                    <a:pt x="1998" y="201"/>
                  </a:cubicBezTo>
                  <a:lnTo>
                    <a:pt x="1998" y="1038"/>
                  </a:lnTo>
                  <a:cubicBezTo>
                    <a:pt x="1998" y="1075"/>
                    <a:pt x="2028" y="1104"/>
                    <a:pt x="2065" y="1104"/>
                  </a:cubicBezTo>
                  <a:lnTo>
                    <a:pt x="2591" y="1104"/>
                  </a:lnTo>
                  <a:cubicBezTo>
                    <a:pt x="2628" y="1104"/>
                    <a:pt x="2658" y="1075"/>
                    <a:pt x="2658" y="1038"/>
                  </a:cubicBezTo>
                  <a:lnTo>
                    <a:pt x="2658" y="2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16E7AA6-6AD5-4E11-8F2C-79CC7B95D39E}"/>
              </a:ext>
            </a:extLst>
          </p:cNvPr>
          <p:cNvGrpSpPr/>
          <p:nvPr/>
        </p:nvGrpSpPr>
        <p:grpSpPr>
          <a:xfrm>
            <a:off x="1948221" y="1944455"/>
            <a:ext cx="1182028" cy="1182030"/>
            <a:chOff x="2040674" y="1745166"/>
            <a:chExt cx="1182028" cy="1182030"/>
          </a:xfrm>
          <a:effectLst>
            <a:outerShdw blurRad="254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流程图: 接点 48">
              <a:extLst>
                <a:ext uri="{FF2B5EF4-FFF2-40B4-BE49-F238E27FC236}">
                  <a16:creationId xmlns:a16="http://schemas.microsoft.com/office/drawing/2014/main" id="{AAA88098-6BBB-4D62-802B-8A818E3C0214}"/>
                </a:ext>
              </a:extLst>
            </p:cNvPr>
            <p:cNvSpPr/>
            <p:nvPr/>
          </p:nvSpPr>
          <p:spPr>
            <a:xfrm>
              <a:off x="2040674" y="1745166"/>
              <a:ext cx="1182028" cy="1182030"/>
            </a:xfrm>
            <a:prstGeom prst="flowChartConnector">
              <a:avLst/>
            </a:prstGeom>
            <a:solidFill>
              <a:srgbClr val="00BC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car_163942">
              <a:extLst>
                <a:ext uri="{FF2B5EF4-FFF2-40B4-BE49-F238E27FC236}">
                  <a16:creationId xmlns:a16="http://schemas.microsoft.com/office/drawing/2014/main" id="{CF973327-B6D1-4E48-948E-9A455E48EC3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26845" y="2055313"/>
              <a:ext cx="609685" cy="561736"/>
            </a:xfrm>
            <a:custGeom>
              <a:avLst/>
              <a:gdLst>
                <a:gd name="T0" fmla="*/ 5411 w 6523"/>
                <a:gd name="T1" fmla="*/ 1928 h 6020"/>
                <a:gd name="T2" fmla="*/ 4545 w 6523"/>
                <a:gd name="T3" fmla="*/ 1928 h 6020"/>
                <a:gd name="T4" fmla="*/ 4496 w 6523"/>
                <a:gd name="T5" fmla="*/ 1636 h 6020"/>
                <a:gd name="T6" fmla="*/ 2567 w 6523"/>
                <a:gd name="T7" fmla="*/ 0 h 6020"/>
                <a:gd name="T8" fmla="*/ 1512 w 6523"/>
                <a:gd name="T9" fmla="*/ 0 h 6020"/>
                <a:gd name="T10" fmla="*/ 1248 w 6523"/>
                <a:gd name="T11" fmla="*/ 222 h 6020"/>
                <a:gd name="T12" fmla="*/ 965 w 6523"/>
                <a:gd name="T13" fmla="*/ 1928 h 6020"/>
                <a:gd name="T14" fmla="*/ 277 w 6523"/>
                <a:gd name="T15" fmla="*/ 1928 h 6020"/>
                <a:gd name="T16" fmla="*/ 0 w 6523"/>
                <a:gd name="T17" fmla="*/ 2206 h 6020"/>
                <a:gd name="T18" fmla="*/ 0 w 6523"/>
                <a:gd name="T19" fmla="*/ 4342 h 6020"/>
                <a:gd name="T20" fmla="*/ 277 w 6523"/>
                <a:gd name="T21" fmla="*/ 4619 h 6020"/>
                <a:gd name="T22" fmla="*/ 649 w 6523"/>
                <a:gd name="T23" fmla="*/ 4619 h 6020"/>
                <a:gd name="T24" fmla="*/ 639 w 6523"/>
                <a:gd name="T25" fmla="*/ 4786 h 6020"/>
                <a:gd name="T26" fmla="*/ 1873 w 6523"/>
                <a:gd name="T27" fmla="*/ 6020 h 6020"/>
                <a:gd name="T28" fmla="*/ 3108 w 6523"/>
                <a:gd name="T29" fmla="*/ 4786 h 6020"/>
                <a:gd name="T30" fmla="*/ 3097 w 6523"/>
                <a:gd name="T31" fmla="*/ 4619 h 6020"/>
                <a:gd name="T32" fmla="*/ 3439 w 6523"/>
                <a:gd name="T33" fmla="*/ 4619 h 6020"/>
                <a:gd name="T34" fmla="*/ 3428 w 6523"/>
                <a:gd name="T35" fmla="*/ 4786 h 6020"/>
                <a:gd name="T36" fmla="*/ 4663 w 6523"/>
                <a:gd name="T37" fmla="*/ 6020 h 6020"/>
                <a:gd name="T38" fmla="*/ 5897 w 6523"/>
                <a:gd name="T39" fmla="*/ 4786 h 6020"/>
                <a:gd name="T40" fmla="*/ 5887 w 6523"/>
                <a:gd name="T41" fmla="*/ 4619 h 6020"/>
                <a:gd name="T42" fmla="*/ 6245 w 6523"/>
                <a:gd name="T43" fmla="*/ 4619 h 6020"/>
                <a:gd name="T44" fmla="*/ 6523 w 6523"/>
                <a:gd name="T45" fmla="*/ 4342 h 6020"/>
                <a:gd name="T46" fmla="*/ 6523 w 6523"/>
                <a:gd name="T47" fmla="*/ 3038 h 6020"/>
                <a:gd name="T48" fmla="*/ 5411 w 6523"/>
                <a:gd name="T49" fmla="*/ 1928 h 6020"/>
                <a:gd name="T50" fmla="*/ 1761 w 6523"/>
                <a:gd name="T51" fmla="*/ 542 h 6020"/>
                <a:gd name="T52" fmla="*/ 2580 w 6523"/>
                <a:gd name="T53" fmla="*/ 542 h 6020"/>
                <a:gd name="T54" fmla="*/ 3968 w 6523"/>
                <a:gd name="T55" fmla="*/ 1720 h 6020"/>
                <a:gd name="T56" fmla="*/ 3996 w 6523"/>
                <a:gd name="T57" fmla="*/ 1928 h 6020"/>
                <a:gd name="T58" fmla="*/ 1512 w 6523"/>
                <a:gd name="T59" fmla="*/ 1928 h 6020"/>
                <a:gd name="T60" fmla="*/ 1761 w 6523"/>
                <a:gd name="T61" fmla="*/ 542 h 6020"/>
                <a:gd name="T62" fmla="*/ 1872 w 6523"/>
                <a:gd name="T63" fmla="*/ 5495 h 6020"/>
                <a:gd name="T64" fmla="*/ 1179 w 6523"/>
                <a:gd name="T65" fmla="*/ 4802 h 6020"/>
                <a:gd name="T66" fmla="*/ 1872 w 6523"/>
                <a:gd name="T67" fmla="*/ 4108 h 6020"/>
                <a:gd name="T68" fmla="*/ 2565 w 6523"/>
                <a:gd name="T69" fmla="*/ 4802 h 6020"/>
                <a:gd name="T70" fmla="*/ 1872 w 6523"/>
                <a:gd name="T71" fmla="*/ 5495 h 6020"/>
                <a:gd name="T72" fmla="*/ 4661 w 6523"/>
                <a:gd name="T73" fmla="*/ 5495 h 6020"/>
                <a:gd name="T74" fmla="*/ 3968 w 6523"/>
                <a:gd name="T75" fmla="*/ 4802 h 6020"/>
                <a:gd name="T76" fmla="*/ 4661 w 6523"/>
                <a:gd name="T77" fmla="*/ 4108 h 6020"/>
                <a:gd name="T78" fmla="*/ 5355 w 6523"/>
                <a:gd name="T79" fmla="*/ 4802 h 6020"/>
                <a:gd name="T80" fmla="*/ 4661 w 6523"/>
                <a:gd name="T81" fmla="*/ 5495 h 6020"/>
                <a:gd name="T82" fmla="*/ 5979 w 6523"/>
                <a:gd name="T83" fmla="*/ 4066 h 6020"/>
                <a:gd name="T84" fmla="*/ 5661 w 6523"/>
                <a:gd name="T85" fmla="*/ 4066 h 6020"/>
                <a:gd name="T86" fmla="*/ 4660 w 6523"/>
                <a:gd name="T87" fmla="*/ 3552 h 6020"/>
                <a:gd name="T88" fmla="*/ 3659 w 6523"/>
                <a:gd name="T89" fmla="*/ 4066 h 6020"/>
                <a:gd name="T90" fmla="*/ 2872 w 6523"/>
                <a:gd name="T91" fmla="*/ 4066 h 6020"/>
                <a:gd name="T92" fmla="*/ 1871 w 6523"/>
                <a:gd name="T93" fmla="*/ 3552 h 6020"/>
                <a:gd name="T94" fmla="*/ 869 w 6523"/>
                <a:gd name="T95" fmla="*/ 4066 h 6020"/>
                <a:gd name="T96" fmla="*/ 541 w 6523"/>
                <a:gd name="T97" fmla="*/ 4066 h 6020"/>
                <a:gd name="T98" fmla="*/ 541 w 6523"/>
                <a:gd name="T99" fmla="*/ 2456 h 6020"/>
                <a:gd name="T100" fmla="*/ 5411 w 6523"/>
                <a:gd name="T101" fmla="*/ 2456 h 6020"/>
                <a:gd name="T102" fmla="*/ 5980 w 6523"/>
                <a:gd name="T103" fmla="*/ 3026 h 6020"/>
                <a:gd name="T104" fmla="*/ 5980 w 6523"/>
                <a:gd name="T105" fmla="*/ 4066 h 6020"/>
                <a:gd name="T106" fmla="*/ 5979 w 6523"/>
                <a:gd name="T107" fmla="*/ 4066 h 6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23" h="6020">
                  <a:moveTo>
                    <a:pt x="5411" y="1928"/>
                  </a:moveTo>
                  <a:lnTo>
                    <a:pt x="4545" y="1928"/>
                  </a:lnTo>
                  <a:lnTo>
                    <a:pt x="4496" y="1636"/>
                  </a:lnTo>
                  <a:cubicBezTo>
                    <a:pt x="4343" y="694"/>
                    <a:pt x="3524" y="0"/>
                    <a:pt x="2567" y="0"/>
                  </a:cubicBezTo>
                  <a:lnTo>
                    <a:pt x="1512" y="0"/>
                  </a:lnTo>
                  <a:cubicBezTo>
                    <a:pt x="1387" y="0"/>
                    <a:pt x="1276" y="98"/>
                    <a:pt x="1248" y="222"/>
                  </a:cubicBezTo>
                  <a:lnTo>
                    <a:pt x="965" y="1928"/>
                  </a:lnTo>
                  <a:lnTo>
                    <a:pt x="277" y="1928"/>
                  </a:lnTo>
                  <a:cubicBezTo>
                    <a:pt x="125" y="1928"/>
                    <a:pt x="0" y="2054"/>
                    <a:pt x="0" y="2206"/>
                  </a:cubicBezTo>
                  <a:lnTo>
                    <a:pt x="0" y="4342"/>
                  </a:lnTo>
                  <a:cubicBezTo>
                    <a:pt x="0" y="4494"/>
                    <a:pt x="125" y="4619"/>
                    <a:pt x="277" y="4619"/>
                  </a:cubicBezTo>
                  <a:lnTo>
                    <a:pt x="649" y="4619"/>
                  </a:lnTo>
                  <a:cubicBezTo>
                    <a:pt x="641" y="4674"/>
                    <a:pt x="639" y="4730"/>
                    <a:pt x="639" y="4786"/>
                  </a:cubicBezTo>
                  <a:cubicBezTo>
                    <a:pt x="639" y="5466"/>
                    <a:pt x="1193" y="6020"/>
                    <a:pt x="1873" y="6020"/>
                  </a:cubicBezTo>
                  <a:cubicBezTo>
                    <a:pt x="2553" y="6020"/>
                    <a:pt x="3095" y="5466"/>
                    <a:pt x="3108" y="4786"/>
                  </a:cubicBezTo>
                  <a:cubicBezTo>
                    <a:pt x="3108" y="4730"/>
                    <a:pt x="3104" y="4674"/>
                    <a:pt x="3097" y="4619"/>
                  </a:cubicBezTo>
                  <a:lnTo>
                    <a:pt x="3439" y="4619"/>
                  </a:lnTo>
                  <a:cubicBezTo>
                    <a:pt x="3431" y="4674"/>
                    <a:pt x="3428" y="4730"/>
                    <a:pt x="3428" y="4786"/>
                  </a:cubicBezTo>
                  <a:cubicBezTo>
                    <a:pt x="3428" y="5466"/>
                    <a:pt x="3983" y="6020"/>
                    <a:pt x="4663" y="6020"/>
                  </a:cubicBezTo>
                  <a:cubicBezTo>
                    <a:pt x="5328" y="6020"/>
                    <a:pt x="5884" y="5466"/>
                    <a:pt x="5897" y="4786"/>
                  </a:cubicBezTo>
                  <a:cubicBezTo>
                    <a:pt x="5897" y="4730"/>
                    <a:pt x="5893" y="4674"/>
                    <a:pt x="5887" y="4619"/>
                  </a:cubicBezTo>
                  <a:lnTo>
                    <a:pt x="6245" y="4619"/>
                  </a:lnTo>
                  <a:cubicBezTo>
                    <a:pt x="6397" y="4619"/>
                    <a:pt x="6523" y="4494"/>
                    <a:pt x="6523" y="4342"/>
                  </a:cubicBezTo>
                  <a:lnTo>
                    <a:pt x="6523" y="3038"/>
                  </a:lnTo>
                  <a:cubicBezTo>
                    <a:pt x="6520" y="2428"/>
                    <a:pt x="6021" y="1928"/>
                    <a:pt x="5411" y="1928"/>
                  </a:cubicBezTo>
                  <a:close/>
                  <a:moveTo>
                    <a:pt x="1761" y="542"/>
                  </a:moveTo>
                  <a:lnTo>
                    <a:pt x="2580" y="542"/>
                  </a:lnTo>
                  <a:cubicBezTo>
                    <a:pt x="3273" y="542"/>
                    <a:pt x="3856" y="1042"/>
                    <a:pt x="3968" y="1720"/>
                  </a:cubicBezTo>
                  <a:lnTo>
                    <a:pt x="3996" y="1928"/>
                  </a:lnTo>
                  <a:lnTo>
                    <a:pt x="1512" y="1928"/>
                  </a:lnTo>
                  <a:lnTo>
                    <a:pt x="1761" y="542"/>
                  </a:lnTo>
                  <a:close/>
                  <a:moveTo>
                    <a:pt x="1872" y="5495"/>
                  </a:moveTo>
                  <a:cubicBezTo>
                    <a:pt x="1484" y="5495"/>
                    <a:pt x="1179" y="5190"/>
                    <a:pt x="1179" y="4802"/>
                  </a:cubicBezTo>
                  <a:cubicBezTo>
                    <a:pt x="1179" y="4414"/>
                    <a:pt x="1497" y="4108"/>
                    <a:pt x="1872" y="4108"/>
                  </a:cubicBezTo>
                  <a:cubicBezTo>
                    <a:pt x="2247" y="4108"/>
                    <a:pt x="2565" y="4414"/>
                    <a:pt x="2565" y="4802"/>
                  </a:cubicBezTo>
                  <a:cubicBezTo>
                    <a:pt x="2567" y="5190"/>
                    <a:pt x="2261" y="5495"/>
                    <a:pt x="1872" y="5495"/>
                  </a:cubicBezTo>
                  <a:close/>
                  <a:moveTo>
                    <a:pt x="4661" y="5495"/>
                  </a:moveTo>
                  <a:cubicBezTo>
                    <a:pt x="4273" y="5495"/>
                    <a:pt x="3968" y="5190"/>
                    <a:pt x="3968" y="4802"/>
                  </a:cubicBezTo>
                  <a:cubicBezTo>
                    <a:pt x="3968" y="4414"/>
                    <a:pt x="4287" y="4108"/>
                    <a:pt x="4661" y="4108"/>
                  </a:cubicBezTo>
                  <a:cubicBezTo>
                    <a:pt x="5036" y="4108"/>
                    <a:pt x="5355" y="4414"/>
                    <a:pt x="5355" y="4802"/>
                  </a:cubicBezTo>
                  <a:cubicBezTo>
                    <a:pt x="5355" y="5190"/>
                    <a:pt x="5036" y="5495"/>
                    <a:pt x="4661" y="5495"/>
                  </a:cubicBezTo>
                  <a:close/>
                  <a:moveTo>
                    <a:pt x="5979" y="4066"/>
                  </a:moveTo>
                  <a:lnTo>
                    <a:pt x="5661" y="4066"/>
                  </a:lnTo>
                  <a:cubicBezTo>
                    <a:pt x="5436" y="3755"/>
                    <a:pt x="5072" y="3552"/>
                    <a:pt x="4660" y="3552"/>
                  </a:cubicBezTo>
                  <a:cubicBezTo>
                    <a:pt x="4249" y="3552"/>
                    <a:pt x="3884" y="3755"/>
                    <a:pt x="3659" y="4066"/>
                  </a:cubicBezTo>
                  <a:lnTo>
                    <a:pt x="2872" y="4066"/>
                  </a:lnTo>
                  <a:cubicBezTo>
                    <a:pt x="2647" y="3755"/>
                    <a:pt x="2283" y="3552"/>
                    <a:pt x="1871" y="3552"/>
                  </a:cubicBezTo>
                  <a:cubicBezTo>
                    <a:pt x="1459" y="3552"/>
                    <a:pt x="1095" y="3755"/>
                    <a:pt x="869" y="4066"/>
                  </a:cubicBezTo>
                  <a:lnTo>
                    <a:pt x="541" y="4066"/>
                  </a:lnTo>
                  <a:lnTo>
                    <a:pt x="541" y="2456"/>
                  </a:lnTo>
                  <a:lnTo>
                    <a:pt x="5411" y="2456"/>
                  </a:lnTo>
                  <a:cubicBezTo>
                    <a:pt x="5729" y="2456"/>
                    <a:pt x="5980" y="2706"/>
                    <a:pt x="5980" y="3026"/>
                  </a:cubicBezTo>
                  <a:lnTo>
                    <a:pt x="5980" y="4066"/>
                  </a:lnTo>
                  <a:lnTo>
                    <a:pt x="5979" y="40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BE5F7E2-434F-416B-AD77-07F6BACDCE47}"/>
              </a:ext>
            </a:extLst>
          </p:cNvPr>
          <p:cNvGrpSpPr/>
          <p:nvPr/>
        </p:nvGrpSpPr>
        <p:grpSpPr>
          <a:xfrm>
            <a:off x="3431650" y="2221493"/>
            <a:ext cx="1881187" cy="1217495"/>
            <a:chOff x="4028800" y="1826171"/>
            <a:chExt cx="1881187" cy="121749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D563D75-25A3-4480-9CAD-B431CFB821CB}"/>
                </a:ext>
              </a:extLst>
            </p:cNvPr>
            <p:cNvSpPr txBox="1"/>
            <p:nvPr/>
          </p:nvSpPr>
          <p:spPr>
            <a:xfrm>
              <a:off x="4324643" y="1826171"/>
              <a:ext cx="1223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第一阶段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Rectangle 161">
              <a:extLst>
                <a:ext uri="{FF2B5EF4-FFF2-40B4-BE49-F238E27FC236}">
                  <a16:creationId xmlns:a16="http://schemas.microsoft.com/office/drawing/2014/main" id="{8D323BA4-EB94-4911-9D63-2E560CD6F9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8800" y="2348091"/>
              <a:ext cx="1881187" cy="69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593A57B7-B466-478D-9C14-72276AA90128}"/>
                </a:ext>
              </a:extLst>
            </p:cNvPr>
            <p:cNvSpPr/>
            <p:nvPr/>
          </p:nvSpPr>
          <p:spPr>
            <a:xfrm>
              <a:off x="4158874" y="2195503"/>
              <a:ext cx="1622328" cy="45719"/>
            </a:xfrm>
            <a:prstGeom prst="rect">
              <a:avLst/>
            </a:prstGeom>
            <a:solidFill>
              <a:srgbClr val="00BC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F07499A-3CE8-4371-8F69-9EDBC34D1305}"/>
              </a:ext>
            </a:extLst>
          </p:cNvPr>
          <p:cNvGrpSpPr/>
          <p:nvPr/>
        </p:nvGrpSpPr>
        <p:grpSpPr>
          <a:xfrm>
            <a:off x="1907226" y="4629140"/>
            <a:ext cx="1881187" cy="1217494"/>
            <a:chOff x="4028800" y="1826172"/>
            <a:chExt cx="1881187" cy="121749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2D595D1-5E5A-49FF-AB4A-E08EE3F87EB7}"/>
                </a:ext>
              </a:extLst>
            </p:cNvPr>
            <p:cNvSpPr txBox="1"/>
            <p:nvPr/>
          </p:nvSpPr>
          <p:spPr>
            <a:xfrm>
              <a:off x="4324642" y="1826172"/>
              <a:ext cx="1456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第三阶段</a:t>
              </a:r>
            </a:p>
          </p:txBody>
        </p:sp>
        <p:sp>
          <p:nvSpPr>
            <p:cNvPr id="57" name="Rectangle 161">
              <a:extLst>
                <a:ext uri="{FF2B5EF4-FFF2-40B4-BE49-F238E27FC236}">
                  <a16:creationId xmlns:a16="http://schemas.microsoft.com/office/drawing/2014/main" id="{E4150882-8C24-43DA-BCD6-BDE1B0D850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8800" y="2348091"/>
              <a:ext cx="1881187" cy="69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77DB8D9E-4FBB-4021-964E-A33CE160E8C1}"/>
                </a:ext>
              </a:extLst>
            </p:cNvPr>
            <p:cNvSpPr/>
            <p:nvPr/>
          </p:nvSpPr>
          <p:spPr>
            <a:xfrm>
              <a:off x="4158874" y="2195503"/>
              <a:ext cx="1622328" cy="457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" name="弧形 58">
            <a:extLst>
              <a:ext uri="{FF2B5EF4-FFF2-40B4-BE49-F238E27FC236}">
                <a16:creationId xmlns:a16="http://schemas.microsoft.com/office/drawing/2014/main" id="{C5F568E7-8518-47AF-B374-6328A4F5F9E6}"/>
              </a:ext>
            </a:extLst>
          </p:cNvPr>
          <p:cNvSpPr/>
          <p:nvPr/>
        </p:nvSpPr>
        <p:spPr>
          <a:xfrm>
            <a:off x="6626854" y="1975315"/>
            <a:ext cx="1666968" cy="1666968"/>
          </a:xfrm>
          <a:prstGeom prst="arc">
            <a:avLst/>
          </a:prstGeom>
          <a:ln w="952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弧形 59">
            <a:extLst>
              <a:ext uri="{FF2B5EF4-FFF2-40B4-BE49-F238E27FC236}">
                <a16:creationId xmlns:a16="http://schemas.microsoft.com/office/drawing/2014/main" id="{91902830-AA19-4C10-8D48-125D7EC41744}"/>
              </a:ext>
            </a:extLst>
          </p:cNvPr>
          <p:cNvSpPr/>
          <p:nvPr/>
        </p:nvSpPr>
        <p:spPr>
          <a:xfrm flipV="1">
            <a:off x="8356768" y="4164987"/>
            <a:ext cx="1666968" cy="1666968"/>
          </a:xfrm>
          <a:prstGeom prst="arc">
            <a:avLst/>
          </a:prstGeom>
          <a:ln w="9525">
            <a:solidFill>
              <a:srgbClr val="00BCD4"/>
            </a:solidFill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4D50F5C-612A-4501-9FDA-7F942FBC264F}"/>
              </a:ext>
            </a:extLst>
          </p:cNvPr>
          <p:cNvGrpSpPr/>
          <p:nvPr/>
        </p:nvGrpSpPr>
        <p:grpSpPr>
          <a:xfrm>
            <a:off x="6869324" y="2122999"/>
            <a:ext cx="1182028" cy="1182030"/>
            <a:chOff x="6944285" y="1745166"/>
            <a:chExt cx="1182028" cy="118203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2" name="流程图: 接点 61">
              <a:extLst>
                <a:ext uri="{FF2B5EF4-FFF2-40B4-BE49-F238E27FC236}">
                  <a16:creationId xmlns:a16="http://schemas.microsoft.com/office/drawing/2014/main" id="{15EE2909-1B1B-4832-92D3-7BF06630E105}"/>
                </a:ext>
              </a:extLst>
            </p:cNvPr>
            <p:cNvSpPr/>
            <p:nvPr/>
          </p:nvSpPr>
          <p:spPr>
            <a:xfrm>
              <a:off x="6944285" y="1745166"/>
              <a:ext cx="1182028" cy="1182030"/>
            </a:xfrm>
            <a:prstGeom prst="flowChartConnec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educational-video_4258">
              <a:extLst>
                <a:ext uri="{FF2B5EF4-FFF2-40B4-BE49-F238E27FC236}">
                  <a16:creationId xmlns:a16="http://schemas.microsoft.com/office/drawing/2014/main" id="{E646CE61-F9C6-470F-B074-D6ED67EC2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230456" y="2110212"/>
              <a:ext cx="609685" cy="451938"/>
            </a:xfrm>
            <a:custGeom>
              <a:avLst/>
              <a:gdLst>
                <a:gd name="connsiteX0" fmla="*/ 249112 w 607826"/>
                <a:gd name="connsiteY0" fmla="*/ 383541 h 450560"/>
                <a:gd name="connsiteX1" fmla="*/ 235921 w 607826"/>
                <a:gd name="connsiteY1" fmla="*/ 404954 h 450560"/>
                <a:gd name="connsiteX2" fmla="*/ 314119 w 607826"/>
                <a:gd name="connsiteY2" fmla="*/ 404954 h 450560"/>
                <a:gd name="connsiteX3" fmla="*/ 300928 w 607826"/>
                <a:gd name="connsiteY3" fmla="*/ 383541 h 450560"/>
                <a:gd name="connsiteX4" fmla="*/ 42040 w 607826"/>
                <a:gd name="connsiteY4" fmla="*/ 316556 h 450560"/>
                <a:gd name="connsiteX5" fmla="*/ 395258 w 607826"/>
                <a:gd name="connsiteY5" fmla="*/ 316556 h 450560"/>
                <a:gd name="connsiteX6" fmla="*/ 391937 w 607826"/>
                <a:gd name="connsiteY6" fmla="*/ 330294 h 450560"/>
                <a:gd name="connsiteX7" fmla="*/ 53713 w 607826"/>
                <a:gd name="connsiteY7" fmla="*/ 330294 h 450560"/>
                <a:gd name="connsiteX8" fmla="*/ 38339 w 607826"/>
                <a:gd name="connsiteY8" fmla="*/ 372456 h 450560"/>
                <a:gd name="connsiteX9" fmla="*/ 390798 w 607826"/>
                <a:gd name="connsiteY9" fmla="*/ 372456 h 450560"/>
                <a:gd name="connsiteX10" fmla="*/ 392411 w 607826"/>
                <a:gd name="connsiteY10" fmla="*/ 372456 h 450560"/>
                <a:gd name="connsiteX11" fmla="*/ 420217 w 607826"/>
                <a:gd name="connsiteY11" fmla="*/ 428261 h 450560"/>
                <a:gd name="connsiteX12" fmla="*/ 7022 w 607826"/>
                <a:gd name="connsiteY12" fmla="*/ 428261 h 450560"/>
                <a:gd name="connsiteX13" fmla="*/ 0 w 607826"/>
                <a:gd name="connsiteY13" fmla="*/ 409691 h 450560"/>
                <a:gd name="connsiteX14" fmla="*/ 485572 w 607826"/>
                <a:gd name="connsiteY14" fmla="*/ 290430 h 450560"/>
                <a:gd name="connsiteX15" fmla="*/ 480921 w 607826"/>
                <a:gd name="connsiteY15" fmla="*/ 296400 h 450560"/>
                <a:gd name="connsiteX16" fmla="*/ 480921 w 607826"/>
                <a:gd name="connsiteY16" fmla="*/ 403469 h 450560"/>
                <a:gd name="connsiteX17" fmla="*/ 485572 w 607826"/>
                <a:gd name="connsiteY17" fmla="*/ 409438 h 450560"/>
                <a:gd name="connsiteX18" fmla="*/ 493640 w 607826"/>
                <a:gd name="connsiteY18" fmla="*/ 408017 h 450560"/>
                <a:gd name="connsiteX19" fmla="*/ 555717 w 607826"/>
                <a:gd name="connsiteY19" fmla="*/ 354482 h 450560"/>
                <a:gd name="connsiteX20" fmla="*/ 555717 w 607826"/>
                <a:gd name="connsiteY20" fmla="*/ 345291 h 450560"/>
                <a:gd name="connsiteX21" fmla="*/ 493640 w 607826"/>
                <a:gd name="connsiteY21" fmla="*/ 291757 h 450560"/>
                <a:gd name="connsiteX22" fmla="*/ 485572 w 607826"/>
                <a:gd name="connsiteY22" fmla="*/ 290430 h 450560"/>
                <a:gd name="connsiteX23" fmla="*/ 507119 w 607826"/>
                <a:gd name="connsiteY23" fmla="*/ 249308 h 450560"/>
                <a:gd name="connsiteX24" fmla="*/ 607826 w 607826"/>
                <a:gd name="connsiteY24" fmla="*/ 349934 h 450560"/>
                <a:gd name="connsiteX25" fmla="*/ 507119 w 607826"/>
                <a:gd name="connsiteY25" fmla="*/ 450560 h 450560"/>
                <a:gd name="connsiteX26" fmla="*/ 406316 w 607826"/>
                <a:gd name="connsiteY26" fmla="*/ 349934 h 450560"/>
                <a:gd name="connsiteX27" fmla="*/ 507119 w 607826"/>
                <a:gd name="connsiteY27" fmla="*/ 249308 h 450560"/>
                <a:gd name="connsiteX28" fmla="*/ 115953 w 607826"/>
                <a:gd name="connsiteY28" fmla="*/ 178774 h 450560"/>
                <a:gd name="connsiteX29" fmla="*/ 115763 w 607826"/>
                <a:gd name="connsiteY29" fmla="*/ 263471 h 450560"/>
                <a:gd name="connsiteX30" fmla="*/ 125253 w 607826"/>
                <a:gd name="connsiteY30" fmla="*/ 263471 h 450560"/>
                <a:gd name="connsiteX31" fmla="*/ 125348 w 607826"/>
                <a:gd name="connsiteY31" fmla="*/ 178774 h 450560"/>
                <a:gd name="connsiteX32" fmla="*/ 255184 w 607826"/>
                <a:gd name="connsiteY32" fmla="*/ 77410 h 450560"/>
                <a:gd name="connsiteX33" fmla="*/ 469029 w 607826"/>
                <a:gd name="connsiteY33" fmla="*/ 77410 h 450560"/>
                <a:gd name="connsiteX34" fmla="*/ 477093 w 607826"/>
                <a:gd name="connsiteY34" fmla="*/ 85462 h 450560"/>
                <a:gd name="connsiteX35" fmla="*/ 477093 w 607826"/>
                <a:gd name="connsiteY35" fmla="*/ 237125 h 450560"/>
                <a:gd name="connsiteX36" fmla="*/ 446070 w 607826"/>
                <a:gd name="connsiteY36" fmla="*/ 250577 h 450560"/>
                <a:gd name="connsiteX37" fmla="*/ 255184 w 607826"/>
                <a:gd name="connsiteY37" fmla="*/ 250577 h 450560"/>
                <a:gd name="connsiteX38" fmla="*/ 247120 w 607826"/>
                <a:gd name="connsiteY38" fmla="*/ 242430 h 450560"/>
                <a:gd name="connsiteX39" fmla="*/ 247120 w 607826"/>
                <a:gd name="connsiteY39" fmla="*/ 230020 h 450560"/>
                <a:gd name="connsiteX40" fmla="*/ 263343 w 607826"/>
                <a:gd name="connsiteY40" fmla="*/ 219221 h 450560"/>
                <a:gd name="connsiteX41" fmla="*/ 263343 w 607826"/>
                <a:gd name="connsiteY41" fmla="*/ 234378 h 450560"/>
                <a:gd name="connsiteX42" fmla="*/ 460870 w 607826"/>
                <a:gd name="connsiteY42" fmla="*/ 234378 h 450560"/>
                <a:gd name="connsiteX43" fmla="*/ 460870 w 607826"/>
                <a:gd name="connsiteY43" fmla="*/ 93609 h 450560"/>
                <a:gd name="connsiteX44" fmla="*/ 263343 w 607826"/>
                <a:gd name="connsiteY44" fmla="*/ 93609 h 450560"/>
                <a:gd name="connsiteX45" fmla="*/ 263343 w 607826"/>
                <a:gd name="connsiteY45" fmla="*/ 152815 h 450560"/>
                <a:gd name="connsiteX46" fmla="*/ 261161 w 607826"/>
                <a:gd name="connsiteY46" fmla="*/ 154520 h 450560"/>
                <a:gd name="connsiteX47" fmla="*/ 258884 w 607826"/>
                <a:gd name="connsiteY47" fmla="*/ 156036 h 450560"/>
                <a:gd name="connsiteX48" fmla="*/ 247120 w 607826"/>
                <a:gd name="connsiteY48" fmla="*/ 138700 h 450560"/>
                <a:gd name="connsiteX49" fmla="*/ 247120 w 607826"/>
                <a:gd name="connsiteY49" fmla="*/ 85462 h 450560"/>
                <a:gd name="connsiteX50" fmla="*/ 255184 w 607826"/>
                <a:gd name="connsiteY50" fmla="*/ 77410 h 450560"/>
                <a:gd name="connsiteX51" fmla="*/ 169392 w 607826"/>
                <a:gd name="connsiteY51" fmla="*/ 59416 h 450560"/>
                <a:gd name="connsiteX52" fmla="*/ 203581 w 607826"/>
                <a:gd name="connsiteY52" fmla="*/ 93535 h 450560"/>
                <a:gd name="connsiteX53" fmla="*/ 169392 w 607826"/>
                <a:gd name="connsiteY53" fmla="*/ 127654 h 450560"/>
                <a:gd name="connsiteX54" fmla="*/ 135203 w 607826"/>
                <a:gd name="connsiteY54" fmla="*/ 93535 h 450560"/>
                <a:gd name="connsiteX55" fmla="*/ 169392 w 607826"/>
                <a:gd name="connsiteY55" fmla="*/ 59416 h 450560"/>
                <a:gd name="connsiteX56" fmla="*/ 53700 w 607826"/>
                <a:gd name="connsiteY56" fmla="*/ 0 h 450560"/>
                <a:gd name="connsiteX57" fmla="*/ 218253 w 607826"/>
                <a:gd name="connsiteY57" fmla="*/ 0 h 450560"/>
                <a:gd name="connsiteX58" fmla="*/ 535309 w 607826"/>
                <a:gd name="connsiteY58" fmla="*/ 0 h 450560"/>
                <a:gd name="connsiteX59" fmla="*/ 535309 w 607826"/>
                <a:gd name="connsiteY59" fmla="*/ 145615 h 450560"/>
                <a:gd name="connsiteX60" fmla="*/ 535309 w 607826"/>
                <a:gd name="connsiteY60" fmla="*/ 236470 h 450560"/>
                <a:gd name="connsiteX61" fmla="*/ 507504 w 607826"/>
                <a:gd name="connsiteY61" fmla="*/ 233154 h 450560"/>
                <a:gd name="connsiteX62" fmla="*/ 501810 w 607826"/>
                <a:gd name="connsiteY62" fmla="*/ 233249 h 450560"/>
                <a:gd name="connsiteX63" fmla="*/ 501810 w 607826"/>
                <a:gd name="connsiteY63" fmla="*/ 141067 h 450560"/>
                <a:gd name="connsiteX64" fmla="*/ 501810 w 607826"/>
                <a:gd name="connsiteY64" fmla="*/ 29653 h 450560"/>
                <a:gd name="connsiteX65" fmla="*/ 214647 w 607826"/>
                <a:gd name="connsiteY65" fmla="*/ 29653 h 450560"/>
                <a:gd name="connsiteX66" fmla="*/ 87199 w 607826"/>
                <a:gd name="connsiteY66" fmla="*/ 29653 h 450560"/>
                <a:gd name="connsiteX67" fmla="*/ 87199 w 607826"/>
                <a:gd name="connsiteY67" fmla="*/ 152625 h 450560"/>
                <a:gd name="connsiteX68" fmla="*/ 87199 w 607826"/>
                <a:gd name="connsiteY68" fmla="*/ 163520 h 450560"/>
                <a:gd name="connsiteX69" fmla="*/ 135123 w 607826"/>
                <a:gd name="connsiteY69" fmla="*/ 134151 h 450560"/>
                <a:gd name="connsiteX70" fmla="*/ 153817 w 607826"/>
                <a:gd name="connsiteY70" fmla="*/ 134151 h 450560"/>
                <a:gd name="connsiteX71" fmla="*/ 170330 w 607826"/>
                <a:gd name="connsiteY71" fmla="*/ 161057 h 450560"/>
                <a:gd name="connsiteX72" fmla="*/ 186652 w 607826"/>
                <a:gd name="connsiteY72" fmla="*/ 134151 h 450560"/>
                <a:gd name="connsiteX73" fmla="*/ 206106 w 607826"/>
                <a:gd name="connsiteY73" fmla="*/ 134151 h 450560"/>
                <a:gd name="connsiteX74" fmla="*/ 254410 w 607826"/>
                <a:gd name="connsiteY74" fmla="*/ 172331 h 450560"/>
                <a:gd name="connsiteX75" fmla="*/ 254410 w 607826"/>
                <a:gd name="connsiteY75" fmla="*/ 177447 h 450560"/>
                <a:gd name="connsiteX76" fmla="*/ 274054 w 607826"/>
                <a:gd name="connsiteY76" fmla="*/ 163994 h 450560"/>
                <a:gd name="connsiteX77" fmla="*/ 285631 w 607826"/>
                <a:gd name="connsiteY77" fmla="*/ 159541 h 450560"/>
                <a:gd name="connsiteX78" fmla="*/ 294077 w 607826"/>
                <a:gd name="connsiteY78" fmla="*/ 162478 h 450560"/>
                <a:gd name="connsiteX79" fmla="*/ 294457 w 607826"/>
                <a:gd name="connsiteY79" fmla="*/ 162857 h 450560"/>
                <a:gd name="connsiteX80" fmla="*/ 352629 w 607826"/>
                <a:gd name="connsiteY80" fmla="*/ 121267 h 450560"/>
                <a:gd name="connsiteX81" fmla="*/ 356995 w 607826"/>
                <a:gd name="connsiteY81" fmla="*/ 127425 h 450560"/>
                <a:gd name="connsiteX82" fmla="*/ 298917 w 607826"/>
                <a:gd name="connsiteY82" fmla="*/ 168921 h 450560"/>
                <a:gd name="connsiteX83" fmla="*/ 295406 w 607826"/>
                <a:gd name="connsiteY83" fmla="*/ 185311 h 450560"/>
                <a:gd name="connsiteX84" fmla="*/ 285631 w 607826"/>
                <a:gd name="connsiteY84" fmla="*/ 191942 h 450560"/>
                <a:gd name="connsiteX85" fmla="*/ 272061 w 607826"/>
                <a:gd name="connsiteY85" fmla="*/ 200943 h 450560"/>
                <a:gd name="connsiteX86" fmla="*/ 246248 w 607826"/>
                <a:gd name="connsiteY86" fmla="*/ 218280 h 450560"/>
                <a:gd name="connsiteX87" fmla="*/ 246154 w 607826"/>
                <a:gd name="connsiteY87" fmla="*/ 218185 h 450560"/>
                <a:gd name="connsiteX88" fmla="*/ 239511 w 607826"/>
                <a:gd name="connsiteY88" fmla="*/ 219891 h 450560"/>
                <a:gd name="connsiteX89" fmla="*/ 224612 w 607826"/>
                <a:gd name="connsiteY89" fmla="*/ 205016 h 450560"/>
                <a:gd name="connsiteX90" fmla="*/ 224612 w 607826"/>
                <a:gd name="connsiteY90" fmla="*/ 204922 h 450560"/>
                <a:gd name="connsiteX91" fmla="*/ 224612 w 607826"/>
                <a:gd name="connsiteY91" fmla="*/ 178489 h 450560"/>
                <a:gd name="connsiteX92" fmla="*/ 214837 w 607826"/>
                <a:gd name="connsiteY92" fmla="*/ 178489 h 450560"/>
                <a:gd name="connsiteX93" fmla="*/ 214837 w 607826"/>
                <a:gd name="connsiteY93" fmla="*/ 263661 h 450560"/>
                <a:gd name="connsiteX94" fmla="*/ 428738 w 607826"/>
                <a:gd name="connsiteY94" fmla="*/ 263566 h 450560"/>
                <a:gd name="connsiteX95" fmla="*/ 404824 w 607826"/>
                <a:gd name="connsiteY95" fmla="*/ 293693 h 450560"/>
                <a:gd name="connsiteX96" fmla="*/ 53700 w 607826"/>
                <a:gd name="connsiteY96" fmla="*/ 293693 h 450560"/>
                <a:gd name="connsiteX97" fmla="*/ 53700 w 607826"/>
                <a:gd name="connsiteY97" fmla="*/ 148078 h 45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07826" h="450560">
                  <a:moveTo>
                    <a:pt x="249112" y="383541"/>
                  </a:moveTo>
                  <a:lnTo>
                    <a:pt x="235921" y="404954"/>
                  </a:lnTo>
                  <a:lnTo>
                    <a:pt x="314119" y="404954"/>
                  </a:lnTo>
                  <a:lnTo>
                    <a:pt x="300928" y="383541"/>
                  </a:lnTo>
                  <a:close/>
                  <a:moveTo>
                    <a:pt x="42040" y="316556"/>
                  </a:moveTo>
                  <a:lnTo>
                    <a:pt x="395258" y="316556"/>
                  </a:lnTo>
                  <a:cubicBezTo>
                    <a:pt x="393835" y="321104"/>
                    <a:pt x="392791" y="325652"/>
                    <a:pt x="391937" y="330294"/>
                  </a:cubicBezTo>
                  <a:lnTo>
                    <a:pt x="53713" y="330294"/>
                  </a:lnTo>
                  <a:lnTo>
                    <a:pt x="38339" y="372456"/>
                  </a:lnTo>
                  <a:lnTo>
                    <a:pt x="390798" y="372456"/>
                  </a:lnTo>
                  <a:lnTo>
                    <a:pt x="392411" y="372456"/>
                  </a:lnTo>
                  <a:cubicBezTo>
                    <a:pt x="396492" y="393584"/>
                    <a:pt x="406362" y="412818"/>
                    <a:pt x="420217" y="428261"/>
                  </a:cubicBezTo>
                  <a:lnTo>
                    <a:pt x="7022" y="428261"/>
                  </a:lnTo>
                  <a:lnTo>
                    <a:pt x="0" y="409691"/>
                  </a:lnTo>
                  <a:close/>
                  <a:moveTo>
                    <a:pt x="485572" y="290430"/>
                  </a:moveTo>
                  <a:cubicBezTo>
                    <a:pt x="482820" y="291473"/>
                    <a:pt x="480921" y="293841"/>
                    <a:pt x="480921" y="296400"/>
                  </a:cubicBezTo>
                  <a:lnTo>
                    <a:pt x="480921" y="403469"/>
                  </a:lnTo>
                  <a:cubicBezTo>
                    <a:pt x="480921" y="406027"/>
                    <a:pt x="482820" y="408396"/>
                    <a:pt x="485572" y="409438"/>
                  </a:cubicBezTo>
                  <a:cubicBezTo>
                    <a:pt x="488325" y="410386"/>
                    <a:pt x="491552" y="409817"/>
                    <a:pt x="493640" y="408017"/>
                  </a:cubicBezTo>
                  <a:lnTo>
                    <a:pt x="555717" y="354482"/>
                  </a:lnTo>
                  <a:cubicBezTo>
                    <a:pt x="558659" y="351924"/>
                    <a:pt x="558659" y="347944"/>
                    <a:pt x="555717" y="345291"/>
                  </a:cubicBezTo>
                  <a:lnTo>
                    <a:pt x="493640" y="291757"/>
                  </a:lnTo>
                  <a:cubicBezTo>
                    <a:pt x="491552" y="290051"/>
                    <a:pt x="488325" y="289483"/>
                    <a:pt x="485572" y="290430"/>
                  </a:cubicBezTo>
                  <a:close/>
                  <a:moveTo>
                    <a:pt x="507119" y="249308"/>
                  </a:moveTo>
                  <a:cubicBezTo>
                    <a:pt x="562740" y="249308"/>
                    <a:pt x="607921" y="294410"/>
                    <a:pt x="607826" y="349934"/>
                  </a:cubicBezTo>
                  <a:cubicBezTo>
                    <a:pt x="607826" y="405553"/>
                    <a:pt x="562740" y="450560"/>
                    <a:pt x="507119" y="450560"/>
                  </a:cubicBezTo>
                  <a:cubicBezTo>
                    <a:pt x="451497" y="450560"/>
                    <a:pt x="406316" y="405553"/>
                    <a:pt x="406316" y="349934"/>
                  </a:cubicBezTo>
                  <a:cubicBezTo>
                    <a:pt x="406316" y="294410"/>
                    <a:pt x="451497" y="249308"/>
                    <a:pt x="507119" y="249308"/>
                  </a:cubicBezTo>
                  <a:close/>
                  <a:moveTo>
                    <a:pt x="115953" y="178774"/>
                  </a:moveTo>
                  <a:lnTo>
                    <a:pt x="115763" y="263471"/>
                  </a:lnTo>
                  <a:lnTo>
                    <a:pt x="125253" y="263471"/>
                  </a:lnTo>
                  <a:lnTo>
                    <a:pt x="125348" y="178774"/>
                  </a:lnTo>
                  <a:close/>
                  <a:moveTo>
                    <a:pt x="255184" y="77410"/>
                  </a:moveTo>
                  <a:lnTo>
                    <a:pt x="469029" y="77410"/>
                  </a:lnTo>
                  <a:cubicBezTo>
                    <a:pt x="473488" y="77410"/>
                    <a:pt x="477093" y="81010"/>
                    <a:pt x="477093" y="85462"/>
                  </a:cubicBezTo>
                  <a:lnTo>
                    <a:pt x="477093" y="237125"/>
                  </a:lnTo>
                  <a:cubicBezTo>
                    <a:pt x="465993" y="240156"/>
                    <a:pt x="455557" y="244703"/>
                    <a:pt x="446070" y="250577"/>
                  </a:cubicBezTo>
                  <a:lnTo>
                    <a:pt x="255184" y="250577"/>
                  </a:lnTo>
                  <a:cubicBezTo>
                    <a:pt x="250725" y="250577"/>
                    <a:pt x="247120" y="246977"/>
                    <a:pt x="247120" y="242430"/>
                  </a:cubicBezTo>
                  <a:lnTo>
                    <a:pt x="247120" y="230020"/>
                  </a:lnTo>
                  <a:lnTo>
                    <a:pt x="263343" y="219221"/>
                  </a:lnTo>
                  <a:lnTo>
                    <a:pt x="263343" y="234378"/>
                  </a:lnTo>
                  <a:lnTo>
                    <a:pt x="460870" y="234378"/>
                  </a:lnTo>
                  <a:lnTo>
                    <a:pt x="460870" y="93609"/>
                  </a:lnTo>
                  <a:lnTo>
                    <a:pt x="263343" y="93609"/>
                  </a:lnTo>
                  <a:lnTo>
                    <a:pt x="263343" y="152815"/>
                  </a:lnTo>
                  <a:cubicBezTo>
                    <a:pt x="262584" y="153383"/>
                    <a:pt x="261825" y="153857"/>
                    <a:pt x="261161" y="154520"/>
                  </a:cubicBezTo>
                  <a:lnTo>
                    <a:pt x="258884" y="156036"/>
                  </a:lnTo>
                  <a:cubicBezTo>
                    <a:pt x="256133" y="148931"/>
                    <a:pt x="251958" y="143247"/>
                    <a:pt x="247120" y="138700"/>
                  </a:cubicBezTo>
                  <a:lnTo>
                    <a:pt x="247120" y="85462"/>
                  </a:lnTo>
                  <a:cubicBezTo>
                    <a:pt x="247120" y="81010"/>
                    <a:pt x="250725" y="77410"/>
                    <a:pt x="255184" y="77410"/>
                  </a:cubicBezTo>
                  <a:close/>
                  <a:moveTo>
                    <a:pt x="169392" y="59416"/>
                  </a:moveTo>
                  <a:cubicBezTo>
                    <a:pt x="188274" y="59416"/>
                    <a:pt x="203581" y="74692"/>
                    <a:pt x="203581" y="93535"/>
                  </a:cubicBezTo>
                  <a:cubicBezTo>
                    <a:pt x="203581" y="112378"/>
                    <a:pt x="188274" y="127654"/>
                    <a:pt x="169392" y="127654"/>
                  </a:cubicBezTo>
                  <a:cubicBezTo>
                    <a:pt x="150510" y="127654"/>
                    <a:pt x="135203" y="112378"/>
                    <a:pt x="135203" y="93535"/>
                  </a:cubicBezTo>
                  <a:cubicBezTo>
                    <a:pt x="135203" y="74692"/>
                    <a:pt x="150510" y="59416"/>
                    <a:pt x="169392" y="59416"/>
                  </a:cubicBezTo>
                  <a:close/>
                  <a:moveTo>
                    <a:pt x="53700" y="0"/>
                  </a:moveTo>
                  <a:lnTo>
                    <a:pt x="218253" y="0"/>
                  </a:lnTo>
                  <a:lnTo>
                    <a:pt x="535309" y="0"/>
                  </a:lnTo>
                  <a:lnTo>
                    <a:pt x="535309" y="145615"/>
                  </a:lnTo>
                  <a:lnTo>
                    <a:pt x="535309" y="236470"/>
                  </a:lnTo>
                  <a:cubicBezTo>
                    <a:pt x="526294" y="234291"/>
                    <a:pt x="516994" y="233154"/>
                    <a:pt x="507504" y="233154"/>
                  </a:cubicBezTo>
                  <a:cubicBezTo>
                    <a:pt x="505606" y="233154"/>
                    <a:pt x="503708" y="233249"/>
                    <a:pt x="501810" y="233249"/>
                  </a:cubicBezTo>
                  <a:lnTo>
                    <a:pt x="501810" y="141067"/>
                  </a:lnTo>
                  <a:lnTo>
                    <a:pt x="501810" y="29653"/>
                  </a:lnTo>
                  <a:lnTo>
                    <a:pt x="214647" y="29653"/>
                  </a:lnTo>
                  <a:lnTo>
                    <a:pt x="87199" y="29653"/>
                  </a:lnTo>
                  <a:lnTo>
                    <a:pt x="87199" y="152625"/>
                  </a:lnTo>
                  <a:lnTo>
                    <a:pt x="87199" y="163520"/>
                  </a:lnTo>
                  <a:cubicBezTo>
                    <a:pt x="90141" y="152531"/>
                    <a:pt x="100295" y="134814"/>
                    <a:pt x="135123" y="134151"/>
                  </a:cubicBezTo>
                  <a:lnTo>
                    <a:pt x="153817" y="134151"/>
                  </a:lnTo>
                  <a:lnTo>
                    <a:pt x="170330" y="161057"/>
                  </a:lnTo>
                  <a:lnTo>
                    <a:pt x="186652" y="134151"/>
                  </a:lnTo>
                  <a:lnTo>
                    <a:pt x="206106" y="134151"/>
                  </a:lnTo>
                  <a:cubicBezTo>
                    <a:pt x="206106" y="134151"/>
                    <a:pt x="251183" y="133583"/>
                    <a:pt x="254410" y="172331"/>
                  </a:cubicBezTo>
                  <a:lnTo>
                    <a:pt x="254410" y="177447"/>
                  </a:lnTo>
                  <a:lnTo>
                    <a:pt x="274054" y="163994"/>
                  </a:lnTo>
                  <a:cubicBezTo>
                    <a:pt x="278134" y="161057"/>
                    <a:pt x="281456" y="159352"/>
                    <a:pt x="285631" y="159541"/>
                  </a:cubicBezTo>
                  <a:cubicBezTo>
                    <a:pt x="288668" y="159636"/>
                    <a:pt x="291515" y="160678"/>
                    <a:pt x="294077" y="162478"/>
                  </a:cubicBezTo>
                  <a:cubicBezTo>
                    <a:pt x="294077" y="162478"/>
                    <a:pt x="294172" y="162668"/>
                    <a:pt x="294457" y="162857"/>
                  </a:cubicBezTo>
                  <a:lnTo>
                    <a:pt x="352629" y="121267"/>
                  </a:lnTo>
                  <a:lnTo>
                    <a:pt x="356995" y="127425"/>
                  </a:lnTo>
                  <a:lnTo>
                    <a:pt x="298917" y="168921"/>
                  </a:lnTo>
                  <a:cubicBezTo>
                    <a:pt x="301100" y="174510"/>
                    <a:pt x="300435" y="181332"/>
                    <a:pt x="295406" y="185311"/>
                  </a:cubicBezTo>
                  <a:cubicBezTo>
                    <a:pt x="295406" y="185405"/>
                    <a:pt x="285631" y="191942"/>
                    <a:pt x="285631" y="191942"/>
                  </a:cubicBezTo>
                  <a:lnTo>
                    <a:pt x="272061" y="200943"/>
                  </a:lnTo>
                  <a:lnTo>
                    <a:pt x="246248" y="218280"/>
                  </a:lnTo>
                  <a:lnTo>
                    <a:pt x="246154" y="218185"/>
                  </a:lnTo>
                  <a:cubicBezTo>
                    <a:pt x="244161" y="219227"/>
                    <a:pt x="241978" y="219891"/>
                    <a:pt x="239511" y="219891"/>
                  </a:cubicBezTo>
                  <a:cubicBezTo>
                    <a:pt x="231255" y="219891"/>
                    <a:pt x="224612" y="213164"/>
                    <a:pt x="224612" y="205016"/>
                  </a:cubicBezTo>
                  <a:lnTo>
                    <a:pt x="224612" y="204922"/>
                  </a:lnTo>
                  <a:lnTo>
                    <a:pt x="224612" y="178489"/>
                  </a:lnTo>
                  <a:lnTo>
                    <a:pt x="214837" y="178489"/>
                  </a:lnTo>
                  <a:lnTo>
                    <a:pt x="214837" y="263661"/>
                  </a:lnTo>
                  <a:lnTo>
                    <a:pt x="428738" y="263566"/>
                  </a:lnTo>
                  <a:cubicBezTo>
                    <a:pt x="419249" y="272187"/>
                    <a:pt x="411182" y="282324"/>
                    <a:pt x="404824" y="293693"/>
                  </a:cubicBezTo>
                  <a:lnTo>
                    <a:pt x="53700" y="293693"/>
                  </a:lnTo>
                  <a:lnTo>
                    <a:pt x="53700" y="1480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EA2C04EE-D6D6-4035-82FB-37319F9FDD85}"/>
              </a:ext>
            </a:extLst>
          </p:cNvPr>
          <p:cNvGrpSpPr/>
          <p:nvPr/>
        </p:nvGrpSpPr>
        <p:grpSpPr>
          <a:xfrm>
            <a:off x="8599238" y="4312671"/>
            <a:ext cx="1182028" cy="1182030"/>
            <a:chOff x="8611253" y="3636985"/>
            <a:chExt cx="1182028" cy="1182030"/>
          </a:xfrm>
          <a:effectLst>
            <a:outerShdw blurRad="254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5" name="流程图: 接点 64">
              <a:extLst>
                <a:ext uri="{FF2B5EF4-FFF2-40B4-BE49-F238E27FC236}">
                  <a16:creationId xmlns:a16="http://schemas.microsoft.com/office/drawing/2014/main" id="{BB46C5A8-6BF8-4019-85C7-3F82B25A527C}"/>
                </a:ext>
              </a:extLst>
            </p:cNvPr>
            <p:cNvSpPr/>
            <p:nvPr/>
          </p:nvSpPr>
          <p:spPr>
            <a:xfrm>
              <a:off x="8611253" y="3636985"/>
              <a:ext cx="1182028" cy="1182030"/>
            </a:xfrm>
            <a:prstGeom prst="flowChartConnector">
              <a:avLst/>
            </a:prstGeom>
            <a:solidFill>
              <a:srgbClr val="00BC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medal_95296">
              <a:extLst>
                <a:ext uri="{FF2B5EF4-FFF2-40B4-BE49-F238E27FC236}">
                  <a16:creationId xmlns:a16="http://schemas.microsoft.com/office/drawing/2014/main" id="{0B826B6F-E6D1-4AA9-B76D-5C021183969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997350" y="3923157"/>
              <a:ext cx="409833" cy="609685"/>
            </a:xfrm>
            <a:custGeom>
              <a:avLst/>
              <a:gdLst>
                <a:gd name="connsiteX0" fmla="*/ 84229 w 404838"/>
                <a:gd name="connsiteY0" fmla="*/ 416971 h 602253"/>
                <a:gd name="connsiteX1" fmla="*/ 88937 w 404838"/>
                <a:gd name="connsiteY1" fmla="*/ 419245 h 602253"/>
                <a:gd name="connsiteX2" fmla="*/ 114751 w 404838"/>
                <a:gd name="connsiteY2" fmla="*/ 437740 h 602253"/>
                <a:gd name="connsiteX3" fmla="*/ 202368 w 404838"/>
                <a:gd name="connsiteY3" fmla="*/ 477760 h 602253"/>
                <a:gd name="connsiteX4" fmla="*/ 289984 w 404838"/>
                <a:gd name="connsiteY4" fmla="*/ 437740 h 602253"/>
                <a:gd name="connsiteX5" fmla="*/ 315191 w 404838"/>
                <a:gd name="connsiteY5" fmla="*/ 419245 h 602253"/>
                <a:gd name="connsiteX6" fmla="*/ 317165 w 404838"/>
                <a:gd name="connsiteY6" fmla="*/ 418032 h 602253"/>
                <a:gd name="connsiteX7" fmla="*/ 317165 w 404838"/>
                <a:gd name="connsiteY7" fmla="*/ 588272 h 602253"/>
                <a:gd name="connsiteX8" fmla="*/ 299247 w 404838"/>
                <a:gd name="connsiteY8" fmla="*/ 600855 h 602253"/>
                <a:gd name="connsiteX9" fmla="*/ 221956 w 404838"/>
                <a:gd name="connsiteY9" fmla="*/ 568717 h 602253"/>
                <a:gd name="connsiteX10" fmla="*/ 184449 w 404838"/>
                <a:gd name="connsiteY10" fmla="*/ 568717 h 602253"/>
                <a:gd name="connsiteX11" fmla="*/ 103818 w 404838"/>
                <a:gd name="connsiteY11" fmla="*/ 600855 h 602253"/>
                <a:gd name="connsiteX12" fmla="*/ 84229 w 404838"/>
                <a:gd name="connsiteY12" fmla="*/ 588272 h 602253"/>
                <a:gd name="connsiteX13" fmla="*/ 202462 w 404838"/>
                <a:gd name="connsiteY13" fmla="*/ 93076 h 602253"/>
                <a:gd name="connsiteX14" fmla="*/ 333255 w 404838"/>
                <a:gd name="connsiteY14" fmla="*/ 223693 h 602253"/>
                <a:gd name="connsiteX15" fmla="*/ 202462 w 404838"/>
                <a:gd name="connsiteY15" fmla="*/ 354310 h 602253"/>
                <a:gd name="connsiteX16" fmla="*/ 71669 w 404838"/>
                <a:gd name="connsiteY16" fmla="*/ 223693 h 602253"/>
                <a:gd name="connsiteX17" fmla="*/ 202462 w 404838"/>
                <a:gd name="connsiteY17" fmla="*/ 93076 h 602253"/>
                <a:gd name="connsiteX18" fmla="*/ 202386 w 404838"/>
                <a:gd name="connsiteY18" fmla="*/ 62764 h 602253"/>
                <a:gd name="connsiteX19" fmla="*/ 41298 w 404838"/>
                <a:gd name="connsiteY19" fmla="*/ 223769 h 602253"/>
                <a:gd name="connsiteX20" fmla="*/ 202386 w 404838"/>
                <a:gd name="connsiteY20" fmla="*/ 384621 h 602253"/>
                <a:gd name="connsiteX21" fmla="*/ 363625 w 404838"/>
                <a:gd name="connsiteY21" fmla="*/ 223769 h 602253"/>
                <a:gd name="connsiteX22" fmla="*/ 202386 w 404838"/>
                <a:gd name="connsiteY22" fmla="*/ 62764 h 602253"/>
                <a:gd name="connsiteX23" fmla="*/ 202386 w 404838"/>
                <a:gd name="connsiteY23" fmla="*/ 0 h 602253"/>
                <a:gd name="connsiteX24" fmla="*/ 300313 w 404838"/>
                <a:gd name="connsiteY24" fmla="*/ 54426 h 602253"/>
                <a:gd name="connsiteX25" fmla="*/ 396419 w 404838"/>
                <a:gd name="connsiteY25" fmla="*/ 111884 h 602253"/>
                <a:gd name="connsiteX26" fmla="*/ 398089 w 404838"/>
                <a:gd name="connsiteY26" fmla="*/ 223769 h 602253"/>
                <a:gd name="connsiteX27" fmla="*/ 396419 w 404838"/>
                <a:gd name="connsiteY27" fmla="*/ 335501 h 602253"/>
                <a:gd name="connsiteX28" fmla="*/ 300313 w 404838"/>
                <a:gd name="connsiteY28" fmla="*/ 392959 h 602253"/>
                <a:gd name="connsiteX29" fmla="*/ 202386 w 404838"/>
                <a:gd name="connsiteY29" fmla="*/ 447385 h 602253"/>
                <a:gd name="connsiteX30" fmla="*/ 104610 w 404838"/>
                <a:gd name="connsiteY30" fmla="*/ 392959 h 602253"/>
                <a:gd name="connsiteX31" fmla="*/ 8352 w 404838"/>
                <a:gd name="connsiteY31" fmla="*/ 335653 h 602253"/>
                <a:gd name="connsiteX32" fmla="*/ 6682 w 404838"/>
                <a:gd name="connsiteY32" fmla="*/ 223769 h 602253"/>
                <a:gd name="connsiteX33" fmla="*/ 8352 w 404838"/>
                <a:gd name="connsiteY33" fmla="*/ 111884 h 602253"/>
                <a:gd name="connsiteX34" fmla="*/ 104610 w 404838"/>
                <a:gd name="connsiteY34" fmla="*/ 54426 h 602253"/>
                <a:gd name="connsiteX35" fmla="*/ 202386 w 404838"/>
                <a:gd name="connsiteY35" fmla="*/ 0 h 60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04838" h="602253">
                  <a:moveTo>
                    <a:pt x="84229" y="416971"/>
                  </a:moveTo>
                  <a:cubicBezTo>
                    <a:pt x="86355" y="417729"/>
                    <a:pt x="87570" y="418487"/>
                    <a:pt x="88937" y="419245"/>
                  </a:cubicBezTo>
                  <a:cubicBezTo>
                    <a:pt x="96833" y="423793"/>
                    <a:pt x="105792" y="430615"/>
                    <a:pt x="114751" y="437740"/>
                  </a:cubicBezTo>
                  <a:cubicBezTo>
                    <a:pt x="137528" y="455476"/>
                    <a:pt x="165772" y="477760"/>
                    <a:pt x="202368" y="477760"/>
                  </a:cubicBezTo>
                  <a:cubicBezTo>
                    <a:pt x="239115" y="477760"/>
                    <a:pt x="267359" y="455476"/>
                    <a:pt x="289984" y="437740"/>
                  </a:cubicBezTo>
                  <a:cubicBezTo>
                    <a:pt x="299095" y="430615"/>
                    <a:pt x="307295" y="423793"/>
                    <a:pt x="315191" y="419245"/>
                  </a:cubicBezTo>
                  <a:cubicBezTo>
                    <a:pt x="315950" y="418790"/>
                    <a:pt x="317165" y="418336"/>
                    <a:pt x="317165" y="418032"/>
                  </a:cubicBezTo>
                  <a:lnTo>
                    <a:pt x="317165" y="588272"/>
                  </a:lnTo>
                  <a:cubicBezTo>
                    <a:pt x="317165" y="599339"/>
                    <a:pt x="309573" y="604948"/>
                    <a:pt x="299247" y="600855"/>
                  </a:cubicBezTo>
                  <a:lnTo>
                    <a:pt x="221956" y="568717"/>
                  </a:lnTo>
                  <a:cubicBezTo>
                    <a:pt x="211630" y="564624"/>
                    <a:pt x="194775" y="564472"/>
                    <a:pt x="184449" y="568717"/>
                  </a:cubicBezTo>
                  <a:lnTo>
                    <a:pt x="103818" y="600855"/>
                  </a:lnTo>
                  <a:cubicBezTo>
                    <a:pt x="93492" y="605099"/>
                    <a:pt x="84229" y="599339"/>
                    <a:pt x="84229" y="588272"/>
                  </a:cubicBezTo>
                  <a:close/>
                  <a:moveTo>
                    <a:pt x="202462" y="93076"/>
                  </a:moveTo>
                  <a:cubicBezTo>
                    <a:pt x="274697" y="93076"/>
                    <a:pt x="333255" y="151555"/>
                    <a:pt x="333255" y="223693"/>
                  </a:cubicBezTo>
                  <a:cubicBezTo>
                    <a:pt x="333255" y="295831"/>
                    <a:pt x="274697" y="354310"/>
                    <a:pt x="202462" y="354310"/>
                  </a:cubicBezTo>
                  <a:cubicBezTo>
                    <a:pt x="130227" y="354310"/>
                    <a:pt x="71669" y="295831"/>
                    <a:pt x="71669" y="223693"/>
                  </a:cubicBezTo>
                  <a:cubicBezTo>
                    <a:pt x="71669" y="151555"/>
                    <a:pt x="130227" y="93076"/>
                    <a:pt x="202462" y="93076"/>
                  </a:cubicBezTo>
                  <a:close/>
                  <a:moveTo>
                    <a:pt x="202386" y="62764"/>
                  </a:moveTo>
                  <a:cubicBezTo>
                    <a:pt x="113568" y="62764"/>
                    <a:pt x="41298" y="134928"/>
                    <a:pt x="41298" y="223769"/>
                  </a:cubicBezTo>
                  <a:cubicBezTo>
                    <a:pt x="41298" y="312457"/>
                    <a:pt x="113568" y="384621"/>
                    <a:pt x="202386" y="384621"/>
                  </a:cubicBezTo>
                  <a:cubicBezTo>
                    <a:pt x="291356" y="384621"/>
                    <a:pt x="363625" y="312457"/>
                    <a:pt x="363625" y="223769"/>
                  </a:cubicBezTo>
                  <a:cubicBezTo>
                    <a:pt x="363625" y="134928"/>
                    <a:pt x="291356" y="62764"/>
                    <a:pt x="202386" y="62764"/>
                  </a:cubicBezTo>
                  <a:close/>
                  <a:moveTo>
                    <a:pt x="202386" y="0"/>
                  </a:moveTo>
                  <a:cubicBezTo>
                    <a:pt x="240646" y="0"/>
                    <a:pt x="269341" y="36536"/>
                    <a:pt x="300313" y="54426"/>
                  </a:cubicBezTo>
                  <a:cubicBezTo>
                    <a:pt x="332045" y="72770"/>
                    <a:pt x="378048" y="80047"/>
                    <a:pt x="396419" y="111884"/>
                  </a:cubicBezTo>
                  <a:cubicBezTo>
                    <a:pt x="414334" y="142660"/>
                    <a:pt x="398089" y="185564"/>
                    <a:pt x="398089" y="223769"/>
                  </a:cubicBezTo>
                  <a:cubicBezTo>
                    <a:pt x="398089" y="261821"/>
                    <a:pt x="414334" y="304725"/>
                    <a:pt x="396419" y="335501"/>
                  </a:cubicBezTo>
                  <a:cubicBezTo>
                    <a:pt x="378048" y="367338"/>
                    <a:pt x="332045" y="374615"/>
                    <a:pt x="300313" y="392959"/>
                  </a:cubicBezTo>
                  <a:cubicBezTo>
                    <a:pt x="269341" y="410849"/>
                    <a:pt x="240646" y="447385"/>
                    <a:pt x="202386" y="447385"/>
                  </a:cubicBezTo>
                  <a:cubicBezTo>
                    <a:pt x="164126" y="447385"/>
                    <a:pt x="135431" y="410849"/>
                    <a:pt x="104610" y="392959"/>
                  </a:cubicBezTo>
                  <a:cubicBezTo>
                    <a:pt x="72727" y="374615"/>
                    <a:pt x="26875" y="367338"/>
                    <a:pt x="8352" y="335653"/>
                  </a:cubicBezTo>
                  <a:cubicBezTo>
                    <a:pt x="-9411" y="304725"/>
                    <a:pt x="6682" y="261821"/>
                    <a:pt x="6682" y="223769"/>
                  </a:cubicBezTo>
                  <a:cubicBezTo>
                    <a:pt x="6682" y="185564"/>
                    <a:pt x="-9411" y="142660"/>
                    <a:pt x="8352" y="111884"/>
                  </a:cubicBezTo>
                  <a:cubicBezTo>
                    <a:pt x="26875" y="80047"/>
                    <a:pt x="72727" y="72770"/>
                    <a:pt x="104610" y="54426"/>
                  </a:cubicBezTo>
                  <a:cubicBezTo>
                    <a:pt x="135431" y="36536"/>
                    <a:pt x="164126" y="0"/>
                    <a:pt x="2023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F6E39C3-A2DF-4C37-A063-B7A41AC1D4D2}"/>
              </a:ext>
            </a:extLst>
          </p:cNvPr>
          <p:cNvGrpSpPr/>
          <p:nvPr/>
        </p:nvGrpSpPr>
        <p:grpSpPr>
          <a:xfrm>
            <a:off x="8261630" y="2413778"/>
            <a:ext cx="1881187" cy="1217494"/>
            <a:chOff x="4028800" y="1826172"/>
            <a:chExt cx="1881187" cy="1217494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797C987-3E9D-4640-A860-16C2A4F47EEF}"/>
                </a:ext>
              </a:extLst>
            </p:cNvPr>
            <p:cNvSpPr txBox="1"/>
            <p:nvPr/>
          </p:nvSpPr>
          <p:spPr>
            <a:xfrm>
              <a:off x="4324642" y="1826172"/>
              <a:ext cx="1456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第二阶段</a:t>
              </a:r>
            </a:p>
          </p:txBody>
        </p:sp>
        <p:sp>
          <p:nvSpPr>
            <p:cNvPr id="69" name="Rectangle 161">
              <a:extLst>
                <a:ext uri="{FF2B5EF4-FFF2-40B4-BE49-F238E27FC236}">
                  <a16:creationId xmlns:a16="http://schemas.microsoft.com/office/drawing/2014/main" id="{89530CD2-8393-4B0D-BA14-FDFC59D1BD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8800" y="2348091"/>
              <a:ext cx="1881187" cy="69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988D266F-486E-457C-8784-3EC1B15C340D}"/>
                </a:ext>
              </a:extLst>
            </p:cNvPr>
            <p:cNvSpPr/>
            <p:nvPr/>
          </p:nvSpPr>
          <p:spPr>
            <a:xfrm>
              <a:off x="4158874" y="2195503"/>
              <a:ext cx="1622328" cy="457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00565E73-7553-4C45-96DE-4B75E3CDD35A}"/>
              </a:ext>
            </a:extLst>
          </p:cNvPr>
          <p:cNvGrpSpPr/>
          <p:nvPr/>
        </p:nvGrpSpPr>
        <p:grpSpPr>
          <a:xfrm>
            <a:off x="6475581" y="4603450"/>
            <a:ext cx="1881187" cy="1217494"/>
            <a:chOff x="4028800" y="1826172"/>
            <a:chExt cx="1881187" cy="1217494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E2DBF477-E590-4A2B-B338-77606D1F161B}"/>
                </a:ext>
              </a:extLst>
            </p:cNvPr>
            <p:cNvSpPr txBox="1"/>
            <p:nvPr/>
          </p:nvSpPr>
          <p:spPr>
            <a:xfrm>
              <a:off x="4324642" y="1826172"/>
              <a:ext cx="1456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第四阶段</a:t>
              </a:r>
            </a:p>
          </p:txBody>
        </p:sp>
        <p:sp>
          <p:nvSpPr>
            <p:cNvPr id="81" name="Rectangle 161">
              <a:extLst>
                <a:ext uri="{FF2B5EF4-FFF2-40B4-BE49-F238E27FC236}">
                  <a16:creationId xmlns:a16="http://schemas.microsoft.com/office/drawing/2014/main" id="{3817CC03-0850-4313-AD6C-E833D2364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8800" y="2348091"/>
              <a:ext cx="1881187" cy="69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1732C6A5-4ED5-4BDE-941E-E058D7C698C8}"/>
                </a:ext>
              </a:extLst>
            </p:cNvPr>
            <p:cNvSpPr/>
            <p:nvPr/>
          </p:nvSpPr>
          <p:spPr>
            <a:xfrm>
              <a:off x="4158874" y="2195503"/>
              <a:ext cx="1622328" cy="45719"/>
            </a:xfrm>
            <a:prstGeom prst="rect">
              <a:avLst/>
            </a:prstGeom>
            <a:solidFill>
              <a:srgbClr val="00BC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94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84565BC5-F329-41E1-B607-FE80D2E9F8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0295" y="3429000"/>
            <a:ext cx="5098517" cy="3182904"/>
          </a:xfrm>
          <a:prstGeom prst="rect">
            <a:avLst/>
          </a:prstGeom>
        </p:spPr>
      </p:pic>
      <p:grpSp>
        <p:nvGrpSpPr>
          <p:cNvPr id="4" name="Group 34">
            <a:extLst>
              <a:ext uri="{FF2B5EF4-FFF2-40B4-BE49-F238E27FC236}">
                <a16:creationId xmlns:a16="http://schemas.microsoft.com/office/drawing/2014/main" id="{3D0B8160-4A56-4BD5-A4ED-1BA308DBAC39}"/>
              </a:ext>
            </a:extLst>
          </p:cNvPr>
          <p:cNvGrpSpPr/>
          <p:nvPr/>
        </p:nvGrpSpPr>
        <p:grpSpPr>
          <a:xfrm>
            <a:off x="770500" y="1984966"/>
            <a:ext cx="11528706" cy="4424718"/>
            <a:chOff x="299748" y="2345033"/>
            <a:chExt cx="11528706" cy="4424718"/>
          </a:xfrm>
        </p:grpSpPr>
        <p:pic>
          <p:nvPicPr>
            <p:cNvPr id="5" name="Picture 11">
              <a:extLst>
                <a:ext uri="{FF2B5EF4-FFF2-40B4-BE49-F238E27FC236}">
                  <a16:creationId xmlns:a16="http://schemas.microsoft.com/office/drawing/2014/main" id="{BBC409BF-9DEB-4C42-BD8C-FE67A0BB8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748" y="4348214"/>
              <a:ext cx="11528706" cy="2421537"/>
            </a:xfrm>
            <a:prstGeom prst="rect">
              <a:avLst/>
            </a:prstGeom>
          </p:spPr>
        </p:pic>
        <p:grpSp>
          <p:nvGrpSpPr>
            <p:cNvPr id="6" name="Group 206">
              <a:extLst>
                <a:ext uri="{FF2B5EF4-FFF2-40B4-BE49-F238E27FC236}">
                  <a16:creationId xmlns:a16="http://schemas.microsoft.com/office/drawing/2014/main" id="{68D22DB0-7583-4A11-9621-92EC805C25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834809" y="2345033"/>
              <a:ext cx="4522382" cy="3920974"/>
              <a:chOff x="2806" y="2704"/>
              <a:chExt cx="1722" cy="1493"/>
            </a:xfrm>
          </p:grpSpPr>
          <p:sp>
            <p:nvSpPr>
              <p:cNvPr id="7" name="Freeform 207">
                <a:extLst>
                  <a:ext uri="{FF2B5EF4-FFF2-40B4-BE49-F238E27FC236}">
                    <a16:creationId xmlns:a16="http://schemas.microsoft.com/office/drawing/2014/main" id="{BE852D0C-CAED-4E86-8189-F39466459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" y="2704"/>
                <a:ext cx="861" cy="1493"/>
              </a:xfrm>
              <a:custGeom>
                <a:avLst/>
                <a:gdLst>
                  <a:gd name="T0" fmla="*/ 0 w 861"/>
                  <a:gd name="T1" fmla="*/ 0 h 1493"/>
                  <a:gd name="T2" fmla="*/ 0 w 861"/>
                  <a:gd name="T3" fmla="*/ 375 h 1493"/>
                  <a:gd name="T4" fmla="*/ 0 w 861"/>
                  <a:gd name="T5" fmla="*/ 747 h 1493"/>
                  <a:gd name="T6" fmla="*/ 0 w 861"/>
                  <a:gd name="T7" fmla="*/ 1120 h 1493"/>
                  <a:gd name="T8" fmla="*/ 0 w 861"/>
                  <a:gd name="T9" fmla="*/ 1493 h 1493"/>
                  <a:gd name="T10" fmla="*/ 861 w 861"/>
                  <a:gd name="T11" fmla="*/ 1044 h 1493"/>
                  <a:gd name="T12" fmla="*/ 645 w 861"/>
                  <a:gd name="T13" fmla="*/ 783 h 1493"/>
                  <a:gd name="T14" fmla="*/ 429 w 861"/>
                  <a:gd name="T15" fmla="*/ 522 h 1493"/>
                  <a:gd name="T16" fmla="*/ 216 w 861"/>
                  <a:gd name="T17" fmla="*/ 261 h 1493"/>
                  <a:gd name="T18" fmla="*/ 0 w 861"/>
                  <a:gd name="T19" fmla="*/ 0 h 1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1" h="1493">
                    <a:moveTo>
                      <a:pt x="0" y="0"/>
                    </a:moveTo>
                    <a:lnTo>
                      <a:pt x="0" y="375"/>
                    </a:lnTo>
                    <a:lnTo>
                      <a:pt x="0" y="747"/>
                    </a:lnTo>
                    <a:lnTo>
                      <a:pt x="0" y="1120"/>
                    </a:lnTo>
                    <a:lnTo>
                      <a:pt x="0" y="1493"/>
                    </a:lnTo>
                    <a:lnTo>
                      <a:pt x="861" y="1044"/>
                    </a:lnTo>
                    <a:lnTo>
                      <a:pt x="645" y="783"/>
                    </a:lnTo>
                    <a:lnTo>
                      <a:pt x="429" y="522"/>
                    </a:lnTo>
                    <a:lnTo>
                      <a:pt x="216" y="2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76490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Freeform 208">
                <a:extLst>
                  <a:ext uri="{FF2B5EF4-FFF2-40B4-BE49-F238E27FC236}">
                    <a16:creationId xmlns:a16="http://schemas.microsoft.com/office/drawing/2014/main" id="{D3A8671A-289B-493F-866F-2FDA5C521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" y="2965"/>
                <a:ext cx="861" cy="1232"/>
              </a:xfrm>
              <a:custGeom>
                <a:avLst/>
                <a:gdLst>
                  <a:gd name="T0" fmla="*/ 0 w 861"/>
                  <a:gd name="T1" fmla="*/ 114 h 1232"/>
                  <a:gd name="T2" fmla="*/ 0 w 861"/>
                  <a:gd name="T3" fmla="*/ 486 h 1232"/>
                  <a:gd name="T4" fmla="*/ 0 w 861"/>
                  <a:gd name="T5" fmla="*/ 859 h 1232"/>
                  <a:gd name="T6" fmla="*/ 0 w 861"/>
                  <a:gd name="T7" fmla="*/ 1232 h 1232"/>
                  <a:gd name="T8" fmla="*/ 861 w 861"/>
                  <a:gd name="T9" fmla="*/ 783 h 1232"/>
                  <a:gd name="T10" fmla="*/ 645 w 861"/>
                  <a:gd name="T11" fmla="*/ 522 h 1232"/>
                  <a:gd name="T12" fmla="*/ 429 w 861"/>
                  <a:gd name="T13" fmla="*/ 261 h 1232"/>
                  <a:gd name="T14" fmla="*/ 216 w 861"/>
                  <a:gd name="T15" fmla="*/ 0 h 1232"/>
                  <a:gd name="T16" fmla="*/ 0 w 861"/>
                  <a:gd name="T17" fmla="*/ 114 h 1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1" h="1232">
                    <a:moveTo>
                      <a:pt x="0" y="114"/>
                    </a:moveTo>
                    <a:lnTo>
                      <a:pt x="0" y="486"/>
                    </a:lnTo>
                    <a:lnTo>
                      <a:pt x="0" y="859"/>
                    </a:lnTo>
                    <a:lnTo>
                      <a:pt x="0" y="1232"/>
                    </a:lnTo>
                    <a:lnTo>
                      <a:pt x="861" y="783"/>
                    </a:lnTo>
                    <a:lnTo>
                      <a:pt x="645" y="522"/>
                    </a:lnTo>
                    <a:lnTo>
                      <a:pt x="429" y="261"/>
                    </a:lnTo>
                    <a:lnTo>
                      <a:pt x="216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187AC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Freeform 209">
                <a:extLst>
                  <a:ext uri="{FF2B5EF4-FFF2-40B4-BE49-F238E27FC236}">
                    <a16:creationId xmlns:a16="http://schemas.microsoft.com/office/drawing/2014/main" id="{9FD13254-EE6C-42F6-8C7B-F957134C3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" y="3226"/>
                <a:ext cx="861" cy="971"/>
              </a:xfrm>
              <a:custGeom>
                <a:avLst/>
                <a:gdLst>
                  <a:gd name="T0" fmla="*/ 0 w 861"/>
                  <a:gd name="T1" fmla="*/ 225 h 971"/>
                  <a:gd name="T2" fmla="*/ 0 w 861"/>
                  <a:gd name="T3" fmla="*/ 598 h 971"/>
                  <a:gd name="T4" fmla="*/ 0 w 861"/>
                  <a:gd name="T5" fmla="*/ 971 h 971"/>
                  <a:gd name="T6" fmla="*/ 861 w 861"/>
                  <a:gd name="T7" fmla="*/ 522 h 971"/>
                  <a:gd name="T8" fmla="*/ 645 w 861"/>
                  <a:gd name="T9" fmla="*/ 261 h 971"/>
                  <a:gd name="T10" fmla="*/ 429 w 861"/>
                  <a:gd name="T11" fmla="*/ 0 h 971"/>
                  <a:gd name="T12" fmla="*/ 0 w 861"/>
                  <a:gd name="T13" fmla="*/ 22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1" h="971">
                    <a:moveTo>
                      <a:pt x="0" y="225"/>
                    </a:moveTo>
                    <a:lnTo>
                      <a:pt x="0" y="598"/>
                    </a:lnTo>
                    <a:lnTo>
                      <a:pt x="0" y="971"/>
                    </a:lnTo>
                    <a:lnTo>
                      <a:pt x="861" y="522"/>
                    </a:lnTo>
                    <a:lnTo>
                      <a:pt x="645" y="261"/>
                    </a:lnTo>
                    <a:lnTo>
                      <a:pt x="429" y="0"/>
                    </a:lnTo>
                    <a:lnTo>
                      <a:pt x="0" y="225"/>
                    </a:lnTo>
                    <a:close/>
                  </a:path>
                </a:pathLst>
              </a:custGeom>
              <a:solidFill>
                <a:srgbClr val="1AA4BE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Freeform 210">
                <a:extLst>
                  <a:ext uri="{FF2B5EF4-FFF2-40B4-BE49-F238E27FC236}">
                    <a16:creationId xmlns:a16="http://schemas.microsoft.com/office/drawing/2014/main" id="{669A945A-239C-47D8-BDD9-948FCE72F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" y="3487"/>
                <a:ext cx="861" cy="710"/>
              </a:xfrm>
              <a:custGeom>
                <a:avLst/>
                <a:gdLst>
                  <a:gd name="T0" fmla="*/ 0 w 861"/>
                  <a:gd name="T1" fmla="*/ 337 h 710"/>
                  <a:gd name="T2" fmla="*/ 0 w 861"/>
                  <a:gd name="T3" fmla="*/ 710 h 710"/>
                  <a:gd name="T4" fmla="*/ 861 w 861"/>
                  <a:gd name="T5" fmla="*/ 261 h 710"/>
                  <a:gd name="T6" fmla="*/ 645 w 861"/>
                  <a:gd name="T7" fmla="*/ 0 h 710"/>
                  <a:gd name="T8" fmla="*/ 0 w 861"/>
                  <a:gd name="T9" fmla="*/ 337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1" h="710">
                    <a:moveTo>
                      <a:pt x="0" y="337"/>
                    </a:moveTo>
                    <a:lnTo>
                      <a:pt x="0" y="710"/>
                    </a:lnTo>
                    <a:lnTo>
                      <a:pt x="861" y="261"/>
                    </a:lnTo>
                    <a:lnTo>
                      <a:pt x="645" y="0"/>
                    </a:lnTo>
                    <a:lnTo>
                      <a:pt x="0" y="337"/>
                    </a:lnTo>
                    <a:close/>
                  </a:path>
                </a:pathLst>
              </a:custGeom>
              <a:solidFill>
                <a:srgbClr val="52C3CB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Freeform 211">
                <a:extLst>
                  <a:ext uri="{FF2B5EF4-FFF2-40B4-BE49-F238E27FC236}">
                    <a16:creationId xmlns:a16="http://schemas.microsoft.com/office/drawing/2014/main" id="{015F4601-4A61-4087-B646-217D4B69F9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2704"/>
                <a:ext cx="861" cy="1493"/>
              </a:xfrm>
              <a:custGeom>
                <a:avLst/>
                <a:gdLst>
                  <a:gd name="T0" fmla="*/ 861 w 861"/>
                  <a:gd name="T1" fmla="*/ 0 h 1493"/>
                  <a:gd name="T2" fmla="*/ 861 w 861"/>
                  <a:gd name="T3" fmla="*/ 375 h 1493"/>
                  <a:gd name="T4" fmla="*/ 861 w 861"/>
                  <a:gd name="T5" fmla="*/ 747 h 1493"/>
                  <a:gd name="T6" fmla="*/ 861 w 861"/>
                  <a:gd name="T7" fmla="*/ 1120 h 1493"/>
                  <a:gd name="T8" fmla="*/ 861 w 861"/>
                  <a:gd name="T9" fmla="*/ 1493 h 1493"/>
                  <a:gd name="T10" fmla="*/ 0 w 861"/>
                  <a:gd name="T11" fmla="*/ 1044 h 1493"/>
                  <a:gd name="T12" fmla="*/ 213 w 861"/>
                  <a:gd name="T13" fmla="*/ 783 h 1493"/>
                  <a:gd name="T14" fmla="*/ 429 w 861"/>
                  <a:gd name="T15" fmla="*/ 522 h 1493"/>
                  <a:gd name="T16" fmla="*/ 645 w 861"/>
                  <a:gd name="T17" fmla="*/ 261 h 1493"/>
                  <a:gd name="T18" fmla="*/ 861 w 861"/>
                  <a:gd name="T19" fmla="*/ 0 h 1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1" h="1493">
                    <a:moveTo>
                      <a:pt x="861" y="0"/>
                    </a:moveTo>
                    <a:lnTo>
                      <a:pt x="861" y="375"/>
                    </a:lnTo>
                    <a:lnTo>
                      <a:pt x="861" y="747"/>
                    </a:lnTo>
                    <a:lnTo>
                      <a:pt x="861" y="1120"/>
                    </a:lnTo>
                    <a:lnTo>
                      <a:pt x="861" y="1493"/>
                    </a:lnTo>
                    <a:lnTo>
                      <a:pt x="0" y="1044"/>
                    </a:lnTo>
                    <a:lnTo>
                      <a:pt x="213" y="783"/>
                    </a:lnTo>
                    <a:lnTo>
                      <a:pt x="429" y="522"/>
                    </a:lnTo>
                    <a:lnTo>
                      <a:pt x="645" y="261"/>
                    </a:lnTo>
                    <a:lnTo>
                      <a:pt x="861" y="0"/>
                    </a:lnTo>
                    <a:close/>
                  </a:path>
                </a:pathLst>
              </a:custGeom>
              <a:solidFill>
                <a:srgbClr val="1764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Freeform 212">
                <a:extLst>
                  <a:ext uri="{FF2B5EF4-FFF2-40B4-BE49-F238E27FC236}">
                    <a16:creationId xmlns:a16="http://schemas.microsoft.com/office/drawing/2014/main" id="{DD30EC7B-4273-401C-A7D1-6E55A9D5B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2965"/>
                <a:ext cx="861" cy="1232"/>
              </a:xfrm>
              <a:custGeom>
                <a:avLst/>
                <a:gdLst>
                  <a:gd name="T0" fmla="*/ 861 w 861"/>
                  <a:gd name="T1" fmla="*/ 114 h 1232"/>
                  <a:gd name="T2" fmla="*/ 861 w 861"/>
                  <a:gd name="T3" fmla="*/ 486 h 1232"/>
                  <a:gd name="T4" fmla="*/ 861 w 861"/>
                  <a:gd name="T5" fmla="*/ 859 h 1232"/>
                  <a:gd name="T6" fmla="*/ 861 w 861"/>
                  <a:gd name="T7" fmla="*/ 1232 h 1232"/>
                  <a:gd name="T8" fmla="*/ 0 w 861"/>
                  <a:gd name="T9" fmla="*/ 783 h 1232"/>
                  <a:gd name="T10" fmla="*/ 213 w 861"/>
                  <a:gd name="T11" fmla="*/ 522 h 1232"/>
                  <a:gd name="T12" fmla="*/ 429 w 861"/>
                  <a:gd name="T13" fmla="*/ 261 h 1232"/>
                  <a:gd name="T14" fmla="*/ 645 w 861"/>
                  <a:gd name="T15" fmla="*/ 0 h 1232"/>
                  <a:gd name="T16" fmla="*/ 861 w 861"/>
                  <a:gd name="T17" fmla="*/ 114 h 1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1" h="1232">
                    <a:moveTo>
                      <a:pt x="861" y="114"/>
                    </a:moveTo>
                    <a:lnTo>
                      <a:pt x="861" y="486"/>
                    </a:lnTo>
                    <a:lnTo>
                      <a:pt x="861" y="859"/>
                    </a:lnTo>
                    <a:lnTo>
                      <a:pt x="861" y="1232"/>
                    </a:lnTo>
                    <a:lnTo>
                      <a:pt x="0" y="783"/>
                    </a:lnTo>
                    <a:lnTo>
                      <a:pt x="213" y="522"/>
                    </a:lnTo>
                    <a:lnTo>
                      <a:pt x="429" y="261"/>
                    </a:lnTo>
                    <a:lnTo>
                      <a:pt x="645" y="0"/>
                    </a:lnTo>
                    <a:lnTo>
                      <a:pt x="861" y="114"/>
                    </a:lnTo>
                    <a:close/>
                  </a:path>
                </a:pathLst>
              </a:custGeom>
              <a:solidFill>
                <a:srgbClr val="018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Freeform 213">
                <a:extLst>
                  <a:ext uri="{FF2B5EF4-FFF2-40B4-BE49-F238E27FC236}">
                    <a16:creationId xmlns:a16="http://schemas.microsoft.com/office/drawing/2014/main" id="{5D842D3C-F338-438F-A31C-ED789B732E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3226"/>
                <a:ext cx="861" cy="971"/>
              </a:xfrm>
              <a:custGeom>
                <a:avLst/>
                <a:gdLst>
                  <a:gd name="T0" fmla="*/ 861 w 861"/>
                  <a:gd name="T1" fmla="*/ 225 h 971"/>
                  <a:gd name="T2" fmla="*/ 861 w 861"/>
                  <a:gd name="T3" fmla="*/ 598 h 971"/>
                  <a:gd name="T4" fmla="*/ 861 w 861"/>
                  <a:gd name="T5" fmla="*/ 971 h 971"/>
                  <a:gd name="T6" fmla="*/ 0 w 861"/>
                  <a:gd name="T7" fmla="*/ 522 h 971"/>
                  <a:gd name="T8" fmla="*/ 213 w 861"/>
                  <a:gd name="T9" fmla="*/ 261 h 971"/>
                  <a:gd name="T10" fmla="*/ 429 w 861"/>
                  <a:gd name="T11" fmla="*/ 0 h 971"/>
                  <a:gd name="T12" fmla="*/ 861 w 861"/>
                  <a:gd name="T13" fmla="*/ 22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1" h="971">
                    <a:moveTo>
                      <a:pt x="861" y="225"/>
                    </a:moveTo>
                    <a:lnTo>
                      <a:pt x="861" y="598"/>
                    </a:lnTo>
                    <a:lnTo>
                      <a:pt x="861" y="971"/>
                    </a:lnTo>
                    <a:lnTo>
                      <a:pt x="0" y="522"/>
                    </a:lnTo>
                    <a:lnTo>
                      <a:pt x="213" y="261"/>
                    </a:lnTo>
                    <a:lnTo>
                      <a:pt x="429" y="0"/>
                    </a:lnTo>
                    <a:lnTo>
                      <a:pt x="861" y="225"/>
                    </a:lnTo>
                    <a:close/>
                  </a:path>
                </a:pathLst>
              </a:custGeom>
              <a:solidFill>
                <a:srgbClr val="1AA4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Freeform 214">
                <a:extLst>
                  <a:ext uri="{FF2B5EF4-FFF2-40B4-BE49-F238E27FC236}">
                    <a16:creationId xmlns:a16="http://schemas.microsoft.com/office/drawing/2014/main" id="{4F98C9A6-B250-40E4-A645-B6CB53864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3487"/>
                <a:ext cx="861" cy="710"/>
              </a:xfrm>
              <a:custGeom>
                <a:avLst/>
                <a:gdLst>
                  <a:gd name="T0" fmla="*/ 861 w 861"/>
                  <a:gd name="T1" fmla="*/ 337 h 710"/>
                  <a:gd name="T2" fmla="*/ 861 w 861"/>
                  <a:gd name="T3" fmla="*/ 710 h 710"/>
                  <a:gd name="T4" fmla="*/ 0 w 861"/>
                  <a:gd name="T5" fmla="*/ 261 h 710"/>
                  <a:gd name="T6" fmla="*/ 213 w 861"/>
                  <a:gd name="T7" fmla="*/ 0 h 710"/>
                  <a:gd name="T8" fmla="*/ 861 w 861"/>
                  <a:gd name="T9" fmla="*/ 337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1" h="710">
                    <a:moveTo>
                      <a:pt x="861" y="337"/>
                    </a:moveTo>
                    <a:lnTo>
                      <a:pt x="861" y="710"/>
                    </a:lnTo>
                    <a:lnTo>
                      <a:pt x="0" y="261"/>
                    </a:lnTo>
                    <a:lnTo>
                      <a:pt x="213" y="0"/>
                    </a:lnTo>
                    <a:lnTo>
                      <a:pt x="861" y="337"/>
                    </a:lnTo>
                    <a:close/>
                  </a:path>
                </a:pathLst>
              </a:custGeom>
              <a:solidFill>
                <a:srgbClr val="00BC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Group 37">
            <a:extLst>
              <a:ext uri="{FF2B5EF4-FFF2-40B4-BE49-F238E27FC236}">
                <a16:creationId xmlns:a16="http://schemas.microsoft.com/office/drawing/2014/main" id="{D7B16F4B-34D0-4576-AA65-C260A3AFBB08}"/>
              </a:ext>
            </a:extLst>
          </p:cNvPr>
          <p:cNvGrpSpPr/>
          <p:nvPr/>
        </p:nvGrpSpPr>
        <p:grpSpPr>
          <a:xfrm>
            <a:off x="6959537" y="1984966"/>
            <a:ext cx="3897602" cy="778255"/>
            <a:chOff x="6520684" y="2344274"/>
            <a:chExt cx="3897602" cy="778255"/>
          </a:xfrm>
        </p:grpSpPr>
        <p:grpSp>
          <p:nvGrpSpPr>
            <p:cNvPr id="16" name="Group 14">
              <a:extLst>
                <a:ext uri="{FF2B5EF4-FFF2-40B4-BE49-F238E27FC236}">
                  <a16:creationId xmlns:a16="http://schemas.microsoft.com/office/drawing/2014/main" id="{9733D103-CEBE-421D-A2D1-9DF8962737F6}"/>
                </a:ext>
              </a:extLst>
            </p:cNvPr>
            <p:cNvGrpSpPr/>
            <p:nvPr/>
          </p:nvGrpSpPr>
          <p:grpSpPr>
            <a:xfrm>
              <a:off x="7382247" y="2344274"/>
              <a:ext cx="3036039" cy="778255"/>
              <a:chOff x="1364176" y="3415711"/>
              <a:chExt cx="3036039" cy="778255"/>
            </a:xfrm>
          </p:grpSpPr>
          <p:sp>
            <p:nvSpPr>
              <p:cNvPr id="18" name="TextBox 15">
                <a:extLst>
                  <a:ext uri="{FF2B5EF4-FFF2-40B4-BE49-F238E27FC236}">
                    <a16:creationId xmlns:a16="http://schemas.microsoft.com/office/drawing/2014/main" id="{64F531F6-5562-444A-B31B-05436F181D18}"/>
                  </a:ext>
                </a:extLst>
              </p:cNvPr>
              <p:cNvSpPr txBox="1"/>
              <p:nvPr/>
            </p:nvSpPr>
            <p:spPr>
              <a:xfrm>
                <a:off x="1364176" y="3415711"/>
                <a:ext cx="49725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D</a:t>
                </a:r>
              </a:p>
            </p:txBody>
          </p:sp>
          <p:sp>
            <p:nvSpPr>
              <p:cNvPr id="19" name="TextBox 16">
                <a:extLst>
                  <a:ext uri="{FF2B5EF4-FFF2-40B4-BE49-F238E27FC236}">
                    <a16:creationId xmlns:a16="http://schemas.microsoft.com/office/drawing/2014/main" id="{25451946-0935-416C-8FD9-7BE6952EB02D}"/>
                  </a:ext>
                </a:extLst>
              </p:cNvPr>
              <p:cNvSpPr txBox="1"/>
              <p:nvPr/>
            </p:nvSpPr>
            <p:spPr>
              <a:xfrm>
                <a:off x="1894721" y="3658435"/>
                <a:ext cx="2505494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20" name="Title 4">
                <a:extLst>
                  <a:ext uri="{FF2B5EF4-FFF2-40B4-BE49-F238E27FC236}">
                    <a16:creationId xmlns:a16="http://schemas.microsoft.com/office/drawing/2014/main" id="{CFA096CE-5B04-4A1E-9126-0D34E95371F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94721" y="3430810"/>
                <a:ext cx="2505494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lvl="0" algn="l">
                  <a:defRPr/>
                </a:pPr>
                <a:r>
                  <a:rPr lang="zh-CN" altLang="en-US" sz="1600" dirty="0"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17" name="Elbow Connector 22">
              <a:extLst>
                <a:ext uri="{FF2B5EF4-FFF2-40B4-BE49-F238E27FC236}">
                  <a16:creationId xmlns:a16="http://schemas.microsoft.com/office/drawing/2014/main" id="{0B0B5E6B-B624-4464-AFCD-A25B325E43B2}"/>
                </a:ext>
              </a:extLst>
            </p:cNvPr>
            <p:cNvCxnSpPr/>
            <p:nvPr/>
          </p:nvCxnSpPr>
          <p:spPr>
            <a:xfrm rot="10800000">
              <a:off x="6520684" y="2581583"/>
              <a:ext cx="829292" cy="55080"/>
            </a:xfrm>
            <a:prstGeom prst="bentConnector3">
              <a:avLst>
                <a:gd name="adj1" fmla="val -3"/>
              </a:avLst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  <a:effectLst/>
          </p:spPr>
        </p:cxnSp>
      </p:grpSp>
      <p:grpSp>
        <p:nvGrpSpPr>
          <p:cNvPr id="21" name="Group 38">
            <a:extLst>
              <a:ext uri="{FF2B5EF4-FFF2-40B4-BE49-F238E27FC236}">
                <a16:creationId xmlns:a16="http://schemas.microsoft.com/office/drawing/2014/main" id="{6A2EA082-66FD-4FC9-A946-D7C7D317518F}"/>
              </a:ext>
            </a:extLst>
          </p:cNvPr>
          <p:cNvGrpSpPr/>
          <p:nvPr/>
        </p:nvGrpSpPr>
        <p:grpSpPr>
          <a:xfrm>
            <a:off x="8544352" y="3486190"/>
            <a:ext cx="3183488" cy="887046"/>
            <a:chOff x="8105499" y="3618620"/>
            <a:chExt cx="3183488" cy="887046"/>
          </a:xfrm>
        </p:grpSpPr>
        <p:grpSp>
          <p:nvGrpSpPr>
            <p:cNvPr id="22" name="Group 18">
              <a:extLst>
                <a:ext uri="{FF2B5EF4-FFF2-40B4-BE49-F238E27FC236}">
                  <a16:creationId xmlns:a16="http://schemas.microsoft.com/office/drawing/2014/main" id="{01EEFFB4-4512-40A5-93B4-51079B3750A8}"/>
                </a:ext>
              </a:extLst>
            </p:cNvPr>
            <p:cNvGrpSpPr/>
            <p:nvPr/>
          </p:nvGrpSpPr>
          <p:grpSpPr>
            <a:xfrm>
              <a:off x="8252948" y="3618620"/>
              <a:ext cx="3036039" cy="791169"/>
              <a:chOff x="1364176" y="3415711"/>
              <a:chExt cx="3036039" cy="791169"/>
            </a:xfrm>
          </p:grpSpPr>
          <p:sp>
            <p:nvSpPr>
              <p:cNvPr id="24" name="TextBox 19">
                <a:extLst>
                  <a:ext uri="{FF2B5EF4-FFF2-40B4-BE49-F238E27FC236}">
                    <a16:creationId xmlns:a16="http://schemas.microsoft.com/office/drawing/2014/main" id="{ED25E4F5-B835-414A-8DDC-A2C0CD9601E7}"/>
                  </a:ext>
                </a:extLst>
              </p:cNvPr>
              <p:cNvSpPr txBox="1"/>
              <p:nvPr/>
            </p:nvSpPr>
            <p:spPr>
              <a:xfrm>
                <a:off x="1364176" y="3415711"/>
                <a:ext cx="47320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</a:t>
                </a:r>
              </a:p>
            </p:txBody>
          </p:sp>
          <p:sp>
            <p:nvSpPr>
              <p:cNvPr id="25" name="TextBox 20">
                <a:extLst>
                  <a:ext uri="{FF2B5EF4-FFF2-40B4-BE49-F238E27FC236}">
                    <a16:creationId xmlns:a16="http://schemas.microsoft.com/office/drawing/2014/main" id="{0957DB07-87F2-4DB1-A973-534A9BFE67C9}"/>
                  </a:ext>
                </a:extLst>
              </p:cNvPr>
              <p:cNvSpPr txBox="1"/>
              <p:nvPr/>
            </p:nvSpPr>
            <p:spPr>
              <a:xfrm>
                <a:off x="1868805" y="3671349"/>
                <a:ext cx="2505494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26" name="Title 4">
                <a:extLst>
                  <a:ext uri="{FF2B5EF4-FFF2-40B4-BE49-F238E27FC236}">
                    <a16:creationId xmlns:a16="http://schemas.microsoft.com/office/drawing/2014/main" id="{EFF8D028-C3F3-499C-BA9B-23DC2B1C7A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94721" y="3430810"/>
                <a:ext cx="2505494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lvl="0" algn="l">
                  <a:defRPr/>
                </a:pPr>
                <a:r>
                  <a:rPr lang="zh-CN" altLang="en-US" sz="1600" dirty="0"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23" name="Elbow Connector 23">
              <a:extLst>
                <a:ext uri="{FF2B5EF4-FFF2-40B4-BE49-F238E27FC236}">
                  <a16:creationId xmlns:a16="http://schemas.microsoft.com/office/drawing/2014/main" id="{B07DD818-2B96-4059-A77A-F9B9AED23F56}"/>
                </a:ext>
              </a:extLst>
            </p:cNvPr>
            <p:cNvCxnSpPr/>
            <p:nvPr/>
          </p:nvCxnSpPr>
          <p:spPr>
            <a:xfrm rot="5400000">
              <a:off x="7832539" y="4127783"/>
              <a:ext cx="650843" cy="104923"/>
            </a:xfrm>
            <a:prstGeom prst="bentConnector3">
              <a:avLst>
                <a:gd name="adj1" fmla="val 990"/>
              </a:avLst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  <a:effectLst/>
          </p:spPr>
        </p:cxnSp>
      </p:grpSp>
      <p:grpSp>
        <p:nvGrpSpPr>
          <p:cNvPr id="27" name="Group 35">
            <a:extLst>
              <a:ext uri="{FF2B5EF4-FFF2-40B4-BE49-F238E27FC236}">
                <a16:creationId xmlns:a16="http://schemas.microsoft.com/office/drawing/2014/main" id="{8DFF011A-288A-412B-88C5-353EAC011220}"/>
              </a:ext>
            </a:extLst>
          </p:cNvPr>
          <p:cNvGrpSpPr/>
          <p:nvPr/>
        </p:nvGrpSpPr>
        <p:grpSpPr>
          <a:xfrm>
            <a:off x="1995813" y="1759540"/>
            <a:ext cx="3728856" cy="905355"/>
            <a:chOff x="1519746" y="2290667"/>
            <a:chExt cx="3728856" cy="905355"/>
          </a:xfrm>
        </p:grpSpPr>
        <p:grpSp>
          <p:nvGrpSpPr>
            <p:cNvPr id="28" name="Group 24">
              <a:extLst>
                <a:ext uri="{FF2B5EF4-FFF2-40B4-BE49-F238E27FC236}">
                  <a16:creationId xmlns:a16="http://schemas.microsoft.com/office/drawing/2014/main" id="{D2AFA431-4C4D-4B6F-817F-633EB12A4B90}"/>
                </a:ext>
              </a:extLst>
            </p:cNvPr>
            <p:cNvGrpSpPr/>
            <p:nvPr/>
          </p:nvGrpSpPr>
          <p:grpSpPr>
            <a:xfrm>
              <a:off x="1519746" y="2290667"/>
              <a:ext cx="2987462" cy="749596"/>
              <a:chOff x="1656607" y="3362104"/>
              <a:chExt cx="2987462" cy="749596"/>
            </a:xfrm>
          </p:grpSpPr>
          <p:sp>
            <p:nvSpPr>
              <p:cNvPr id="30" name="TextBox 25">
                <a:extLst>
                  <a:ext uri="{FF2B5EF4-FFF2-40B4-BE49-F238E27FC236}">
                    <a16:creationId xmlns:a16="http://schemas.microsoft.com/office/drawing/2014/main" id="{7A133E91-A154-47D8-B12B-5603F2729C57}"/>
                  </a:ext>
                </a:extLst>
              </p:cNvPr>
              <p:cNvSpPr txBox="1"/>
              <p:nvPr/>
            </p:nvSpPr>
            <p:spPr>
              <a:xfrm>
                <a:off x="4162847" y="3362104"/>
                <a:ext cx="48122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C</a:t>
                </a:r>
              </a:p>
            </p:txBody>
          </p:sp>
          <p:sp>
            <p:nvSpPr>
              <p:cNvPr id="31" name="TextBox 26">
                <a:extLst>
                  <a:ext uri="{FF2B5EF4-FFF2-40B4-BE49-F238E27FC236}">
                    <a16:creationId xmlns:a16="http://schemas.microsoft.com/office/drawing/2014/main" id="{9B05F8AD-8CCC-432D-B920-AE26AE67D0E8}"/>
                  </a:ext>
                </a:extLst>
              </p:cNvPr>
              <p:cNvSpPr txBox="1"/>
              <p:nvPr/>
            </p:nvSpPr>
            <p:spPr>
              <a:xfrm>
                <a:off x="1658258" y="3576169"/>
                <a:ext cx="2505494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32" name="Title 4">
                <a:extLst>
                  <a:ext uri="{FF2B5EF4-FFF2-40B4-BE49-F238E27FC236}">
                    <a16:creationId xmlns:a16="http://schemas.microsoft.com/office/drawing/2014/main" id="{685D1B5C-9103-40E6-BD01-BEBC596C99D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56607" y="3377203"/>
                <a:ext cx="2505494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lvl="0" algn="r">
                  <a:defRPr/>
                </a:pPr>
                <a:r>
                  <a:rPr lang="zh-CN" altLang="en-US" sz="1600" dirty="0"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29" name="Elbow Connector 32">
              <a:extLst>
                <a:ext uri="{FF2B5EF4-FFF2-40B4-BE49-F238E27FC236}">
                  <a16:creationId xmlns:a16="http://schemas.microsoft.com/office/drawing/2014/main" id="{982BBD0D-BB63-494F-A558-AC5F2DE68E28}"/>
                </a:ext>
              </a:extLst>
            </p:cNvPr>
            <p:cNvCxnSpPr/>
            <p:nvPr/>
          </p:nvCxnSpPr>
          <p:spPr>
            <a:xfrm rot="16200000" flipH="1">
              <a:off x="4652257" y="2599677"/>
              <a:ext cx="614441" cy="578249"/>
            </a:xfrm>
            <a:prstGeom prst="bentConnector3">
              <a:avLst>
                <a:gd name="adj1" fmla="val -183"/>
              </a:avLst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  <a:effectLst/>
          </p:spPr>
        </p:cxnSp>
      </p:grpSp>
      <p:grpSp>
        <p:nvGrpSpPr>
          <p:cNvPr id="33" name="Group 36">
            <a:extLst>
              <a:ext uri="{FF2B5EF4-FFF2-40B4-BE49-F238E27FC236}">
                <a16:creationId xmlns:a16="http://schemas.microsoft.com/office/drawing/2014/main" id="{BEC299BA-B865-4F9D-B6BC-F2E47AFC9588}"/>
              </a:ext>
            </a:extLst>
          </p:cNvPr>
          <p:cNvGrpSpPr/>
          <p:nvPr/>
        </p:nvGrpSpPr>
        <p:grpSpPr>
          <a:xfrm>
            <a:off x="1144473" y="3087493"/>
            <a:ext cx="3902031" cy="756594"/>
            <a:chOff x="668406" y="3618620"/>
            <a:chExt cx="3902031" cy="756594"/>
          </a:xfrm>
        </p:grpSpPr>
        <p:grpSp>
          <p:nvGrpSpPr>
            <p:cNvPr id="34" name="Group 28">
              <a:extLst>
                <a:ext uri="{FF2B5EF4-FFF2-40B4-BE49-F238E27FC236}">
                  <a16:creationId xmlns:a16="http://schemas.microsoft.com/office/drawing/2014/main" id="{A08DCA67-C387-4F5B-B4EB-78535C01322B}"/>
                </a:ext>
              </a:extLst>
            </p:cNvPr>
            <p:cNvGrpSpPr/>
            <p:nvPr/>
          </p:nvGrpSpPr>
          <p:grpSpPr>
            <a:xfrm>
              <a:off x="668406" y="3618620"/>
              <a:ext cx="2965875" cy="756594"/>
              <a:chOff x="1655752" y="3415711"/>
              <a:chExt cx="2965875" cy="756594"/>
            </a:xfrm>
          </p:grpSpPr>
          <p:sp>
            <p:nvSpPr>
              <p:cNvPr id="36" name="TextBox 29">
                <a:extLst>
                  <a:ext uri="{FF2B5EF4-FFF2-40B4-BE49-F238E27FC236}">
                    <a16:creationId xmlns:a16="http://schemas.microsoft.com/office/drawing/2014/main" id="{04739F8A-3E48-40C1-8C20-86BB8687648D}"/>
                  </a:ext>
                </a:extLst>
              </p:cNvPr>
              <p:cNvSpPr txBox="1"/>
              <p:nvPr/>
            </p:nvSpPr>
            <p:spPr>
              <a:xfrm>
                <a:off x="4162847" y="3415711"/>
                <a:ext cx="45878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B</a:t>
                </a:r>
              </a:p>
            </p:txBody>
          </p:sp>
          <p:sp>
            <p:nvSpPr>
              <p:cNvPr id="37" name="TextBox 30">
                <a:extLst>
                  <a:ext uri="{FF2B5EF4-FFF2-40B4-BE49-F238E27FC236}">
                    <a16:creationId xmlns:a16="http://schemas.microsoft.com/office/drawing/2014/main" id="{14B5DB8C-E603-4DC1-84BD-14A684E121D4}"/>
                  </a:ext>
                </a:extLst>
              </p:cNvPr>
              <p:cNvSpPr txBox="1"/>
              <p:nvPr/>
            </p:nvSpPr>
            <p:spPr>
              <a:xfrm>
                <a:off x="1655752" y="3636774"/>
                <a:ext cx="2505494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38" name="Title 4">
                <a:extLst>
                  <a:ext uri="{FF2B5EF4-FFF2-40B4-BE49-F238E27FC236}">
                    <a16:creationId xmlns:a16="http://schemas.microsoft.com/office/drawing/2014/main" id="{965240B9-25FA-4638-9EB7-D1091C0683E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56607" y="3430810"/>
                <a:ext cx="2505494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lvl="0" algn="r">
                  <a:defRPr/>
                </a:pPr>
                <a:r>
                  <a:rPr lang="zh-CN" altLang="en-US" sz="1600" dirty="0"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35" name="Elbow Connector 33">
              <a:extLst>
                <a:ext uri="{FF2B5EF4-FFF2-40B4-BE49-F238E27FC236}">
                  <a16:creationId xmlns:a16="http://schemas.microsoft.com/office/drawing/2014/main" id="{55A11605-B608-4AF2-BEC7-71C463CC0559}"/>
                </a:ext>
              </a:extLst>
            </p:cNvPr>
            <p:cNvCxnSpPr/>
            <p:nvPr/>
          </p:nvCxnSpPr>
          <p:spPr>
            <a:xfrm>
              <a:off x="3780854" y="3846636"/>
              <a:ext cx="789583" cy="171176"/>
            </a:xfrm>
            <a:prstGeom prst="bentConnector3">
              <a:avLst>
                <a:gd name="adj1" fmla="val 176"/>
              </a:avLst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  <a:effectLst/>
          </p:spPr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C1DC15E-52D6-47DF-BA13-1ECFA0E38259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43" name="Rounded Rectangle 7">
              <a:extLst>
                <a:ext uri="{FF2B5EF4-FFF2-40B4-BE49-F238E27FC236}">
                  <a16:creationId xmlns:a16="http://schemas.microsoft.com/office/drawing/2014/main" id="{4011312B-4250-4F8B-97D7-31E35233A250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Title 3">
              <a:extLst>
                <a:ext uri="{FF2B5EF4-FFF2-40B4-BE49-F238E27FC236}">
                  <a16:creationId xmlns:a16="http://schemas.microsoft.com/office/drawing/2014/main" id="{65EEB06F-0060-4E85-BCD5-47E54BE8C2BD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02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2049E4D-2E78-4B20-AB19-1A328CC3641D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发展前景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BD75858-711C-4AE1-9B0D-C5BEFC818D09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6329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E942DBF-8332-44FA-BB0D-0B5E908A6ED6}"/>
              </a:ext>
            </a:extLst>
          </p:cNvPr>
          <p:cNvGrpSpPr/>
          <p:nvPr/>
        </p:nvGrpSpPr>
        <p:grpSpPr>
          <a:xfrm>
            <a:off x="-1" y="-1000531"/>
            <a:ext cx="12192002" cy="7858531"/>
            <a:chOff x="-1" y="-1000531"/>
            <a:chExt cx="12192002" cy="7858531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3FBED4F2-FAC5-432F-8343-FE02E399F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19BE360-4BC9-46EC-9C3C-21E1C3E3EF4B}"/>
                </a:ext>
              </a:extLst>
            </p:cNvPr>
            <p:cNvSpPr/>
            <p:nvPr/>
          </p:nvSpPr>
          <p:spPr>
            <a:xfrm>
              <a:off x="10013742" y="-1000531"/>
              <a:ext cx="2096101" cy="2096101"/>
            </a:xfrm>
            <a:prstGeom prst="ellipse">
              <a:avLst/>
            </a:prstGeom>
            <a:gradFill>
              <a:gsLst>
                <a:gs pos="0">
                  <a:srgbClr val="4CEBFF">
                    <a:alpha val="12000"/>
                  </a:srgbClr>
                </a:gs>
                <a:gs pos="100000">
                  <a:srgbClr val="013A49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ECD97A6-B196-4A4B-89C5-B47AD25AE50B}"/>
                </a:ext>
              </a:extLst>
            </p:cNvPr>
            <p:cNvSpPr/>
            <p:nvPr/>
          </p:nvSpPr>
          <p:spPr>
            <a:xfrm>
              <a:off x="5851202" y="5721747"/>
              <a:ext cx="6340799" cy="1136253"/>
            </a:xfrm>
            <a:custGeom>
              <a:avLst/>
              <a:gdLst>
                <a:gd name="connsiteX0" fmla="*/ 5786779 w 6340799"/>
                <a:gd name="connsiteY0" fmla="*/ 2705 h 1136253"/>
                <a:gd name="connsiteX1" fmla="*/ 6239386 w 6340799"/>
                <a:gd name="connsiteY1" fmla="*/ 59577 h 1136253"/>
                <a:gd name="connsiteX2" fmla="*/ 6340799 w 6340799"/>
                <a:gd name="connsiteY2" fmla="*/ 79164 h 1136253"/>
                <a:gd name="connsiteX3" fmla="*/ 6340799 w 6340799"/>
                <a:gd name="connsiteY3" fmla="*/ 1136253 h 1136253"/>
                <a:gd name="connsiteX4" fmla="*/ 0 w 6340799"/>
                <a:gd name="connsiteY4" fmla="*/ 1136253 h 1136253"/>
                <a:gd name="connsiteX5" fmla="*/ 276744 w 6340799"/>
                <a:gd name="connsiteY5" fmla="*/ 1009020 h 1136253"/>
                <a:gd name="connsiteX6" fmla="*/ 2504537 w 6340799"/>
                <a:gd name="connsiteY6" fmla="*/ 147777 h 1136253"/>
                <a:gd name="connsiteX7" fmla="*/ 4202708 w 6340799"/>
                <a:gd name="connsiteY7" fmla="*/ 472524 h 1136253"/>
                <a:gd name="connsiteX8" fmla="*/ 5581566 w 6340799"/>
                <a:gd name="connsiteY8" fmla="*/ 3445 h 1136253"/>
                <a:gd name="connsiteX9" fmla="*/ 5786779 w 6340799"/>
                <a:gd name="connsiteY9" fmla="*/ 2705 h 11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40799" h="1136253">
                  <a:moveTo>
                    <a:pt x="5786779" y="2705"/>
                  </a:moveTo>
                  <a:cubicBezTo>
                    <a:pt x="5929672" y="10057"/>
                    <a:pt x="6083339" y="31740"/>
                    <a:pt x="6239386" y="59577"/>
                  </a:cubicBezTo>
                  <a:lnTo>
                    <a:pt x="6340799" y="79164"/>
                  </a:lnTo>
                  <a:lnTo>
                    <a:pt x="6340799" y="1136253"/>
                  </a:lnTo>
                  <a:lnTo>
                    <a:pt x="0" y="1136253"/>
                  </a:lnTo>
                  <a:lnTo>
                    <a:pt x="276744" y="1009020"/>
                  </a:lnTo>
                  <a:cubicBezTo>
                    <a:pt x="1049465" y="650163"/>
                    <a:pt x="1884378" y="247910"/>
                    <a:pt x="2504537" y="147777"/>
                  </a:cubicBezTo>
                  <a:cubicBezTo>
                    <a:pt x="3213290" y="33339"/>
                    <a:pt x="3689870" y="496579"/>
                    <a:pt x="4202708" y="472524"/>
                  </a:cubicBezTo>
                  <a:cubicBezTo>
                    <a:pt x="4715546" y="448469"/>
                    <a:pt x="5061471" y="39528"/>
                    <a:pt x="5581566" y="3445"/>
                  </a:cubicBezTo>
                  <a:cubicBezTo>
                    <a:pt x="5646578" y="-1066"/>
                    <a:pt x="5715332" y="-972"/>
                    <a:pt x="5786779" y="2705"/>
                  </a:cubicBezTo>
                  <a:close/>
                </a:path>
              </a:pathLst>
            </a:custGeom>
            <a:gradFill>
              <a:gsLst>
                <a:gs pos="0">
                  <a:srgbClr val="4CEBFF">
                    <a:alpha val="18000"/>
                  </a:srgbClr>
                </a:gs>
                <a:gs pos="100000">
                  <a:srgbClr val="013A49">
                    <a:alpha val="25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D141798-8575-4892-968E-537FDAFF6820}"/>
                </a:ext>
              </a:extLst>
            </p:cNvPr>
            <p:cNvSpPr/>
            <p:nvPr/>
          </p:nvSpPr>
          <p:spPr>
            <a:xfrm>
              <a:off x="11269781" y="1495840"/>
              <a:ext cx="529534" cy="529534"/>
            </a:xfrm>
            <a:prstGeom prst="ellipse">
              <a:avLst/>
            </a:prstGeom>
            <a:gradFill>
              <a:gsLst>
                <a:gs pos="0">
                  <a:srgbClr val="4CEBFF">
                    <a:alpha val="25000"/>
                  </a:srgbClr>
                </a:gs>
                <a:gs pos="100000">
                  <a:srgbClr val="013A49">
                    <a:alpha val="18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9757838-44A0-437C-AD2B-11401C8A72B3}"/>
                </a:ext>
              </a:extLst>
            </p:cNvPr>
            <p:cNvSpPr/>
            <p:nvPr/>
          </p:nvSpPr>
          <p:spPr>
            <a:xfrm rot="10800000">
              <a:off x="154973" y="4673696"/>
              <a:ext cx="2096101" cy="2096101"/>
            </a:xfrm>
            <a:prstGeom prst="ellipse">
              <a:avLst/>
            </a:prstGeom>
            <a:gradFill>
              <a:gsLst>
                <a:gs pos="0">
                  <a:srgbClr val="4CEBFF">
                    <a:alpha val="12000"/>
                  </a:srgbClr>
                </a:gs>
                <a:gs pos="100000">
                  <a:srgbClr val="013A49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图形 2">
              <a:extLst>
                <a:ext uri="{FF2B5EF4-FFF2-40B4-BE49-F238E27FC236}">
                  <a16:creationId xmlns:a16="http://schemas.microsoft.com/office/drawing/2014/main" id="{35E898BA-1015-4144-ADF7-8829F9DE4A51}"/>
                </a:ext>
              </a:extLst>
            </p:cNvPr>
            <p:cNvGrpSpPr/>
            <p:nvPr/>
          </p:nvGrpSpPr>
          <p:grpSpPr>
            <a:xfrm>
              <a:off x="480900" y="510016"/>
              <a:ext cx="509700" cy="484653"/>
              <a:chOff x="8454199" y="4146137"/>
              <a:chExt cx="377951" cy="359378"/>
            </a:xfrm>
            <a:gradFill>
              <a:gsLst>
                <a:gs pos="0">
                  <a:srgbClr val="00BCD4">
                    <a:alpha val="21000"/>
                  </a:srgbClr>
                </a:gs>
                <a:gs pos="100000">
                  <a:srgbClr val="4CEBFF"/>
                </a:gs>
              </a:gsLst>
              <a:lin ang="16200000" scaled="1"/>
            </a:gradFill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FCC674E-C63A-44DF-96C2-77D9B44CF460}"/>
                  </a:ext>
                </a:extLst>
              </p:cNvPr>
              <p:cNvSpPr/>
              <p:nvPr/>
            </p:nvSpPr>
            <p:spPr>
              <a:xfrm>
                <a:off x="8454199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DB8A7A16-5914-4705-A712-3406D5AA6674}"/>
                  </a:ext>
                </a:extLst>
              </p:cNvPr>
              <p:cNvSpPr/>
              <p:nvPr/>
            </p:nvSpPr>
            <p:spPr>
              <a:xfrm>
                <a:off x="8514207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B17792D8-F474-4849-8FB4-3E82FADB51AE}"/>
                  </a:ext>
                </a:extLst>
              </p:cNvPr>
              <p:cNvSpPr/>
              <p:nvPr/>
            </p:nvSpPr>
            <p:spPr>
              <a:xfrm>
                <a:off x="8574214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5CFEE58-16BB-4E4A-BBF9-4D4A653135CC}"/>
                  </a:ext>
                </a:extLst>
              </p:cNvPr>
              <p:cNvSpPr/>
              <p:nvPr/>
            </p:nvSpPr>
            <p:spPr>
              <a:xfrm>
                <a:off x="8634222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EFDC36F9-020B-4DCF-984B-194C7C36631F}"/>
                  </a:ext>
                </a:extLst>
              </p:cNvPr>
              <p:cNvSpPr/>
              <p:nvPr/>
            </p:nvSpPr>
            <p:spPr>
              <a:xfrm>
                <a:off x="8694229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292D3C7-35C5-46C6-882D-9C122096DC49}"/>
                  </a:ext>
                </a:extLst>
              </p:cNvPr>
              <p:cNvSpPr/>
              <p:nvPr/>
            </p:nvSpPr>
            <p:spPr>
              <a:xfrm>
                <a:off x="8754237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B64845D-35DB-40B0-8E32-626B95FCC728}"/>
                  </a:ext>
                </a:extLst>
              </p:cNvPr>
              <p:cNvSpPr/>
              <p:nvPr/>
            </p:nvSpPr>
            <p:spPr>
              <a:xfrm>
                <a:off x="8814244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9A1EFCBD-FCB9-4EEF-AD69-F1025483DB05}"/>
                  </a:ext>
                </a:extLst>
              </p:cNvPr>
              <p:cNvSpPr/>
              <p:nvPr/>
            </p:nvSpPr>
            <p:spPr>
              <a:xfrm>
                <a:off x="8454199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D65BB67-AB63-414E-8774-7B5671F221A4}"/>
                  </a:ext>
                </a:extLst>
              </p:cNvPr>
              <p:cNvSpPr/>
              <p:nvPr/>
            </p:nvSpPr>
            <p:spPr>
              <a:xfrm>
                <a:off x="8514207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D1B5C61-5237-4238-8C85-621D4B042301}"/>
                  </a:ext>
                </a:extLst>
              </p:cNvPr>
              <p:cNvSpPr/>
              <p:nvPr/>
            </p:nvSpPr>
            <p:spPr>
              <a:xfrm>
                <a:off x="8574214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8199656-80F8-4F46-8051-DE28142336FC}"/>
                  </a:ext>
                </a:extLst>
              </p:cNvPr>
              <p:cNvSpPr/>
              <p:nvPr/>
            </p:nvSpPr>
            <p:spPr>
              <a:xfrm>
                <a:off x="8634222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281A52D-6D7F-433A-A99F-B3BABC3C7A8C}"/>
                  </a:ext>
                </a:extLst>
              </p:cNvPr>
              <p:cNvSpPr/>
              <p:nvPr/>
            </p:nvSpPr>
            <p:spPr>
              <a:xfrm>
                <a:off x="8694229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2DCAB72-3245-4EBB-88C3-5E1B400F4DF0}"/>
                  </a:ext>
                </a:extLst>
              </p:cNvPr>
              <p:cNvSpPr/>
              <p:nvPr/>
            </p:nvSpPr>
            <p:spPr>
              <a:xfrm>
                <a:off x="8754237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13F49E3-9811-4E54-AF5E-2F1C7A0B6E56}"/>
                  </a:ext>
                </a:extLst>
              </p:cNvPr>
              <p:cNvSpPr/>
              <p:nvPr/>
            </p:nvSpPr>
            <p:spPr>
              <a:xfrm>
                <a:off x="8814244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AA3D804-3896-4EAF-9B05-C4B83B4844BB}"/>
                  </a:ext>
                </a:extLst>
              </p:cNvPr>
              <p:cNvSpPr/>
              <p:nvPr/>
            </p:nvSpPr>
            <p:spPr>
              <a:xfrm>
                <a:off x="8454199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64B146F-8A31-40EA-A6B0-D0C37458B706}"/>
                  </a:ext>
                </a:extLst>
              </p:cNvPr>
              <p:cNvSpPr/>
              <p:nvPr/>
            </p:nvSpPr>
            <p:spPr>
              <a:xfrm>
                <a:off x="8514207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345B1E4-5B7A-4EAF-ACFC-8B3084D14615}"/>
                  </a:ext>
                </a:extLst>
              </p:cNvPr>
              <p:cNvSpPr/>
              <p:nvPr/>
            </p:nvSpPr>
            <p:spPr>
              <a:xfrm>
                <a:off x="8574214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16BC579-A6B7-4E64-A58F-3BAC8427946A}"/>
                  </a:ext>
                </a:extLst>
              </p:cNvPr>
              <p:cNvSpPr/>
              <p:nvPr/>
            </p:nvSpPr>
            <p:spPr>
              <a:xfrm>
                <a:off x="8634222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901BA7D-AC6D-4FFA-846E-1A11FD557DF7}"/>
                  </a:ext>
                </a:extLst>
              </p:cNvPr>
              <p:cNvSpPr/>
              <p:nvPr/>
            </p:nvSpPr>
            <p:spPr>
              <a:xfrm>
                <a:off x="8694229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F2CF8D9-EE00-4C6E-807A-A99C57A8D871}"/>
                  </a:ext>
                </a:extLst>
              </p:cNvPr>
              <p:cNvSpPr/>
              <p:nvPr/>
            </p:nvSpPr>
            <p:spPr>
              <a:xfrm>
                <a:off x="8754237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6741EECE-94BE-478B-BBF5-DA560E9DE919}"/>
                  </a:ext>
                </a:extLst>
              </p:cNvPr>
              <p:cNvSpPr/>
              <p:nvPr/>
            </p:nvSpPr>
            <p:spPr>
              <a:xfrm>
                <a:off x="8814244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CA3945A-56E1-4E40-A444-986A7D784F7E}"/>
                  </a:ext>
                </a:extLst>
              </p:cNvPr>
              <p:cNvSpPr/>
              <p:nvPr/>
            </p:nvSpPr>
            <p:spPr>
              <a:xfrm>
                <a:off x="8454199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8E26DA0-3D0D-4927-A808-C2B4F5FF546E}"/>
                  </a:ext>
                </a:extLst>
              </p:cNvPr>
              <p:cNvSpPr/>
              <p:nvPr/>
            </p:nvSpPr>
            <p:spPr>
              <a:xfrm>
                <a:off x="8514207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3B6312DF-CF93-4750-88D2-A81706211FD6}"/>
                  </a:ext>
                </a:extLst>
              </p:cNvPr>
              <p:cNvSpPr/>
              <p:nvPr/>
            </p:nvSpPr>
            <p:spPr>
              <a:xfrm>
                <a:off x="8574214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EDB0437-62A2-4BD6-B407-8896DAEE3C6C}"/>
                  </a:ext>
                </a:extLst>
              </p:cNvPr>
              <p:cNvSpPr/>
              <p:nvPr/>
            </p:nvSpPr>
            <p:spPr>
              <a:xfrm>
                <a:off x="8634222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EAD22474-DC96-4E90-BB9B-C593787549C7}"/>
                  </a:ext>
                </a:extLst>
              </p:cNvPr>
              <p:cNvSpPr/>
              <p:nvPr/>
            </p:nvSpPr>
            <p:spPr>
              <a:xfrm>
                <a:off x="8694229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A7B42FC-CD85-4B0E-98DB-81431ABF2342}"/>
                  </a:ext>
                </a:extLst>
              </p:cNvPr>
              <p:cNvSpPr/>
              <p:nvPr/>
            </p:nvSpPr>
            <p:spPr>
              <a:xfrm>
                <a:off x="8754237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C78DCDF-6ACB-4569-BBA0-EFD3CB1DCFC7}"/>
                  </a:ext>
                </a:extLst>
              </p:cNvPr>
              <p:cNvSpPr/>
              <p:nvPr/>
            </p:nvSpPr>
            <p:spPr>
              <a:xfrm>
                <a:off x="8814244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406B514-8FB9-4775-A337-71AA34CAF6F7}"/>
                  </a:ext>
                </a:extLst>
              </p:cNvPr>
              <p:cNvSpPr/>
              <p:nvPr/>
            </p:nvSpPr>
            <p:spPr>
              <a:xfrm>
                <a:off x="8454199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FAC10F40-01FB-4708-AE05-B068B4128D37}"/>
                  </a:ext>
                </a:extLst>
              </p:cNvPr>
              <p:cNvSpPr/>
              <p:nvPr/>
            </p:nvSpPr>
            <p:spPr>
              <a:xfrm>
                <a:off x="8514207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3964137-B7F3-450E-9743-87A52D1B468E}"/>
                  </a:ext>
                </a:extLst>
              </p:cNvPr>
              <p:cNvSpPr/>
              <p:nvPr/>
            </p:nvSpPr>
            <p:spPr>
              <a:xfrm>
                <a:off x="8574214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F03ABDE-4A61-40A7-88FD-C6D981BA0DD5}"/>
                  </a:ext>
                </a:extLst>
              </p:cNvPr>
              <p:cNvSpPr/>
              <p:nvPr/>
            </p:nvSpPr>
            <p:spPr>
              <a:xfrm>
                <a:off x="8634222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390BE1CA-C858-41EE-B520-545C1CB99B6C}"/>
                  </a:ext>
                </a:extLst>
              </p:cNvPr>
              <p:cNvSpPr/>
              <p:nvPr/>
            </p:nvSpPr>
            <p:spPr>
              <a:xfrm>
                <a:off x="8694229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EC5CD8A-B51D-40D6-8016-C24B9EF58E2C}"/>
                  </a:ext>
                </a:extLst>
              </p:cNvPr>
              <p:cNvSpPr/>
              <p:nvPr/>
            </p:nvSpPr>
            <p:spPr>
              <a:xfrm>
                <a:off x="8754237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FDE8CEE-9799-4393-8E53-632D8FE1728F}"/>
                  </a:ext>
                </a:extLst>
              </p:cNvPr>
              <p:cNvSpPr/>
              <p:nvPr/>
            </p:nvSpPr>
            <p:spPr>
              <a:xfrm>
                <a:off x="8814244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BE33F40-B19B-4EE3-87FC-6AAD5A593BB3}"/>
                  </a:ext>
                </a:extLst>
              </p:cNvPr>
              <p:cNvSpPr/>
              <p:nvPr/>
            </p:nvSpPr>
            <p:spPr>
              <a:xfrm>
                <a:off x="8454199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0C5B6C8E-FE3E-4A47-A726-BB58B6C7FF7B}"/>
                  </a:ext>
                </a:extLst>
              </p:cNvPr>
              <p:cNvSpPr/>
              <p:nvPr/>
            </p:nvSpPr>
            <p:spPr>
              <a:xfrm>
                <a:off x="8514207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A658AE9-C5DF-4A31-BC30-3111940A31B9}"/>
                  </a:ext>
                </a:extLst>
              </p:cNvPr>
              <p:cNvSpPr/>
              <p:nvPr/>
            </p:nvSpPr>
            <p:spPr>
              <a:xfrm>
                <a:off x="8574214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C8AD766-BF64-4770-B8AC-59DC6821E2DA}"/>
                  </a:ext>
                </a:extLst>
              </p:cNvPr>
              <p:cNvSpPr/>
              <p:nvPr/>
            </p:nvSpPr>
            <p:spPr>
              <a:xfrm>
                <a:off x="8634222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4A2F9B9-7F0C-4C48-B2F9-70618D170D9F}"/>
                  </a:ext>
                </a:extLst>
              </p:cNvPr>
              <p:cNvSpPr/>
              <p:nvPr/>
            </p:nvSpPr>
            <p:spPr>
              <a:xfrm>
                <a:off x="8694229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54C5156-0123-4E72-8CA2-B15BABDDC0FE}"/>
                  </a:ext>
                </a:extLst>
              </p:cNvPr>
              <p:cNvSpPr/>
              <p:nvPr/>
            </p:nvSpPr>
            <p:spPr>
              <a:xfrm>
                <a:off x="8754237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CA0BD9E3-D826-4940-870A-F606C57EC89B}"/>
                  </a:ext>
                </a:extLst>
              </p:cNvPr>
              <p:cNvSpPr/>
              <p:nvPr/>
            </p:nvSpPr>
            <p:spPr>
              <a:xfrm>
                <a:off x="8814244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2">
              <a:extLst>
                <a:ext uri="{FF2B5EF4-FFF2-40B4-BE49-F238E27FC236}">
                  <a16:creationId xmlns:a16="http://schemas.microsoft.com/office/drawing/2014/main" id="{9AA0E883-0DEA-4152-A23B-A7D6A5B08831}"/>
                </a:ext>
              </a:extLst>
            </p:cNvPr>
            <p:cNvGrpSpPr/>
            <p:nvPr/>
          </p:nvGrpSpPr>
          <p:grpSpPr>
            <a:xfrm>
              <a:off x="9534275" y="3143755"/>
              <a:ext cx="1854367" cy="1859501"/>
              <a:chOff x="7490460" y="1932432"/>
              <a:chExt cx="756951" cy="759047"/>
            </a:xfrm>
            <a:gradFill>
              <a:gsLst>
                <a:gs pos="0">
                  <a:srgbClr val="4CEBFF">
                    <a:alpha val="39000"/>
                  </a:srgbClr>
                </a:gs>
                <a:gs pos="100000">
                  <a:srgbClr val="013A49">
                    <a:alpha val="25000"/>
                  </a:srgbClr>
                </a:gs>
              </a:gsLst>
              <a:lin ang="0" scaled="1"/>
            </a:gradFill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E2415A7-AD33-4986-97CB-4F18204E04BA}"/>
                  </a:ext>
                </a:extLst>
              </p:cNvPr>
              <p:cNvSpPr/>
              <p:nvPr/>
            </p:nvSpPr>
            <p:spPr>
              <a:xfrm>
                <a:off x="7490460" y="1932432"/>
                <a:ext cx="756951" cy="759047"/>
              </a:xfrm>
              <a:custGeom>
                <a:avLst/>
                <a:gdLst>
                  <a:gd name="connsiteX0" fmla="*/ 378809 w 756951"/>
                  <a:gd name="connsiteY0" fmla="*/ 759047 h 759047"/>
                  <a:gd name="connsiteX1" fmla="*/ 378428 w 756951"/>
                  <a:gd name="connsiteY1" fmla="*/ 759047 h 759047"/>
                  <a:gd name="connsiteX2" fmla="*/ 372427 w 756951"/>
                  <a:gd name="connsiteY2" fmla="*/ 759047 h 759047"/>
                  <a:gd name="connsiteX3" fmla="*/ 372999 w 756951"/>
                  <a:gd name="connsiteY3" fmla="*/ 719423 h 759047"/>
                  <a:gd name="connsiteX4" fmla="*/ 378333 w 756951"/>
                  <a:gd name="connsiteY4" fmla="*/ 719423 h 759047"/>
                  <a:gd name="connsiteX5" fmla="*/ 378714 w 756951"/>
                  <a:gd name="connsiteY5" fmla="*/ 719423 h 759047"/>
                  <a:gd name="connsiteX6" fmla="*/ 378714 w 756951"/>
                  <a:gd name="connsiteY6" fmla="*/ 759047 h 759047"/>
                  <a:gd name="connsiteX7" fmla="*/ 442246 w 756951"/>
                  <a:gd name="connsiteY7" fmla="*/ 753713 h 759047"/>
                  <a:gd name="connsiteX8" fmla="*/ 435673 w 756951"/>
                  <a:gd name="connsiteY8" fmla="*/ 714661 h 759047"/>
                  <a:gd name="connsiteX9" fmla="*/ 441293 w 756951"/>
                  <a:gd name="connsiteY9" fmla="*/ 713708 h 759047"/>
                  <a:gd name="connsiteX10" fmla="*/ 448532 w 756951"/>
                  <a:gd name="connsiteY10" fmla="*/ 752666 h 759047"/>
                  <a:gd name="connsiteX11" fmla="*/ 442246 w 756951"/>
                  <a:gd name="connsiteY11" fmla="*/ 753713 h 759047"/>
                  <a:gd name="connsiteX12" fmla="*/ 309181 w 756951"/>
                  <a:gd name="connsiteY12" fmla="*/ 752666 h 759047"/>
                  <a:gd name="connsiteX13" fmla="*/ 302895 w 756951"/>
                  <a:gd name="connsiteY13" fmla="*/ 751427 h 759047"/>
                  <a:gd name="connsiteX14" fmla="*/ 310705 w 756951"/>
                  <a:gd name="connsiteY14" fmla="*/ 712565 h 759047"/>
                  <a:gd name="connsiteX15" fmla="*/ 316325 w 756951"/>
                  <a:gd name="connsiteY15" fmla="*/ 713613 h 759047"/>
                  <a:gd name="connsiteX16" fmla="*/ 309181 w 756951"/>
                  <a:gd name="connsiteY16" fmla="*/ 752666 h 759047"/>
                  <a:gd name="connsiteX17" fmla="*/ 509968 w 756951"/>
                  <a:gd name="connsiteY17" fmla="*/ 735616 h 759047"/>
                  <a:gd name="connsiteX18" fmla="*/ 496252 w 756951"/>
                  <a:gd name="connsiteY18" fmla="*/ 698468 h 759047"/>
                  <a:gd name="connsiteX19" fmla="*/ 501586 w 756951"/>
                  <a:gd name="connsiteY19" fmla="*/ 696468 h 759047"/>
                  <a:gd name="connsiteX20" fmla="*/ 515969 w 756951"/>
                  <a:gd name="connsiteY20" fmla="*/ 733425 h 759047"/>
                  <a:gd name="connsiteX21" fmla="*/ 509968 w 756951"/>
                  <a:gd name="connsiteY21" fmla="*/ 735616 h 759047"/>
                  <a:gd name="connsiteX22" fmla="*/ 241745 w 756951"/>
                  <a:gd name="connsiteY22" fmla="*/ 733616 h 759047"/>
                  <a:gd name="connsiteX23" fmla="*/ 235839 w 756951"/>
                  <a:gd name="connsiteY23" fmla="*/ 731234 h 759047"/>
                  <a:gd name="connsiteX24" fmla="*/ 250793 w 756951"/>
                  <a:gd name="connsiteY24" fmla="*/ 694563 h 759047"/>
                  <a:gd name="connsiteX25" fmla="*/ 256127 w 756951"/>
                  <a:gd name="connsiteY25" fmla="*/ 696658 h 759047"/>
                  <a:gd name="connsiteX26" fmla="*/ 241745 w 756951"/>
                  <a:gd name="connsiteY26" fmla="*/ 733616 h 759047"/>
                  <a:gd name="connsiteX27" fmla="*/ 573119 w 756951"/>
                  <a:gd name="connsiteY27" fmla="*/ 705422 h 759047"/>
                  <a:gd name="connsiteX28" fmla="*/ 552831 w 756951"/>
                  <a:gd name="connsiteY28" fmla="*/ 671417 h 759047"/>
                  <a:gd name="connsiteX29" fmla="*/ 557689 w 756951"/>
                  <a:gd name="connsiteY29" fmla="*/ 668464 h 759047"/>
                  <a:gd name="connsiteX30" fmla="*/ 578644 w 756951"/>
                  <a:gd name="connsiteY30" fmla="*/ 702088 h 759047"/>
                  <a:gd name="connsiteX31" fmla="*/ 573119 w 756951"/>
                  <a:gd name="connsiteY31" fmla="*/ 705422 h 759047"/>
                  <a:gd name="connsiteX32" fmla="*/ 178975 w 756951"/>
                  <a:gd name="connsiteY32" fmla="*/ 702374 h 759047"/>
                  <a:gd name="connsiteX33" fmla="*/ 173545 w 756951"/>
                  <a:gd name="connsiteY33" fmla="*/ 698945 h 759047"/>
                  <a:gd name="connsiteX34" fmla="*/ 194976 w 756951"/>
                  <a:gd name="connsiteY34" fmla="*/ 665607 h 759047"/>
                  <a:gd name="connsiteX35" fmla="*/ 199834 w 756951"/>
                  <a:gd name="connsiteY35" fmla="*/ 668655 h 759047"/>
                  <a:gd name="connsiteX36" fmla="*/ 178975 w 756951"/>
                  <a:gd name="connsiteY36" fmla="*/ 702374 h 759047"/>
                  <a:gd name="connsiteX37" fmla="*/ 629602 w 756951"/>
                  <a:gd name="connsiteY37" fmla="*/ 664083 h 759047"/>
                  <a:gd name="connsiteX38" fmla="*/ 603409 w 756951"/>
                  <a:gd name="connsiteY38" fmla="*/ 634365 h 759047"/>
                  <a:gd name="connsiteX39" fmla="*/ 607600 w 756951"/>
                  <a:gd name="connsiteY39" fmla="*/ 630555 h 759047"/>
                  <a:gd name="connsiteX40" fmla="*/ 634365 w 756951"/>
                  <a:gd name="connsiteY40" fmla="*/ 659797 h 759047"/>
                  <a:gd name="connsiteX41" fmla="*/ 629602 w 756951"/>
                  <a:gd name="connsiteY41" fmla="*/ 664083 h 759047"/>
                  <a:gd name="connsiteX42" fmla="*/ 123063 w 756951"/>
                  <a:gd name="connsiteY42" fmla="*/ 660273 h 759047"/>
                  <a:gd name="connsiteX43" fmla="*/ 118396 w 756951"/>
                  <a:gd name="connsiteY43" fmla="*/ 655892 h 759047"/>
                  <a:gd name="connsiteX44" fmla="*/ 145542 w 756951"/>
                  <a:gd name="connsiteY44" fmla="*/ 627031 h 759047"/>
                  <a:gd name="connsiteX45" fmla="*/ 149733 w 756951"/>
                  <a:gd name="connsiteY45" fmla="*/ 630936 h 759047"/>
                  <a:gd name="connsiteX46" fmla="*/ 123063 w 756951"/>
                  <a:gd name="connsiteY46" fmla="*/ 660273 h 759047"/>
                  <a:gd name="connsiteX47" fmla="*/ 677608 w 756951"/>
                  <a:gd name="connsiteY47" fmla="*/ 613124 h 759047"/>
                  <a:gd name="connsiteX48" fmla="*/ 646366 w 756951"/>
                  <a:gd name="connsiteY48" fmla="*/ 588740 h 759047"/>
                  <a:gd name="connsiteX49" fmla="*/ 649795 w 756951"/>
                  <a:gd name="connsiteY49" fmla="*/ 584264 h 759047"/>
                  <a:gd name="connsiteX50" fmla="*/ 681418 w 756951"/>
                  <a:gd name="connsiteY50" fmla="*/ 608171 h 759047"/>
                  <a:gd name="connsiteX51" fmla="*/ 677608 w 756951"/>
                  <a:gd name="connsiteY51" fmla="*/ 613124 h 759047"/>
                  <a:gd name="connsiteX52" fmla="*/ 75819 w 756951"/>
                  <a:gd name="connsiteY52" fmla="*/ 608552 h 759047"/>
                  <a:gd name="connsiteX53" fmla="*/ 72009 w 756951"/>
                  <a:gd name="connsiteY53" fmla="*/ 603409 h 759047"/>
                  <a:gd name="connsiteX54" fmla="*/ 104013 w 756951"/>
                  <a:gd name="connsiteY54" fmla="*/ 579977 h 759047"/>
                  <a:gd name="connsiteX55" fmla="*/ 107442 w 756951"/>
                  <a:gd name="connsiteY55" fmla="*/ 584549 h 759047"/>
                  <a:gd name="connsiteX56" fmla="*/ 75819 w 756951"/>
                  <a:gd name="connsiteY56" fmla="*/ 608552 h 759047"/>
                  <a:gd name="connsiteX57" fmla="*/ 715518 w 756951"/>
                  <a:gd name="connsiteY57" fmla="*/ 554164 h 759047"/>
                  <a:gd name="connsiteX58" fmla="*/ 680371 w 756951"/>
                  <a:gd name="connsiteY58" fmla="*/ 535877 h 759047"/>
                  <a:gd name="connsiteX59" fmla="*/ 682942 w 756951"/>
                  <a:gd name="connsiteY59" fmla="*/ 530733 h 759047"/>
                  <a:gd name="connsiteX60" fmla="*/ 718375 w 756951"/>
                  <a:gd name="connsiteY60" fmla="*/ 548450 h 759047"/>
                  <a:gd name="connsiteX61" fmla="*/ 715518 w 756951"/>
                  <a:gd name="connsiteY61" fmla="*/ 554164 h 759047"/>
                  <a:gd name="connsiteX62" fmla="*/ 38862 w 756951"/>
                  <a:gd name="connsiteY62" fmla="*/ 549116 h 759047"/>
                  <a:gd name="connsiteX63" fmla="*/ 36004 w 756951"/>
                  <a:gd name="connsiteY63" fmla="*/ 543401 h 759047"/>
                  <a:gd name="connsiteX64" fmla="*/ 71723 w 756951"/>
                  <a:gd name="connsiteY64" fmla="*/ 526352 h 759047"/>
                  <a:gd name="connsiteX65" fmla="*/ 74200 w 756951"/>
                  <a:gd name="connsiteY65" fmla="*/ 531400 h 759047"/>
                  <a:gd name="connsiteX66" fmla="*/ 38862 w 756951"/>
                  <a:gd name="connsiteY66" fmla="*/ 549116 h 759047"/>
                  <a:gd name="connsiteX67" fmla="*/ 741902 w 756951"/>
                  <a:gd name="connsiteY67" fmla="*/ 489299 h 759047"/>
                  <a:gd name="connsiteX68" fmla="*/ 703993 w 756951"/>
                  <a:gd name="connsiteY68" fmla="*/ 477869 h 759047"/>
                  <a:gd name="connsiteX69" fmla="*/ 705612 w 756951"/>
                  <a:gd name="connsiteY69" fmla="*/ 472345 h 759047"/>
                  <a:gd name="connsiteX70" fmla="*/ 743712 w 756951"/>
                  <a:gd name="connsiteY70" fmla="*/ 483203 h 759047"/>
                  <a:gd name="connsiteX71" fmla="*/ 741902 w 756951"/>
                  <a:gd name="connsiteY71" fmla="*/ 489299 h 759047"/>
                  <a:gd name="connsiteX72" fmla="*/ 13525 w 756951"/>
                  <a:gd name="connsiteY72" fmla="*/ 483870 h 759047"/>
                  <a:gd name="connsiteX73" fmla="*/ 11811 w 756951"/>
                  <a:gd name="connsiteY73" fmla="*/ 477679 h 759047"/>
                  <a:gd name="connsiteX74" fmla="*/ 50101 w 756951"/>
                  <a:gd name="connsiteY74" fmla="*/ 467392 h 759047"/>
                  <a:gd name="connsiteX75" fmla="*/ 51625 w 756951"/>
                  <a:gd name="connsiteY75" fmla="*/ 472916 h 759047"/>
                  <a:gd name="connsiteX76" fmla="*/ 13525 w 756951"/>
                  <a:gd name="connsiteY76" fmla="*/ 483870 h 759047"/>
                  <a:gd name="connsiteX77" fmla="*/ 755809 w 756951"/>
                  <a:gd name="connsiteY77" fmla="*/ 420624 h 759047"/>
                  <a:gd name="connsiteX78" fmla="*/ 716375 w 756951"/>
                  <a:gd name="connsiteY78" fmla="*/ 416338 h 759047"/>
                  <a:gd name="connsiteX79" fmla="*/ 716946 w 756951"/>
                  <a:gd name="connsiteY79" fmla="*/ 410718 h 759047"/>
                  <a:gd name="connsiteX80" fmla="*/ 756380 w 756951"/>
                  <a:gd name="connsiteY80" fmla="*/ 414242 h 759047"/>
                  <a:gd name="connsiteX81" fmla="*/ 755809 w 756951"/>
                  <a:gd name="connsiteY81" fmla="*/ 420624 h 759047"/>
                  <a:gd name="connsiteX82" fmla="*/ 571 w 756951"/>
                  <a:gd name="connsiteY82" fmla="*/ 415099 h 759047"/>
                  <a:gd name="connsiteX83" fmla="*/ 0 w 756951"/>
                  <a:gd name="connsiteY83" fmla="*/ 408718 h 759047"/>
                  <a:gd name="connsiteX84" fmla="*/ 39528 w 756951"/>
                  <a:gd name="connsiteY84" fmla="*/ 405765 h 759047"/>
                  <a:gd name="connsiteX85" fmla="*/ 40005 w 756951"/>
                  <a:gd name="connsiteY85" fmla="*/ 411385 h 759047"/>
                  <a:gd name="connsiteX86" fmla="*/ 571 w 756951"/>
                  <a:gd name="connsiteY86" fmla="*/ 415099 h 759047"/>
                  <a:gd name="connsiteX87" fmla="*/ 717423 w 756951"/>
                  <a:gd name="connsiteY87" fmla="*/ 353663 h 759047"/>
                  <a:gd name="connsiteX88" fmla="*/ 716946 w 756951"/>
                  <a:gd name="connsiteY88" fmla="*/ 347948 h 759047"/>
                  <a:gd name="connsiteX89" fmla="*/ 756380 w 756951"/>
                  <a:gd name="connsiteY89" fmla="*/ 344329 h 759047"/>
                  <a:gd name="connsiteX90" fmla="*/ 756952 w 756951"/>
                  <a:gd name="connsiteY90" fmla="*/ 350710 h 759047"/>
                  <a:gd name="connsiteX91" fmla="*/ 717423 w 756951"/>
                  <a:gd name="connsiteY91" fmla="*/ 353663 h 759047"/>
                  <a:gd name="connsiteX92" fmla="*/ 39910 w 756951"/>
                  <a:gd name="connsiteY92" fmla="*/ 348615 h 759047"/>
                  <a:gd name="connsiteX93" fmla="*/ 476 w 756951"/>
                  <a:gd name="connsiteY93" fmla="*/ 345091 h 759047"/>
                  <a:gd name="connsiteX94" fmla="*/ 1143 w 756951"/>
                  <a:gd name="connsiteY94" fmla="*/ 338709 h 759047"/>
                  <a:gd name="connsiteX95" fmla="*/ 40576 w 756951"/>
                  <a:gd name="connsiteY95" fmla="*/ 342900 h 759047"/>
                  <a:gd name="connsiteX96" fmla="*/ 39910 w 756951"/>
                  <a:gd name="connsiteY96" fmla="*/ 348615 h 759047"/>
                  <a:gd name="connsiteX97" fmla="*/ 706945 w 756951"/>
                  <a:gd name="connsiteY97" fmla="*/ 291846 h 759047"/>
                  <a:gd name="connsiteX98" fmla="*/ 705422 w 756951"/>
                  <a:gd name="connsiteY98" fmla="*/ 286322 h 759047"/>
                  <a:gd name="connsiteX99" fmla="*/ 743522 w 756951"/>
                  <a:gd name="connsiteY99" fmla="*/ 275463 h 759047"/>
                  <a:gd name="connsiteX100" fmla="*/ 745236 w 756951"/>
                  <a:gd name="connsiteY100" fmla="*/ 281654 h 759047"/>
                  <a:gd name="connsiteX101" fmla="*/ 706945 w 756951"/>
                  <a:gd name="connsiteY101" fmla="*/ 291846 h 759047"/>
                  <a:gd name="connsiteX102" fmla="*/ 51339 w 756951"/>
                  <a:gd name="connsiteY102" fmla="*/ 286988 h 759047"/>
                  <a:gd name="connsiteX103" fmla="*/ 13239 w 756951"/>
                  <a:gd name="connsiteY103" fmla="*/ 276225 h 759047"/>
                  <a:gd name="connsiteX104" fmla="*/ 15049 w 756951"/>
                  <a:gd name="connsiteY104" fmla="*/ 270129 h 759047"/>
                  <a:gd name="connsiteX105" fmla="*/ 52959 w 756951"/>
                  <a:gd name="connsiteY105" fmla="*/ 281559 h 759047"/>
                  <a:gd name="connsiteX106" fmla="*/ 51339 w 756951"/>
                  <a:gd name="connsiteY106" fmla="*/ 286988 h 759047"/>
                  <a:gd name="connsiteX107" fmla="*/ 685229 w 756951"/>
                  <a:gd name="connsiteY107" fmla="*/ 232981 h 759047"/>
                  <a:gd name="connsiteX108" fmla="*/ 682752 w 756951"/>
                  <a:gd name="connsiteY108" fmla="*/ 227838 h 759047"/>
                  <a:gd name="connsiteX109" fmla="*/ 718185 w 756951"/>
                  <a:gd name="connsiteY109" fmla="*/ 210122 h 759047"/>
                  <a:gd name="connsiteX110" fmla="*/ 720947 w 756951"/>
                  <a:gd name="connsiteY110" fmla="*/ 215837 h 759047"/>
                  <a:gd name="connsiteX111" fmla="*/ 685229 w 756951"/>
                  <a:gd name="connsiteY111" fmla="*/ 232981 h 759047"/>
                  <a:gd name="connsiteX112" fmla="*/ 73914 w 756951"/>
                  <a:gd name="connsiteY112" fmla="*/ 228505 h 759047"/>
                  <a:gd name="connsiteX113" fmla="*/ 38385 w 756951"/>
                  <a:gd name="connsiteY113" fmla="*/ 210883 h 759047"/>
                  <a:gd name="connsiteX114" fmla="*/ 41243 w 756951"/>
                  <a:gd name="connsiteY114" fmla="*/ 205168 h 759047"/>
                  <a:gd name="connsiteX115" fmla="*/ 76390 w 756951"/>
                  <a:gd name="connsiteY115" fmla="*/ 223361 h 759047"/>
                  <a:gd name="connsiteX116" fmla="*/ 73914 w 756951"/>
                  <a:gd name="connsiteY116" fmla="*/ 228505 h 759047"/>
                  <a:gd name="connsiteX117" fmla="*/ 653129 w 756951"/>
                  <a:gd name="connsiteY117" fmla="*/ 179261 h 759047"/>
                  <a:gd name="connsiteX118" fmla="*/ 649700 w 756951"/>
                  <a:gd name="connsiteY118" fmla="*/ 174689 h 759047"/>
                  <a:gd name="connsiteX119" fmla="*/ 681323 w 756951"/>
                  <a:gd name="connsiteY119" fmla="*/ 150781 h 759047"/>
                  <a:gd name="connsiteX120" fmla="*/ 685133 w 756951"/>
                  <a:gd name="connsiteY120" fmla="*/ 155924 h 759047"/>
                  <a:gd name="connsiteX121" fmla="*/ 653129 w 756951"/>
                  <a:gd name="connsiteY121" fmla="*/ 179261 h 759047"/>
                  <a:gd name="connsiteX122" fmla="*/ 106870 w 756951"/>
                  <a:gd name="connsiteY122" fmla="*/ 175069 h 759047"/>
                  <a:gd name="connsiteX123" fmla="*/ 75247 w 756951"/>
                  <a:gd name="connsiteY123" fmla="*/ 151162 h 759047"/>
                  <a:gd name="connsiteX124" fmla="*/ 79153 w 756951"/>
                  <a:gd name="connsiteY124" fmla="*/ 146114 h 759047"/>
                  <a:gd name="connsiteX125" fmla="*/ 110394 w 756951"/>
                  <a:gd name="connsiteY125" fmla="*/ 170497 h 759047"/>
                  <a:gd name="connsiteX126" fmla="*/ 106870 w 756951"/>
                  <a:gd name="connsiteY126" fmla="*/ 175069 h 759047"/>
                  <a:gd name="connsiteX127" fmla="*/ 611600 w 756951"/>
                  <a:gd name="connsiteY127" fmla="*/ 132207 h 759047"/>
                  <a:gd name="connsiteX128" fmla="*/ 607409 w 756951"/>
                  <a:gd name="connsiteY128" fmla="*/ 128302 h 759047"/>
                  <a:gd name="connsiteX129" fmla="*/ 634079 w 756951"/>
                  <a:gd name="connsiteY129" fmla="*/ 99060 h 759047"/>
                  <a:gd name="connsiteX130" fmla="*/ 638747 w 756951"/>
                  <a:gd name="connsiteY130" fmla="*/ 103442 h 759047"/>
                  <a:gd name="connsiteX131" fmla="*/ 611600 w 756951"/>
                  <a:gd name="connsiteY131" fmla="*/ 132207 h 759047"/>
                  <a:gd name="connsiteX132" fmla="*/ 149066 w 756951"/>
                  <a:gd name="connsiteY132" fmla="*/ 128683 h 759047"/>
                  <a:gd name="connsiteX133" fmla="*/ 122301 w 756951"/>
                  <a:gd name="connsiteY133" fmla="*/ 99441 h 759047"/>
                  <a:gd name="connsiteX134" fmla="*/ 127063 w 756951"/>
                  <a:gd name="connsiteY134" fmla="*/ 95155 h 759047"/>
                  <a:gd name="connsiteX135" fmla="*/ 153352 w 756951"/>
                  <a:gd name="connsiteY135" fmla="*/ 124873 h 759047"/>
                  <a:gd name="connsiteX136" fmla="*/ 149066 w 756951"/>
                  <a:gd name="connsiteY136" fmla="*/ 128683 h 759047"/>
                  <a:gd name="connsiteX137" fmla="*/ 562260 w 756951"/>
                  <a:gd name="connsiteY137" fmla="*/ 93536 h 759047"/>
                  <a:gd name="connsiteX138" fmla="*/ 557403 w 756951"/>
                  <a:gd name="connsiteY138" fmla="*/ 90488 h 759047"/>
                  <a:gd name="connsiteX139" fmla="*/ 578262 w 756951"/>
                  <a:gd name="connsiteY139" fmla="*/ 56769 h 759047"/>
                  <a:gd name="connsiteX140" fmla="*/ 583692 w 756951"/>
                  <a:gd name="connsiteY140" fmla="*/ 60198 h 759047"/>
                  <a:gd name="connsiteX141" fmla="*/ 562260 w 756951"/>
                  <a:gd name="connsiteY141" fmla="*/ 93536 h 759047"/>
                  <a:gd name="connsiteX142" fmla="*/ 199072 w 756951"/>
                  <a:gd name="connsiteY142" fmla="*/ 90773 h 759047"/>
                  <a:gd name="connsiteX143" fmla="*/ 178117 w 756951"/>
                  <a:gd name="connsiteY143" fmla="*/ 57150 h 759047"/>
                  <a:gd name="connsiteX144" fmla="*/ 183546 w 756951"/>
                  <a:gd name="connsiteY144" fmla="*/ 53816 h 759047"/>
                  <a:gd name="connsiteX145" fmla="*/ 203930 w 756951"/>
                  <a:gd name="connsiteY145" fmla="*/ 87820 h 759047"/>
                  <a:gd name="connsiteX146" fmla="*/ 199072 w 756951"/>
                  <a:gd name="connsiteY146" fmla="*/ 90773 h 759047"/>
                  <a:gd name="connsiteX147" fmla="*/ 506539 w 756951"/>
                  <a:gd name="connsiteY147" fmla="*/ 64579 h 759047"/>
                  <a:gd name="connsiteX148" fmla="*/ 501205 w 756951"/>
                  <a:gd name="connsiteY148" fmla="*/ 62484 h 759047"/>
                  <a:gd name="connsiteX149" fmla="*/ 515493 w 756951"/>
                  <a:gd name="connsiteY149" fmla="*/ 25527 h 759047"/>
                  <a:gd name="connsiteX150" fmla="*/ 521398 w 756951"/>
                  <a:gd name="connsiteY150" fmla="*/ 27908 h 759047"/>
                  <a:gd name="connsiteX151" fmla="*/ 506539 w 756951"/>
                  <a:gd name="connsiteY151" fmla="*/ 64579 h 759047"/>
                  <a:gd name="connsiteX152" fmla="*/ 255079 w 756951"/>
                  <a:gd name="connsiteY152" fmla="*/ 62674 h 759047"/>
                  <a:gd name="connsiteX153" fmla="*/ 240696 w 756951"/>
                  <a:gd name="connsiteY153" fmla="*/ 25718 h 759047"/>
                  <a:gd name="connsiteX154" fmla="*/ 246697 w 756951"/>
                  <a:gd name="connsiteY154" fmla="*/ 23431 h 759047"/>
                  <a:gd name="connsiteX155" fmla="*/ 260413 w 756951"/>
                  <a:gd name="connsiteY155" fmla="*/ 60579 h 759047"/>
                  <a:gd name="connsiteX156" fmla="*/ 255079 w 756951"/>
                  <a:gd name="connsiteY156" fmla="*/ 62674 h 759047"/>
                  <a:gd name="connsiteX157" fmla="*/ 446532 w 756951"/>
                  <a:gd name="connsiteY157" fmla="*/ 46387 h 759047"/>
                  <a:gd name="connsiteX158" fmla="*/ 440912 w 756951"/>
                  <a:gd name="connsiteY158" fmla="*/ 45339 h 759047"/>
                  <a:gd name="connsiteX159" fmla="*/ 448151 w 756951"/>
                  <a:gd name="connsiteY159" fmla="*/ 6382 h 759047"/>
                  <a:gd name="connsiteX160" fmla="*/ 454437 w 756951"/>
                  <a:gd name="connsiteY160" fmla="*/ 7620 h 759047"/>
                  <a:gd name="connsiteX161" fmla="*/ 446532 w 756951"/>
                  <a:gd name="connsiteY161" fmla="*/ 46387 h 759047"/>
                  <a:gd name="connsiteX162" fmla="*/ 315277 w 756951"/>
                  <a:gd name="connsiteY162" fmla="*/ 45434 h 759047"/>
                  <a:gd name="connsiteX163" fmla="*/ 307943 w 756951"/>
                  <a:gd name="connsiteY163" fmla="*/ 6477 h 759047"/>
                  <a:gd name="connsiteX164" fmla="*/ 314230 w 756951"/>
                  <a:gd name="connsiteY164" fmla="*/ 5334 h 759047"/>
                  <a:gd name="connsiteX165" fmla="*/ 320897 w 756951"/>
                  <a:gd name="connsiteY165" fmla="*/ 44387 h 759047"/>
                  <a:gd name="connsiteX166" fmla="*/ 315277 w 756951"/>
                  <a:gd name="connsiteY166" fmla="*/ 45434 h 759047"/>
                  <a:gd name="connsiteX167" fmla="*/ 384143 w 756951"/>
                  <a:gd name="connsiteY167" fmla="*/ 39624 h 759047"/>
                  <a:gd name="connsiteX168" fmla="*/ 378428 w 756951"/>
                  <a:gd name="connsiteY168" fmla="*/ 39624 h 759047"/>
                  <a:gd name="connsiteX169" fmla="*/ 377666 w 756951"/>
                  <a:gd name="connsiteY169" fmla="*/ 39624 h 759047"/>
                  <a:gd name="connsiteX170" fmla="*/ 377666 w 756951"/>
                  <a:gd name="connsiteY170" fmla="*/ 0 h 759047"/>
                  <a:gd name="connsiteX171" fmla="*/ 378333 w 756951"/>
                  <a:gd name="connsiteY171" fmla="*/ 0 h 759047"/>
                  <a:gd name="connsiteX172" fmla="*/ 384810 w 756951"/>
                  <a:gd name="connsiteY172" fmla="*/ 95 h 759047"/>
                  <a:gd name="connsiteX173" fmla="*/ 384143 w 756951"/>
                  <a:gd name="connsiteY173" fmla="*/ 39624 h 759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756951" h="759047">
                    <a:moveTo>
                      <a:pt x="378809" y="759047"/>
                    </a:moveTo>
                    <a:lnTo>
                      <a:pt x="378428" y="759047"/>
                    </a:lnTo>
                    <a:cubicBezTo>
                      <a:pt x="376428" y="759047"/>
                      <a:pt x="374428" y="759047"/>
                      <a:pt x="372427" y="759047"/>
                    </a:cubicBezTo>
                    <a:lnTo>
                      <a:pt x="372999" y="719423"/>
                    </a:lnTo>
                    <a:cubicBezTo>
                      <a:pt x="374809" y="719423"/>
                      <a:pt x="376618" y="719423"/>
                      <a:pt x="378333" y="719423"/>
                    </a:cubicBezTo>
                    <a:lnTo>
                      <a:pt x="378714" y="719423"/>
                    </a:lnTo>
                    <a:lnTo>
                      <a:pt x="378714" y="759047"/>
                    </a:lnTo>
                    <a:close/>
                    <a:moveTo>
                      <a:pt x="442246" y="753713"/>
                    </a:moveTo>
                    <a:lnTo>
                      <a:pt x="435673" y="714661"/>
                    </a:lnTo>
                    <a:cubicBezTo>
                      <a:pt x="437579" y="714375"/>
                      <a:pt x="439388" y="713994"/>
                      <a:pt x="441293" y="713708"/>
                    </a:cubicBezTo>
                    <a:lnTo>
                      <a:pt x="448532" y="752666"/>
                    </a:lnTo>
                    <a:cubicBezTo>
                      <a:pt x="446437" y="752951"/>
                      <a:pt x="444341" y="753332"/>
                      <a:pt x="442246" y="753713"/>
                    </a:cubicBezTo>
                    <a:close/>
                    <a:moveTo>
                      <a:pt x="309181" y="752666"/>
                    </a:moveTo>
                    <a:cubicBezTo>
                      <a:pt x="307086" y="752285"/>
                      <a:pt x="304990" y="751904"/>
                      <a:pt x="302895" y="751427"/>
                    </a:cubicBezTo>
                    <a:lnTo>
                      <a:pt x="310705" y="712565"/>
                    </a:lnTo>
                    <a:cubicBezTo>
                      <a:pt x="312610" y="712946"/>
                      <a:pt x="314420" y="713327"/>
                      <a:pt x="316325" y="713613"/>
                    </a:cubicBezTo>
                    <a:lnTo>
                      <a:pt x="309181" y="752666"/>
                    </a:lnTo>
                    <a:close/>
                    <a:moveTo>
                      <a:pt x="509968" y="735616"/>
                    </a:moveTo>
                    <a:lnTo>
                      <a:pt x="496252" y="698468"/>
                    </a:lnTo>
                    <a:cubicBezTo>
                      <a:pt x="498062" y="697802"/>
                      <a:pt x="499776" y="697135"/>
                      <a:pt x="501586" y="696468"/>
                    </a:cubicBezTo>
                    <a:lnTo>
                      <a:pt x="515969" y="733425"/>
                    </a:lnTo>
                    <a:cubicBezTo>
                      <a:pt x="513969" y="734092"/>
                      <a:pt x="511969" y="734854"/>
                      <a:pt x="509968" y="735616"/>
                    </a:cubicBezTo>
                    <a:close/>
                    <a:moveTo>
                      <a:pt x="241745" y="733616"/>
                    </a:moveTo>
                    <a:cubicBezTo>
                      <a:pt x="239744" y="732854"/>
                      <a:pt x="237744" y="732092"/>
                      <a:pt x="235839" y="731234"/>
                    </a:cubicBezTo>
                    <a:lnTo>
                      <a:pt x="250793" y="694563"/>
                    </a:lnTo>
                    <a:cubicBezTo>
                      <a:pt x="252603" y="695325"/>
                      <a:pt x="254317" y="695992"/>
                      <a:pt x="256127" y="696658"/>
                    </a:cubicBezTo>
                    <a:lnTo>
                      <a:pt x="241745" y="733616"/>
                    </a:lnTo>
                    <a:close/>
                    <a:moveTo>
                      <a:pt x="573119" y="705422"/>
                    </a:moveTo>
                    <a:lnTo>
                      <a:pt x="552831" y="671417"/>
                    </a:lnTo>
                    <a:cubicBezTo>
                      <a:pt x="554450" y="670465"/>
                      <a:pt x="556070" y="669417"/>
                      <a:pt x="557689" y="668464"/>
                    </a:cubicBezTo>
                    <a:lnTo>
                      <a:pt x="578644" y="702088"/>
                    </a:lnTo>
                    <a:cubicBezTo>
                      <a:pt x="576739" y="703231"/>
                      <a:pt x="574929" y="704279"/>
                      <a:pt x="573119" y="705422"/>
                    </a:cubicBezTo>
                    <a:close/>
                    <a:moveTo>
                      <a:pt x="178975" y="702374"/>
                    </a:moveTo>
                    <a:cubicBezTo>
                      <a:pt x="177165" y="701231"/>
                      <a:pt x="175355" y="700087"/>
                      <a:pt x="173545" y="698945"/>
                    </a:cubicBezTo>
                    <a:lnTo>
                      <a:pt x="194976" y="665607"/>
                    </a:lnTo>
                    <a:cubicBezTo>
                      <a:pt x="196596" y="666655"/>
                      <a:pt x="198215" y="667703"/>
                      <a:pt x="199834" y="668655"/>
                    </a:cubicBezTo>
                    <a:lnTo>
                      <a:pt x="178975" y="702374"/>
                    </a:lnTo>
                    <a:close/>
                    <a:moveTo>
                      <a:pt x="629602" y="664083"/>
                    </a:moveTo>
                    <a:lnTo>
                      <a:pt x="603409" y="634365"/>
                    </a:lnTo>
                    <a:cubicBezTo>
                      <a:pt x="604838" y="633127"/>
                      <a:pt x="606266" y="631889"/>
                      <a:pt x="607600" y="630555"/>
                    </a:cubicBezTo>
                    <a:lnTo>
                      <a:pt x="634365" y="659797"/>
                    </a:lnTo>
                    <a:cubicBezTo>
                      <a:pt x="632746" y="661226"/>
                      <a:pt x="631126" y="662654"/>
                      <a:pt x="629602" y="664083"/>
                    </a:cubicBezTo>
                    <a:close/>
                    <a:moveTo>
                      <a:pt x="123063" y="660273"/>
                    </a:moveTo>
                    <a:cubicBezTo>
                      <a:pt x="121444" y="658844"/>
                      <a:pt x="119919" y="657416"/>
                      <a:pt x="118396" y="655892"/>
                    </a:cubicBezTo>
                    <a:lnTo>
                      <a:pt x="145542" y="627031"/>
                    </a:lnTo>
                    <a:cubicBezTo>
                      <a:pt x="146971" y="628364"/>
                      <a:pt x="148304" y="629603"/>
                      <a:pt x="149733" y="630936"/>
                    </a:cubicBezTo>
                    <a:lnTo>
                      <a:pt x="123063" y="660273"/>
                    </a:lnTo>
                    <a:close/>
                    <a:moveTo>
                      <a:pt x="677608" y="613124"/>
                    </a:moveTo>
                    <a:lnTo>
                      <a:pt x="646366" y="588740"/>
                    </a:lnTo>
                    <a:cubicBezTo>
                      <a:pt x="647509" y="587216"/>
                      <a:pt x="648652" y="585692"/>
                      <a:pt x="649795" y="584264"/>
                    </a:cubicBezTo>
                    <a:lnTo>
                      <a:pt x="681418" y="608171"/>
                    </a:lnTo>
                    <a:cubicBezTo>
                      <a:pt x="680180" y="609695"/>
                      <a:pt x="678942" y="611410"/>
                      <a:pt x="677608" y="613124"/>
                    </a:cubicBezTo>
                    <a:close/>
                    <a:moveTo>
                      <a:pt x="75819" y="608552"/>
                    </a:moveTo>
                    <a:cubicBezTo>
                      <a:pt x="74580" y="606838"/>
                      <a:pt x="73247" y="605123"/>
                      <a:pt x="72009" y="603409"/>
                    </a:cubicBezTo>
                    <a:lnTo>
                      <a:pt x="104013" y="579977"/>
                    </a:lnTo>
                    <a:cubicBezTo>
                      <a:pt x="105156" y="581501"/>
                      <a:pt x="106299" y="583025"/>
                      <a:pt x="107442" y="584549"/>
                    </a:cubicBezTo>
                    <a:lnTo>
                      <a:pt x="75819" y="608552"/>
                    </a:lnTo>
                    <a:close/>
                    <a:moveTo>
                      <a:pt x="715518" y="554164"/>
                    </a:moveTo>
                    <a:lnTo>
                      <a:pt x="680371" y="535877"/>
                    </a:lnTo>
                    <a:cubicBezTo>
                      <a:pt x="681228" y="534162"/>
                      <a:pt x="682085" y="532448"/>
                      <a:pt x="682942" y="530733"/>
                    </a:cubicBezTo>
                    <a:lnTo>
                      <a:pt x="718375" y="548450"/>
                    </a:lnTo>
                    <a:cubicBezTo>
                      <a:pt x="717423" y="550450"/>
                      <a:pt x="716470" y="552260"/>
                      <a:pt x="715518" y="554164"/>
                    </a:cubicBezTo>
                    <a:close/>
                    <a:moveTo>
                      <a:pt x="38862" y="549116"/>
                    </a:moveTo>
                    <a:cubicBezTo>
                      <a:pt x="37909" y="547211"/>
                      <a:pt x="36957" y="545306"/>
                      <a:pt x="36004" y="543401"/>
                    </a:cubicBezTo>
                    <a:lnTo>
                      <a:pt x="71723" y="526352"/>
                    </a:lnTo>
                    <a:cubicBezTo>
                      <a:pt x="72580" y="528066"/>
                      <a:pt x="73342" y="529781"/>
                      <a:pt x="74200" y="531400"/>
                    </a:cubicBezTo>
                    <a:lnTo>
                      <a:pt x="38862" y="549116"/>
                    </a:lnTo>
                    <a:close/>
                    <a:moveTo>
                      <a:pt x="741902" y="489299"/>
                    </a:moveTo>
                    <a:lnTo>
                      <a:pt x="703993" y="477869"/>
                    </a:lnTo>
                    <a:cubicBezTo>
                      <a:pt x="704564" y="476060"/>
                      <a:pt x="705040" y="474250"/>
                      <a:pt x="705612" y="472345"/>
                    </a:cubicBezTo>
                    <a:lnTo>
                      <a:pt x="743712" y="483203"/>
                    </a:lnTo>
                    <a:cubicBezTo>
                      <a:pt x="743045" y="485204"/>
                      <a:pt x="742473" y="487204"/>
                      <a:pt x="741902" y="489299"/>
                    </a:cubicBezTo>
                    <a:close/>
                    <a:moveTo>
                      <a:pt x="13525" y="483870"/>
                    </a:moveTo>
                    <a:cubicBezTo>
                      <a:pt x="12954" y="481870"/>
                      <a:pt x="12382" y="479774"/>
                      <a:pt x="11811" y="477679"/>
                    </a:cubicBezTo>
                    <a:lnTo>
                      <a:pt x="50101" y="467392"/>
                    </a:lnTo>
                    <a:cubicBezTo>
                      <a:pt x="50578" y="469201"/>
                      <a:pt x="51054" y="471106"/>
                      <a:pt x="51625" y="472916"/>
                    </a:cubicBezTo>
                    <a:lnTo>
                      <a:pt x="13525" y="483870"/>
                    </a:lnTo>
                    <a:close/>
                    <a:moveTo>
                      <a:pt x="755809" y="420624"/>
                    </a:moveTo>
                    <a:lnTo>
                      <a:pt x="716375" y="416338"/>
                    </a:lnTo>
                    <a:cubicBezTo>
                      <a:pt x="716566" y="414433"/>
                      <a:pt x="716756" y="412623"/>
                      <a:pt x="716946" y="410718"/>
                    </a:cubicBezTo>
                    <a:lnTo>
                      <a:pt x="756380" y="414242"/>
                    </a:lnTo>
                    <a:cubicBezTo>
                      <a:pt x="756189" y="416433"/>
                      <a:pt x="755999" y="418529"/>
                      <a:pt x="755809" y="420624"/>
                    </a:cubicBezTo>
                    <a:close/>
                    <a:moveTo>
                      <a:pt x="571" y="415099"/>
                    </a:moveTo>
                    <a:cubicBezTo>
                      <a:pt x="381" y="413004"/>
                      <a:pt x="190" y="410813"/>
                      <a:pt x="0" y="408718"/>
                    </a:cubicBezTo>
                    <a:lnTo>
                      <a:pt x="39528" y="405765"/>
                    </a:lnTo>
                    <a:cubicBezTo>
                      <a:pt x="39719" y="407670"/>
                      <a:pt x="39814" y="409575"/>
                      <a:pt x="40005" y="411385"/>
                    </a:cubicBezTo>
                    <a:lnTo>
                      <a:pt x="571" y="415099"/>
                    </a:lnTo>
                    <a:close/>
                    <a:moveTo>
                      <a:pt x="717423" y="353663"/>
                    </a:moveTo>
                    <a:cubicBezTo>
                      <a:pt x="717328" y="351758"/>
                      <a:pt x="717137" y="349853"/>
                      <a:pt x="716946" y="347948"/>
                    </a:cubicBezTo>
                    <a:lnTo>
                      <a:pt x="756380" y="344329"/>
                    </a:lnTo>
                    <a:cubicBezTo>
                      <a:pt x="756571" y="346424"/>
                      <a:pt x="756761" y="348520"/>
                      <a:pt x="756952" y="350710"/>
                    </a:cubicBezTo>
                    <a:lnTo>
                      <a:pt x="717423" y="353663"/>
                    </a:lnTo>
                    <a:close/>
                    <a:moveTo>
                      <a:pt x="39910" y="348615"/>
                    </a:moveTo>
                    <a:lnTo>
                      <a:pt x="476" y="345091"/>
                    </a:lnTo>
                    <a:cubicBezTo>
                      <a:pt x="666" y="342995"/>
                      <a:pt x="857" y="340900"/>
                      <a:pt x="1143" y="338709"/>
                    </a:cubicBezTo>
                    <a:lnTo>
                      <a:pt x="40576" y="342900"/>
                    </a:lnTo>
                    <a:cubicBezTo>
                      <a:pt x="40291" y="344805"/>
                      <a:pt x="40100" y="346710"/>
                      <a:pt x="39910" y="348615"/>
                    </a:cubicBezTo>
                    <a:close/>
                    <a:moveTo>
                      <a:pt x="706945" y="291846"/>
                    </a:moveTo>
                    <a:cubicBezTo>
                      <a:pt x="706469" y="290036"/>
                      <a:pt x="705993" y="288131"/>
                      <a:pt x="705422" y="286322"/>
                    </a:cubicBezTo>
                    <a:lnTo>
                      <a:pt x="743522" y="275463"/>
                    </a:lnTo>
                    <a:cubicBezTo>
                      <a:pt x="744093" y="277463"/>
                      <a:pt x="744664" y="279559"/>
                      <a:pt x="745236" y="281654"/>
                    </a:cubicBezTo>
                    <a:lnTo>
                      <a:pt x="706945" y="291846"/>
                    </a:lnTo>
                    <a:close/>
                    <a:moveTo>
                      <a:pt x="51339" y="286988"/>
                    </a:moveTo>
                    <a:lnTo>
                      <a:pt x="13239" y="276225"/>
                    </a:lnTo>
                    <a:cubicBezTo>
                      <a:pt x="13811" y="274130"/>
                      <a:pt x="14382" y="272129"/>
                      <a:pt x="15049" y="270129"/>
                    </a:cubicBezTo>
                    <a:lnTo>
                      <a:pt x="52959" y="281559"/>
                    </a:lnTo>
                    <a:cubicBezTo>
                      <a:pt x="52388" y="283274"/>
                      <a:pt x="51816" y="285179"/>
                      <a:pt x="51339" y="286988"/>
                    </a:cubicBezTo>
                    <a:close/>
                    <a:moveTo>
                      <a:pt x="685229" y="232981"/>
                    </a:moveTo>
                    <a:cubicBezTo>
                      <a:pt x="684371" y="231267"/>
                      <a:pt x="683609" y="229553"/>
                      <a:pt x="682752" y="227838"/>
                    </a:cubicBezTo>
                    <a:lnTo>
                      <a:pt x="718185" y="210122"/>
                    </a:lnTo>
                    <a:cubicBezTo>
                      <a:pt x="719138" y="212026"/>
                      <a:pt x="720090" y="213931"/>
                      <a:pt x="720947" y="215837"/>
                    </a:cubicBezTo>
                    <a:lnTo>
                      <a:pt x="685229" y="232981"/>
                    </a:lnTo>
                    <a:close/>
                    <a:moveTo>
                      <a:pt x="73914" y="228505"/>
                    </a:moveTo>
                    <a:lnTo>
                      <a:pt x="38385" y="210883"/>
                    </a:lnTo>
                    <a:cubicBezTo>
                      <a:pt x="39338" y="208978"/>
                      <a:pt x="40291" y="207074"/>
                      <a:pt x="41243" y="205168"/>
                    </a:cubicBezTo>
                    <a:lnTo>
                      <a:pt x="76390" y="223361"/>
                    </a:lnTo>
                    <a:cubicBezTo>
                      <a:pt x="75629" y="225076"/>
                      <a:pt x="74771" y="226790"/>
                      <a:pt x="73914" y="228505"/>
                    </a:cubicBezTo>
                    <a:close/>
                    <a:moveTo>
                      <a:pt x="653129" y="179261"/>
                    </a:moveTo>
                    <a:cubicBezTo>
                      <a:pt x="651986" y="177737"/>
                      <a:pt x="650843" y="176213"/>
                      <a:pt x="649700" y="174689"/>
                    </a:cubicBezTo>
                    <a:lnTo>
                      <a:pt x="681323" y="150781"/>
                    </a:lnTo>
                    <a:cubicBezTo>
                      <a:pt x="682561" y="152495"/>
                      <a:pt x="683895" y="154210"/>
                      <a:pt x="685133" y="155924"/>
                    </a:cubicBezTo>
                    <a:lnTo>
                      <a:pt x="653129" y="179261"/>
                    </a:lnTo>
                    <a:close/>
                    <a:moveTo>
                      <a:pt x="106870" y="175069"/>
                    </a:moveTo>
                    <a:lnTo>
                      <a:pt x="75247" y="151162"/>
                    </a:lnTo>
                    <a:cubicBezTo>
                      <a:pt x="76485" y="149447"/>
                      <a:pt x="77819" y="147828"/>
                      <a:pt x="79153" y="146114"/>
                    </a:cubicBezTo>
                    <a:lnTo>
                      <a:pt x="110394" y="170497"/>
                    </a:lnTo>
                    <a:cubicBezTo>
                      <a:pt x="109156" y="172021"/>
                      <a:pt x="108013" y="173545"/>
                      <a:pt x="106870" y="175069"/>
                    </a:cubicBezTo>
                    <a:close/>
                    <a:moveTo>
                      <a:pt x="611600" y="132207"/>
                    </a:moveTo>
                    <a:cubicBezTo>
                      <a:pt x="610172" y="130873"/>
                      <a:pt x="608838" y="129635"/>
                      <a:pt x="607409" y="128302"/>
                    </a:cubicBezTo>
                    <a:lnTo>
                      <a:pt x="634079" y="99060"/>
                    </a:lnTo>
                    <a:cubicBezTo>
                      <a:pt x="635603" y="100489"/>
                      <a:pt x="637222" y="101918"/>
                      <a:pt x="638747" y="103442"/>
                    </a:cubicBezTo>
                    <a:lnTo>
                      <a:pt x="611600" y="132207"/>
                    </a:lnTo>
                    <a:close/>
                    <a:moveTo>
                      <a:pt x="149066" y="128683"/>
                    </a:moveTo>
                    <a:lnTo>
                      <a:pt x="122301" y="99441"/>
                    </a:lnTo>
                    <a:cubicBezTo>
                      <a:pt x="123825" y="98012"/>
                      <a:pt x="125444" y="96583"/>
                      <a:pt x="127063" y="95155"/>
                    </a:cubicBezTo>
                    <a:lnTo>
                      <a:pt x="153352" y="124873"/>
                    </a:lnTo>
                    <a:cubicBezTo>
                      <a:pt x="151923" y="126111"/>
                      <a:pt x="150495" y="127349"/>
                      <a:pt x="149066" y="128683"/>
                    </a:cubicBezTo>
                    <a:close/>
                    <a:moveTo>
                      <a:pt x="562260" y="93536"/>
                    </a:moveTo>
                    <a:cubicBezTo>
                      <a:pt x="560641" y="92488"/>
                      <a:pt x="559022" y="91440"/>
                      <a:pt x="557403" y="90488"/>
                    </a:cubicBezTo>
                    <a:lnTo>
                      <a:pt x="578262" y="56769"/>
                    </a:lnTo>
                    <a:cubicBezTo>
                      <a:pt x="580072" y="57912"/>
                      <a:pt x="581882" y="59055"/>
                      <a:pt x="583692" y="60198"/>
                    </a:cubicBezTo>
                    <a:lnTo>
                      <a:pt x="562260" y="93536"/>
                    </a:lnTo>
                    <a:close/>
                    <a:moveTo>
                      <a:pt x="199072" y="90773"/>
                    </a:moveTo>
                    <a:lnTo>
                      <a:pt x="178117" y="57150"/>
                    </a:lnTo>
                    <a:cubicBezTo>
                      <a:pt x="179927" y="56007"/>
                      <a:pt x="181737" y="54959"/>
                      <a:pt x="183546" y="53816"/>
                    </a:cubicBezTo>
                    <a:lnTo>
                      <a:pt x="203930" y="87820"/>
                    </a:lnTo>
                    <a:cubicBezTo>
                      <a:pt x="202311" y="88773"/>
                      <a:pt x="200596" y="89725"/>
                      <a:pt x="199072" y="90773"/>
                    </a:cubicBezTo>
                    <a:close/>
                    <a:moveTo>
                      <a:pt x="506539" y="64579"/>
                    </a:moveTo>
                    <a:cubicBezTo>
                      <a:pt x="504825" y="63818"/>
                      <a:pt x="503015" y="63151"/>
                      <a:pt x="501205" y="62484"/>
                    </a:cubicBezTo>
                    <a:lnTo>
                      <a:pt x="515493" y="25527"/>
                    </a:lnTo>
                    <a:cubicBezTo>
                      <a:pt x="517493" y="26289"/>
                      <a:pt x="519493" y="27051"/>
                      <a:pt x="521398" y="27908"/>
                    </a:cubicBezTo>
                    <a:lnTo>
                      <a:pt x="506539" y="64579"/>
                    </a:lnTo>
                    <a:close/>
                    <a:moveTo>
                      <a:pt x="255079" y="62674"/>
                    </a:moveTo>
                    <a:lnTo>
                      <a:pt x="240696" y="25718"/>
                    </a:lnTo>
                    <a:cubicBezTo>
                      <a:pt x="242697" y="24955"/>
                      <a:pt x="244697" y="24193"/>
                      <a:pt x="246697" y="23431"/>
                    </a:cubicBezTo>
                    <a:lnTo>
                      <a:pt x="260413" y="60579"/>
                    </a:lnTo>
                    <a:cubicBezTo>
                      <a:pt x="258603" y="61341"/>
                      <a:pt x="256794" y="62008"/>
                      <a:pt x="255079" y="62674"/>
                    </a:cubicBezTo>
                    <a:close/>
                    <a:moveTo>
                      <a:pt x="446532" y="46387"/>
                    </a:moveTo>
                    <a:cubicBezTo>
                      <a:pt x="444722" y="46006"/>
                      <a:pt x="442817" y="45625"/>
                      <a:pt x="440912" y="45339"/>
                    </a:cubicBezTo>
                    <a:lnTo>
                      <a:pt x="448151" y="6382"/>
                    </a:lnTo>
                    <a:cubicBezTo>
                      <a:pt x="450246" y="6763"/>
                      <a:pt x="452342" y="7144"/>
                      <a:pt x="454437" y="7620"/>
                    </a:cubicBezTo>
                    <a:lnTo>
                      <a:pt x="446532" y="46387"/>
                    </a:lnTo>
                    <a:close/>
                    <a:moveTo>
                      <a:pt x="315277" y="45434"/>
                    </a:moveTo>
                    <a:lnTo>
                      <a:pt x="307943" y="6477"/>
                    </a:lnTo>
                    <a:cubicBezTo>
                      <a:pt x="310039" y="6096"/>
                      <a:pt x="312134" y="5715"/>
                      <a:pt x="314230" y="5334"/>
                    </a:cubicBezTo>
                    <a:lnTo>
                      <a:pt x="320897" y="44387"/>
                    </a:lnTo>
                    <a:cubicBezTo>
                      <a:pt x="318992" y="44768"/>
                      <a:pt x="317182" y="45148"/>
                      <a:pt x="315277" y="45434"/>
                    </a:cubicBezTo>
                    <a:close/>
                    <a:moveTo>
                      <a:pt x="384143" y="39624"/>
                    </a:moveTo>
                    <a:cubicBezTo>
                      <a:pt x="382238" y="39624"/>
                      <a:pt x="380333" y="39624"/>
                      <a:pt x="378428" y="39624"/>
                    </a:cubicBezTo>
                    <a:lnTo>
                      <a:pt x="377666" y="39624"/>
                    </a:lnTo>
                    <a:lnTo>
                      <a:pt x="377666" y="0"/>
                    </a:lnTo>
                    <a:lnTo>
                      <a:pt x="378333" y="0"/>
                    </a:lnTo>
                    <a:cubicBezTo>
                      <a:pt x="380523" y="0"/>
                      <a:pt x="382714" y="0"/>
                      <a:pt x="384810" y="95"/>
                    </a:cubicBezTo>
                    <a:lnTo>
                      <a:pt x="384143" y="396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0A6FF4A4-3DE0-4B13-BEF0-25DD8F6C8104}"/>
                  </a:ext>
                </a:extLst>
              </p:cNvPr>
              <p:cNvSpPr/>
              <p:nvPr/>
            </p:nvSpPr>
            <p:spPr>
              <a:xfrm>
                <a:off x="7554848" y="1997773"/>
                <a:ext cx="628269" cy="628268"/>
              </a:xfrm>
              <a:custGeom>
                <a:avLst/>
                <a:gdLst>
                  <a:gd name="connsiteX0" fmla="*/ 314420 w 628269"/>
                  <a:gd name="connsiteY0" fmla="*/ 628269 h 628268"/>
                  <a:gd name="connsiteX1" fmla="*/ 314040 w 628269"/>
                  <a:gd name="connsiteY1" fmla="*/ 628269 h 628268"/>
                  <a:gd name="connsiteX2" fmla="*/ 308039 w 628269"/>
                  <a:gd name="connsiteY2" fmla="*/ 628174 h 628268"/>
                  <a:gd name="connsiteX3" fmla="*/ 308801 w 628269"/>
                  <a:gd name="connsiteY3" fmla="*/ 588550 h 628268"/>
                  <a:gd name="connsiteX4" fmla="*/ 314040 w 628269"/>
                  <a:gd name="connsiteY4" fmla="*/ 588645 h 628268"/>
                  <a:gd name="connsiteX5" fmla="*/ 314420 w 628269"/>
                  <a:gd name="connsiteY5" fmla="*/ 588645 h 628268"/>
                  <a:gd name="connsiteX6" fmla="*/ 314420 w 628269"/>
                  <a:gd name="connsiteY6" fmla="*/ 628269 h 628268"/>
                  <a:gd name="connsiteX7" fmla="*/ 378047 w 628269"/>
                  <a:gd name="connsiteY7" fmla="*/ 621792 h 628268"/>
                  <a:gd name="connsiteX8" fmla="*/ 370047 w 628269"/>
                  <a:gd name="connsiteY8" fmla="*/ 583025 h 628268"/>
                  <a:gd name="connsiteX9" fmla="*/ 375476 w 628269"/>
                  <a:gd name="connsiteY9" fmla="*/ 581787 h 628268"/>
                  <a:gd name="connsiteX10" fmla="*/ 384334 w 628269"/>
                  <a:gd name="connsiteY10" fmla="*/ 620458 h 628268"/>
                  <a:gd name="connsiteX11" fmla="*/ 378047 w 628269"/>
                  <a:gd name="connsiteY11" fmla="*/ 621792 h 628268"/>
                  <a:gd name="connsiteX12" fmla="*/ 244603 w 628269"/>
                  <a:gd name="connsiteY12" fmla="*/ 620554 h 628268"/>
                  <a:gd name="connsiteX13" fmla="*/ 238411 w 628269"/>
                  <a:gd name="connsiteY13" fmla="*/ 619125 h 628268"/>
                  <a:gd name="connsiteX14" fmla="*/ 247936 w 628269"/>
                  <a:gd name="connsiteY14" fmla="*/ 580644 h 628268"/>
                  <a:gd name="connsiteX15" fmla="*/ 253365 w 628269"/>
                  <a:gd name="connsiteY15" fmla="*/ 581977 h 628268"/>
                  <a:gd name="connsiteX16" fmla="*/ 244603 w 628269"/>
                  <a:gd name="connsiteY16" fmla="*/ 620554 h 628268"/>
                  <a:gd name="connsiteX17" fmla="*/ 444913 w 628269"/>
                  <a:gd name="connsiteY17" fmla="*/ 599789 h 628268"/>
                  <a:gd name="connsiteX18" fmla="*/ 428340 w 628269"/>
                  <a:gd name="connsiteY18" fmla="*/ 563785 h 628268"/>
                  <a:gd name="connsiteX19" fmla="*/ 433388 w 628269"/>
                  <a:gd name="connsiteY19" fmla="*/ 561404 h 628268"/>
                  <a:gd name="connsiteX20" fmla="*/ 450628 w 628269"/>
                  <a:gd name="connsiteY20" fmla="*/ 597122 h 628268"/>
                  <a:gd name="connsiteX21" fmla="*/ 444913 w 628269"/>
                  <a:gd name="connsiteY21" fmla="*/ 599789 h 628268"/>
                  <a:gd name="connsiteX22" fmla="*/ 178118 w 628269"/>
                  <a:gd name="connsiteY22" fmla="*/ 597408 h 628268"/>
                  <a:gd name="connsiteX23" fmla="*/ 172308 w 628269"/>
                  <a:gd name="connsiteY23" fmla="*/ 594551 h 628268"/>
                  <a:gd name="connsiteX24" fmla="*/ 190215 w 628269"/>
                  <a:gd name="connsiteY24" fmla="*/ 559213 h 628268"/>
                  <a:gd name="connsiteX25" fmla="*/ 195263 w 628269"/>
                  <a:gd name="connsiteY25" fmla="*/ 561689 h 628268"/>
                  <a:gd name="connsiteX26" fmla="*/ 178118 w 628269"/>
                  <a:gd name="connsiteY26" fmla="*/ 597408 h 628268"/>
                  <a:gd name="connsiteX27" fmla="*/ 505111 w 628269"/>
                  <a:gd name="connsiteY27" fmla="*/ 563499 h 628268"/>
                  <a:gd name="connsiteX28" fmla="*/ 481013 w 628269"/>
                  <a:gd name="connsiteY28" fmla="*/ 532067 h 628268"/>
                  <a:gd name="connsiteX29" fmla="*/ 485394 w 628269"/>
                  <a:gd name="connsiteY29" fmla="*/ 528637 h 628268"/>
                  <a:gd name="connsiteX30" fmla="*/ 510159 w 628269"/>
                  <a:gd name="connsiteY30" fmla="*/ 559594 h 628268"/>
                  <a:gd name="connsiteX31" fmla="*/ 505111 w 628269"/>
                  <a:gd name="connsiteY31" fmla="*/ 563499 h 628268"/>
                  <a:gd name="connsiteX32" fmla="*/ 118586 w 628269"/>
                  <a:gd name="connsiteY32" fmla="*/ 559975 h 628268"/>
                  <a:gd name="connsiteX33" fmla="*/ 113634 w 628269"/>
                  <a:gd name="connsiteY33" fmla="*/ 555974 h 628268"/>
                  <a:gd name="connsiteX34" fmla="*/ 138970 w 628269"/>
                  <a:gd name="connsiteY34" fmla="*/ 525494 h 628268"/>
                  <a:gd name="connsiteX35" fmla="*/ 143352 w 628269"/>
                  <a:gd name="connsiteY35" fmla="*/ 529019 h 628268"/>
                  <a:gd name="connsiteX36" fmla="*/ 118586 w 628269"/>
                  <a:gd name="connsiteY36" fmla="*/ 559975 h 628268"/>
                  <a:gd name="connsiteX37" fmla="*/ 555784 w 628269"/>
                  <a:gd name="connsiteY37" fmla="*/ 514826 h 628268"/>
                  <a:gd name="connsiteX38" fmla="*/ 525304 w 628269"/>
                  <a:gd name="connsiteY38" fmla="*/ 489490 h 628268"/>
                  <a:gd name="connsiteX39" fmla="*/ 528828 w 628269"/>
                  <a:gd name="connsiteY39" fmla="*/ 485108 h 628268"/>
                  <a:gd name="connsiteX40" fmla="*/ 559784 w 628269"/>
                  <a:gd name="connsiteY40" fmla="*/ 509778 h 628268"/>
                  <a:gd name="connsiteX41" fmla="*/ 555784 w 628269"/>
                  <a:gd name="connsiteY41" fmla="*/ 514826 h 628268"/>
                  <a:gd name="connsiteX42" fmla="*/ 68771 w 628269"/>
                  <a:gd name="connsiteY42" fmla="*/ 510349 h 628268"/>
                  <a:gd name="connsiteX43" fmla="*/ 64770 w 628269"/>
                  <a:gd name="connsiteY43" fmla="*/ 505301 h 628268"/>
                  <a:gd name="connsiteX44" fmla="*/ 96203 w 628269"/>
                  <a:gd name="connsiteY44" fmla="*/ 481203 h 628268"/>
                  <a:gd name="connsiteX45" fmla="*/ 99632 w 628269"/>
                  <a:gd name="connsiteY45" fmla="*/ 485585 h 628268"/>
                  <a:gd name="connsiteX46" fmla="*/ 68771 w 628269"/>
                  <a:gd name="connsiteY46" fmla="*/ 510349 h 628268"/>
                  <a:gd name="connsiteX47" fmla="*/ 594456 w 628269"/>
                  <a:gd name="connsiteY47" fmla="*/ 456057 h 628268"/>
                  <a:gd name="connsiteX48" fmla="*/ 559118 w 628269"/>
                  <a:gd name="connsiteY48" fmla="*/ 438150 h 628268"/>
                  <a:gd name="connsiteX49" fmla="*/ 561594 w 628269"/>
                  <a:gd name="connsiteY49" fmla="*/ 433102 h 628268"/>
                  <a:gd name="connsiteX50" fmla="*/ 597313 w 628269"/>
                  <a:gd name="connsiteY50" fmla="*/ 450247 h 628268"/>
                  <a:gd name="connsiteX51" fmla="*/ 594456 w 628269"/>
                  <a:gd name="connsiteY51" fmla="*/ 456057 h 628268"/>
                  <a:gd name="connsiteX52" fmla="*/ 31242 w 628269"/>
                  <a:gd name="connsiteY52" fmla="*/ 450914 h 628268"/>
                  <a:gd name="connsiteX53" fmla="*/ 28480 w 628269"/>
                  <a:gd name="connsiteY53" fmla="*/ 445103 h 628268"/>
                  <a:gd name="connsiteX54" fmla="*/ 64484 w 628269"/>
                  <a:gd name="connsiteY54" fmla="*/ 428530 h 628268"/>
                  <a:gd name="connsiteX55" fmla="*/ 66866 w 628269"/>
                  <a:gd name="connsiteY55" fmla="*/ 433578 h 628268"/>
                  <a:gd name="connsiteX56" fmla="*/ 31242 w 628269"/>
                  <a:gd name="connsiteY56" fmla="*/ 450914 h 628268"/>
                  <a:gd name="connsiteX57" fmla="*/ 618935 w 628269"/>
                  <a:gd name="connsiteY57" fmla="*/ 390049 h 628268"/>
                  <a:gd name="connsiteX58" fmla="*/ 580454 w 628269"/>
                  <a:gd name="connsiteY58" fmla="*/ 380524 h 628268"/>
                  <a:gd name="connsiteX59" fmla="*/ 581787 w 628269"/>
                  <a:gd name="connsiteY59" fmla="*/ 375095 h 628268"/>
                  <a:gd name="connsiteX60" fmla="*/ 620459 w 628269"/>
                  <a:gd name="connsiteY60" fmla="*/ 383858 h 628268"/>
                  <a:gd name="connsiteX61" fmla="*/ 618935 w 628269"/>
                  <a:gd name="connsiteY61" fmla="*/ 390049 h 628268"/>
                  <a:gd name="connsiteX62" fmla="*/ 7906 w 628269"/>
                  <a:gd name="connsiteY62" fmla="*/ 384524 h 628268"/>
                  <a:gd name="connsiteX63" fmla="*/ 6572 w 628269"/>
                  <a:gd name="connsiteY63" fmla="*/ 378333 h 628268"/>
                  <a:gd name="connsiteX64" fmla="*/ 45339 w 628269"/>
                  <a:gd name="connsiteY64" fmla="*/ 370237 h 628268"/>
                  <a:gd name="connsiteX65" fmla="*/ 46577 w 628269"/>
                  <a:gd name="connsiteY65" fmla="*/ 375761 h 628268"/>
                  <a:gd name="connsiteX66" fmla="*/ 7906 w 628269"/>
                  <a:gd name="connsiteY66" fmla="*/ 384524 h 628268"/>
                  <a:gd name="connsiteX67" fmla="*/ 628174 w 628269"/>
                  <a:gd name="connsiteY67" fmla="*/ 320326 h 628268"/>
                  <a:gd name="connsiteX68" fmla="*/ 588550 w 628269"/>
                  <a:gd name="connsiteY68" fmla="*/ 319564 h 628268"/>
                  <a:gd name="connsiteX69" fmla="*/ 588645 w 628269"/>
                  <a:gd name="connsiteY69" fmla="*/ 314135 h 628268"/>
                  <a:gd name="connsiteX70" fmla="*/ 628269 w 628269"/>
                  <a:gd name="connsiteY70" fmla="*/ 313944 h 628268"/>
                  <a:gd name="connsiteX71" fmla="*/ 628269 w 628269"/>
                  <a:gd name="connsiteY71" fmla="*/ 314135 h 628268"/>
                  <a:gd name="connsiteX72" fmla="*/ 628174 w 628269"/>
                  <a:gd name="connsiteY72" fmla="*/ 320326 h 628268"/>
                  <a:gd name="connsiteX73" fmla="*/ 39624 w 628269"/>
                  <a:gd name="connsiteY73" fmla="*/ 314706 h 628268"/>
                  <a:gd name="connsiteX74" fmla="*/ 0 w 628269"/>
                  <a:gd name="connsiteY74" fmla="*/ 314706 h 628268"/>
                  <a:gd name="connsiteX75" fmla="*/ 0 w 628269"/>
                  <a:gd name="connsiteY75" fmla="*/ 314135 h 628268"/>
                  <a:gd name="connsiteX76" fmla="*/ 95 w 628269"/>
                  <a:gd name="connsiteY76" fmla="*/ 308324 h 628268"/>
                  <a:gd name="connsiteX77" fmla="*/ 39720 w 628269"/>
                  <a:gd name="connsiteY77" fmla="*/ 308991 h 628268"/>
                  <a:gd name="connsiteX78" fmla="*/ 39624 w 628269"/>
                  <a:gd name="connsiteY78" fmla="*/ 314135 h 628268"/>
                  <a:gd name="connsiteX79" fmla="*/ 39624 w 628269"/>
                  <a:gd name="connsiteY79" fmla="*/ 314706 h 628268"/>
                  <a:gd name="connsiteX80" fmla="*/ 582930 w 628269"/>
                  <a:gd name="connsiteY80" fmla="*/ 258413 h 628268"/>
                  <a:gd name="connsiteX81" fmla="*/ 581787 w 628269"/>
                  <a:gd name="connsiteY81" fmla="*/ 252984 h 628268"/>
                  <a:gd name="connsiteX82" fmla="*/ 620459 w 628269"/>
                  <a:gd name="connsiteY82" fmla="*/ 244221 h 628268"/>
                  <a:gd name="connsiteX83" fmla="*/ 621792 w 628269"/>
                  <a:gd name="connsiteY83" fmla="*/ 250508 h 628268"/>
                  <a:gd name="connsiteX84" fmla="*/ 582930 w 628269"/>
                  <a:gd name="connsiteY84" fmla="*/ 258413 h 628268"/>
                  <a:gd name="connsiteX85" fmla="*/ 46292 w 628269"/>
                  <a:gd name="connsiteY85" fmla="*/ 253555 h 628268"/>
                  <a:gd name="connsiteX86" fmla="*/ 7620 w 628269"/>
                  <a:gd name="connsiteY86" fmla="*/ 244793 h 628268"/>
                  <a:gd name="connsiteX87" fmla="*/ 9144 w 628269"/>
                  <a:gd name="connsiteY87" fmla="*/ 238506 h 628268"/>
                  <a:gd name="connsiteX88" fmla="*/ 47625 w 628269"/>
                  <a:gd name="connsiteY88" fmla="*/ 248031 h 628268"/>
                  <a:gd name="connsiteX89" fmla="*/ 46292 w 628269"/>
                  <a:gd name="connsiteY89" fmla="*/ 253555 h 628268"/>
                  <a:gd name="connsiteX90" fmla="*/ 563785 w 628269"/>
                  <a:gd name="connsiteY90" fmla="*/ 200025 h 628268"/>
                  <a:gd name="connsiteX91" fmla="*/ 561404 w 628269"/>
                  <a:gd name="connsiteY91" fmla="*/ 194977 h 628268"/>
                  <a:gd name="connsiteX92" fmla="*/ 597122 w 628269"/>
                  <a:gd name="connsiteY92" fmla="*/ 177737 h 628268"/>
                  <a:gd name="connsiteX93" fmla="*/ 599885 w 628269"/>
                  <a:gd name="connsiteY93" fmla="*/ 183547 h 628268"/>
                  <a:gd name="connsiteX94" fmla="*/ 563785 w 628269"/>
                  <a:gd name="connsiteY94" fmla="*/ 200025 h 628268"/>
                  <a:gd name="connsiteX95" fmla="*/ 66485 w 628269"/>
                  <a:gd name="connsiteY95" fmla="*/ 195548 h 628268"/>
                  <a:gd name="connsiteX96" fmla="*/ 30766 w 628269"/>
                  <a:gd name="connsiteY96" fmla="*/ 178403 h 628268"/>
                  <a:gd name="connsiteX97" fmla="*/ 33624 w 628269"/>
                  <a:gd name="connsiteY97" fmla="*/ 172688 h 628268"/>
                  <a:gd name="connsiteX98" fmla="*/ 68961 w 628269"/>
                  <a:gd name="connsiteY98" fmla="*/ 190500 h 628268"/>
                  <a:gd name="connsiteX99" fmla="*/ 66485 w 628269"/>
                  <a:gd name="connsiteY99" fmla="*/ 195548 h 628268"/>
                  <a:gd name="connsiteX100" fmla="*/ 532067 w 628269"/>
                  <a:gd name="connsiteY100" fmla="*/ 147352 h 628268"/>
                  <a:gd name="connsiteX101" fmla="*/ 528638 w 628269"/>
                  <a:gd name="connsiteY101" fmla="*/ 142970 h 628268"/>
                  <a:gd name="connsiteX102" fmla="*/ 559594 w 628269"/>
                  <a:gd name="connsiteY102" fmla="*/ 118205 h 628268"/>
                  <a:gd name="connsiteX103" fmla="*/ 563499 w 628269"/>
                  <a:gd name="connsiteY103" fmla="*/ 123253 h 628268"/>
                  <a:gd name="connsiteX104" fmla="*/ 532067 w 628269"/>
                  <a:gd name="connsiteY104" fmla="*/ 147352 h 628268"/>
                  <a:gd name="connsiteX105" fmla="*/ 99156 w 628269"/>
                  <a:gd name="connsiteY105" fmla="*/ 143447 h 628268"/>
                  <a:gd name="connsiteX106" fmla="*/ 68104 w 628269"/>
                  <a:gd name="connsiteY106" fmla="*/ 118777 h 628268"/>
                  <a:gd name="connsiteX107" fmla="*/ 72104 w 628269"/>
                  <a:gd name="connsiteY107" fmla="*/ 113824 h 628268"/>
                  <a:gd name="connsiteX108" fmla="*/ 102584 w 628269"/>
                  <a:gd name="connsiteY108" fmla="*/ 139065 h 628268"/>
                  <a:gd name="connsiteX109" fmla="*/ 99156 w 628269"/>
                  <a:gd name="connsiteY109" fmla="*/ 143447 h 628268"/>
                  <a:gd name="connsiteX110" fmla="*/ 489490 w 628269"/>
                  <a:gd name="connsiteY110" fmla="*/ 103061 h 628268"/>
                  <a:gd name="connsiteX111" fmla="*/ 485204 w 628269"/>
                  <a:gd name="connsiteY111" fmla="*/ 99536 h 628268"/>
                  <a:gd name="connsiteX112" fmla="*/ 509874 w 628269"/>
                  <a:gd name="connsiteY112" fmla="*/ 68580 h 628268"/>
                  <a:gd name="connsiteX113" fmla="*/ 514827 w 628269"/>
                  <a:gd name="connsiteY113" fmla="*/ 72676 h 628268"/>
                  <a:gd name="connsiteX114" fmla="*/ 489490 w 628269"/>
                  <a:gd name="connsiteY114" fmla="*/ 103061 h 628268"/>
                  <a:gd name="connsiteX115" fmla="*/ 142494 w 628269"/>
                  <a:gd name="connsiteY115" fmla="*/ 99917 h 628268"/>
                  <a:gd name="connsiteX116" fmla="*/ 117729 w 628269"/>
                  <a:gd name="connsiteY116" fmla="*/ 68961 h 628268"/>
                  <a:gd name="connsiteX117" fmla="*/ 122777 w 628269"/>
                  <a:gd name="connsiteY117" fmla="*/ 65056 h 628268"/>
                  <a:gd name="connsiteX118" fmla="*/ 146971 w 628269"/>
                  <a:gd name="connsiteY118" fmla="*/ 96488 h 628268"/>
                  <a:gd name="connsiteX119" fmla="*/ 142494 w 628269"/>
                  <a:gd name="connsiteY119" fmla="*/ 99917 h 628268"/>
                  <a:gd name="connsiteX120" fmla="*/ 438150 w 628269"/>
                  <a:gd name="connsiteY120" fmla="*/ 69247 h 628268"/>
                  <a:gd name="connsiteX121" fmla="*/ 433102 w 628269"/>
                  <a:gd name="connsiteY121" fmla="*/ 66770 h 628268"/>
                  <a:gd name="connsiteX122" fmla="*/ 450342 w 628269"/>
                  <a:gd name="connsiteY122" fmla="*/ 31051 h 628268"/>
                  <a:gd name="connsiteX123" fmla="*/ 456057 w 628269"/>
                  <a:gd name="connsiteY123" fmla="*/ 33909 h 628268"/>
                  <a:gd name="connsiteX124" fmla="*/ 438150 w 628269"/>
                  <a:gd name="connsiteY124" fmla="*/ 69247 h 628268"/>
                  <a:gd name="connsiteX125" fmla="*/ 194406 w 628269"/>
                  <a:gd name="connsiteY125" fmla="*/ 67056 h 628268"/>
                  <a:gd name="connsiteX126" fmla="*/ 177070 w 628269"/>
                  <a:gd name="connsiteY126" fmla="*/ 31432 h 628268"/>
                  <a:gd name="connsiteX127" fmla="*/ 182880 w 628269"/>
                  <a:gd name="connsiteY127" fmla="*/ 28670 h 628268"/>
                  <a:gd name="connsiteX128" fmla="*/ 199454 w 628269"/>
                  <a:gd name="connsiteY128" fmla="*/ 64675 h 628268"/>
                  <a:gd name="connsiteX129" fmla="*/ 194406 w 628269"/>
                  <a:gd name="connsiteY129" fmla="*/ 67056 h 628268"/>
                  <a:gd name="connsiteX130" fmla="*/ 380619 w 628269"/>
                  <a:gd name="connsiteY130" fmla="*/ 47815 h 628268"/>
                  <a:gd name="connsiteX131" fmla="*/ 375190 w 628269"/>
                  <a:gd name="connsiteY131" fmla="*/ 46482 h 628268"/>
                  <a:gd name="connsiteX132" fmla="*/ 383953 w 628269"/>
                  <a:gd name="connsiteY132" fmla="*/ 7810 h 628268"/>
                  <a:gd name="connsiteX133" fmla="*/ 390240 w 628269"/>
                  <a:gd name="connsiteY133" fmla="*/ 9334 h 628268"/>
                  <a:gd name="connsiteX134" fmla="*/ 380619 w 628269"/>
                  <a:gd name="connsiteY134" fmla="*/ 47815 h 628268"/>
                  <a:gd name="connsiteX135" fmla="*/ 252318 w 628269"/>
                  <a:gd name="connsiteY135" fmla="*/ 46577 h 628268"/>
                  <a:gd name="connsiteX136" fmla="*/ 243459 w 628269"/>
                  <a:gd name="connsiteY136" fmla="*/ 8001 h 628268"/>
                  <a:gd name="connsiteX137" fmla="*/ 249746 w 628269"/>
                  <a:gd name="connsiteY137" fmla="*/ 6667 h 628268"/>
                  <a:gd name="connsiteX138" fmla="*/ 257842 w 628269"/>
                  <a:gd name="connsiteY138" fmla="*/ 45434 h 628268"/>
                  <a:gd name="connsiteX139" fmla="*/ 252318 w 628269"/>
                  <a:gd name="connsiteY139" fmla="*/ 46577 h 628268"/>
                  <a:gd name="connsiteX140" fmla="*/ 319659 w 628269"/>
                  <a:gd name="connsiteY140" fmla="*/ 39719 h 628268"/>
                  <a:gd name="connsiteX141" fmla="*/ 314040 w 628269"/>
                  <a:gd name="connsiteY141" fmla="*/ 39624 h 628268"/>
                  <a:gd name="connsiteX142" fmla="*/ 313373 w 628269"/>
                  <a:gd name="connsiteY142" fmla="*/ 39624 h 628268"/>
                  <a:gd name="connsiteX143" fmla="*/ 313373 w 628269"/>
                  <a:gd name="connsiteY143" fmla="*/ 0 h 628268"/>
                  <a:gd name="connsiteX144" fmla="*/ 313944 w 628269"/>
                  <a:gd name="connsiteY144" fmla="*/ 0 h 628268"/>
                  <a:gd name="connsiteX145" fmla="*/ 314040 w 628269"/>
                  <a:gd name="connsiteY145" fmla="*/ 0 h 628268"/>
                  <a:gd name="connsiteX146" fmla="*/ 320516 w 628269"/>
                  <a:gd name="connsiteY146" fmla="*/ 95 h 628268"/>
                  <a:gd name="connsiteX147" fmla="*/ 319659 w 628269"/>
                  <a:gd name="connsiteY147" fmla="*/ 39719 h 628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28269" h="628268">
                    <a:moveTo>
                      <a:pt x="314420" y="628269"/>
                    </a:moveTo>
                    <a:lnTo>
                      <a:pt x="314040" y="628269"/>
                    </a:lnTo>
                    <a:cubicBezTo>
                      <a:pt x="312039" y="628269"/>
                      <a:pt x="310039" y="628269"/>
                      <a:pt x="308039" y="628174"/>
                    </a:cubicBezTo>
                    <a:lnTo>
                      <a:pt x="308801" y="588550"/>
                    </a:lnTo>
                    <a:cubicBezTo>
                      <a:pt x="310515" y="588550"/>
                      <a:pt x="312325" y="588645"/>
                      <a:pt x="314040" y="588645"/>
                    </a:cubicBezTo>
                    <a:lnTo>
                      <a:pt x="314420" y="588645"/>
                    </a:lnTo>
                    <a:lnTo>
                      <a:pt x="314420" y="628269"/>
                    </a:lnTo>
                    <a:close/>
                    <a:moveTo>
                      <a:pt x="378047" y="621792"/>
                    </a:moveTo>
                    <a:lnTo>
                      <a:pt x="370047" y="583025"/>
                    </a:lnTo>
                    <a:cubicBezTo>
                      <a:pt x="371856" y="582644"/>
                      <a:pt x="373666" y="582263"/>
                      <a:pt x="375476" y="581787"/>
                    </a:cubicBezTo>
                    <a:lnTo>
                      <a:pt x="384334" y="620458"/>
                    </a:lnTo>
                    <a:cubicBezTo>
                      <a:pt x="382238" y="620839"/>
                      <a:pt x="380143" y="621316"/>
                      <a:pt x="378047" y="621792"/>
                    </a:cubicBezTo>
                    <a:close/>
                    <a:moveTo>
                      <a:pt x="244603" y="620554"/>
                    </a:moveTo>
                    <a:cubicBezTo>
                      <a:pt x="242507" y="620077"/>
                      <a:pt x="240411" y="619601"/>
                      <a:pt x="238411" y="619125"/>
                    </a:cubicBezTo>
                    <a:lnTo>
                      <a:pt x="247936" y="580644"/>
                    </a:lnTo>
                    <a:cubicBezTo>
                      <a:pt x="249746" y="581120"/>
                      <a:pt x="251556" y="581501"/>
                      <a:pt x="253365" y="581977"/>
                    </a:cubicBezTo>
                    <a:lnTo>
                      <a:pt x="244603" y="620554"/>
                    </a:lnTo>
                    <a:close/>
                    <a:moveTo>
                      <a:pt x="444913" y="599789"/>
                    </a:moveTo>
                    <a:lnTo>
                      <a:pt x="428340" y="563785"/>
                    </a:lnTo>
                    <a:cubicBezTo>
                      <a:pt x="430054" y="563023"/>
                      <a:pt x="431673" y="562261"/>
                      <a:pt x="433388" y="561404"/>
                    </a:cubicBezTo>
                    <a:lnTo>
                      <a:pt x="450628" y="597122"/>
                    </a:lnTo>
                    <a:cubicBezTo>
                      <a:pt x="448723" y="597979"/>
                      <a:pt x="446818" y="598932"/>
                      <a:pt x="444913" y="599789"/>
                    </a:cubicBezTo>
                    <a:close/>
                    <a:moveTo>
                      <a:pt x="178118" y="597408"/>
                    </a:moveTo>
                    <a:cubicBezTo>
                      <a:pt x="176213" y="596456"/>
                      <a:pt x="174213" y="595503"/>
                      <a:pt x="172308" y="594551"/>
                    </a:cubicBezTo>
                    <a:lnTo>
                      <a:pt x="190215" y="559213"/>
                    </a:lnTo>
                    <a:cubicBezTo>
                      <a:pt x="191834" y="560070"/>
                      <a:pt x="193548" y="560927"/>
                      <a:pt x="195263" y="561689"/>
                    </a:cubicBezTo>
                    <a:lnTo>
                      <a:pt x="178118" y="597408"/>
                    </a:lnTo>
                    <a:close/>
                    <a:moveTo>
                      <a:pt x="505111" y="563499"/>
                    </a:moveTo>
                    <a:lnTo>
                      <a:pt x="481013" y="532067"/>
                    </a:lnTo>
                    <a:cubicBezTo>
                      <a:pt x="482537" y="530924"/>
                      <a:pt x="483965" y="529781"/>
                      <a:pt x="485394" y="528637"/>
                    </a:cubicBezTo>
                    <a:lnTo>
                      <a:pt x="510159" y="559594"/>
                    </a:lnTo>
                    <a:cubicBezTo>
                      <a:pt x="508445" y="560927"/>
                      <a:pt x="506825" y="562261"/>
                      <a:pt x="505111" y="563499"/>
                    </a:cubicBezTo>
                    <a:close/>
                    <a:moveTo>
                      <a:pt x="118586" y="559975"/>
                    </a:moveTo>
                    <a:cubicBezTo>
                      <a:pt x="116872" y="558641"/>
                      <a:pt x="115253" y="557308"/>
                      <a:pt x="113634" y="555974"/>
                    </a:cubicBezTo>
                    <a:lnTo>
                      <a:pt x="138970" y="525494"/>
                    </a:lnTo>
                    <a:cubicBezTo>
                      <a:pt x="140399" y="526733"/>
                      <a:pt x="141827" y="527876"/>
                      <a:pt x="143352" y="529019"/>
                    </a:cubicBezTo>
                    <a:lnTo>
                      <a:pt x="118586" y="559975"/>
                    </a:lnTo>
                    <a:close/>
                    <a:moveTo>
                      <a:pt x="555784" y="514826"/>
                    </a:moveTo>
                    <a:lnTo>
                      <a:pt x="525304" y="489490"/>
                    </a:lnTo>
                    <a:cubicBezTo>
                      <a:pt x="526447" y="488061"/>
                      <a:pt x="527685" y="486632"/>
                      <a:pt x="528828" y="485108"/>
                    </a:cubicBezTo>
                    <a:lnTo>
                      <a:pt x="559784" y="509778"/>
                    </a:lnTo>
                    <a:cubicBezTo>
                      <a:pt x="558451" y="511493"/>
                      <a:pt x="557118" y="513112"/>
                      <a:pt x="555784" y="514826"/>
                    </a:cubicBezTo>
                    <a:close/>
                    <a:moveTo>
                      <a:pt x="68771" y="510349"/>
                    </a:moveTo>
                    <a:cubicBezTo>
                      <a:pt x="67437" y="508635"/>
                      <a:pt x="66104" y="507016"/>
                      <a:pt x="64770" y="505301"/>
                    </a:cubicBezTo>
                    <a:lnTo>
                      <a:pt x="96203" y="481203"/>
                    </a:lnTo>
                    <a:cubicBezTo>
                      <a:pt x="97346" y="482632"/>
                      <a:pt x="98489" y="484156"/>
                      <a:pt x="99632" y="485585"/>
                    </a:cubicBezTo>
                    <a:lnTo>
                      <a:pt x="68771" y="510349"/>
                    </a:lnTo>
                    <a:close/>
                    <a:moveTo>
                      <a:pt x="594456" y="456057"/>
                    </a:moveTo>
                    <a:lnTo>
                      <a:pt x="559118" y="438150"/>
                    </a:lnTo>
                    <a:cubicBezTo>
                      <a:pt x="559975" y="436531"/>
                      <a:pt x="560832" y="434816"/>
                      <a:pt x="561594" y="433102"/>
                    </a:cubicBezTo>
                    <a:lnTo>
                      <a:pt x="597313" y="450247"/>
                    </a:lnTo>
                    <a:cubicBezTo>
                      <a:pt x="596361" y="452152"/>
                      <a:pt x="595408" y="454057"/>
                      <a:pt x="594456" y="456057"/>
                    </a:cubicBezTo>
                    <a:close/>
                    <a:moveTo>
                      <a:pt x="31242" y="450914"/>
                    </a:moveTo>
                    <a:cubicBezTo>
                      <a:pt x="30290" y="449008"/>
                      <a:pt x="29433" y="447104"/>
                      <a:pt x="28480" y="445103"/>
                    </a:cubicBezTo>
                    <a:lnTo>
                      <a:pt x="64484" y="428530"/>
                    </a:lnTo>
                    <a:cubicBezTo>
                      <a:pt x="65247" y="430244"/>
                      <a:pt x="66009" y="431864"/>
                      <a:pt x="66866" y="433578"/>
                    </a:cubicBezTo>
                    <a:lnTo>
                      <a:pt x="31242" y="450914"/>
                    </a:lnTo>
                    <a:close/>
                    <a:moveTo>
                      <a:pt x="618935" y="390049"/>
                    </a:moveTo>
                    <a:lnTo>
                      <a:pt x="580454" y="380524"/>
                    </a:lnTo>
                    <a:cubicBezTo>
                      <a:pt x="580930" y="378714"/>
                      <a:pt x="581311" y="376904"/>
                      <a:pt x="581787" y="375095"/>
                    </a:cubicBezTo>
                    <a:lnTo>
                      <a:pt x="620459" y="383858"/>
                    </a:lnTo>
                    <a:cubicBezTo>
                      <a:pt x="619983" y="385953"/>
                      <a:pt x="619506" y="388049"/>
                      <a:pt x="618935" y="390049"/>
                    </a:cubicBezTo>
                    <a:close/>
                    <a:moveTo>
                      <a:pt x="7906" y="384524"/>
                    </a:moveTo>
                    <a:cubicBezTo>
                      <a:pt x="7430" y="382429"/>
                      <a:pt x="6954" y="380333"/>
                      <a:pt x="6572" y="378333"/>
                    </a:cubicBezTo>
                    <a:lnTo>
                      <a:pt x="45339" y="370237"/>
                    </a:lnTo>
                    <a:cubicBezTo>
                      <a:pt x="45720" y="372047"/>
                      <a:pt x="46101" y="373951"/>
                      <a:pt x="46577" y="375761"/>
                    </a:cubicBezTo>
                    <a:lnTo>
                      <a:pt x="7906" y="384524"/>
                    </a:lnTo>
                    <a:close/>
                    <a:moveTo>
                      <a:pt x="628174" y="320326"/>
                    </a:moveTo>
                    <a:lnTo>
                      <a:pt x="588550" y="319564"/>
                    </a:lnTo>
                    <a:cubicBezTo>
                      <a:pt x="588550" y="317754"/>
                      <a:pt x="588645" y="315944"/>
                      <a:pt x="588645" y="314135"/>
                    </a:cubicBezTo>
                    <a:lnTo>
                      <a:pt x="628269" y="313944"/>
                    </a:lnTo>
                    <a:lnTo>
                      <a:pt x="628269" y="314135"/>
                    </a:lnTo>
                    <a:cubicBezTo>
                      <a:pt x="628174" y="316230"/>
                      <a:pt x="628174" y="318326"/>
                      <a:pt x="628174" y="320326"/>
                    </a:cubicBezTo>
                    <a:close/>
                    <a:moveTo>
                      <a:pt x="39624" y="314706"/>
                    </a:moveTo>
                    <a:lnTo>
                      <a:pt x="0" y="314706"/>
                    </a:lnTo>
                    <a:lnTo>
                      <a:pt x="0" y="314135"/>
                    </a:lnTo>
                    <a:cubicBezTo>
                      <a:pt x="0" y="312229"/>
                      <a:pt x="0" y="310229"/>
                      <a:pt x="95" y="308324"/>
                    </a:cubicBezTo>
                    <a:lnTo>
                      <a:pt x="39720" y="308991"/>
                    </a:lnTo>
                    <a:cubicBezTo>
                      <a:pt x="39720" y="310706"/>
                      <a:pt x="39624" y="312420"/>
                      <a:pt x="39624" y="314135"/>
                    </a:cubicBezTo>
                    <a:lnTo>
                      <a:pt x="39624" y="314706"/>
                    </a:lnTo>
                    <a:close/>
                    <a:moveTo>
                      <a:pt x="582930" y="258413"/>
                    </a:moveTo>
                    <a:cubicBezTo>
                      <a:pt x="582549" y="256603"/>
                      <a:pt x="582169" y="254794"/>
                      <a:pt x="581787" y="252984"/>
                    </a:cubicBezTo>
                    <a:lnTo>
                      <a:pt x="620459" y="244221"/>
                    </a:lnTo>
                    <a:cubicBezTo>
                      <a:pt x="620935" y="246316"/>
                      <a:pt x="621412" y="248412"/>
                      <a:pt x="621792" y="250508"/>
                    </a:cubicBezTo>
                    <a:lnTo>
                      <a:pt x="582930" y="258413"/>
                    </a:lnTo>
                    <a:close/>
                    <a:moveTo>
                      <a:pt x="46292" y="253555"/>
                    </a:moveTo>
                    <a:lnTo>
                      <a:pt x="7620" y="244793"/>
                    </a:lnTo>
                    <a:cubicBezTo>
                      <a:pt x="8097" y="242697"/>
                      <a:pt x="8573" y="240601"/>
                      <a:pt x="9144" y="238506"/>
                    </a:cubicBezTo>
                    <a:lnTo>
                      <a:pt x="47625" y="248031"/>
                    </a:lnTo>
                    <a:cubicBezTo>
                      <a:pt x="47149" y="249936"/>
                      <a:pt x="46673" y="251746"/>
                      <a:pt x="46292" y="253555"/>
                    </a:cubicBezTo>
                    <a:close/>
                    <a:moveTo>
                      <a:pt x="563785" y="200025"/>
                    </a:moveTo>
                    <a:cubicBezTo>
                      <a:pt x="563023" y="198310"/>
                      <a:pt x="562261" y="196691"/>
                      <a:pt x="561404" y="194977"/>
                    </a:cubicBezTo>
                    <a:lnTo>
                      <a:pt x="597122" y="177737"/>
                    </a:lnTo>
                    <a:cubicBezTo>
                      <a:pt x="598075" y="179641"/>
                      <a:pt x="598932" y="181547"/>
                      <a:pt x="599885" y="183547"/>
                    </a:cubicBezTo>
                    <a:lnTo>
                      <a:pt x="563785" y="200025"/>
                    </a:lnTo>
                    <a:close/>
                    <a:moveTo>
                      <a:pt x="66485" y="195548"/>
                    </a:moveTo>
                    <a:lnTo>
                      <a:pt x="30766" y="178403"/>
                    </a:lnTo>
                    <a:cubicBezTo>
                      <a:pt x="31718" y="176498"/>
                      <a:pt x="32671" y="174593"/>
                      <a:pt x="33624" y="172688"/>
                    </a:cubicBezTo>
                    <a:lnTo>
                      <a:pt x="68961" y="190500"/>
                    </a:lnTo>
                    <a:cubicBezTo>
                      <a:pt x="68104" y="192119"/>
                      <a:pt x="67246" y="193834"/>
                      <a:pt x="66485" y="195548"/>
                    </a:cubicBezTo>
                    <a:close/>
                    <a:moveTo>
                      <a:pt x="532067" y="147352"/>
                    </a:moveTo>
                    <a:cubicBezTo>
                      <a:pt x="530924" y="145828"/>
                      <a:pt x="529781" y="144399"/>
                      <a:pt x="528638" y="142970"/>
                    </a:cubicBezTo>
                    <a:lnTo>
                      <a:pt x="559594" y="118205"/>
                    </a:lnTo>
                    <a:cubicBezTo>
                      <a:pt x="560927" y="119920"/>
                      <a:pt x="562261" y="121539"/>
                      <a:pt x="563499" y="123253"/>
                    </a:cubicBezTo>
                    <a:lnTo>
                      <a:pt x="532067" y="147352"/>
                    </a:lnTo>
                    <a:close/>
                    <a:moveTo>
                      <a:pt x="99156" y="143447"/>
                    </a:moveTo>
                    <a:lnTo>
                      <a:pt x="68104" y="118777"/>
                    </a:lnTo>
                    <a:cubicBezTo>
                      <a:pt x="69438" y="117062"/>
                      <a:pt x="70771" y="115443"/>
                      <a:pt x="72104" y="113824"/>
                    </a:cubicBezTo>
                    <a:lnTo>
                      <a:pt x="102584" y="139065"/>
                    </a:lnTo>
                    <a:cubicBezTo>
                      <a:pt x="101441" y="140494"/>
                      <a:pt x="100299" y="141922"/>
                      <a:pt x="99156" y="143447"/>
                    </a:cubicBezTo>
                    <a:close/>
                    <a:moveTo>
                      <a:pt x="489490" y="103061"/>
                    </a:moveTo>
                    <a:cubicBezTo>
                      <a:pt x="488062" y="101822"/>
                      <a:pt x="486633" y="100679"/>
                      <a:pt x="485204" y="99536"/>
                    </a:cubicBezTo>
                    <a:lnTo>
                      <a:pt x="509874" y="68580"/>
                    </a:lnTo>
                    <a:cubicBezTo>
                      <a:pt x="511588" y="69914"/>
                      <a:pt x="513207" y="71247"/>
                      <a:pt x="514827" y="72676"/>
                    </a:cubicBezTo>
                    <a:lnTo>
                      <a:pt x="489490" y="103061"/>
                    </a:lnTo>
                    <a:close/>
                    <a:moveTo>
                      <a:pt x="142494" y="99917"/>
                    </a:moveTo>
                    <a:lnTo>
                      <a:pt x="117729" y="68961"/>
                    </a:lnTo>
                    <a:cubicBezTo>
                      <a:pt x="119349" y="67627"/>
                      <a:pt x="121063" y="66294"/>
                      <a:pt x="122777" y="65056"/>
                    </a:cubicBezTo>
                    <a:lnTo>
                      <a:pt x="146971" y="96488"/>
                    </a:lnTo>
                    <a:cubicBezTo>
                      <a:pt x="145447" y="97536"/>
                      <a:pt x="143923" y="98679"/>
                      <a:pt x="142494" y="99917"/>
                    </a:cubicBezTo>
                    <a:close/>
                    <a:moveTo>
                      <a:pt x="438150" y="69247"/>
                    </a:moveTo>
                    <a:cubicBezTo>
                      <a:pt x="436436" y="68389"/>
                      <a:pt x="434816" y="67532"/>
                      <a:pt x="433102" y="66770"/>
                    </a:cubicBezTo>
                    <a:lnTo>
                      <a:pt x="450342" y="31051"/>
                    </a:lnTo>
                    <a:cubicBezTo>
                      <a:pt x="452247" y="32004"/>
                      <a:pt x="454153" y="32956"/>
                      <a:pt x="456057" y="33909"/>
                    </a:cubicBezTo>
                    <a:lnTo>
                      <a:pt x="438150" y="69247"/>
                    </a:lnTo>
                    <a:close/>
                    <a:moveTo>
                      <a:pt x="194406" y="67056"/>
                    </a:moveTo>
                    <a:lnTo>
                      <a:pt x="177070" y="31432"/>
                    </a:lnTo>
                    <a:cubicBezTo>
                      <a:pt x="178975" y="30480"/>
                      <a:pt x="180880" y="29623"/>
                      <a:pt x="182880" y="28670"/>
                    </a:cubicBezTo>
                    <a:lnTo>
                      <a:pt x="199454" y="64675"/>
                    </a:lnTo>
                    <a:cubicBezTo>
                      <a:pt x="197739" y="65437"/>
                      <a:pt x="196120" y="66199"/>
                      <a:pt x="194406" y="67056"/>
                    </a:cubicBezTo>
                    <a:close/>
                    <a:moveTo>
                      <a:pt x="380619" y="47815"/>
                    </a:moveTo>
                    <a:cubicBezTo>
                      <a:pt x="378809" y="47339"/>
                      <a:pt x="377000" y="46958"/>
                      <a:pt x="375190" y="46482"/>
                    </a:cubicBezTo>
                    <a:lnTo>
                      <a:pt x="383953" y="7810"/>
                    </a:lnTo>
                    <a:cubicBezTo>
                      <a:pt x="386049" y="8287"/>
                      <a:pt x="388144" y="8763"/>
                      <a:pt x="390240" y="9334"/>
                    </a:cubicBezTo>
                    <a:lnTo>
                      <a:pt x="380619" y="47815"/>
                    </a:lnTo>
                    <a:close/>
                    <a:moveTo>
                      <a:pt x="252318" y="46577"/>
                    </a:moveTo>
                    <a:lnTo>
                      <a:pt x="243459" y="8001"/>
                    </a:lnTo>
                    <a:cubicBezTo>
                      <a:pt x="245555" y="7525"/>
                      <a:pt x="247650" y="7048"/>
                      <a:pt x="249746" y="6667"/>
                    </a:cubicBezTo>
                    <a:lnTo>
                      <a:pt x="257842" y="45434"/>
                    </a:lnTo>
                    <a:cubicBezTo>
                      <a:pt x="256032" y="45815"/>
                      <a:pt x="254128" y="46196"/>
                      <a:pt x="252318" y="46577"/>
                    </a:cubicBezTo>
                    <a:close/>
                    <a:moveTo>
                      <a:pt x="319659" y="39719"/>
                    </a:moveTo>
                    <a:cubicBezTo>
                      <a:pt x="317754" y="39719"/>
                      <a:pt x="315945" y="39624"/>
                      <a:pt x="314040" y="39624"/>
                    </a:cubicBezTo>
                    <a:lnTo>
                      <a:pt x="313373" y="39624"/>
                    </a:lnTo>
                    <a:lnTo>
                      <a:pt x="313373" y="0"/>
                    </a:lnTo>
                    <a:lnTo>
                      <a:pt x="313944" y="0"/>
                    </a:lnTo>
                    <a:cubicBezTo>
                      <a:pt x="313944" y="0"/>
                      <a:pt x="313944" y="0"/>
                      <a:pt x="314040" y="0"/>
                    </a:cubicBezTo>
                    <a:cubicBezTo>
                      <a:pt x="316325" y="0"/>
                      <a:pt x="318421" y="0"/>
                      <a:pt x="320516" y="95"/>
                    </a:cubicBezTo>
                    <a:lnTo>
                      <a:pt x="319659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9F76762-694A-43F1-9019-DD550DDCC3EE}"/>
                  </a:ext>
                </a:extLst>
              </p:cNvPr>
              <p:cNvSpPr/>
              <p:nvPr/>
            </p:nvSpPr>
            <p:spPr>
              <a:xfrm>
                <a:off x="7620857" y="2063210"/>
                <a:ext cx="496442" cy="495585"/>
              </a:xfrm>
              <a:custGeom>
                <a:avLst/>
                <a:gdLst>
                  <a:gd name="connsiteX0" fmla="*/ 278701 w 496442"/>
                  <a:gd name="connsiteY0" fmla="*/ 495586 h 495585"/>
                  <a:gd name="connsiteX1" fmla="*/ 273844 w 496442"/>
                  <a:gd name="connsiteY1" fmla="*/ 456248 h 495585"/>
                  <a:gd name="connsiteX2" fmla="*/ 279463 w 496442"/>
                  <a:gd name="connsiteY2" fmla="*/ 455486 h 495585"/>
                  <a:gd name="connsiteX3" fmla="*/ 285369 w 496442"/>
                  <a:gd name="connsiteY3" fmla="*/ 494633 h 495585"/>
                  <a:gd name="connsiteX4" fmla="*/ 278701 w 496442"/>
                  <a:gd name="connsiteY4" fmla="*/ 495586 h 495585"/>
                  <a:gd name="connsiteX5" fmla="*/ 211264 w 496442"/>
                  <a:gd name="connsiteY5" fmla="*/ 494729 h 495585"/>
                  <a:gd name="connsiteX6" fmla="*/ 204597 w 496442"/>
                  <a:gd name="connsiteY6" fmla="*/ 493681 h 495585"/>
                  <a:gd name="connsiteX7" fmla="*/ 211455 w 496442"/>
                  <a:gd name="connsiteY7" fmla="*/ 454628 h 495585"/>
                  <a:gd name="connsiteX8" fmla="*/ 217075 w 496442"/>
                  <a:gd name="connsiteY8" fmla="*/ 455581 h 495585"/>
                  <a:gd name="connsiteX9" fmla="*/ 211264 w 496442"/>
                  <a:gd name="connsiteY9" fmla="*/ 494729 h 495585"/>
                  <a:gd name="connsiteX10" fmla="*/ 350139 w 496442"/>
                  <a:gd name="connsiteY10" fmla="*/ 475583 h 495585"/>
                  <a:gd name="connsiteX11" fmla="*/ 333851 w 496442"/>
                  <a:gd name="connsiteY11" fmla="*/ 439484 h 495585"/>
                  <a:gd name="connsiteX12" fmla="*/ 338994 w 496442"/>
                  <a:gd name="connsiteY12" fmla="*/ 437102 h 495585"/>
                  <a:gd name="connsiteX13" fmla="*/ 356235 w 496442"/>
                  <a:gd name="connsiteY13" fmla="*/ 472821 h 495585"/>
                  <a:gd name="connsiteX14" fmla="*/ 350139 w 496442"/>
                  <a:gd name="connsiteY14" fmla="*/ 475583 h 495585"/>
                  <a:gd name="connsiteX15" fmla="*/ 140398 w 496442"/>
                  <a:gd name="connsiteY15" fmla="*/ 473011 h 495585"/>
                  <a:gd name="connsiteX16" fmla="*/ 134302 w 496442"/>
                  <a:gd name="connsiteY16" fmla="*/ 469963 h 495585"/>
                  <a:gd name="connsiteX17" fmla="*/ 152400 w 496442"/>
                  <a:gd name="connsiteY17" fmla="*/ 434721 h 495585"/>
                  <a:gd name="connsiteX18" fmla="*/ 157543 w 496442"/>
                  <a:gd name="connsiteY18" fmla="*/ 437293 h 495585"/>
                  <a:gd name="connsiteX19" fmla="*/ 140398 w 496442"/>
                  <a:gd name="connsiteY19" fmla="*/ 473011 h 495585"/>
                  <a:gd name="connsiteX20" fmla="*/ 412337 w 496442"/>
                  <a:gd name="connsiteY20" fmla="*/ 435483 h 495585"/>
                  <a:gd name="connsiteX21" fmla="*/ 386143 w 496442"/>
                  <a:gd name="connsiteY21" fmla="*/ 405765 h 495585"/>
                  <a:gd name="connsiteX22" fmla="*/ 390334 w 496442"/>
                  <a:gd name="connsiteY22" fmla="*/ 401955 h 495585"/>
                  <a:gd name="connsiteX23" fmla="*/ 417290 w 496442"/>
                  <a:gd name="connsiteY23" fmla="*/ 431006 h 495585"/>
                  <a:gd name="connsiteX24" fmla="*/ 412337 w 496442"/>
                  <a:gd name="connsiteY24" fmla="*/ 435483 h 495585"/>
                  <a:gd name="connsiteX25" fmla="*/ 79153 w 496442"/>
                  <a:gd name="connsiteY25" fmla="*/ 431292 h 495585"/>
                  <a:gd name="connsiteX26" fmla="*/ 74200 w 496442"/>
                  <a:gd name="connsiteY26" fmla="*/ 426625 h 495585"/>
                  <a:gd name="connsiteX27" fmla="*/ 101917 w 496442"/>
                  <a:gd name="connsiteY27" fmla="*/ 398240 h 495585"/>
                  <a:gd name="connsiteX28" fmla="*/ 106013 w 496442"/>
                  <a:gd name="connsiteY28" fmla="*/ 402146 h 495585"/>
                  <a:gd name="connsiteX29" fmla="*/ 79153 w 496442"/>
                  <a:gd name="connsiteY29" fmla="*/ 431292 h 495585"/>
                  <a:gd name="connsiteX30" fmla="*/ 460057 w 496442"/>
                  <a:gd name="connsiteY30" fmla="*/ 378809 h 495585"/>
                  <a:gd name="connsiteX31" fmla="*/ 426339 w 496442"/>
                  <a:gd name="connsiteY31" fmla="*/ 358045 h 495585"/>
                  <a:gd name="connsiteX32" fmla="*/ 429196 w 496442"/>
                  <a:gd name="connsiteY32" fmla="*/ 353187 h 495585"/>
                  <a:gd name="connsiteX33" fmla="*/ 463486 w 496442"/>
                  <a:gd name="connsiteY33" fmla="*/ 372999 h 495585"/>
                  <a:gd name="connsiteX34" fmla="*/ 460057 w 496442"/>
                  <a:gd name="connsiteY34" fmla="*/ 378809 h 495585"/>
                  <a:gd name="connsiteX35" fmla="*/ 32766 w 496442"/>
                  <a:gd name="connsiteY35" fmla="*/ 373380 h 495585"/>
                  <a:gd name="connsiteX36" fmla="*/ 29432 w 496442"/>
                  <a:gd name="connsiteY36" fmla="*/ 367475 h 495585"/>
                  <a:gd name="connsiteX37" fmla="*/ 64198 w 496442"/>
                  <a:gd name="connsiteY37" fmla="*/ 348520 h 495585"/>
                  <a:gd name="connsiteX38" fmla="*/ 66960 w 496442"/>
                  <a:gd name="connsiteY38" fmla="*/ 353473 h 495585"/>
                  <a:gd name="connsiteX39" fmla="*/ 32766 w 496442"/>
                  <a:gd name="connsiteY39" fmla="*/ 373380 h 495585"/>
                  <a:gd name="connsiteX40" fmla="*/ 489013 w 496442"/>
                  <a:gd name="connsiteY40" fmla="*/ 310515 h 495585"/>
                  <a:gd name="connsiteX41" fmla="*/ 450628 w 496442"/>
                  <a:gd name="connsiteY41" fmla="*/ 300704 h 495585"/>
                  <a:gd name="connsiteX42" fmla="*/ 451961 w 496442"/>
                  <a:gd name="connsiteY42" fmla="*/ 295180 h 495585"/>
                  <a:gd name="connsiteX43" fmla="*/ 490632 w 496442"/>
                  <a:gd name="connsiteY43" fmla="*/ 303943 h 495585"/>
                  <a:gd name="connsiteX44" fmla="*/ 489013 w 496442"/>
                  <a:gd name="connsiteY44" fmla="*/ 310515 h 495585"/>
                  <a:gd name="connsiteX45" fmla="*/ 5619 w 496442"/>
                  <a:gd name="connsiteY45" fmla="*/ 304419 h 495585"/>
                  <a:gd name="connsiteX46" fmla="*/ 4191 w 496442"/>
                  <a:gd name="connsiteY46" fmla="*/ 297847 h 495585"/>
                  <a:gd name="connsiteX47" fmla="*/ 43053 w 496442"/>
                  <a:gd name="connsiteY47" fmla="*/ 290036 h 495585"/>
                  <a:gd name="connsiteX48" fmla="*/ 44291 w 496442"/>
                  <a:gd name="connsiteY48" fmla="*/ 295656 h 495585"/>
                  <a:gd name="connsiteX49" fmla="*/ 5619 w 496442"/>
                  <a:gd name="connsiteY49" fmla="*/ 304419 h 495585"/>
                  <a:gd name="connsiteX50" fmla="*/ 456914 w 496442"/>
                  <a:gd name="connsiteY50" fmla="*/ 238601 h 495585"/>
                  <a:gd name="connsiteX51" fmla="*/ 456533 w 496442"/>
                  <a:gd name="connsiteY51" fmla="*/ 232981 h 495585"/>
                  <a:gd name="connsiteX52" fmla="*/ 496062 w 496442"/>
                  <a:gd name="connsiteY52" fmla="*/ 230029 h 495585"/>
                  <a:gd name="connsiteX53" fmla="*/ 496443 w 496442"/>
                  <a:gd name="connsiteY53" fmla="*/ 236792 h 495585"/>
                  <a:gd name="connsiteX54" fmla="*/ 456914 w 496442"/>
                  <a:gd name="connsiteY54" fmla="*/ 238601 h 495585"/>
                  <a:gd name="connsiteX55" fmla="*/ 39528 w 496442"/>
                  <a:gd name="connsiteY55" fmla="*/ 233363 h 495585"/>
                  <a:gd name="connsiteX56" fmla="*/ 0 w 496442"/>
                  <a:gd name="connsiteY56" fmla="*/ 230505 h 495585"/>
                  <a:gd name="connsiteX57" fmla="*/ 571 w 496442"/>
                  <a:gd name="connsiteY57" fmla="*/ 223742 h 495585"/>
                  <a:gd name="connsiteX58" fmla="*/ 40005 w 496442"/>
                  <a:gd name="connsiteY58" fmla="*/ 227648 h 495585"/>
                  <a:gd name="connsiteX59" fmla="*/ 39528 w 496442"/>
                  <a:gd name="connsiteY59" fmla="*/ 233363 h 495585"/>
                  <a:gd name="connsiteX60" fmla="*/ 444722 w 496442"/>
                  <a:gd name="connsiteY60" fmla="*/ 177546 h 495585"/>
                  <a:gd name="connsiteX61" fmla="*/ 442722 w 496442"/>
                  <a:gd name="connsiteY61" fmla="*/ 172212 h 495585"/>
                  <a:gd name="connsiteX62" fmla="*/ 479584 w 496442"/>
                  <a:gd name="connsiteY62" fmla="*/ 157734 h 495585"/>
                  <a:gd name="connsiteX63" fmla="*/ 481965 w 496442"/>
                  <a:gd name="connsiteY63" fmla="*/ 164116 h 495585"/>
                  <a:gd name="connsiteX64" fmla="*/ 444722 w 496442"/>
                  <a:gd name="connsiteY64" fmla="*/ 177546 h 495585"/>
                  <a:gd name="connsiteX65" fmla="*/ 53244 w 496442"/>
                  <a:gd name="connsiteY65" fmla="*/ 172688 h 495585"/>
                  <a:gd name="connsiteX66" fmla="*/ 16383 w 496442"/>
                  <a:gd name="connsiteY66" fmla="*/ 158210 h 495585"/>
                  <a:gd name="connsiteX67" fmla="*/ 18955 w 496442"/>
                  <a:gd name="connsiteY67" fmla="*/ 151924 h 495585"/>
                  <a:gd name="connsiteX68" fmla="*/ 55435 w 496442"/>
                  <a:gd name="connsiteY68" fmla="*/ 167354 h 495585"/>
                  <a:gd name="connsiteX69" fmla="*/ 53244 w 496442"/>
                  <a:gd name="connsiteY69" fmla="*/ 172688 h 495585"/>
                  <a:gd name="connsiteX70" fmla="*/ 415004 w 496442"/>
                  <a:gd name="connsiteY70" fmla="*/ 122777 h 495585"/>
                  <a:gd name="connsiteX71" fmla="*/ 411480 w 496442"/>
                  <a:gd name="connsiteY71" fmla="*/ 118300 h 495585"/>
                  <a:gd name="connsiteX72" fmla="*/ 442436 w 496442"/>
                  <a:gd name="connsiteY72" fmla="*/ 93631 h 495585"/>
                  <a:gd name="connsiteX73" fmla="*/ 446531 w 496442"/>
                  <a:gd name="connsiteY73" fmla="*/ 98965 h 495585"/>
                  <a:gd name="connsiteX74" fmla="*/ 415004 w 496442"/>
                  <a:gd name="connsiteY74" fmla="*/ 122777 h 495585"/>
                  <a:gd name="connsiteX75" fmla="*/ 84391 w 496442"/>
                  <a:gd name="connsiteY75" fmla="*/ 118586 h 495585"/>
                  <a:gd name="connsiteX76" fmla="*/ 53340 w 496442"/>
                  <a:gd name="connsiteY76" fmla="*/ 93917 h 495585"/>
                  <a:gd name="connsiteX77" fmla="*/ 57626 w 496442"/>
                  <a:gd name="connsiteY77" fmla="*/ 88678 h 495585"/>
                  <a:gd name="connsiteX78" fmla="*/ 87916 w 496442"/>
                  <a:gd name="connsiteY78" fmla="*/ 114205 h 495585"/>
                  <a:gd name="connsiteX79" fmla="*/ 84391 w 496442"/>
                  <a:gd name="connsiteY79" fmla="*/ 118586 h 495585"/>
                  <a:gd name="connsiteX80" fmla="*/ 370522 w 496442"/>
                  <a:gd name="connsiteY80" fmla="*/ 79153 h 495585"/>
                  <a:gd name="connsiteX81" fmla="*/ 365855 w 496442"/>
                  <a:gd name="connsiteY81" fmla="*/ 75914 h 495585"/>
                  <a:gd name="connsiteX82" fmla="*/ 388239 w 496442"/>
                  <a:gd name="connsiteY82" fmla="*/ 43148 h 495585"/>
                  <a:gd name="connsiteX83" fmla="*/ 393763 w 496442"/>
                  <a:gd name="connsiteY83" fmla="*/ 47053 h 495585"/>
                  <a:gd name="connsiteX84" fmla="*/ 370522 w 496442"/>
                  <a:gd name="connsiteY84" fmla="*/ 79153 h 495585"/>
                  <a:gd name="connsiteX85" fmla="*/ 130016 w 496442"/>
                  <a:gd name="connsiteY85" fmla="*/ 76105 h 495585"/>
                  <a:gd name="connsiteX86" fmla="*/ 107632 w 496442"/>
                  <a:gd name="connsiteY86" fmla="*/ 43434 h 495585"/>
                  <a:gd name="connsiteX87" fmla="*/ 113252 w 496442"/>
                  <a:gd name="connsiteY87" fmla="*/ 39719 h 495585"/>
                  <a:gd name="connsiteX88" fmla="*/ 134778 w 496442"/>
                  <a:gd name="connsiteY88" fmla="*/ 72961 h 495585"/>
                  <a:gd name="connsiteX89" fmla="*/ 130016 w 496442"/>
                  <a:gd name="connsiteY89" fmla="*/ 76105 h 495585"/>
                  <a:gd name="connsiteX90" fmla="*/ 315087 w 496442"/>
                  <a:gd name="connsiteY90" fmla="*/ 50578 h 495585"/>
                  <a:gd name="connsiteX91" fmla="*/ 309657 w 496442"/>
                  <a:gd name="connsiteY91" fmla="*/ 48863 h 495585"/>
                  <a:gd name="connsiteX92" fmla="*/ 321278 w 496442"/>
                  <a:gd name="connsiteY92" fmla="*/ 10954 h 495585"/>
                  <a:gd name="connsiteX93" fmla="*/ 327755 w 496442"/>
                  <a:gd name="connsiteY93" fmla="*/ 13049 h 495585"/>
                  <a:gd name="connsiteX94" fmla="*/ 315087 w 496442"/>
                  <a:gd name="connsiteY94" fmla="*/ 50578 h 495585"/>
                  <a:gd name="connsiteX95" fmla="*/ 186023 w 496442"/>
                  <a:gd name="connsiteY95" fmla="*/ 48958 h 495585"/>
                  <a:gd name="connsiteX96" fmla="*/ 174307 w 496442"/>
                  <a:gd name="connsiteY96" fmla="*/ 11144 h 495585"/>
                  <a:gd name="connsiteX97" fmla="*/ 180784 w 496442"/>
                  <a:gd name="connsiteY97" fmla="*/ 9239 h 495585"/>
                  <a:gd name="connsiteX98" fmla="*/ 191452 w 496442"/>
                  <a:gd name="connsiteY98" fmla="*/ 47434 h 495585"/>
                  <a:gd name="connsiteX99" fmla="*/ 186023 w 496442"/>
                  <a:gd name="connsiteY99" fmla="*/ 48958 h 495585"/>
                  <a:gd name="connsiteX100" fmla="*/ 253746 w 496442"/>
                  <a:gd name="connsiteY100" fmla="*/ 39719 h 495585"/>
                  <a:gd name="connsiteX101" fmla="*/ 248031 w 496442"/>
                  <a:gd name="connsiteY101" fmla="*/ 39624 h 495585"/>
                  <a:gd name="connsiteX102" fmla="*/ 247555 w 496442"/>
                  <a:gd name="connsiteY102" fmla="*/ 39624 h 495585"/>
                  <a:gd name="connsiteX103" fmla="*/ 247555 w 496442"/>
                  <a:gd name="connsiteY103" fmla="*/ 0 h 495585"/>
                  <a:gd name="connsiteX104" fmla="*/ 247840 w 496442"/>
                  <a:gd name="connsiteY104" fmla="*/ 0 h 495585"/>
                  <a:gd name="connsiteX105" fmla="*/ 254794 w 496442"/>
                  <a:gd name="connsiteY105" fmla="*/ 95 h 495585"/>
                  <a:gd name="connsiteX106" fmla="*/ 253746 w 496442"/>
                  <a:gd name="connsiteY106" fmla="*/ 39719 h 49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496442" h="495585">
                    <a:moveTo>
                      <a:pt x="278701" y="495586"/>
                    </a:moveTo>
                    <a:lnTo>
                      <a:pt x="273844" y="456248"/>
                    </a:lnTo>
                    <a:cubicBezTo>
                      <a:pt x="275748" y="456057"/>
                      <a:pt x="277653" y="455771"/>
                      <a:pt x="279463" y="455486"/>
                    </a:cubicBezTo>
                    <a:lnTo>
                      <a:pt x="285369" y="494633"/>
                    </a:lnTo>
                    <a:cubicBezTo>
                      <a:pt x="283178" y="495014"/>
                      <a:pt x="280892" y="495300"/>
                      <a:pt x="278701" y="495586"/>
                    </a:cubicBezTo>
                    <a:close/>
                    <a:moveTo>
                      <a:pt x="211264" y="494729"/>
                    </a:moveTo>
                    <a:cubicBezTo>
                      <a:pt x="209073" y="494443"/>
                      <a:pt x="206787" y="494062"/>
                      <a:pt x="204597" y="493681"/>
                    </a:cubicBezTo>
                    <a:lnTo>
                      <a:pt x="211455" y="454628"/>
                    </a:lnTo>
                    <a:cubicBezTo>
                      <a:pt x="213360" y="454914"/>
                      <a:pt x="215169" y="455295"/>
                      <a:pt x="217075" y="455581"/>
                    </a:cubicBezTo>
                    <a:lnTo>
                      <a:pt x="211264" y="494729"/>
                    </a:lnTo>
                    <a:close/>
                    <a:moveTo>
                      <a:pt x="350139" y="475583"/>
                    </a:moveTo>
                    <a:lnTo>
                      <a:pt x="333851" y="439484"/>
                    </a:lnTo>
                    <a:cubicBezTo>
                      <a:pt x="335566" y="438721"/>
                      <a:pt x="337280" y="437864"/>
                      <a:pt x="338994" y="437102"/>
                    </a:cubicBezTo>
                    <a:lnTo>
                      <a:pt x="356235" y="472821"/>
                    </a:lnTo>
                    <a:cubicBezTo>
                      <a:pt x="354139" y="473773"/>
                      <a:pt x="352139" y="474726"/>
                      <a:pt x="350139" y="475583"/>
                    </a:cubicBezTo>
                    <a:close/>
                    <a:moveTo>
                      <a:pt x="140398" y="473011"/>
                    </a:moveTo>
                    <a:cubicBezTo>
                      <a:pt x="138398" y="472059"/>
                      <a:pt x="136303" y="471011"/>
                      <a:pt x="134302" y="469963"/>
                    </a:cubicBezTo>
                    <a:lnTo>
                      <a:pt x="152400" y="434721"/>
                    </a:lnTo>
                    <a:cubicBezTo>
                      <a:pt x="154114" y="435578"/>
                      <a:pt x="155829" y="436436"/>
                      <a:pt x="157543" y="437293"/>
                    </a:cubicBezTo>
                    <a:lnTo>
                      <a:pt x="140398" y="473011"/>
                    </a:lnTo>
                    <a:close/>
                    <a:moveTo>
                      <a:pt x="412337" y="435483"/>
                    </a:moveTo>
                    <a:lnTo>
                      <a:pt x="386143" y="405765"/>
                    </a:lnTo>
                    <a:cubicBezTo>
                      <a:pt x="387572" y="404527"/>
                      <a:pt x="389001" y="403288"/>
                      <a:pt x="390334" y="401955"/>
                    </a:cubicBezTo>
                    <a:lnTo>
                      <a:pt x="417290" y="431006"/>
                    </a:lnTo>
                    <a:cubicBezTo>
                      <a:pt x="415766" y="432435"/>
                      <a:pt x="414051" y="433959"/>
                      <a:pt x="412337" y="435483"/>
                    </a:cubicBezTo>
                    <a:close/>
                    <a:moveTo>
                      <a:pt x="79153" y="431292"/>
                    </a:moveTo>
                    <a:cubicBezTo>
                      <a:pt x="77533" y="429768"/>
                      <a:pt x="75819" y="428244"/>
                      <a:pt x="74200" y="426625"/>
                    </a:cubicBezTo>
                    <a:lnTo>
                      <a:pt x="101917" y="398240"/>
                    </a:lnTo>
                    <a:cubicBezTo>
                      <a:pt x="103251" y="399574"/>
                      <a:pt x="104680" y="400907"/>
                      <a:pt x="106013" y="402146"/>
                    </a:cubicBezTo>
                    <a:lnTo>
                      <a:pt x="79153" y="431292"/>
                    </a:lnTo>
                    <a:close/>
                    <a:moveTo>
                      <a:pt x="460057" y="378809"/>
                    </a:moveTo>
                    <a:lnTo>
                      <a:pt x="426339" y="358045"/>
                    </a:lnTo>
                    <a:cubicBezTo>
                      <a:pt x="427291" y="356425"/>
                      <a:pt x="428339" y="354806"/>
                      <a:pt x="429196" y="353187"/>
                    </a:cubicBezTo>
                    <a:lnTo>
                      <a:pt x="463486" y="372999"/>
                    </a:lnTo>
                    <a:cubicBezTo>
                      <a:pt x="462439" y="374904"/>
                      <a:pt x="461296" y="376904"/>
                      <a:pt x="460057" y="378809"/>
                    </a:cubicBezTo>
                    <a:close/>
                    <a:moveTo>
                      <a:pt x="32766" y="373380"/>
                    </a:moveTo>
                    <a:cubicBezTo>
                      <a:pt x="31622" y="371475"/>
                      <a:pt x="30575" y="369475"/>
                      <a:pt x="29432" y="367475"/>
                    </a:cubicBezTo>
                    <a:lnTo>
                      <a:pt x="64198" y="348520"/>
                    </a:lnTo>
                    <a:cubicBezTo>
                      <a:pt x="65151" y="350139"/>
                      <a:pt x="66008" y="351854"/>
                      <a:pt x="66960" y="353473"/>
                    </a:cubicBezTo>
                    <a:lnTo>
                      <a:pt x="32766" y="373380"/>
                    </a:lnTo>
                    <a:close/>
                    <a:moveTo>
                      <a:pt x="489013" y="310515"/>
                    </a:moveTo>
                    <a:lnTo>
                      <a:pt x="450628" y="300704"/>
                    </a:lnTo>
                    <a:cubicBezTo>
                      <a:pt x="451104" y="298894"/>
                      <a:pt x="451580" y="297085"/>
                      <a:pt x="451961" y="295180"/>
                    </a:cubicBezTo>
                    <a:lnTo>
                      <a:pt x="490632" y="303943"/>
                    </a:lnTo>
                    <a:cubicBezTo>
                      <a:pt x="490156" y="306134"/>
                      <a:pt x="489585" y="308324"/>
                      <a:pt x="489013" y="310515"/>
                    </a:cubicBezTo>
                    <a:close/>
                    <a:moveTo>
                      <a:pt x="5619" y="304419"/>
                    </a:moveTo>
                    <a:cubicBezTo>
                      <a:pt x="5143" y="302228"/>
                      <a:pt x="4667" y="300038"/>
                      <a:pt x="4191" y="297847"/>
                    </a:cubicBezTo>
                    <a:lnTo>
                      <a:pt x="43053" y="290036"/>
                    </a:lnTo>
                    <a:cubicBezTo>
                      <a:pt x="43434" y="291941"/>
                      <a:pt x="43815" y="293751"/>
                      <a:pt x="44291" y="295656"/>
                    </a:cubicBezTo>
                    <a:lnTo>
                      <a:pt x="5619" y="304419"/>
                    </a:lnTo>
                    <a:close/>
                    <a:moveTo>
                      <a:pt x="456914" y="238601"/>
                    </a:moveTo>
                    <a:cubicBezTo>
                      <a:pt x="456819" y="236696"/>
                      <a:pt x="456723" y="234791"/>
                      <a:pt x="456533" y="232981"/>
                    </a:cubicBezTo>
                    <a:lnTo>
                      <a:pt x="496062" y="230029"/>
                    </a:lnTo>
                    <a:cubicBezTo>
                      <a:pt x="496252" y="232315"/>
                      <a:pt x="496348" y="234506"/>
                      <a:pt x="496443" y="236792"/>
                    </a:cubicBezTo>
                    <a:lnTo>
                      <a:pt x="456914" y="238601"/>
                    </a:lnTo>
                    <a:close/>
                    <a:moveTo>
                      <a:pt x="39528" y="233363"/>
                    </a:moveTo>
                    <a:lnTo>
                      <a:pt x="0" y="230505"/>
                    </a:lnTo>
                    <a:cubicBezTo>
                      <a:pt x="190" y="228219"/>
                      <a:pt x="381" y="226028"/>
                      <a:pt x="571" y="223742"/>
                    </a:cubicBezTo>
                    <a:lnTo>
                      <a:pt x="40005" y="227648"/>
                    </a:lnTo>
                    <a:cubicBezTo>
                      <a:pt x="39814" y="229648"/>
                      <a:pt x="39624" y="231553"/>
                      <a:pt x="39528" y="233363"/>
                    </a:cubicBezTo>
                    <a:close/>
                    <a:moveTo>
                      <a:pt x="444722" y="177546"/>
                    </a:moveTo>
                    <a:cubicBezTo>
                      <a:pt x="444055" y="175736"/>
                      <a:pt x="443389" y="174022"/>
                      <a:pt x="442722" y="172212"/>
                    </a:cubicBezTo>
                    <a:lnTo>
                      <a:pt x="479584" y="157734"/>
                    </a:lnTo>
                    <a:cubicBezTo>
                      <a:pt x="480441" y="159829"/>
                      <a:pt x="481203" y="161925"/>
                      <a:pt x="481965" y="164116"/>
                    </a:cubicBezTo>
                    <a:lnTo>
                      <a:pt x="444722" y="177546"/>
                    </a:lnTo>
                    <a:close/>
                    <a:moveTo>
                      <a:pt x="53244" y="172688"/>
                    </a:moveTo>
                    <a:lnTo>
                      <a:pt x="16383" y="158210"/>
                    </a:lnTo>
                    <a:cubicBezTo>
                      <a:pt x="17240" y="156115"/>
                      <a:pt x="18097" y="154019"/>
                      <a:pt x="18955" y="151924"/>
                    </a:cubicBezTo>
                    <a:lnTo>
                      <a:pt x="55435" y="167354"/>
                    </a:lnTo>
                    <a:cubicBezTo>
                      <a:pt x="54673" y="169069"/>
                      <a:pt x="53911" y="170879"/>
                      <a:pt x="53244" y="172688"/>
                    </a:cubicBezTo>
                    <a:close/>
                    <a:moveTo>
                      <a:pt x="415004" y="122777"/>
                    </a:moveTo>
                    <a:cubicBezTo>
                      <a:pt x="413861" y="121253"/>
                      <a:pt x="412718" y="119729"/>
                      <a:pt x="411480" y="118300"/>
                    </a:cubicBezTo>
                    <a:lnTo>
                      <a:pt x="442436" y="93631"/>
                    </a:lnTo>
                    <a:cubicBezTo>
                      <a:pt x="443865" y="95345"/>
                      <a:pt x="445198" y="97155"/>
                      <a:pt x="446531" y="98965"/>
                    </a:cubicBezTo>
                    <a:lnTo>
                      <a:pt x="415004" y="122777"/>
                    </a:lnTo>
                    <a:close/>
                    <a:moveTo>
                      <a:pt x="84391" y="118586"/>
                    </a:moveTo>
                    <a:lnTo>
                      <a:pt x="53340" y="93917"/>
                    </a:lnTo>
                    <a:cubicBezTo>
                      <a:pt x="54769" y="92107"/>
                      <a:pt x="56197" y="90392"/>
                      <a:pt x="57626" y="88678"/>
                    </a:cubicBezTo>
                    <a:lnTo>
                      <a:pt x="87916" y="114205"/>
                    </a:lnTo>
                    <a:cubicBezTo>
                      <a:pt x="86773" y="115633"/>
                      <a:pt x="85534" y="117158"/>
                      <a:pt x="84391" y="118586"/>
                    </a:cubicBezTo>
                    <a:close/>
                    <a:moveTo>
                      <a:pt x="370522" y="79153"/>
                    </a:moveTo>
                    <a:cubicBezTo>
                      <a:pt x="368998" y="78010"/>
                      <a:pt x="367474" y="76962"/>
                      <a:pt x="365855" y="75914"/>
                    </a:cubicBezTo>
                    <a:lnTo>
                      <a:pt x="388239" y="43148"/>
                    </a:lnTo>
                    <a:cubicBezTo>
                      <a:pt x="390144" y="44387"/>
                      <a:pt x="391953" y="45720"/>
                      <a:pt x="393763" y="47053"/>
                    </a:cubicBezTo>
                    <a:lnTo>
                      <a:pt x="370522" y="79153"/>
                    </a:lnTo>
                    <a:close/>
                    <a:moveTo>
                      <a:pt x="130016" y="76105"/>
                    </a:moveTo>
                    <a:lnTo>
                      <a:pt x="107632" y="43434"/>
                    </a:lnTo>
                    <a:cubicBezTo>
                      <a:pt x="109442" y="42196"/>
                      <a:pt x="111347" y="40957"/>
                      <a:pt x="113252" y="39719"/>
                    </a:cubicBezTo>
                    <a:lnTo>
                      <a:pt x="134778" y="72961"/>
                    </a:lnTo>
                    <a:cubicBezTo>
                      <a:pt x="133159" y="74009"/>
                      <a:pt x="131540" y="75057"/>
                      <a:pt x="130016" y="76105"/>
                    </a:cubicBezTo>
                    <a:close/>
                    <a:moveTo>
                      <a:pt x="315087" y="50578"/>
                    </a:moveTo>
                    <a:cubicBezTo>
                      <a:pt x="313277" y="50006"/>
                      <a:pt x="311467" y="49435"/>
                      <a:pt x="309657" y="48863"/>
                    </a:cubicBezTo>
                    <a:lnTo>
                      <a:pt x="321278" y="10954"/>
                    </a:lnTo>
                    <a:cubicBezTo>
                      <a:pt x="323469" y="11621"/>
                      <a:pt x="325660" y="12287"/>
                      <a:pt x="327755" y="13049"/>
                    </a:cubicBezTo>
                    <a:lnTo>
                      <a:pt x="315087" y="50578"/>
                    </a:lnTo>
                    <a:close/>
                    <a:moveTo>
                      <a:pt x="186023" y="48958"/>
                    </a:moveTo>
                    <a:lnTo>
                      <a:pt x="174307" y="11144"/>
                    </a:lnTo>
                    <a:cubicBezTo>
                      <a:pt x="176498" y="10477"/>
                      <a:pt x="178594" y="9811"/>
                      <a:pt x="180784" y="9239"/>
                    </a:cubicBezTo>
                    <a:lnTo>
                      <a:pt x="191452" y="47434"/>
                    </a:lnTo>
                    <a:cubicBezTo>
                      <a:pt x="189643" y="47911"/>
                      <a:pt x="187833" y="48387"/>
                      <a:pt x="186023" y="48958"/>
                    </a:cubicBezTo>
                    <a:close/>
                    <a:moveTo>
                      <a:pt x="253746" y="39719"/>
                    </a:moveTo>
                    <a:cubicBezTo>
                      <a:pt x="251841" y="39624"/>
                      <a:pt x="249936" y="39624"/>
                      <a:pt x="248031" y="39624"/>
                    </a:cubicBezTo>
                    <a:lnTo>
                      <a:pt x="247555" y="39624"/>
                    </a:lnTo>
                    <a:lnTo>
                      <a:pt x="247555" y="0"/>
                    </a:lnTo>
                    <a:lnTo>
                      <a:pt x="247840" y="0"/>
                    </a:lnTo>
                    <a:cubicBezTo>
                      <a:pt x="250221" y="95"/>
                      <a:pt x="252507" y="0"/>
                      <a:pt x="254794" y="95"/>
                    </a:cubicBezTo>
                    <a:lnTo>
                      <a:pt x="253746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B0DD5B36-3887-4815-BFB0-FA70898013F5}"/>
                  </a:ext>
                </a:extLst>
              </p:cNvPr>
              <p:cNvSpPr/>
              <p:nvPr/>
            </p:nvSpPr>
            <p:spPr>
              <a:xfrm>
                <a:off x="7686103" y="2128646"/>
                <a:ext cx="365188" cy="363855"/>
              </a:xfrm>
              <a:custGeom>
                <a:avLst/>
                <a:gdLst>
                  <a:gd name="connsiteX0" fmla="*/ 214408 w 365188"/>
                  <a:gd name="connsiteY0" fmla="*/ 363855 h 363855"/>
                  <a:gd name="connsiteX1" fmla="*/ 207645 w 365188"/>
                  <a:gd name="connsiteY1" fmla="*/ 324803 h 363855"/>
                  <a:gd name="connsiteX2" fmla="*/ 212979 w 365188"/>
                  <a:gd name="connsiteY2" fmla="*/ 323755 h 363855"/>
                  <a:gd name="connsiteX3" fmla="*/ 221266 w 365188"/>
                  <a:gd name="connsiteY3" fmla="*/ 362522 h 363855"/>
                  <a:gd name="connsiteX4" fmla="*/ 214408 w 365188"/>
                  <a:gd name="connsiteY4" fmla="*/ 363855 h 363855"/>
                  <a:gd name="connsiteX5" fmla="*/ 145066 w 365188"/>
                  <a:gd name="connsiteY5" fmla="*/ 362712 h 363855"/>
                  <a:gd name="connsiteX6" fmla="*/ 138303 w 365188"/>
                  <a:gd name="connsiteY6" fmla="*/ 361188 h 363855"/>
                  <a:gd name="connsiteX7" fmla="*/ 147923 w 365188"/>
                  <a:gd name="connsiteY7" fmla="*/ 322707 h 363855"/>
                  <a:gd name="connsiteX8" fmla="*/ 153258 w 365188"/>
                  <a:gd name="connsiteY8" fmla="*/ 323945 h 363855"/>
                  <a:gd name="connsiteX9" fmla="*/ 145066 w 365188"/>
                  <a:gd name="connsiteY9" fmla="*/ 362712 h 363855"/>
                  <a:gd name="connsiteX10" fmla="*/ 285083 w 365188"/>
                  <a:gd name="connsiteY10" fmla="*/ 335470 h 363855"/>
                  <a:gd name="connsiteX11" fmla="*/ 262890 w 365188"/>
                  <a:gd name="connsiteY11" fmla="*/ 302609 h 363855"/>
                  <a:gd name="connsiteX12" fmla="*/ 267367 w 365188"/>
                  <a:gd name="connsiteY12" fmla="*/ 299466 h 363855"/>
                  <a:gd name="connsiteX13" fmla="*/ 290703 w 365188"/>
                  <a:gd name="connsiteY13" fmla="*/ 331470 h 363855"/>
                  <a:gd name="connsiteX14" fmla="*/ 285083 w 365188"/>
                  <a:gd name="connsiteY14" fmla="*/ 335470 h 363855"/>
                  <a:gd name="connsiteX15" fmla="*/ 75438 w 365188"/>
                  <a:gd name="connsiteY15" fmla="*/ 331851 h 363855"/>
                  <a:gd name="connsiteX16" fmla="*/ 69818 w 365188"/>
                  <a:gd name="connsiteY16" fmla="*/ 327660 h 363855"/>
                  <a:gd name="connsiteX17" fmla="*/ 94298 w 365188"/>
                  <a:gd name="connsiteY17" fmla="*/ 296418 h 363855"/>
                  <a:gd name="connsiteX18" fmla="*/ 98679 w 365188"/>
                  <a:gd name="connsiteY18" fmla="*/ 299752 h 363855"/>
                  <a:gd name="connsiteX19" fmla="*/ 75438 w 365188"/>
                  <a:gd name="connsiteY19" fmla="*/ 331851 h 363855"/>
                  <a:gd name="connsiteX20" fmla="*/ 338138 w 365188"/>
                  <a:gd name="connsiteY20" fmla="*/ 280797 h 363855"/>
                  <a:gd name="connsiteX21" fmla="*/ 304609 w 365188"/>
                  <a:gd name="connsiteY21" fmla="*/ 259651 h 363855"/>
                  <a:gd name="connsiteX22" fmla="*/ 307467 w 365188"/>
                  <a:gd name="connsiteY22" fmla="*/ 254984 h 363855"/>
                  <a:gd name="connsiteX23" fmla="*/ 341757 w 365188"/>
                  <a:gd name="connsiteY23" fmla="*/ 274796 h 363855"/>
                  <a:gd name="connsiteX24" fmla="*/ 338138 w 365188"/>
                  <a:gd name="connsiteY24" fmla="*/ 280797 h 363855"/>
                  <a:gd name="connsiteX25" fmla="*/ 24289 w 365188"/>
                  <a:gd name="connsiteY25" fmla="*/ 275368 h 363855"/>
                  <a:gd name="connsiteX26" fmla="*/ 20955 w 365188"/>
                  <a:gd name="connsiteY26" fmla="*/ 269367 h 363855"/>
                  <a:gd name="connsiteX27" fmla="*/ 55912 w 365188"/>
                  <a:gd name="connsiteY27" fmla="*/ 250698 h 363855"/>
                  <a:gd name="connsiteX28" fmla="*/ 58579 w 365188"/>
                  <a:gd name="connsiteY28" fmla="*/ 255461 h 363855"/>
                  <a:gd name="connsiteX29" fmla="*/ 24289 w 365188"/>
                  <a:gd name="connsiteY29" fmla="*/ 275368 h 363855"/>
                  <a:gd name="connsiteX30" fmla="*/ 364331 w 365188"/>
                  <a:gd name="connsiteY30" fmla="*/ 209169 h 363855"/>
                  <a:gd name="connsiteX31" fmla="*/ 325088 w 365188"/>
                  <a:gd name="connsiteY31" fmla="*/ 203645 h 363855"/>
                  <a:gd name="connsiteX32" fmla="*/ 325755 w 365188"/>
                  <a:gd name="connsiteY32" fmla="*/ 198215 h 363855"/>
                  <a:gd name="connsiteX33" fmla="*/ 365189 w 365188"/>
                  <a:gd name="connsiteY33" fmla="*/ 202311 h 363855"/>
                  <a:gd name="connsiteX34" fmla="*/ 364331 w 365188"/>
                  <a:gd name="connsiteY34" fmla="*/ 209169 h 363855"/>
                  <a:gd name="connsiteX35" fmla="*/ 571 w 365188"/>
                  <a:gd name="connsiteY35" fmla="*/ 202978 h 363855"/>
                  <a:gd name="connsiteX36" fmla="*/ 0 w 365188"/>
                  <a:gd name="connsiteY36" fmla="*/ 196024 h 363855"/>
                  <a:gd name="connsiteX37" fmla="*/ 39529 w 365188"/>
                  <a:gd name="connsiteY37" fmla="*/ 193262 h 363855"/>
                  <a:gd name="connsiteX38" fmla="*/ 40005 w 365188"/>
                  <a:gd name="connsiteY38" fmla="*/ 198691 h 363855"/>
                  <a:gd name="connsiteX39" fmla="*/ 571 w 365188"/>
                  <a:gd name="connsiteY39" fmla="*/ 202978 h 363855"/>
                  <a:gd name="connsiteX40" fmla="*/ 321088 w 365188"/>
                  <a:gd name="connsiteY40" fmla="*/ 144018 h 363855"/>
                  <a:gd name="connsiteX41" fmla="*/ 319468 w 365188"/>
                  <a:gd name="connsiteY41" fmla="*/ 138779 h 363855"/>
                  <a:gd name="connsiteX42" fmla="*/ 357188 w 365188"/>
                  <a:gd name="connsiteY42" fmla="*/ 126492 h 363855"/>
                  <a:gd name="connsiteX43" fmla="*/ 359188 w 365188"/>
                  <a:gd name="connsiteY43" fmla="*/ 133160 h 363855"/>
                  <a:gd name="connsiteX44" fmla="*/ 321088 w 365188"/>
                  <a:gd name="connsiteY44" fmla="*/ 144018 h 363855"/>
                  <a:gd name="connsiteX45" fmla="*/ 46006 w 365188"/>
                  <a:gd name="connsiteY45" fmla="*/ 139255 h 363855"/>
                  <a:gd name="connsiteX46" fmla="*/ 8287 w 365188"/>
                  <a:gd name="connsiteY46" fmla="*/ 127159 h 363855"/>
                  <a:gd name="connsiteX47" fmla="*/ 10573 w 365188"/>
                  <a:gd name="connsiteY47" fmla="*/ 120587 h 363855"/>
                  <a:gd name="connsiteX48" fmla="*/ 47816 w 365188"/>
                  <a:gd name="connsiteY48" fmla="*/ 134112 h 363855"/>
                  <a:gd name="connsiteX49" fmla="*/ 46006 w 365188"/>
                  <a:gd name="connsiteY49" fmla="*/ 139255 h 363855"/>
                  <a:gd name="connsiteX50" fmla="*/ 293179 w 365188"/>
                  <a:gd name="connsiteY50" fmla="*/ 91249 h 363855"/>
                  <a:gd name="connsiteX51" fmla="*/ 289560 w 365188"/>
                  <a:gd name="connsiteY51" fmla="*/ 87154 h 363855"/>
                  <a:gd name="connsiteX52" fmla="*/ 318992 w 365188"/>
                  <a:gd name="connsiteY52" fmla="*/ 60579 h 363855"/>
                  <a:gd name="connsiteX53" fmla="*/ 323564 w 365188"/>
                  <a:gd name="connsiteY53" fmla="*/ 65818 h 363855"/>
                  <a:gd name="connsiteX54" fmla="*/ 293179 w 365188"/>
                  <a:gd name="connsiteY54" fmla="*/ 91249 h 363855"/>
                  <a:gd name="connsiteX55" fmla="*/ 75724 w 365188"/>
                  <a:gd name="connsiteY55" fmla="*/ 87440 h 363855"/>
                  <a:gd name="connsiteX56" fmla="*/ 46196 w 365188"/>
                  <a:gd name="connsiteY56" fmla="*/ 61055 h 363855"/>
                  <a:gd name="connsiteX57" fmla="*/ 50959 w 365188"/>
                  <a:gd name="connsiteY57" fmla="*/ 55912 h 363855"/>
                  <a:gd name="connsiteX58" fmla="*/ 79439 w 365188"/>
                  <a:gd name="connsiteY58" fmla="*/ 83439 h 363855"/>
                  <a:gd name="connsiteX59" fmla="*/ 75724 w 365188"/>
                  <a:gd name="connsiteY59" fmla="*/ 87440 h 363855"/>
                  <a:gd name="connsiteX60" fmla="*/ 246221 w 365188"/>
                  <a:gd name="connsiteY60" fmla="*/ 54293 h 363855"/>
                  <a:gd name="connsiteX61" fmla="*/ 241268 w 365188"/>
                  <a:gd name="connsiteY61" fmla="*/ 52007 h 363855"/>
                  <a:gd name="connsiteX62" fmla="*/ 257366 w 365188"/>
                  <a:gd name="connsiteY62" fmla="*/ 15811 h 363855"/>
                  <a:gd name="connsiteX63" fmla="*/ 263747 w 365188"/>
                  <a:gd name="connsiteY63" fmla="*/ 18764 h 363855"/>
                  <a:gd name="connsiteX64" fmla="*/ 246221 w 365188"/>
                  <a:gd name="connsiteY64" fmla="*/ 54293 h 363855"/>
                  <a:gd name="connsiteX65" fmla="*/ 123920 w 365188"/>
                  <a:gd name="connsiteY65" fmla="*/ 52197 h 363855"/>
                  <a:gd name="connsiteX66" fmla="*/ 107632 w 365188"/>
                  <a:gd name="connsiteY66" fmla="*/ 16097 h 363855"/>
                  <a:gd name="connsiteX67" fmla="*/ 114014 w 365188"/>
                  <a:gd name="connsiteY67" fmla="*/ 13335 h 363855"/>
                  <a:gd name="connsiteX68" fmla="*/ 128873 w 365188"/>
                  <a:gd name="connsiteY68" fmla="*/ 50101 h 363855"/>
                  <a:gd name="connsiteX69" fmla="*/ 123920 w 365188"/>
                  <a:gd name="connsiteY69" fmla="*/ 52197 h 363855"/>
                  <a:gd name="connsiteX70" fmla="*/ 188309 w 365188"/>
                  <a:gd name="connsiteY70" fmla="*/ 39719 h 363855"/>
                  <a:gd name="connsiteX71" fmla="*/ 182880 w 365188"/>
                  <a:gd name="connsiteY71" fmla="*/ 39624 h 363855"/>
                  <a:gd name="connsiteX72" fmla="*/ 182404 w 365188"/>
                  <a:gd name="connsiteY72" fmla="*/ 39624 h 363855"/>
                  <a:gd name="connsiteX73" fmla="*/ 182118 w 365188"/>
                  <a:gd name="connsiteY73" fmla="*/ 0 h 363855"/>
                  <a:gd name="connsiteX74" fmla="*/ 182880 w 365188"/>
                  <a:gd name="connsiteY74" fmla="*/ 0 h 363855"/>
                  <a:gd name="connsiteX75" fmla="*/ 189833 w 365188"/>
                  <a:gd name="connsiteY75" fmla="*/ 95 h 363855"/>
                  <a:gd name="connsiteX76" fmla="*/ 188309 w 365188"/>
                  <a:gd name="connsiteY76" fmla="*/ 39719 h 36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365188" h="363855">
                    <a:moveTo>
                      <a:pt x="214408" y="363855"/>
                    </a:moveTo>
                    <a:lnTo>
                      <a:pt x="207645" y="324803"/>
                    </a:lnTo>
                    <a:cubicBezTo>
                      <a:pt x="209455" y="324517"/>
                      <a:pt x="211264" y="324136"/>
                      <a:pt x="212979" y="323755"/>
                    </a:cubicBezTo>
                    <a:lnTo>
                      <a:pt x="221266" y="362522"/>
                    </a:lnTo>
                    <a:cubicBezTo>
                      <a:pt x="218980" y="362998"/>
                      <a:pt x="216694" y="363474"/>
                      <a:pt x="214408" y="363855"/>
                    </a:cubicBezTo>
                    <a:close/>
                    <a:moveTo>
                      <a:pt x="145066" y="362712"/>
                    </a:moveTo>
                    <a:cubicBezTo>
                      <a:pt x="142780" y="362236"/>
                      <a:pt x="140494" y="361760"/>
                      <a:pt x="138303" y="361188"/>
                    </a:cubicBezTo>
                    <a:lnTo>
                      <a:pt x="147923" y="322707"/>
                    </a:lnTo>
                    <a:cubicBezTo>
                      <a:pt x="149733" y="323183"/>
                      <a:pt x="151448" y="323564"/>
                      <a:pt x="153258" y="323945"/>
                    </a:cubicBezTo>
                    <a:lnTo>
                      <a:pt x="145066" y="362712"/>
                    </a:lnTo>
                    <a:close/>
                    <a:moveTo>
                      <a:pt x="285083" y="335470"/>
                    </a:moveTo>
                    <a:lnTo>
                      <a:pt x="262890" y="302609"/>
                    </a:lnTo>
                    <a:cubicBezTo>
                      <a:pt x="264414" y="301562"/>
                      <a:pt x="265938" y="300514"/>
                      <a:pt x="267367" y="299466"/>
                    </a:cubicBezTo>
                    <a:lnTo>
                      <a:pt x="290703" y="331470"/>
                    </a:lnTo>
                    <a:cubicBezTo>
                      <a:pt x="288893" y="332804"/>
                      <a:pt x="286988" y="334137"/>
                      <a:pt x="285083" y="335470"/>
                    </a:cubicBezTo>
                    <a:close/>
                    <a:moveTo>
                      <a:pt x="75438" y="331851"/>
                    </a:moveTo>
                    <a:cubicBezTo>
                      <a:pt x="73533" y="330518"/>
                      <a:pt x="71723" y="329089"/>
                      <a:pt x="69818" y="327660"/>
                    </a:cubicBezTo>
                    <a:lnTo>
                      <a:pt x="94298" y="296418"/>
                    </a:lnTo>
                    <a:cubicBezTo>
                      <a:pt x="95726" y="297561"/>
                      <a:pt x="97155" y="298609"/>
                      <a:pt x="98679" y="299752"/>
                    </a:cubicBezTo>
                    <a:lnTo>
                      <a:pt x="75438" y="331851"/>
                    </a:lnTo>
                    <a:close/>
                    <a:moveTo>
                      <a:pt x="338138" y="280797"/>
                    </a:moveTo>
                    <a:lnTo>
                      <a:pt x="304609" y="259651"/>
                    </a:lnTo>
                    <a:cubicBezTo>
                      <a:pt x="305562" y="258128"/>
                      <a:pt x="306514" y="256603"/>
                      <a:pt x="307467" y="254984"/>
                    </a:cubicBezTo>
                    <a:lnTo>
                      <a:pt x="341757" y="274796"/>
                    </a:lnTo>
                    <a:cubicBezTo>
                      <a:pt x="340519" y="276797"/>
                      <a:pt x="339376" y="278797"/>
                      <a:pt x="338138" y="280797"/>
                    </a:cubicBezTo>
                    <a:close/>
                    <a:moveTo>
                      <a:pt x="24289" y="275368"/>
                    </a:moveTo>
                    <a:cubicBezTo>
                      <a:pt x="23146" y="273368"/>
                      <a:pt x="22003" y="271367"/>
                      <a:pt x="20955" y="269367"/>
                    </a:cubicBezTo>
                    <a:lnTo>
                      <a:pt x="55912" y="250698"/>
                    </a:lnTo>
                    <a:cubicBezTo>
                      <a:pt x="56769" y="252317"/>
                      <a:pt x="57626" y="253937"/>
                      <a:pt x="58579" y="255461"/>
                    </a:cubicBezTo>
                    <a:lnTo>
                      <a:pt x="24289" y="275368"/>
                    </a:lnTo>
                    <a:close/>
                    <a:moveTo>
                      <a:pt x="364331" y="209169"/>
                    </a:moveTo>
                    <a:lnTo>
                      <a:pt x="325088" y="203645"/>
                    </a:lnTo>
                    <a:cubicBezTo>
                      <a:pt x="325374" y="201835"/>
                      <a:pt x="325564" y="200025"/>
                      <a:pt x="325755" y="198215"/>
                    </a:cubicBezTo>
                    <a:lnTo>
                      <a:pt x="365189" y="202311"/>
                    </a:lnTo>
                    <a:cubicBezTo>
                      <a:pt x="364903" y="204597"/>
                      <a:pt x="364617" y="206883"/>
                      <a:pt x="364331" y="209169"/>
                    </a:cubicBezTo>
                    <a:close/>
                    <a:moveTo>
                      <a:pt x="571" y="202978"/>
                    </a:moveTo>
                    <a:cubicBezTo>
                      <a:pt x="285" y="200692"/>
                      <a:pt x="95" y="198311"/>
                      <a:pt x="0" y="196024"/>
                    </a:cubicBezTo>
                    <a:lnTo>
                      <a:pt x="39529" y="193262"/>
                    </a:lnTo>
                    <a:cubicBezTo>
                      <a:pt x="39624" y="195072"/>
                      <a:pt x="39814" y="196882"/>
                      <a:pt x="40005" y="198691"/>
                    </a:cubicBezTo>
                    <a:lnTo>
                      <a:pt x="571" y="202978"/>
                    </a:lnTo>
                    <a:close/>
                    <a:moveTo>
                      <a:pt x="321088" y="144018"/>
                    </a:moveTo>
                    <a:cubicBezTo>
                      <a:pt x="320611" y="142303"/>
                      <a:pt x="320040" y="140494"/>
                      <a:pt x="319468" y="138779"/>
                    </a:cubicBezTo>
                    <a:lnTo>
                      <a:pt x="357188" y="126492"/>
                    </a:lnTo>
                    <a:cubicBezTo>
                      <a:pt x="357950" y="128683"/>
                      <a:pt x="358616" y="130874"/>
                      <a:pt x="359188" y="133160"/>
                    </a:cubicBezTo>
                    <a:lnTo>
                      <a:pt x="321088" y="144018"/>
                    </a:lnTo>
                    <a:close/>
                    <a:moveTo>
                      <a:pt x="46006" y="139255"/>
                    </a:moveTo>
                    <a:lnTo>
                      <a:pt x="8287" y="127159"/>
                    </a:lnTo>
                    <a:cubicBezTo>
                      <a:pt x="8954" y="124968"/>
                      <a:pt x="9716" y="122777"/>
                      <a:pt x="10573" y="120587"/>
                    </a:cubicBezTo>
                    <a:lnTo>
                      <a:pt x="47816" y="134112"/>
                    </a:lnTo>
                    <a:cubicBezTo>
                      <a:pt x="47149" y="135826"/>
                      <a:pt x="46577" y="137541"/>
                      <a:pt x="46006" y="139255"/>
                    </a:cubicBezTo>
                    <a:close/>
                    <a:moveTo>
                      <a:pt x="293179" y="91249"/>
                    </a:moveTo>
                    <a:cubicBezTo>
                      <a:pt x="292036" y="89821"/>
                      <a:pt x="290798" y="88487"/>
                      <a:pt x="289560" y="87154"/>
                    </a:cubicBezTo>
                    <a:lnTo>
                      <a:pt x="318992" y="60579"/>
                    </a:lnTo>
                    <a:cubicBezTo>
                      <a:pt x="320516" y="62293"/>
                      <a:pt x="322040" y="64008"/>
                      <a:pt x="323564" y="65818"/>
                    </a:cubicBezTo>
                    <a:lnTo>
                      <a:pt x="293179" y="91249"/>
                    </a:lnTo>
                    <a:close/>
                    <a:moveTo>
                      <a:pt x="75724" y="87440"/>
                    </a:moveTo>
                    <a:lnTo>
                      <a:pt x="46196" y="61055"/>
                    </a:lnTo>
                    <a:cubicBezTo>
                      <a:pt x="47720" y="59341"/>
                      <a:pt x="49339" y="57626"/>
                      <a:pt x="50959" y="55912"/>
                    </a:cubicBezTo>
                    <a:lnTo>
                      <a:pt x="79439" y="83439"/>
                    </a:lnTo>
                    <a:cubicBezTo>
                      <a:pt x="78200" y="84772"/>
                      <a:pt x="76962" y="86106"/>
                      <a:pt x="75724" y="87440"/>
                    </a:cubicBezTo>
                    <a:close/>
                    <a:moveTo>
                      <a:pt x="246221" y="54293"/>
                    </a:moveTo>
                    <a:cubicBezTo>
                      <a:pt x="244602" y="53530"/>
                      <a:pt x="242888" y="52673"/>
                      <a:pt x="241268" y="52007"/>
                    </a:cubicBezTo>
                    <a:lnTo>
                      <a:pt x="257366" y="15811"/>
                    </a:lnTo>
                    <a:cubicBezTo>
                      <a:pt x="259461" y="16764"/>
                      <a:pt x="261651" y="17716"/>
                      <a:pt x="263747" y="18764"/>
                    </a:cubicBezTo>
                    <a:lnTo>
                      <a:pt x="246221" y="54293"/>
                    </a:lnTo>
                    <a:close/>
                    <a:moveTo>
                      <a:pt x="123920" y="52197"/>
                    </a:moveTo>
                    <a:lnTo>
                      <a:pt x="107632" y="16097"/>
                    </a:lnTo>
                    <a:cubicBezTo>
                      <a:pt x="109728" y="15145"/>
                      <a:pt x="111919" y="14192"/>
                      <a:pt x="114014" y="13335"/>
                    </a:cubicBezTo>
                    <a:lnTo>
                      <a:pt x="128873" y="50101"/>
                    </a:lnTo>
                    <a:cubicBezTo>
                      <a:pt x="127254" y="50673"/>
                      <a:pt x="125539" y="51435"/>
                      <a:pt x="123920" y="52197"/>
                    </a:cubicBezTo>
                    <a:close/>
                    <a:moveTo>
                      <a:pt x="188309" y="39719"/>
                    </a:moveTo>
                    <a:cubicBezTo>
                      <a:pt x="186500" y="39624"/>
                      <a:pt x="184690" y="39624"/>
                      <a:pt x="182880" y="39624"/>
                    </a:cubicBezTo>
                    <a:lnTo>
                      <a:pt x="182404" y="39624"/>
                    </a:lnTo>
                    <a:lnTo>
                      <a:pt x="182118" y="0"/>
                    </a:lnTo>
                    <a:lnTo>
                      <a:pt x="182880" y="0"/>
                    </a:lnTo>
                    <a:cubicBezTo>
                      <a:pt x="185261" y="0"/>
                      <a:pt x="187547" y="0"/>
                      <a:pt x="189833" y="95"/>
                    </a:cubicBezTo>
                    <a:lnTo>
                      <a:pt x="188309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B6950213-2B08-4EC0-A815-654A7D8E9B90}"/>
                  </a:ext>
                </a:extLst>
              </p:cNvPr>
              <p:cNvSpPr/>
              <p:nvPr/>
            </p:nvSpPr>
            <p:spPr>
              <a:xfrm>
                <a:off x="7752683" y="2193988"/>
                <a:ext cx="233457" cy="231076"/>
              </a:xfrm>
              <a:custGeom>
                <a:avLst/>
                <a:gdLst>
                  <a:gd name="connsiteX0" fmla="*/ 149733 w 233457"/>
                  <a:gd name="connsiteY0" fmla="*/ 231077 h 231076"/>
                  <a:gd name="connsiteX1" fmla="*/ 138493 w 233457"/>
                  <a:gd name="connsiteY1" fmla="*/ 193072 h 231076"/>
                  <a:gd name="connsiteX2" fmla="*/ 143256 w 233457"/>
                  <a:gd name="connsiteY2" fmla="*/ 191548 h 231076"/>
                  <a:gd name="connsiteX3" fmla="*/ 156877 w 233457"/>
                  <a:gd name="connsiteY3" fmla="*/ 228791 h 231076"/>
                  <a:gd name="connsiteX4" fmla="*/ 149733 w 233457"/>
                  <a:gd name="connsiteY4" fmla="*/ 231077 h 231076"/>
                  <a:gd name="connsiteX5" fmla="*/ 76105 w 233457"/>
                  <a:gd name="connsiteY5" fmla="*/ 228886 h 231076"/>
                  <a:gd name="connsiteX6" fmla="*/ 69152 w 233457"/>
                  <a:gd name="connsiteY6" fmla="*/ 226124 h 231076"/>
                  <a:gd name="connsiteX7" fmla="*/ 84963 w 233457"/>
                  <a:gd name="connsiteY7" fmla="*/ 189738 h 231076"/>
                  <a:gd name="connsiteX8" fmla="*/ 89631 w 233457"/>
                  <a:gd name="connsiteY8" fmla="*/ 191548 h 231076"/>
                  <a:gd name="connsiteX9" fmla="*/ 76105 w 233457"/>
                  <a:gd name="connsiteY9" fmla="*/ 228886 h 231076"/>
                  <a:gd name="connsiteX10" fmla="*/ 214503 w 233457"/>
                  <a:gd name="connsiteY10" fmla="*/ 183166 h 231076"/>
                  <a:gd name="connsiteX11" fmla="*/ 181451 w 233457"/>
                  <a:gd name="connsiteY11" fmla="*/ 161258 h 231076"/>
                  <a:gd name="connsiteX12" fmla="*/ 184118 w 233457"/>
                  <a:gd name="connsiteY12" fmla="*/ 157067 h 231076"/>
                  <a:gd name="connsiteX13" fmla="*/ 218408 w 233457"/>
                  <a:gd name="connsiteY13" fmla="*/ 176879 h 231076"/>
                  <a:gd name="connsiteX14" fmla="*/ 214503 w 233457"/>
                  <a:gd name="connsiteY14" fmla="*/ 183166 h 231076"/>
                  <a:gd name="connsiteX15" fmla="*/ 14288 w 233457"/>
                  <a:gd name="connsiteY15" fmla="*/ 177165 h 231076"/>
                  <a:gd name="connsiteX16" fmla="*/ 10763 w 233457"/>
                  <a:gd name="connsiteY16" fmla="*/ 170593 h 231076"/>
                  <a:gd name="connsiteX17" fmla="*/ 46197 w 233457"/>
                  <a:gd name="connsiteY17" fmla="*/ 152876 h 231076"/>
                  <a:gd name="connsiteX18" fmla="*/ 48578 w 233457"/>
                  <a:gd name="connsiteY18" fmla="*/ 157258 h 231076"/>
                  <a:gd name="connsiteX19" fmla="*/ 14288 w 233457"/>
                  <a:gd name="connsiteY19" fmla="*/ 177165 h 231076"/>
                  <a:gd name="connsiteX20" fmla="*/ 194024 w 233457"/>
                  <a:gd name="connsiteY20" fmla="*/ 109157 h 231076"/>
                  <a:gd name="connsiteX21" fmla="*/ 193357 w 233457"/>
                  <a:gd name="connsiteY21" fmla="*/ 104299 h 231076"/>
                  <a:gd name="connsiteX22" fmla="*/ 232410 w 233457"/>
                  <a:gd name="connsiteY22" fmla="*/ 97441 h 231076"/>
                  <a:gd name="connsiteX23" fmla="*/ 233458 w 233457"/>
                  <a:gd name="connsiteY23" fmla="*/ 104870 h 231076"/>
                  <a:gd name="connsiteX24" fmla="*/ 194024 w 233457"/>
                  <a:gd name="connsiteY24" fmla="*/ 109157 h 231076"/>
                  <a:gd name="connsiteX25" fmla="*/ 39053 w 233457"/>
                  <a:gd name="connsiteY25" fmla="*/ 104585 h 231076"/>
                  <a:gd name="connsiteX26" fmla="*/ 0 w 233457"/>
                  <a:gd name="connsiteY26" fmla="*/ 97822 h 231076"/>
                  <a:gd name="connsiteX27" fmla="*/ 1524 w 233457"/>
                  <a:gd name="connsiteY27" fmla="*/ 90488 h 231076"/>
                  <a:gd name="connsiteX28" fmla="*/ 40100 w 233457"/>
                  <a:gd name="connsiteY28" fmla="*/ 99632 h 231076"/>
                  <a:gd name="connsiteX29" fmla="*/ 39053 w 233457"/>
                  <a:gd name="connsiteY29" fmla="*/ 104585 h 231076"/>
                  <a:gd name="connsiteX30" fmla="*/ 170212 w 233457"/>
                  <a:gd name="connsiteY30" fmla="*/ 61246 h 231076"/>
                  <a:gd name="connsiteX31" fmla="*/ 166497 w 233457"/>
                  <a:gd name="connsiteY31" fmla="*/ 57912 h 231076"/>
                  <a:gd name="connsiteX32" fmla="*/ 191929 w 233457"/>
                  <a:gd name="connsiteY32" fmla="*/ 27527 h 231076"/>
                  <a:gd name="connsiteX33" fmla="*/ 197548 w 233457"/>
                  <a:gd name="connsiteY33" fmla="*/ 32480 h 231076"/>
                  <a:gd name="connsiteX34" fmla="*/ 170212 w 233457"/>
                  <a:gd name="connsiteY34" fmla="*/ 61246 h 231076"/>
                  <a:gd name="connsiteX35" fmla="*/ 65723 w 233457"/>
                  <a:gd name="connsiteY35" fmla="*/ 58103 h 231076"/>
                  <a:gd name="connsiteX36" fmla="*/ 40100 w 233457"/>
                  <a:gd name="connsiteY36" fmla="*/ 27813 h 231076"/>
                  <a:gd name="connsiteX37" fmla="*/ 45911 w 233457"/>
                  <a:gd name="connsiteY37" fmla="*/ 23146 h 231076"/>
                  <a:gd name="connsiteX38" fmla="*/ 69532 w 233457"/>
                  <a:gd name="connsiteY38" fmla="*/ 54959 h 231076"/>
                  <a:gd name="connsiteX39" fmla="*/ 65723 w 233457"/>
                  <a:gd name="connsiteY39" fmla="*/ 58103 h 231076"/>
                  <a:gd name="connsiteX40" fmla="*/ 121253 w 233457"/>
                  <a:gd name="connsiteY40" fmla="*/ 39815 h 231076"/>
                  <a:gd name="connsiteX41" fmla="*/ 116300 w 233457"/>
                  <a:gd name="connsiteY41" fmla="*/ 39624 h 231076"/>
                  <a:gd name="connsiteX42" fmla="*/ 115919 w 233457"/>
                  <a:gd name="connsiteY42" fmla="*/ 39624 h 231076"/>
                  <a:gd name="connsiteX43" fmla="*/ 115919 w 233457"/>
                  <a:gd name="connsiteY43" fmla="*/ 0 h 231076"/>
                  <a:gd name="connsiteX44" fmla="*/ 116300 w 233457"/>
                  <a:gd name="connsiteY44" fmla="*/ 0 h 231076"/>
                  <a:gd name="connsiteX45" fmla="*/ 123730 w 233457"/>
                  <a:gd name="connsiteY45" fmla="*/ 191 h 231076"/>
                  <a:gd name="connsiteX46" fmla="*/ 121253 w 233457"/>
                  <a:gd name="connsiteY46" fmla="*/ 39815 h 23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33457" h="231076">
                    <a:moveTo>
                      <a:pt x="149733" y="231077"/>
                    </a:moveTo>
                    <a:lnTo>
                      <a:pt x="138493" y="193072"/>
                    </a:lnTo>
                    <a:cubicBezTo>
                      <a:pt x="140113" y="192596"/>
                      <a:pt x="141637" y="192119"/>
                      <a:pt x="143256" y="191548"/>
                    </a:cubicBezTo>
                    <a:lnTo>
                      <a:pt x="156877" y="228791"/>
                    </a:lnTo>
                    <a:cubicBezTo>
                      <a:pt x="154496" y="229553"/>
                      <a:pt x="152115" y="230315"/>
                      <a:pt x="149733" y="231077"/>
                    </a:cubicBezTo>
                    <a:close/>
                    <a:moveTo>
                      <a:pt x="76105" y="228886"/>
                    </a:moveTo>
                    <a:cubicBezTo>
                      <a:pt x="73819" y="228029"/>
                      <a:pt x="71438" y="227076"/>
                      <a:pt x="69152" y="226124"/>
                    </a:cubicBezTo>
                    <a:lnTo>
                      <a:pt x="84963" y="189738"/>
                    </a:lnTo>
                    <a:cubicBezTo>
                      <a:pt x="86487" y="190405"/>
                      <a:pt x="88011" y="190976"/>
                      <a:pt x="89631" y="191548"/>
                    </a:cubicBezTo>
                    <a:lnTo>
                      <a:pt x="76105" y="228886"/>
                    </a:lnTo>
                    <a:close/>
                    <a:moveTo>
                      <a:pt x="214503" y="183166"/>
                    </a:moveTo>
                    <a:lnTo>
                      <a:pt x="181451" y="161258"/>
                    </a:lnTo>
                    <a:cubicBezTo>
                      <a:pt x="182404" y="159925"/>
                      <a:pt x="183261" y="158496"/>
                      <a:pt x="184118" y="157067"/>
                    </a:cubicBezTo>
                    <a:lnTo>
                      <a:pt x="218408" y="176879"/>
                    </a:lnTo>
                    <a:cubicBezTo>
                      <a:pt x="217170" y="178880"/>
                      <a:pt x="215932" y="181070"/>
                      <a:pt x="214503" y="183166"/>
                    </a:cubicBezTo>
                    <a:close/>
                    <a:moveTo>
                      <a:pt x="14288" y="177165"/>
                    </a:moveTo>
                    <a:cubicBezTo>
                      <a:pt x="13049" y="175070"/>
                      <a:pt x="11811" y="172784"/>
                      <a:pt x="10763" y="170593"/>
                    </a:cubicBezTo>
                    <a:lnTo>
                      <a:pt x="46197" y="152876"/>
                    </a:lnTo>
                    <a:cubicBezTo>
                      <a:pt x="46958" y="154400"/>
                      <a:pt x="47720" y="155829"/>
                      <a:pt x="48578" y="157258"/>
                    </a:cubicBezTo>
                    <a:lnTo>
                      <a:pt x="14288" y="177165"/>
                    </a:lnTo>
                    <a:close/>
                    <a:moveTo>
                      <a:pt x="194024" y="109157"/>
                    </a:moveTo>
                    <a:cubicBezTo>
                      <a:pt x="193834" y="107537"/>
                      <a:pt x="193643" y="105823"/>
                      <a:pt x="193357" y="104299"/>
                    </a:cubicBezTo>
                    <a:lnTo>
                      <a:pt x="232410" y="97441"/>
                    </a:lnTo>
                    <a:cubicBezTo>
                      <a:pt x="232886" y="99917"/>
                      <a:pt x="233172" y="102394"/>
                      <a:pt x="233458" y="104870"/>
                    </a:cubicBezTo>
                    <a:lnTo>
                      <a:pt x="194024" y="109157"/>
                    </a:lnTo>
                    <a:close/>
                    <a:moveTo>
                      <a:pt x="39053" y="104585"/>
                    </a:moveTo>
                    <a:lnTo>
                      <a:pt x="0" y="97822"/>
                    </a:lnTo>
                    <a:cubicBezTo>
                      <a:pt x="381" y="95345"/>
                      <a:pt x="953" y="92964"/>
                      <a:pt x="1524" y="90488"/>
                    </a:cubicBezTo>
                    <a:lnTo>
                      <a:pt x="40100" y="99632"/>
                    </a:lnTo>
                    <a:cubicBezTo>
                      <a:pt x="39719" y="101251"/>
                      <a:pt x="39338" y="102870"/>
                      <a:pt x="39053" y="104585"/>
                    </a:cubicBezTo>
                    <a:close/>
                    <a:moveTo>
                      <a:pt x="170212" y="61246"/>
                    </a:moveTo>
                    <a:cubicBezTo>
                      <a:pt x="168973" y="60103"/>
                      <a:pt x="167735" y="58960"/>
                      <a:pt x="166497" y="57912"/>
                    </a:cubicBezTo>
                    <a:lnTo>
                      <a:pt x="191929" y="27527"/>
                    </a:lnTo>
                    <a:cubicBezTo>
                      <a:pt x="193834" y="29147"/>
                      <a:pt x="195739" y="30766"/>
                      <a:pt x="197548" y="32480"/>
                    </a:cubicBezTo>
                    <a:lnTo>
                      <a:pt x="170212" y="61246"/>
                    </a:lnTo>
                    <a:close/>
                    <a:moveTo>
                      <a:pt x="65723" y="58103"/>
                    </a:moveTo>
                    <a:lnTo>
                      <a:pt x="40100" y="27813"/>
                    </a:lnTo>
                    <a:cubicBezTo>
                      <a:pt x="42006" y="26194"/>
                      <a:pt x="43910" y="24670"/>
                      <a:pt x="45911" y="23146"/>
                    </a:cubicBezTo>
                    <a:lnTo>
                      <a:pt x="69532" y="54959"/>
                    </a:lnTo>
                    <a:cubicBezTo>
                      <a:pt x="68294" y="56007"/>
                      <a:pt x="66961" y="57055"/>
                      <a:pt x="65723" y="58103"/>
                    </a:cubicBezTo>
                    <a:close/>
                    <a:moveTo>
                      <a:pt x="121253" y="39815"/>
                    </a:moveTo>
                    <a:cubicBezTo>
                      <a:pt x="119634" y="39719"/>
                      <a:pt x="117920" y="39624"/>
                      <a:pt x="116300" y="39624"/>
                    </a:cubicBezTo>
                    <a:lnTo>
                      <a:pt x="115919" y="39624"/>
                    </a:lnTo>
                    <a:lnTo>
                      <a:pt x="115919" y="0"/>
                    </a:lnTo>
                    <a:lnTo>
                      <a:pt x="116300" y="0"/>
                    </a:lnTo>
                    <a:cubicBezTo>
                      <a:pt x="118777" y="0"/>
                      <a:pt x="121253" y="95"/>
                      <a:pt x="123730" y="191"/>
                    </a:cubicBezTo>
                    <a:lnTo>
                      <a:pt x="121253" y="398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0" name="Rounded Rectangle 7">
            <a:extLst>
              <a:ext uri="{FF2B5EF4-FFF2-40B4-BE49-F238E27FC236}">
                <a16:creationId xmlns:a16="http://schemas.microsoft.com/office/drawing/2014/main" id="{355932E3-D3DF-45C1-BF06-E8D76F51D073}"/>
              </a:ext>
            </a:extLst>
          </p:cNvPr>
          <p:cNvSpPr/>
          <p:nvPr/>
        </p:nvSpPr>
        <p:spPr>
          <a:xfrm rot="2700000">
            <a:off x="3487515" y="-2728708"/>
            <a:ext cx="4100046" cy="4100030"/>
          </a:xfrm>
          <a:prstGeom prst="roundRect">
            <a:avLst>
              <a:gd name="adj" fmla="val 34663"/>
            </a:avLst>
          </a:prstGeom>
          <a:gradFill>
            <a:gsLst>
              <a:gs pos="0">
                <a:srgbClr val="00BCD4"/>
              </a:gs>
              <a:gs pos="100000">
                <a:srgbClr val="4CEBFF">
                  <a:alpha val="0"/>
                </a:srgbClr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1" name="Rounded Rectangle 7">
            <a:extLst>
              <a:ext uri="{FF2B5EF4-FFF2-40B4-BE49-F238E27FC236}">
                <a16:creationId xmlns:a16="http://schemas.microsoft.com/office/drawing/2014/main" id="{E4A07B90-BD4A-488D-8C46-98337DBDBDA7}"/>
              </a:ext>
            </a:extLst>
          </p:cNvPr>
          <p:cNvSpPr/>
          <p:nvPr/>
        </p:nvSpPr>
        <p:spPr>
          <a:xfrm rot="2700000">
            <a:off x="1117445" y="2771854"/>
            <a:ext cx="2115817" cy="2115811"/>
          </a:xfrm>
          <a:prstGeom prst="roundRect">
            <a:avLst>
              <a:gd name="adj" fmla="val 34663"/>
            </a:avLst>
          </a:prstGeom>
          <a:solidFill>
            <a:srgbClr val="00BCD4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" name="Title 3">
            <a:extLst>
              <a:ext uri="{FF2B5EF4-FFF2-40B4-BE49-F238E27FC236}">
                <a16:creationId xmlns:a16="http://schemas.microsoft.com/office/drawing/2014/main" id="{BE5AD8F6-E11F-4683-A39B-54D62A0E41C3}"/>
              </a:ext>
            </a:extLst>
          </p:cNvPr>
          <p:cNvSpPr txBox="1">
            <a:spLocks/>
          </p:cNvSpPr>
          <p:nvPr/>
        </p:nvSpPr>
        <p:spPr>
          <a:xfrm>
            <a:off x="1270268" y="3845081"/>
            <a:ext cx="1810168" cy="2747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zh-CN" altLang="en-US" sz="2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项目介绍</a:t>
            </a:r>
          </a:p>
        </p:txBody>
      </p:sp>
      <p:sp>
        <p:nvSpPr>
          <p:cNvPr id="133" name="Title 3">
            <a:extLst>
              <a:ext uri="{FF2B5EF4-FFF2-40B4-BE49-F238E27FC236}">
                <a16:creationId xmlns:a16="http://schemas.microsoft.com/office/drawing/2014/main" id="{4BB9252C-1CF7-4730-AF37-9E33D9AECD93}"/>
              </a:ext>
            </a:extLst>
          </p:cNvPr>
          <p:cNvSpPr txBox="1">
            <a:spLocks/>
          </p:cNvSpPr>
          <p:nvPr/>
        </p:nvSpPr>
        <p:spPr>
          <a:xfrm>
            <a:off x="1596921" y="3049580"/>
            <a:ext cx="1156860" cy="562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54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01</a:t>
            </a:r>
            <a:endParaRPr lang="en-US" sz="2400" b="0" dirty="0">
              <a:solidFill>
                <a:srgbClr val="FFFFFF"/>
              </a:solidFill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34" name="Rounded Rectangle 8">
            <a:extLst>
              <a:ext uri="{FF2B5EF4-FFF2-40B4-BE49-F238E27FC236}">
                <a16:creationId xmlns:a16="http://schemas.microsoft.com/office/drawing/2014/main" id="{058A69C7-2889-42E3-8571-F15EBA6AA06D}"/>
              </a:ext>
            </a:extLst>
          </p:cNvPr>
          <p:cNvSpPr/>
          <p:nvPr/>
        </p:nvSpPr>
        <p:spPr>
          <a:xfrm rot="2700000">
            <a:off x="3713979" y="2767837"/>
            <a:ext cx="2146279" cy="2146275"/>
          </a:xfrm>
          <a:prstGeom prst="roundRect">
            <a:avLst>
              <a:gd name="adj" fmla="val 34663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101600" dist="38100" dir="54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2196F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5" name="Title 3">
            <a:extLst>
              <a:ext uri="{FF2B5EF4-FFF2-40B4-BE49-F238E27FC236}">
                <a16:creationId xmlns:a16="http://schemas.microsoft.com/office/drawing/2014/main" id="{94CE7A5D-3A5A-43BF-8A45-A33CA4A04F3E}"/>
              </a:ext>
            </a:extLst>
          </p:cNvPr>
          <p:cNvSpPr txBox="1">
            <a:spLocks/>
          </p:cNvSpPr>
          <p:nvPr/>
        </p:nvSpPr>
        <p:spPr>
          <a:xfrm>
            <a:off x="3882034" y="3902626"/>
            <a:ext cx="1810168" cy="2747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lvl="0" algn="ctr">
              <a:lnSpc>
                <a:spcPct val="80000"/>
              </a:lnSpc>
              <a:defRPr/>
            </a:pPr>
            <a:r>
              <a:rPr lang="zh-CN" altLang="en-US" sz="2800" dirty="0">
                <a:solidFill>
                  <a:srgbClr val="222222"/>
                </a:solidFill>
                <a:latin typeface="+mn-lt"/>
                <a:ea typeface="+mn-ea"/>
                <a:cs typeface="+mn-ea"/>
                <a:sym typeface="+mn-lt"/>
              </a:rPr>
              <a:t>发展前景</a:t>
            </a:r>
          </a:p>
        </p:txBody>
      </p:sp>
      <p:sp>
        <p:nvSpPr>
          <p:cNvPr id="136" name="Title 3">
            <a:extLst>
              <a:ext uri="{FF2B5EF4-FFF2-40B4-BE49-F238E27FC236}">
                <a16:creationId xmlns:a16="http://schemas.microsoft.com/office/drawing/2014/main" id="{AA60CF6A-2EDA-4CBD-873E-EBADB5EE78CE}"/>
              </a:ext>
            </a:extLst>
          </p:cNvPr>
          <p:cNvSpPr txBox="1">
            <a:spLocks/>
          </p:cNvSpPr>
          <p:nvPr/>
        </p:nvSpPr>
        <p:spPr>
          <a:xfrm>
            <a:off x="4208687" y="3145689"/>
            <a:ext cx="1156860" cy="562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02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37" name="Rounded Rectangle 9">
            <a:extLst>
              <a:ext uri="{FF2B5EF4-FFF2-40B4-BE49-F238E27FC236}">
                <a16:creationId xmlns:a16="http://schemas.microsoft.com/office/drawing/2014/main" id="{FA85FCD0-BC03-4F2F-B1BF-C3107B908E7E}"/>
              </a:ext>
            </a:extLst>
          </p:cNvPr>
          <p:cNvSpPr/>
          <p:nvPr/>
        </p:nvSpPr>
        <p:spPr>
          <a:xfrm rot="2700000">
            <a:off x="8946247" y="2767836"/>
            <a:ext cx="2146279" cy="2146275"/>
          </a:xfrm>
          <a:prstGeom prst="roundRect">
            <a:avLst>
              <a:gd name="adj" fmla="val 34663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101600" dist="38100" dir="54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2196F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4" name="Title 3">
            <a:extLst>
              <a:ext uri="{FF2B5EF4-FFF2-40B4-BE49-F238E27FC236}">
                <a16:creationId xmlns:a16="http://schemas.microsoft.com/office/drawing/2014/main" id="{3871302C-75FE-468F-9C1C-7921C4D085CE}"/>
              </a:ext>
            </a:extLst>
          </p:cNvPr>
          <p:cNvSpPr txBox="1">
            <a:spLocks/>
          </p:cNvSpPr>
          <p:nvPr/>
        </p:nvSpPr>
        <p:spPr>
          <a:xfrm>
            <a:off x="8906770" y="3902625"/>
            <a:ext cx="2225234" cy="2747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lvl="0" algn="ctr">
              <a:lnSpc>
                <a:spcPct val="80000"/>
              </a:lnSpc>
              <a:defRPr/>
            </a:pPr>
            <a:r>
              <a:rPr lang="zh-CN" altLang="en-US" sz="2800" dirty="0">
                <a:solidFill>
                  <a:srgbClr val="222222"/>
                </a:solidFill>
                <a:latin typeface="+mn-lt"/>
                <a:ea typeface="+mn-ea"/>
                <a:cs typeface="+mn-ea"/>
                <a:sym typeface="+mn-lt"/>
              </a:rPr>
              <a:t>合作目标</a:t>
            </a:r>
          </a:p>
        </p:txBody>
      </p:sp>
      <p:sp>
        <p:nvSpPr>
          <p:cNvPr id="146" name="Title 3">
            <a:extLst>
              <a:ext uri="{FF2B5EF4-FFF2-40B4-BE49-F238E27FC236}">
                <a16:creationId xmlns:a16="http://schemas.microsoft.com/office/drawing/2014/main" id="{3B844D27-2226-4A1B-A8C1-0C4753FEA18B}"/>
              </a:ext>
            </a:extLst>
          </p:cNvPr>
          <p:cNvSpPr txBox="1">
            <a:spLocks/>
          </p:cNvSpPr>
          <p:nvPr/>
        </p:nvSpPr>
        <p:spPr>
          <a:xfrm>
            <a:off x="9440956" y="3145688"/>
            <a:ext cx="1156860" cy="562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04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47" name="Rounded Rectangle 25">
            <a:extLst>
              <a:ext uri="{FF2B5EF4-FFF2-40B4-BE49-F238E27FC236}">
                <a16:creationId xmlns:a16="http://schemas.microsoft.com/office/drawing/2014/main" id="{B4D56D61-9AC4-4D7E-8CB1-1D232F2A11F5}"/>
              </a:ext>
            </a:extLst>
          </p:cNvPr>
          <p:cNvSpPr/>
          <p:nvPr/>
        </p:nvSpPr>
        <p:spPr>
          <a:xfrm rot="2700000">
            <a:off x="6333909" y="2767837"/>
            <a:ext cx="2146279" cy="2146275"/>
          </a:xfrm>
          <a:prstGeom prst="roundRect">
            <a:avLst>
              <a:gd name="adj" fmla="val 34663"/>
            </a:avLst>
          </a:prstGeom>
          <a:solidFill>
            <a:srgbClr val="00BCD4"/>
          </a:solidFill>
          <a:ln w="12700" cap="flat" cmpd="sng" algn="ctr">
            <a:noFill/>
            <a:prstDash val="solid"/>
            <a:miter lim="800000"/>
          </a:ln>
          <a:effectLst>
            <a:outerShdw blurRad="101600" dist="38100" dir="54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2196F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8" name="Title 3">
            <a:extLst>
              <a:ext uri="{FF2B5EF4-FFF2-40B4-BE49-F238E27FC236}">
                <a16:creationId xmlns:a16="http://schemas.microsoft.com/office/drawing/2014/main" id="{F1F63DD8-4560-46CA-B8FF-FD67C014230C}"/>
              </a:ext>
            </a:extLst>
          </p:cNvPr>
          <p:cNvSpPr txBox="1">
            <a:spLocks/>
          </p:cNvSpPr>
          <p:nvPr/>
        </p:nvSpPr>
        <p:spPr>
          <a:xfrm>
            <a:off x="6377395" y="3902626"/>
            <a:ext cx="2059308" cy="2747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lvl="0" algn="ctr">
              <a:lnSpc>
                <a:spcPct val="80000"/>
              </a:lnSpc>
              <a:defRPr/>
            </a:pP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产品经营</a:t>
            </a:r>
          </a:p>
        </p:txBody>
      </p:sp>
      <p:sp>
        <p:nvSpPr>
          <p:cNvPr id="149" name="Title 3">
            <a:extLst>
              <a:ext uri="{FF2B5EF4-FFF2-40B4-BE49-F238E27FC236}">
                <a16:creationId xmlns:a16="http://schemas.microsoft.com/office/drawing/2014/main" id="{20391BED-8E45-4C54-B86B-A77499735F1D}"/>
              </a:ext>
            </a:extLst>
          </p:cNvPr>
          <p:cNvSpPr txBox="1">
            <a:spLocks/>
          </p:cNvSpPr>
          <p:nvPr/>
        </p:nvSpPr>
        <p:spPr>
          <a:xfrm>
            <a:off x="6828618" y="3145689"/>
            <a:ext cx="1156860" cy="562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03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50" name="PA_文本框 5">
            <a:extLst>
              <a:ext uri="{FF2B5EF4-FFF2-40B4-BE49-F238E27FC236}">
                <a16:creationId xmlns:a16="http://schemas.microsoft.com/office/drawing/2014/main" id="{7AB9FBB3-1BB8-484B-BCAC-569283CC06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58660" y="176088"/>
            <a:ext cx="1843306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 flip="none" rotWithShape="1">
                  <a:gsLst>
                    <a:gs pos="0">
                      <a:srgbClr val="00BCD4">
                        <a:alpha val="21000"/>
                      </a:srgbClr>
                    </a:gs>
                    <a:gs pos="60000">
                      <a:schemeClr val="bg1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64906667-85D9-47D0-B868-0393C86BB3ED}"/>
              </a:ext>
            </a:extLst>
          </p:cNvPr>
          <p:cNvSpPr txBox="1"/>
          <p:nvPr/>
        </p:nvSpPr>
        <p:spPr>
          <a:xfrm>
            <a:off x="6609439" y="1077639"/>
            <a:ext cx="1892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lnSpc>
                <a:spcPct val="100000"/>
              </a:lnSpc>
              <a:defRPr/>
            </a:pPr>
            <a:r>
              <a:rPr lang="en-US" altLang="zh-CN" dirty="0">
                <a:gradFill>
                  <a:gsLst>
                    <a:gs pos="0">
                      <a:srgbClr val="00BCD4"/>
                    </a:gs>
                    <a:gs pos="100000">
                      <a:srgbClr val="4CEBFF">
                        <a:alpha val="0"/>
                      </a:srgbClr>
                    </a:gs>
                  </a:gsLst>
                  <a:lin ang="5400000" scaled="1"/>
                </a:gradFill>
                <a:sym typeface="+mn-lt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37621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21">
            <a:extLst>
              <a:ext uri="{FF2B5EF4-FFF2-40B4-BE49-F238E27FC236}">
                <a16:creationId xmlns:a16="http://schemas.microsoft.com/office/drawing/2014/main" id="{CC7A0C7D-CB15-42F3-ABBA-95A9D2FF51E2}"/>
              </a:ext>
            </a:extLst>
          </p:cNvPr>
          <p:cNvGrpSpPr/>
          <p:nvPr/>
        </p:nvGrpSpPr>
        <p:grpSpPr>
          <a:xfrm>
            <a:off x="1014852" y="3635273"/>
            <a:ext cx="2982574" cy="1191125"/>
            <a:chOff x="6571442" y="2101177"/>
            <a:chExt cx="2296381" cy="917086"/>
          </a:xfrm>
        </p:grpSpPr>
        <p:sp>
          <p:nvSpPr>
            <p:cNvPr id="71" name="Rounded Rectangle 22">
              <a:extLst>
                <a:ext uri="{FF2B5EF4-FFF2-40B4-BE49-F238E27FC236}">
                  <a16:creationId xmlns:a16="http://schemas.microsoft.com/office/drawing/2014/main" id="{9412726F-4694-46EA-9097-6549F211BD21}"/>
                </a:ext>
              </a:extLst>
            </p:cNvPr>
            <p:cNvSpPr/>
            <p:nvPr/>
          </p:nvSpPr>
          <p:spPr>
            <a:xfrm>
              <a:off x="6571442" y="2101177"/>
              <a:ext cx="2296381" cy="917086"/>
            </a:xfrm>
            <a:prstGeom prst="roundRect">
              <a:avLst>
                <a:gd name="adj" fmla="val 2744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TextBox 23">
              <a:extLst>
                <a:ext uri="{FF2B5EF4-FFF2-40B4-BE49-F238E27FC236}">
                  <a16:creationId xmlns:a16="http://schemas.microsoft.com/office/drawing/2014/main" id="{9D79F829-84C4-4174-9ADA-60C6173103F1}"/>
                </a:ext>
              </a:extLst>
            </p:cNvPr>
            <p:cNvSpPr txBox="1"/>
            <p:nvPr/>
          </p:nvSpPr>
          <p:spPr>
            <a:xfrm>
              <a:off x="6720890" y="2240469"/>
              <a:ext cx="2030010" cy="284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b="1" i="0" u="none" strike="noStrike" kern="0" cap="none" spc="0" normalizeH="0" baseline="0" noProof="0" dirty="0"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Title 3">
              <a:extLst>
                <a:ext uri="{FF2B5EF4-FFF2-40B4-BE49-F238E27FC236}">
                  <a16:creationId xmlns:a16="http://schemas.microsoft.com/office/drawing/2014/main" id="{76BC9B67-D8A6-44D1-AF09-2E26D7FCC425}"/>
                </a:ext>
              </a:extLst>
            </p:cNvPr>
            <p:cNvSpPr txBox="1">
              <a:spLocks/>
            </p:cNvSpPr>
            <p:nvPr/>
          </p:nvSpPr>
          <p:spPr>
            <a:xfrm>
              <a:off x="6720890" y="2494670"/>
              <a:ext cx="207934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C954E27-A7C3-4B7F-9877-9E7DEDA95287}"/>
              </a:ext>
            </a:extLst>
          </p:cNvPr>
          <p:cNvGrpSpPr/>
          <p:nvPr/>
        </p:nvGrpSpPr>
        <p:grpSpPr>
          <a:xfrm>
            <a:off x="4472917" y="1958339"/>
            <a:ext cx="3246166" cy="3246166"/>
            <a:chOff x="3545817" y="1751618"/>
            <a:chExt cx="4394200" cy="4394200"/>
          </a:xfrm>
        </p:grpSpPr>
        <p:grpSp>
          <p:nvGrpSpPr>
            <p:cNvPr id="12" name="그룹 8">
              <a:extLst>
                <a:ext uri="{FF2B5EF4-FFF2-40B4-BE49-F238E27FC236}">
                  <a16:creationId xmlns:a16="http://schemas.microsoft.com/office/drawing/2014/main" id="{1148EF36-2B30-48DF-B7DE-E40C9C358DB6}"/>
                </a:ext>
              </a:extLst>
            </p:cNvPr>
            <p:cNvGrpSpPr/>
            <p:nvPr/>
          </p:nvGrpSpPr>
          <p:grpSpPr>
            <a:xfrm>
              <a:off x="3545817" y="1751618"/>
              <a:ext cx="4394200" cy="4394200"/>
              <a:chOff x="3905250" y="1735138"/>
              <a:chExt cx="4394200" cy="4394200"/>
            </a:xfrm>
          </p:grpSpPr>
          <p:sp>
            <p:nvSpPr>
              <p:cNvPr id="13" name="Oval 8">
                <a:extLst>
                  <a:ext uri="{FF2B5EF4-FFF2-40B4-BE49-F238E27FC236}">
                    <a16:creationId xmlns:a16="http://schemas.microsoft.com/office/drawing/2014/main" id="{475BE12C-6FF9-45CE-AAFB-E4BC4594E08F}"/>
                  </a:ext>
                </a:extLst>
              </p:cNvPr>
              <p:cNvSpPr/>
              <p:nvPr/>
            </p:nvSpPr>
            <p:spPr>
              <a:xfrm>
                <a:off x="3905250" y="1735138"/>
                <a:ext cx="4394200" cy="4394200"/>
              </a:xfrm>
              <a:prstGeom prst="ellipse">
                <a:avLst/>
              </a:prstGeom>
              <a:solidFill>
                <a:srgbClr val="FFFFFF"/>
              </a:solidFill>
              <a:ln w="3175" cap="flat" cmpd="sng" algn="ctr">
                <a:noFill/>
                <a:prstDash val="solid"/>
                <a:miter lim="800000"/>
              </a:ln>
              <a:effectLst>
                <a:outerShdw blurRad="635000" dist="635000" dir="5400000" sx="93000" sy="93000" algn="t" rotWithShape="0">
                  <a:prstClr val="black">
                    <a:alpha val="12000"/>
                  </a:prstClr>
                </a:outerShdw>
              </a:effectLst>
            </p:spPr>
            <p:txBody>
              <a:bodyPr anchor="ctr"/>
              <a:lstStyle>
                <a:lvl1pPr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5pPr>
                <a:lvl6pPr marL="25146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6pPr>
                <a:lvl7pPr marL="29718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7pPr>
                <a:lvl8pPr marL="34290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8pPr>
                <a:lvl9pPr marL="38862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TextBox 9">
                <a:extLst>
                  <a:ext uri="{FF2B5EF4-FFF2-40B4-BE49-F238E27FC236}">
                    <a16:creationId xmlns:a16="http://schemas.microsoft.com/office/drawing/2014/main" id="{796B3A01-0666-4BBC-BB7E-F2CCCEE00793}"/>
                  </a:ext>
                </a:extLst>
              </p:cNvPr>
              <p:cNvSpPr txBox="1"/>
              <p:nvPr/>
            </p:nvSpPr>
            <p:spPr bwMode="auto">
              <a:xfrm>
                <a:off x="5319158" y="3692521"/>
                <a:ext cx="1566384" cy="422275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marL="0" marR="0" lvl="0" indent="0" algn="ctr" defTabSz="121917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</a:t>
                </a:r>
                <a:endPara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222222">
                      <a:lumMod val="85000"/>
                      <a:lumOff val="1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0" marR="0" lvl="0" indent="0" algn="ctr" defTabSz="121917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标题文本</a:t>
                </a:r>
                <a:endParaRPr kumimoji="0" lang="nb-NO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222222">
                      <a:lumMod val="85000"/>
                      <a:lumOff val="1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62451B94-2CC3-4141-BF19-4CE6F9C8E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030" y="1784955"/>
              <a:ext cx="2882900" cy="1838325"/>
            </a:xfrm>
            <a:custGeom>
              <a:avLst/>
              <a:gdLst>
                <a:gd name="T0" fmla="*/ 667 w 822"/>
                <a:gd name="T1" fmla="*/ 524 h 524"/>
                <a:gd name="T2" fmla="*/ 671 w 822"/>
                <a:gd name="T3" fmla="*/ 492 h 524"/>
                <a:gd name="T4" fmla="*/ 634 w 822"/>
                <a:gd name="T5" fmla="*/ 465 h 524"/>
                <a:gd name="T6" fmla="*/ 548 w 822"/>
                <a:gd name="T7" fmla="*/ 465 h 524"/>
                <a:gd name="T8" fmla="*/ 354 w 822"/>
                <a:gd name="T9" fmla="*/ 324 h 524"/>
                <a:gd name="T10" fmla="*/ 327 w 822"/>
                <a:gd name="T11" fmla="*/ 243 h 524"/>
                <a:gd name="T12" fmla="*/ 318 w 822"/>
                <a:gd name="T13" fmla="*/ 225 h 524"/>
                <a:gd name="T14" fmla="*/ 0 w 822"/>
                <a:gd name="T15" fmla="*/ 98 h 524"/>
                <a:gd name="T16" fmla="*/ 470 w 822"/>
                <a:gd name="T17" fmla="*/ 53 h 524"/>
                <a:gd name="T18" fmla="*/ 689 w 822"/>
                <a:gd name="T19" fmla="*/ 181 h 524"/>
                <a:gd name="T20" fmla="*/ 689 w 822"/>
                <a:gd name="T21" fmla="*/ 181 h 524"/>
                <a:gd name="T22" fmla="*/ 667 w 822"/>
                <a:gd name="T23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2" h="524">
                  <a:moveTo>
                    <a:pt x="667" y="524"/>
                  </a:moveTo>
                  <a:cubicBezTo>
                    <a:pt x="673" y="515"/>
                    <a:pt x="674" y="503"/>
                    <a:pt x="671" y="492"/>
                  </a:cubicBezTo>
                  <a:cubicBezTo>
                    <a:pt x="666" y="476"/>
                    <a:pt x="651" y="465"/>
                    <a:pt x="634" y="465"/>
                  </a:cubicBezTo>
                  <a:cubicBezTo>
                    <a:pt x="548" y="465"/>
                    <a:pt x="548" y="465"/>
                    <a:pt x="548" y="465"/>
                  </a:cubicBezTo>
                  <a:cubicBezTo>
                    <a:pt x="459" y="465"/>
                    <a:pt x="381" y="408"/>
                    <a:pt x="354" y="324"/>
                  </a:cubicBezTo>
                  <a:cubicBezTo>
                    <a:pt x="327" y="243"/>
                    <a:pt x="327" y="243"/>
                    <a:pt x="327" y="243"/>
                  </a:cubicBezTo>
                  <a:cubicBezTo>
                    <a:pt x="327" y="243"/>
                    <a:pt x="324" y="232"/>
                    <a:pt x="318" y="225"/>
                  </a:cubicBezTo>
                  <a:cubicBezTo>
                    <a:pt x="288" y="176"/>
                    <a:pt x="173" y="17"/>
                    <a:pt x="0" y="98"/>
                  </a:cubicBezTo>
                  <a:cubicBezTo>
                    <a:pt x="139" y="21"/>
                    <a:pt x="307" y="0"/>
                    <a:pt x="470" y="53"/>
                  </a:cubicBezTo>
                  <a:cubicBezTo>
                    <a:pt x="554" y="80"/>
                    <a:pt x="628" y="125"/>
                    <a:pt x="689" y="181"/>
                  </a:cubicBezTo>
                  <a:cubicBezTo>
                    <a:pt x="689" y="181"/>
                    <a:pt x="689" y="181"/>
                    <a:pt x="689" y="181"/>
                  </a:cubicBezTo>
                  <a:cubicBezTo>
                    <a:pt x="822" y="321"/>
                    <a:pt x="705" y="480"/>
                    <a:pt x="667" y="524"/>
                  </a:cubicBezTo>
                  <a:close/>
                </a:path>
              </a:pathLst>
            </a:custGeom>
            <a:solidFill>
              <a:srgbClr val="00BCD4"/>
            </a:solidFill>
            <a:ln w="3175">
              <a:noFill/>
            </a:ln>
            <a:effectLst>
              <a:outerShdw sx="103000" sy="103000" algn="ctr" rotWithShape="0">
                <a:prstClr val="black">
                  <a:alpha val="10000"/>
                </a:prstClr>
              </a:outerShdw>
            </a:effec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38">
              <a:extLst>
                <a:ext uri="{FF2B5EF4-FFF2-40B4-BE49-F238E27FC236}">
                  <a16:creationId xmlns:a16="http://schemas.microsoft.com/office/drawing/2014/main" id="{5E4FAAB5-B092-4D85-8D7F-C722C014B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2967" y="1842105"/>
              <a:ext cx="2251075" cy="2495550"/>
            </a:xfrm>
            <a:custGeom>
              <a:avLst/>
              <a:gdLst>
                <a:gd name="T0" fmla="*/ 642 w 642"/>
                <a:gd name="T1" fmla="*/ 209 h 712"/>
                <a:gd name="T2" fmla="*/ 613 w 642"/>
                <a:gd name="T3" fmla="*/ 196 h 712"/>
                <a:gd name="T4" fmla="*/ 576 w 642"/>
                <a:gd name="T5" fmla="*/ 223 h 712"/>
                <a:gd name="T6" fmla="*/ 549 w 642"/>
                <a:gd name="T7" fmla="*/ 305 h 712"/>
                <a:gd name="T8" fmla="*/ 355 w 642"/>
                <a:gd name="T9" fmla="*/ 446 h 712"/>
                <a:gd name="T10" fmla="*/ 269 w 642"/>
                <a:gd name="T11" fmla="*/ 446 h 712"/>
                <a:gd name="T12" fmla="*/ 250 w 642"/>
                <a:gd name="T13" fmla="*/ 449 h 712"/>
                <a:gd name="T14" fmla="*/ 31 w 642"/>
                <a:gd name="T15" fmla="*/ 712 h 712"/>
                <a:gd name="T16" fmla="*/ 133 w 642"/>
                <a:gd name="T17" fmla="*/ 251 h 712"/>
                <a:gd name="T18" fmla="*/ 323 w 642"/>
                <a:gd name="T19" fmla="*/ 83 h 712"/>
                <a:gd name="T20" fmla="*/ 323 w 642"/>
                <a:gd name="T21" fmla="*/ 83 h 712"/>
                <a:gd name="T22" fmla="*/ 642 w 642"/>
                <a:gd name="T23" fmla="*/ 209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712">
                  <a:moveTo>
                    <a:pt x="642" y="209"/>
                  </a:moveTo>
                  <a:cubicBezTo>
                    <a:pt x="635" y="201"/>
                    <a:pt x="624" y="196"/>
                    <a:pt x="613" y="196"/>
                  </a:cubicBezTo>
                  <a:cubicBezTo>
                    <a:pt x="596" y="196"/>
                    <a:pt x="581" y="207"/>
                    <a:pt x="576" y="223"/>
                  </a:cubicBezTo>
                  <a:cubicBezTo>
                    <a:pt x="549" y="305"/>
                    <a:pt x="549" y="305"/>
                    <a:pt x="549" y="305"/>
                  </a:cubicBezTo>
                  <a:cubicBezTo>
                    <a:pt x="522" y="389"/>
                    <a:pt x="444" y="446"/>
                    <a:pt x="355" y="446"/>
                  </a:cubicBezTo>
                  <a:cubicBezTo>
                    <a:pt x="269" y="446"/>
                    <a:pt x="269" y="446"/>
                    <a:pt x="269" y="446"/>
                  </a:cubicBezTo>
                  <a:cubicBezTo>
                    <a:pt x="269" y="446"/>
                    <a:pt x="259" y="446"/>
                    <a:pt x="250" y="449"/>
                  </a:cubicBezTo>
                  <a:cubicBezTo>
                    <a:pt x="194" y="463"/>
                    <a:pt x="7" y="522"/>
                    <a:pt x="31" y="712"/>
                  </a:cubicBezTo>
                  <a:cubicBezTo>
                    <a:pt x="0" y="557"/>
                    <a:pt x="32" y="390"/>
                    <a:pt x="133" y="251"/>
                  </a:cubicBezTo>
                  <a:cubicBezTo>
                    <a:pt x="185" y="180"/>
                    <a:pt x="250" y="123"/>
                    <a:pt x="323" y="83"/>
                  </a:cubicBezTo>
                  <a:cubicBezTo>
                    <a:pt x="323" y="83"/>
                    <a:pt x="323" y="83"/>
                    <a:pt x="323" y="83"/>
                  </a:cubicBezTo>
                  <a:cubicBezTo>
                    <a:pt x="497" y="0"/>
                    <a:pt x="612" y="160"/>
                    <a:pt x="642" y="209"/>
                  </a:cubicBezTo>
                  <a:close/>
                </a:path>
              </a:pathLst>
            </a:custGeom>
            <a:solidFill>
              <a:srgbClr val="00BCD4">
                <a:lumMod val="75000"/>
              </a:srgbClr>
            </a:solidFill>
            <a:ln w="3175">
              <a:noFill/>
            </a:ln>
            <a:effectLst>
              <a:outerShdw sx="103000" sy="103000" algn="ctr" rotWithShape="0">
                <a:prstClr val="black">
                  <a:alpha val="10000"/>
                </a:prstClr>
              </a:outerShdw>
            </a:effec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39">
              <a:extLst>
                <a:ext uri="{FF2B5EF4-FFF2-40B4-BE49-F238E27FC236}">
                  <a16:creationId xmlns:a16="http://schemas.microsoft.com/office/drawing/2014/main" id="{E2FBED96-FB6D-419F-B385-9DA037D46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605" y="3415318"/>
              <a:ext cx="1870075" cy="2586037"/>
            </a:xfrm>
            <a:custGeom>
              <a:avLst/>
              <a:gdLst>
                <a:gd name="T0" fmla="*/ 244 w 533"/>
                <a:gd name="T1" fmla="*/ 0 h 737"/>
                <a:gd name="T2" fmla="*/ 223 w 533"/>
                <a:gd name="T3" fmla="*/ 24 h 737"/>
                <a:gd name="T4" fmla="*/ 237 w 533"/>
                <a:gd name="T5" fmla="*/ 68 h 737"/>
                <a:gd name="T6" fmla="*/ 306 w 533"/>
                <a:gd name="T7" fmla="*/ 118 h 737"/>
                <a:gd name="T8" fmla="*/ 380 w 533"/>
                <a:gd name="T9" fmla="*/ 346 h 737"/>
                <a:gd name="T10" fmla="*/ 354 w 533"/>
                <a:gd name="T11" fmla="*/ 428 h 737"/>
                <a:gd name="T12" fmla="*/ 351 w 533"/>
                <a:gd name="T13" fmla="*/ 447 h 737"/>
                <a:gd name="T14" fmla="*/ 533 w 533"/>
                <a:gd name="T15" fmla="*/ 737 h 737"/>
                <a:gd name="T16" fmla="*/ 127 w 533"/>
                <a:gd name="T17" fmla="*/ 498 h 737"/>
                <a:gd name="T18" fmla="*/ 25 w 533"/>
                <a:gd name="T19" fmla="*/ 265 h 737"/>
                <a:gd name="T20" fmla="*/ 25 w 533"/>
                <a:gd name="T21" fmla="*/ 265 h 737"/>
                <a:gd name="T22" fmla="*/ 244 w 533"/>
                <a:gd name="T2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3" h="737">
                  <a:moveTo>
                    <a:pt x="244" y="0"/>
                  </a:moveTo>
                  <a:cubicBezTo>
                    <a:pt x="234" y="5"/>
                    <a:pt x="226" y="13"/>
                    <a:pt x="223" y="24"/>
                  </a:cubicBezTo>
                  <a:cubicBezTo>
                    <a:pt x="217" y="40"/>
                    <a:pt x="223" y="58"/>
                    <a:pt x="237" y="68"/>
                  </a:cubicBezTo>
                  <a:cubicBezTo>
                    <a:pt x="306" y="118"/>
                    <a:pt x="306" y="118"/>
                    <a:pt x="306" y="118"/>
                  </a:cubicBezTo>
                  <a:cubicBezTo>
                    <a:pt x="378" y="170"/>
                    <a:pt x="408" y="262"/>
                    <a:pt x="380" y="346"/>
                  </a:cubicBezTo>
                  <a:cubicBezTo>
                    <a:pt x="354" y="428"/>
                    <a:pt x="354" y="428"/>
                    <a:pt x="354" y="428"/>
                  </a:cubicBezTo>
                  <a:cubicBezTo>
                    <a:pt x="354" y="428"/>
                    <a:pt x="350" y="438"/>
                    <a:pt x="351" y="447"/>
                  </a:cubicBezTo>
                  <a:cubicBezTo>
                    <a:pt x="346" y="505"/>
                    <a:pt x="345" y="701"/>
                    <a:pt x="533" y="737"/>
                  </a:cubicBezTo>
                  <a:cubicBezTo>
                    <a:pt x="376" y="718"/>
                    <a:pt x="227" y="636"/>
                    <a:pt x="127" y="498"/>
                  </a:cubicBezTo>
                  <a:cubicBezTo>
                    <a:pt x="75" y="426"/>
                    <a:pt x="41" y="346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0" y="74"/>
                    <a:pt x="187" y="14"/>
                    <a:pt x="244" y="0"/>
                  </a:cubicBezTo>
                  <a:close/>
                </a:path>
              </a:pathLst>
            </a:custGeom>
            <a:solidFill>
              <a:srgbClr val="00BCD4">
                <a:lumMod val="60000"/>
                <a:lumOff val="40000"/>
              </a:srgbClr>
            </a:solidFill>
            <a:ln w="3175">
              <a:noFill/>
            </a:ln>
            <a:effectLst>
              <a:outerShdw sx="103000" sy="103000" algn="ctr" rotWithShape="0">
                <a:prstClr val="black">
                  <a:alpha val="10000"/>
                </a:prstClr>
              </a:outerShdw>
            </a:effec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40">
              <a:extLst>
                <a:ext uri="{FF2B5EF4-FFF2-40B4-BE49-F238E27FC236}">
                  <a16:creationId xmlns:a16="http://schemas.microsoft.com/office/drawing/2014/main" id="{B4F0278B-7134-47A0-B1AF-DD935D324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3280" y="4720243"/>
              <a:ext cx="2790825" cy="1314450"/>
            </a:xfrm>
            <a:custGeom>
              <a:avLst/>
              <a:gdLst>
                <a:gd name="T0" fmla="*/ 6 w 796"/>
                <a:gd name="T1" fmla="*/ 75 h 375"/>
                <a:gd name="T2" fmla="*/ 22 w 796"/>
                <a:gd name="T3" fmla="*/ 103 h 375"/>
                <a:gd name="T4" fmla="*/ 68 w 796"/>
                <a:gd name="T5" fmla="*/ 103 h 375"/>
                <a:gd name="T6" fmla="*/ 137 w 796"/>
                <a:gd name="T7" fmla="*/ 52 h 375"/>
                <a:gd name="T8" fmla="*/ 377 w 796"/>
                <a:gd name="T9" fmla="*/ 52 h 375"/>
                <a:gd name="T10" fmla="*/ 447 w 796"/>
                <a:gd name="T11" fmla="*/ 103 h 375"/>
                <a:gd name="T12" fmla="*/ 464 w 796"/>
                <a:gd name="T13" fmla="*/ 112 h 375"/>
                <a:gd name="T14" fmla="*/ 796 w 796"/>
                <a:gd name="T15" fmla="*/ 28 h 375"/>
                <a:gd name="T16" fmla="*/ 443 w 796"/>
                <a:gd name="T17" fmla="*/ 340 h 375"/>
                <a:gd name="T18" fmla="*/ 190 w 796"/>
                <a:gd name="T19" fmla="*/ 365 h 375"/>
                <a:gd name="T20" fmla="*/ 190 w 796"/>
                <a:gd name="T21" fmla="*/ 365 h 375"/>
                <a:gd name="T22" fmla="*/ 6 w 796"/>
                <a:gd name="T23" fmla="*/ 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6" h="375">
                  <a:moveTo>
                    <a:pt x="6" y="75"/>
                  </a:moveTo>
                  <a:cubicBezTo>
                    <a:pt x="7" y="86"/>
                    <a:pt x="13" y="96"/>
                    <a:pt x="22" y="103"/>
                  </a:cubicBezTo>
                  <a:cubicBezTo>
                    <a:pt x="36" y="113"/>
                    <a:pt x="54" y="113"/>
                    <a:pt x="68" y="103"/>
                  </a:cubicBezTo>
                  <a:cubicBezTo>
                    <a:pt x="137" y="52"/>
                    <a:pt x="137" y="52"/>
                    <a:pt x="137" y="52"/>
                  </a:cubicBezTo>
                  <a:cubicBezTo>
                    <a:pt x="209" y="0"/>
                    <a:pt x="306" y="0"/>
                    <a:pt x="377" y="52"/>
                  </a:cubicBezTo>
                  <a:cubicBezTo>
                    <a:pt x="447" y="103"/>
                    <a:pt x="447" y="103"/>
                    <a:pt x="447" y="103"/>
                  </a:cubicBezTo>
                  <a:cubicBezTo>
                    <a:pt x="447" y="103"/>
                    <a:pt x="455" y="109"/>
                    <a:pt x="464" y="112"/>
                  </a:cubicBezTo>
                  <a:cubicBezTo>
                    <a:pt x="518" y="134"/>
                    <a:pt x="704" y="195"/>
                    <a:pt x="796" y="28"/>
                  </a:cubicBezTo>
                  <a:cubicBezTo>
                    <a:pt x="729" y="171"/>
                    <a:pt x="605" y="288"/>
                    <a:pt x="443" y="340"/>
                  </a:cubicBezTo>
                  <a:cubicBezTo>
                    <a:pt x="359" y="368"/>
                    <a:pt x="273" y="375"/>
                    <a:pt x="190" y="365"/>
                  </a:cubicBezTo>
                  <a:cubicBezTo>
                    <a:pt x="190" y="365"/>
                    <a:pt x="190" y="365"/>
                    <a:pt x="190" y="365"/>
                  </a:cubicBezTo>
                  <a:cubicBezTo>
                    <a:pt x="0" y="330"/>
                    <a:pt x="1" y="133"/>
                    <a:pt x="6" y="75"/>
                  </a:cubicBezTo>
                  <a:close/>
                </a:path>
              </a:pathLst>
            </a:custGeom>
            <a:solidFill>
              <a:srgbClr val="00BCD4">
                <a:lumMod val="75000"/>
              </a:srgbClr>
            </a:solidFill>
            <a:ln w="3175">
              <a:noFill/>
            </a:ln>
            <a:effectLst>
              <a:outerShdw sx="103000" sy="103000" algn="ctr" rotWithShape="0">
                <a:prstClr val="black">
                  <a:alpha val="10000"/>
                </a:prstClr>
              </a:outerShdw>
            </a:effec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id="{5748E8EE-0DF9-45E1-865D-315AEC4AE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1892" y="2423130"/>
              <a:ext cx="1385888" cy="2984500"/>
            </a:xfrm>
            <a:custGeom>
              <a:avLst/>
              <a:gdLst>
                <a:gd name="T0" fmla="*/ 8 w 395"/>
                <a:gd name="T1" fmla="*/ 767 h 851"/>
                <a:gd name="T2" fmla="*/ 39 w 395"/>
                <a:gd name="T3" fmla="*/ 760 h 851"/>
                <a:gd name="T4" fmla="*/ 54 w 395"/>
                <a:gd name="T5" fmla="*/ 716 h 851"/>
                <a:gd name="T6" fmla="*/ 27 w 395"/>
                <a:gd name="T7" fmla="*/ 635 h 851"/>
                <a:gd name="T8" fmla="*/ 101 w 395"/>
                <a:gd name="T9" fmla="*/ 407 h 851"/>
                <a:gd name="T10" fmla="*/ 171 w 395"/>
                <a:gd name="T11" fmla="*/ 356 h 851"/>
                <a:gd name="T12" fmla="*/ 184 w 395"/>
                <a:gd name="T13" fmla="*/ 342 h 851"/>
                <a:gd name="T14" fmla="*/ 207 w 395"/>
                <a:gd name="T15" fmla="*/ 0 h 851"/>
                <a:gd name="T16" fmla="*/ 395 w 395"/>
                <a:gd name="T17" fmla="*/ 433 h 851"/>
                <a:gd name="T18" fmla="*/ 341 w 395"/>
                <a:gd name="T19" fmla="*/ 681 h 851"/>
                <a:gd name="T20" fmla="*/ 341 w 395"/>
                <a:gd name="T21" fmla="*/ 681 h 851"/>
                <a:gd name="T22" fmla="*/ 8 w 395"/>
                <a:gd name="T23" fmla="*/ 767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5" h="851">
                  <a:moveTo>
                    <a:pt x="8" y="767"/>
                  </a:moveTo>
                  <a:cubicBezTo>
                    <a:pt x="19" y="769"/>
                    <a:pt x="30" y="767"/>
                    <a:pt x="39" y="760"/>
                  </a:cubicBezTo>
                  <a:cubicBezTo>
                    <a:pt x="53" y="750"/>
                    <a:pt x="59" y="732"/>
                    <a:pt x="54" y="716"/>
                  </a:cubicBezTo>
                  <a:cubicBezTo>
                    <a:pt x="27" y="635"/>
                    <a:pt x="27" y="635"/>
                    <a:pt x="27" y="635"/>
                  </a:cubicBezTo>
                  <a:cubicBezTo>
                    <a:pt x="0" y="551"/>
                    <a:pt x="30" y="458"/>
                    <a:pt x="101" y="407"/>
                  </a:cubicBezTo>
                  <a:cubicBezTo>
                    <a:pt x="171" y="356"/>
                    <a:pt x="171" y="356"/>
                    <a:pt x="171" y="356"/>
                  </a:cubicBezTo>
                  <a:cubicBezTo>
                    <a:pt x="171" y="356"/>
                    <a:pt x="179" y="350"/>
                    <a:pt x="184" y="342"/>
                  </a:cubicBezTo>
                  <a:cubicBezTo>
                    <a:pt x="222" y="298"/>
                    <a:pt x="338" y="140"/>
                    <a:pt x="207" y="0"/>
                  </a:cubicBezTo>
                  <a:cubicBezTo>
                    <a:pt x="323" y="108"/>
                    <a:pt x="395" y="262"/>
                    <a:pt x="395" y="433"/>
                  </a:cubicBezTo>
                  <a:cubicBezTo>
                    <a:pt x="395" y="522"/>
                    <a:pt x="376" y="606"/>
                    <a:pt x="341" y="681"/>
                  </a:cubicBezTo>
                  <a:cubicBezTo>
                    <a:pt x="341" y="681"/>
                    <a:pt x="341" y="681"/>
                    <a:pt x="341" y="681"/>
                  </a:cubicBezTo>
                  <a:cubicBezTo>
                    <a:pt x="249" y="851"/>
                    <a:pt x="62" y="789"/>
                    <a:pt x="8" y="767"/>
                  </a:cubicBezTo>
                  <a:close/>
                </a:path>
              </a:pathLst>
            </a:custGeom>
            <a:solidFill>
              <a:srgbClr val="00BCD4">
                <a:lumMod val="60000"/>
                <a:lumOff val="40000"/>
              </a:srgbClr>
            </a:solidFill>
            <a:ln w="3175">
              <a:noFill/>
            </a:ln>
            <a:effectLst>
              <a:outerShdw sx="103000" sy="103000" algn="ctr" rotWithShape="0">
                <a:prstClr val="black">
                  <a:alpha val="10000"/>
                </a:prstClr>
              </a:outerShdw>
            </a:effec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Group 21">
            <a:extLst>
              <a:ext uri="{FF2B5EF4-FFF2-40B4-BE49-F238E27FC236}">
                <a16:creationId xmlns:a16="http://schemas.microsoft.com/office/drawing/2014/main" id="{5BAB5937-F2C2-44F3-BB9A-D7112490C31C}"/>
              </a:ext>
            </a:extLst>
          </p:cNvPr>
          <p:cNvGrpSpPr/>
          <p:nvPr/>
        </p:nvGrpSpPr>
        <p:grpSpPr>
          <a:xfrm>
            <a:off x="1014852" y="2025185"/>
            <a:ext cx="2982574" cy="1191125"/>
            <a:chOff x="6571442" y="2101177"/>
            <a:chExt cx="2296381" cy="917086"/>
          </a:xfrm>
        </p:grpSpPr>
        <p:sp>
          <p:nvSpPr>
            <p:cNvPr id="46" name="Rounded Rectangle 22">
              <a:extLst>
                <a:ext uri="{FF2B5EF4-FFF2-40B4-BE49-F238E27FC236}">
                  <a16:creationId xmlns:a16="http://schemas.microsoft.com/office/drawing/2014/main" id="{58BA7CD1-37B4-4856-8449-A672FAA2F2E8}"/>
                </a:ext>
              </a:extLst>
            </p:cNvPr>
            <p:cNvSpPr/>
            <p:nvPr/>
          </p:nvSpPr>
          <p:spPr>
            <a:xfrm>
              <a:off x="6571442" y="2101177"/>
              <a:ext cx="2296381" cy="917086"/>
            </a:xfrm>
            <a:prstGeom prst="roundRect">
              <a:avLst>
                <a:gd name="adj" fmla="val 2744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TextBox 23">
              <a:extLst>
                <a:ext uri="{FF2B5EF4-FFF2-40B4-BE49-F238E27FC236}">
                  <a16:creationId xmlns:a16="http://schemas.microsoft.com/office/drawing/2014/main" id="{CC18CFC2-FB5E-41A6-B971-53E2B5A8BC74}"/>
                </a:ext>
              </a:extLst>
            </p:cNvPr>
            <p:cNvSpPr txBox="1"/>
            <p:nvPr/>
          </p:nvSpPr>
          <p:spPr>
            <a:xfrm>
              <a:off x="6720890" y="2240469"/>
              <a:ext cx="2030010" cy="284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b="1" i="0" u="none" strike="noStrike" kern="0" cap="none" spc="0" normalizeH="0" baseline="0" noProof="0" dirty="0"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Title 3">
              <a:extLst>
                <a:ext uri="{FF2B5EF4-FFF2-40B4-BE49-F238E27FC236}">
                  <a16:creationId xmlns:a16="http://schemas.microsoft.com/office/drawing/2014/main" id="{ABFBC21F-B929-497B-8D0B-74A34A208343}"/>
                </a:ext>
              </a:extLst>
            </p:cNvPr>
            <p:cNvSpPr txBox="1">
              <a:spLocks/>
            </p:cNvSpPr>
            <p:nvPr/>
          </p:nvSpPr>
          <p:spPr>
            <a:xfrm>
              <a:off x="6720890" y="2494670"/>
              <a:ext cx="207934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5" name="Oval 41">
            <a:extLst>
              <a:ext uri="{FF2B5EF4-FFF2-40B4-BE49-F238E27FC236}">
                <a16:creationId xmlns:a16="http://schemas.microsoft.com/office/drawing/2014/main" id="{FF8D4062-1316-4318-B523-49756CAD4702}"/>
              </a:ext>
            </a:extLst>
          </p:cNvPr>
          <p:cNvSpPr>
            <a:spLocks noChangeAspect="1"/>
          </p:cNvSpPr>
          <p:nvPr/>
        </p:nvSpPr>
        <p:spPr>
          <a:xfrm>
            <a:off x="3923396" y="2551706"/>
            <a:ext cx="158352" cy="158352"/>
          </a:xfrm>
          <a:prstGeom prst="ellipse">
            <a:avLst/>
          </a:prstGeom>
          <a:solidFill>
            <a:srgbClr val="00BCD4"/>
          </a:solidFill>
          <a:ln w="6350" cap="flat" cmpd="sng" algn="ctr">
            <a:noFill/>
            <a:prstDash val="solid"/>
            <a:miter lim="800000"/>
          </a:ln>
          <a:effectLst>
            <a:outerShdw blurRad="127000" dist="63500" dir="5400000" algn="t" rotWithShape="0">
              <a:prstClr val="black">
                <a:alpha val="1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Oval 42">
            <a:extLst>
              <a:ext uri="{FF2B5EF4-FFF2-40B4-BE49-F238E27FC236}">
                <a16:creationId xmlns:a16="http://schemas.microsoft.com/office/drawing/2014/main" id="{DDCC67E2-3AA0-49BD-ABBA-24B48CB3EFF4}"/>
              </a:ext>
            </a:extLst>
          </p:cNvPr>
          <p:cNvSpPr>
            <a:spLocks noChangeAspect="1"/>
          </p:cNvSpPr>
          <p:nvPr/>
        </p:nvSpPr>
        <p:spPr>
          <a:xfrm>
            <a:off x="3923396" y="4113560"/>
            <a:ext cx="158352" cy="158352"/>
          </a:xfrm>
          <a:prstGeom prst="ellipse">
            <a:avLst/>
          </a:prstGeom>
          <a:solidFill>
            <a:srgbClr val="00BCD4">
              <a:lumMod val="60000"/>
              <a:lumOff val="40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27000" dist="63500" dir="5400000" algn="t" rotWithShape="0">
              <a:prstClr val="black">
                <a:alpha val="1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C8C434B-190F-42B6-89B9-81725149188A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40" name="Rounded Rectangle 7">
              <a:extLst>
                <a:ext uri="{FF2B5EF4-FFF2-40B4-BE49-F238E27FC236}">
                  <a16:creationId xmlns:a16="http://schemas.microsoft.com/office/drawing/2014/main" id="{DF9A3E49-6491-4479-A0AD-A37EA584D101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Title 3">
              <a:extLst>
                <a:ext uri="{FF2B5EF4-FFF2-40B4-BE49-F238E27FC236}">
                  <a16:creationId xmlns:a16="http://schemas.microsoft.com/office/drawing/2014/main" id="{302B1F7C-32EE-4DF8-9342-4CE49544206D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02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0CA3FD9-F14A-4D05-97A5-CCC83C259178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发展前景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9EB89B3-DD17-47E0-8098-D6D8329A37C0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74" name="Group 21">
            <a:extLst>
              <a:ext uri="{FF2B5EF4-FFF2-40B4-BE49-F238E27FC236}">
                <a16:creationId xmlns:a16="http://schemas.microsoft.com/office/drawing/2014/main" id="{37E0DC6C-88C5-4E1A-85E2-03528192D06F}"/>
              </a:ext>
            </a:extLst>
          </p:cNvPr>
          <p:cNvGrpSpPr/>
          <p:nvPr/>
        </p:nvGrpSpPr>
        <p:grpSpPr>
          <a:xfrm>
            <a:off x="8104631" y="3635273"/>
            <a:ext cx="2982574" cy="1191125"/>
            <a:chOff x="6571442" y="2101177"/>
            <a:chExt cx="2296381" cy="917086"/>
          </a:xfrm>
        </p:grpSpPr>
        <p:sp>
          <p:nvSpPr>
            <p:cNvPr id="75" name="Rounded Rectangle 22">
              <a:extLst>
                <a:ext uri="{FF2B5EF4-FFF2-40B4-BE49-F238E27FC236}">
                  <a16:creationId xmlns:a16="http://schemas.microsoft.com/office/drawing/2014/main" id="{C26F3B7C-2D45-4ED4-ACFB-89F34A224A56}"/>
                </a:ext>
              </a:extLst>
            </p:cNvPr>
            <p:cNvSpPr/>
            <p:nvPr/>
          </p:nvSpPr>
          <p:spPr>
            <a:xfrm>
              <a:off x="6571442" y="2101177"/>
              <a:ext cx="2296381" cy="917086"/>
            </a:xfrm>
            <a:prstGeom prst="roundRect">
              <a:avLst>
                <a:gd name="adj" fmla="val 2744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TextBox 23">
              <a:extLst>
                <a:ext uri="{FF2B5EF4-FFF2-40B4-BE49-F238E27FC236}">
                  <a16:creationId xmlns:a16="http://schemas.microsoft.com/office/drawing/2014/main" id="{1F030C0C-3184-4CB7-9468-D0DCAD45472D}"/>
                </a:ext>
              </a:extLst>
            </p:cNvPr>
            <p:cNvSpPr txBox="1"/>
            <p:nvPr/>
          </p:nvSpPr>
          <p:spPr>
            <a:xfrm>
              <a:off x="6720890" y="2240469"/>
              <a:ext cx="2030010" cy="284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b="1" i="0" u="none" strike="noStrike" kern="0" cap="none" spc="0" normalizeH="0" baseline="0" noProof="0" dirty="0"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Title 3">
              <a:extLst>
                <a:ext uri="{FF2B5EF4-FFF2-40B4-BE49-F238E27FC236}">
                  <a16:creationId xmlns:a16="http://schemas.microsoft.com/office/drawing/2014/main" id="{AA75EB23-A7A3-4ACD-AC70-370982866EE0}"/>
                </a:ext>
              </a:extLst>
            </p:cNvPr>
            <p:cNvSpPr txBox="1">
              <a:spLocks/>
            </p:cNvSpPr>
            <p:nvPr/>
          </p:nvSpPr>
          <p:spPr>
            <a:xfrm>
              <a:off x="6720890" y="2494670"/>
              <a:ext cx="207934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Group 21">
            <a:extLst>
              <a:ext uri="{FF2B5EF4-FFF2-40B4-BE49-F238E27FC236}">
                <a16:creationId xmlns:a16="http://schemas.microsoft.com/office/drawing/2014/main" id="{2098B029-A40C-45C8-ACDB-3CED2A83CD03}"/>
              </a:ext>
            </a:extLst>
          </p:cNvPr>
          <p:cNvGrpSpPr/>
          <p:nvPr/>
        </p:nvGrpSpPr>
        <p:grpSpPr>
          <a:xfrm>
            <a:off x="8104631" y="2025185"/>
            <a:ext cx="2982574" cy="1191125"/>
            <a:chOff x="6571442" y="2101177"/>
            <a:chExt cx="2296381" cy="917086"/>
          </a:xfrm>
        </p:grpSpPr>
        <p:sp>
          <p:nvSpPr>
            <p:cNvPr id="79" name="Rounded Rectangle 22">
              <a:extLst>
                <a:ext uri="{FF2B5EF4-FFF2-40B4-BE49-F238E27FC236}">
                  <a16:creationId xmlns:a16="http://schemas.microsoft.com/office/drawing/2014/main" id="{FAC16DB5-A6AF-4636-AE6D-F18AE185D239}"/>
                </a:ext>
              </a:extLst>
            </p:cNvPr>
            <p:cNvSpPr/>
            <p:nvPr/>
          </p:nvSpPr>
          <p:spPr>
            <a:xfrm>
              <a:off x="6571442" y="2101177"/>
              <a:ext cx="2296381" cy="917086"/>
            </a:xfrm>
            <a:prstGeom prst="roundRect">
              <a:avLst>
                <a:gd name="adj" fmla="val 2744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TextBox 23">
              <a:extLst>
                <a:ext uri="{FF2B5EF4-FFF2-40B4-BE49-F238E27FC236}">
                  <a16:creationId xmlns:a16="http://schemas.microsoft.com/office/drawing/2014/main" id="{E1BFC9A3-5A05-423D-8389-6F6D06AED813}"/>
                </a:ext>
              </a:extLst>
            </p:cNvPr>
            <p:cNvSpPr txBox="1"/>
            <p:nvPr/>
          </p:nvSpPr>
          <p:spPr>
            <a:xfrm>
              <a:off x="6720890" y="2240469"/>
              <a:ext cx="2030010" cy="284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b="1" i="0" u="none" strike="noStrike" kern="0" cap="none" spc="0" normalizeH="0" baseline="0" noProof="0" dirty="0"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Title 3">
              <a:extLst>
                <a:ext uri="{FF2B5EF4-FFF2-40B4-BE49-F238E27FC236}">
                  <a16:creationId xmlns:a16="http://schemas.microsoft.com/office/drawing/2014/main" id="{F6025DC0-F695-4782-89E8-4FDB9C88659E}"/>
                </a:ext>
              </a:extLst>
            </p:cNvPr>
            <p:cNvSpPr txBox="1">
              <a:spLocks/>
            </p:cNvSpPr>
            <p:nvPr/>
          </p:nvSpPr>
          <p:spPr>
            <a:xfrm>
              <a:off x="6720890" y="2494670"/>
              <a:ext cx="207934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4" name="Oval 41">
            <a:extLst>
              <a:ext uri="{FF2B5EF4-FFF2-40B4-BE49-F238E27FC236}">
                <a16:creationId xmlns:a16="http://schemas.microsoft.com/office/drawing/2014/main" id="{F075F580-BF0A-4309-8A22-A5AA347E709E}"/>
              </a:ext>
            </a:extLst>
          </p:cNvPr>
          <p:cNvSpPr>
            <a:spLocks noChangeAspect="1"/>
          </p:cNvSpPr>
          <p:nvPr/>
        </p:nvSpPr>
        <p:spPr>
          <a:xfrm>
            <a:off x="8014330" y="2551706"/>
            <a:ext cx="158352" cy="158352"/>
          </a:xfrm>
          <a:prstGeom prst="ellipse">
            <a:avLst/>
          </a:prstGeom>
          <a:solidFill>
            <a:srgbClr val="00BCD4"/>
          </a:solidFill>
          <a:ln w="6350" cap="flat" cmpd="sng" algn="ctr">
            <a:noFill/>
            <a:prstDash val="solid"/>
            <a:miter lim="800000"/>
          </a:ln>
          <a:effectLst>
            <a:outerShdw blurRad="127000" dist="63500" dir="5400000" algn="t" rotWithShape="0">
              <a:prstClr val="black">
                <a:alpha val="1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Oval 42">
            <a:extLst>
              <a:ext uri="{FF2B5EF4-FFF2-40B4-BE49-F238E27FC236}">
                <a16:creationId xmlns:a16="http://schemas.microsoft.com/office/drawing/2014/main" id="{B0C53536-4FB3-4142-9824-53CDF052E602}"/>
              </a:ext>
            </a:extLst>
          </p:cNvPr>
          <p:cNvSpPr>
            <a:spLocks noChangeAspect="1"/>
          </p:cNvSpPr>
          <p:nvPr/>
        </p:nvSpPr>
        <p:spPr>
          <a:xfrm>
            <a:off x="8014330" y="4113560"/>
            <a:ext cx="158352" cy="158352"/>
          </a:xfrm>
          <a:prstGeom prst="ellipse">
            <a:avLst/>
          </a:prstGeom>
          <a:solidFill>
            <a:srgbClr val="00BCD4">
              <a:lumMod val="60000"/>
              <a:lumOff val="40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27000" dist="63500" dir="5400000" algn="t" rotWithShape="0">
              <a:prstClr val="black">
                <a:alpha val="1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6026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E942DBF-8332-44FA-BB0D-0B5E908A6ED6}"/>
              </a:ext>
            </a:extLst>
          </p:cNvPr>
          <p:cNvGrpSpPr/>
          <p:nvPr/>
        </p:nvGrpSpPr>
        <p:grpSpPr>
          <a:xfrm>
            <a:off x="-1" y="-1000531"/>
            <a:ext cx="12192002" cy="7858531"/>
            <a:chOff x="-1" y="-1000531"/>
            <a:chExt cx="12192002" cy="7858531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3FBED4F2-FAC5-432F-8343-FE02E399F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19BE360-4BC9-46EC-9C3C-21E1C3E3EF4B}"/>
                </a:ext>
              </a:extLst>
            </p:cNvPr>
            <p:cNvSpPr/>
            <p:nvPr/>
          </p:nvSpPr>
          <p:spPr>
            <a:xfrm>
              <a:off x="10013742" y="-1000531"/>
              <a:ext cx="2096101" cy="2096101"/>
            </a:xfrm>
            <a:prstGeom prst="ellipse">
              <a:avLst/>
            </a:prstGeom>
            <a:gradFill>
              <a:gsLst>
                <a:gs pos="0">
                  <a:srgbClr val="4CEBFF">
                    <a:alpha val="12000"/>
                  </a:srgbClr>
                </a:gs>
                <a:gs pos="100000">
                  <a:srgbClr val="013A49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ECD97A6-B196-4A4B-89C5-B47AD25AE50B}"/>
                </a:ext>
              </a:extLst>
            </p:cNvPr>
            <p:cNvSpPr/>
            <p:nvPr/>
          </p:nvSpPr>
          <p:spPr>
            <a:xfrm>
              <a:off x="5851202" y="5721747"/>
              <a:ext cx="6340799" cy="1136253"/>
            </a:xfrm>
            <a:custGeom>
              <a:avLst/>
              <a:gdLst>
                <a:gd name="connsiteX0" fmla="*/ 5786779 w 6340799"/>
                <a:gd name="connsiteY0" fmla="*/ 2705 h 1136253"/>
                <a:gd name="connsiteX1" fmla="*/ 6239386 w 6340799"/>
                <a:gd name="connsiteY1" fmla="*/ 59577 h 1136253"/>
                <a:gd name="connsiteX2" fmla="*/ 6340799 w 6340799"/>
                <a:gd name="connsiteY2" fmla="*/ 79164 h 1136253"/>
                <a:gd name="connsiteX3" fmla="*/ 6340799 w 6340799"/>
                <a:gd name="connsiteY3" fmla="*/ 1136253 h 1136253"/>
                <a:gd name="connsiteX4" fmla="*/ 0 w 6340799"/>
                <a:gd name="connsiteY4" fmla="*/ 1136253 h 1136253"/>
                <a:gd name="connsiteX5" fmla="*/ 276744 w 6340799"/>
                <a:gd name="connsiteY5" fmla="*/ 1009020 h 1136253"/>
                <a:gd name="connsiteX6" fmla="*/ 2504537 w 6340799"/>
                <a:gd name="connsiteY6" fmla="*/ 147777 h 1136253"/>
                <a:gd name="connsiteX7" fmla="*/ 4202708 w 6340799"/>
                <a:gd name="connsiteY7" fmla="*/ 472524 h 1136253"/>
                <a:gd name="connsiteX8" fmla="*/ 5581566 w 6340799"/>
                <a:gd name="connsiteY8" fmla="*/ 3445 h 1136253"/>
                <a:gd name="connsiteX9" fmla="*/ 5786779 w 6340799"/>
                <a:gd name="connsiteY9" fmla="*/ 2705 h 11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40799" h="1136253">
                  <a:moveTo>
                    <a:pt x="5786779" y="2705"/>
                  </a:moveTo>
                  <a:cubicBezTo>
                    <a:pt x="5929672" y="10057"/>
                    <a:pt x="6083339" y="31740"/>
                    <a:pt x="6239386" y="59577"/>
                  </a:cubicBezTo>
                  <a:lnTo>
                    <a:pt x="6340799" y="79164"/>
                  </a:lnTo>
                  <a:lnTo>
                    <a:pt x="6340799" y="1136253"/>
                  </a:lnTo>
                  <a:lnTo>
                    <a:pt x="0" y="1136253"/>
                  </a:lnTo>
                  <a:lnTo>
                    <a:pt x="276744" y="1009020"/>
                  </a:lnTo>
                  <a:cubicBezTo>
                    <a:pt x="1049465" y="650163"/>
                    <a:pt x="1884378" y="247910"/>
                    <a:pt x="2504537" y="147777"/>
                  </a:cubicBezTo>
                  <a:cubicBezTo>
                    <a:pt x="3213290" y="33339"/>
                    <a:pt x="3689870" y="496579"/>
                    <a:pt x="4202708" y="472524"/>
                  </a:cubicBezTo>
                  <a:cubicBezTo>
                    <a:pt x="4715546" y="448469"/>
                    <a:pt x="5061471" y="39528"/>
                    <a:pt x="5581566" y="3445"/>
                  </a:cubicBezTo>
                  <a:cubicBezTo>
                    <a:pt x="5646578" y="-1066"/>
                    <a:pt x="5715332" y="-972"/>
                    <a:pt x="5786779" y="2705"/>
                  </a:cubicBezTo>
                  <a:close/>
                </a:path>
              </a:pathLst>
            </a:custGeom>
            <a:gradFill>
              <a:gsLst>
                <a:gs pos="0">
                  <a:srgbClr val="4CEBFF">
                    <a:alpha val="18000"/>
                  </a:srgbClr>
                </a:gs>
                <a:gs pos="100000">
                  <a:srgbClr val="013A49">
                    <a:alpha val="25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D141798-8575-4892-968E-537FDAFF6820}"/>
                </a:ext>
              </a:extLst>
            </p:cNvPr>
            <p:cNvSpPr/>
            <p:nvPr/>
          </p:nvSpPr>
          <p:spPr>
            <a:xfrm>
              <a:off x="11269781" y="1495840"/>
              <a:ext cx="529534" cy="529534"/>
            </a:xfrm>
            <a:prstGeom prst="ellipse">
              <a:avLst/>
            </a:prstGeom>
            <a:gradFill>
              <a:gsLst>
                <a:gs pos="0">
                  <a:srgbClr val="4CEBFF">
                    <a:alpha val="25000"/>
                  </a:srgbClr>
                </a:gs>
                <a:gs pos="100000">
                  <a:srgbClr val="013A49">
                    <a:alpha val="18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9757838-44A0-437C-AD2B-11401C8A72B3}"/>
                </a:ext>
              </a:extLst>
            </p:cNvPr>
            <p:cNvSpPr/>
            <p:nvPr/>
          </p:nvSpPr>
          <p:spPr>
            <a:xfrm rot="10800000">
              <a:off x="154973" y="4673696"/>
              <a:ext cx="2096101" cy="2096101"/>
            </a:xfrm>
            <a:prstGeom prst="ellipse">
              <a:avLst/>
            </a:prstGeom>
            <a:gradFill>
              <a:gsLst>
                <a:gs pos="0">
                  <a:srgbClr val="4CEBFF">
                    <a:alpha val="12000"/>
                  </a:srgbClr>
                </a:gs>
                <a:gs pos="100000">
                  <a:srgbClr val="013A49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图形 2">
              <a:extLst>
                <a:ext uri="{FF2B5EF4-FFF2-40B4-BE49-F238E27FC236}">
                  <a16:creationId xmlns:a16="http://schemas.microsoft.com/office/drawing/2014/main" id="{35E898BA-1015-4144-ADF7-8829F9DE4A51}"/>
                </a:ext>
              </a:extLst>
            </p:cNvPr>
            <p:cNvGrpSpPr/>
            <p:nvPr/>
          </p:nvGrpSpPr>
          <p:grpSpPr>
            <a:xfrm>
              <a:off x="480900" y="510016"/>
              <a:ext cx="509700" cy="484653"/>
              <a:chOff x="8454199" y="4146137"/>
              <a:chExt cx="377951" cy="359378"/>
            </a:xfrm>
            <a:gradFill>
              <a:gsLst>
                <a:gs pos="0">
                  <a:srgbClr val="00BCD4">
                    <a:alpha val="21000"/>
                  </a:srgbClr>
                </a:gs>
                <a:gs pos="100000">
                  <a:srgbClr val="4CEBFF"/>
                </a:gs>
              </a:gsLst>
              <a:lin ang="16200000" scaled="1"/>
            </a:gradFill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FCC674E-C63A-44DF-96C2-77D9B44CF460}"/>
                  </a:ext>
                </a:extLst>
              </p:cNvPr>
              <p:cNvSpPr/>
              <p:nvPr/>
            </p:nvSpPr>
            <p:spPr>
              <a:xfrm>
                <a:off x="8454199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DB8A7A16-5914-4705-A712-3406D5AA6674}"/>
                  </a:ext>
                </a:extLst>
              </p:cNvPr>
              <p:cNvSpPr/>
              <p:nvPr/>
            </p:nvSpPr>
            <p:spPr>
              <a:xfrm>
                <a:off x="8514207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B17792D8-F474-4849-8FB4-3E82FADB51AE}"/>
                  </a:ext>
                </a:extLst>
              </p:cNvPr>
              <p:cNvSpPr/>
              <p:nvPr/>
            </p:nvSpPr>
            <p:spPr>
              <a:xfrm>
                <a:off x="8574214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5CFEE58-16BB-4E4A-BBF9-4D4A653135CC}"/>
                  </a:ext>
                </a:extLst>
              </p:cNvPr>
              <p:cNvSpPr/>
              <p:nvPr/>
            </p:nvSpPr>
            <p:spPr>
              <a:xfrm>
                <a:off x="8634222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EFDC36F9-020B-4DCF-984B-194C7C36631F}"/>
                  </a:ext>
                </a:extLst>
              </p:cNvPr>
              <p:cNvSpPr/>
              <p:nvPr/>
            </p:nvSpPr>
            <p:spPr>
              <a:xfrm>
                <a:off x="8694229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292D3C7-35C5-46C6-882D-9C122096DC49}"/>
                  </a:ext>
                </a:extLst>
              </p:cNvPr>
              <p:cNvSpPr/>
              <p:nvPr/>
            </p:nvSpPr>
            <p:spPr>
              <a:xfrm>
                <a:off x="8754237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B64845D-35DB-40B0-8E32-626B95FCC728}"/>
                  </a:ext>
                </a:extLst>
              </p:cNvPr>
              <p:cNvSpPr/>
              <p:nvPr/>
            </p:nvSpPr>
            <p:spPr>
              <a:xfrm>
                <a:off x="8814244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9A1EFCBD-FCB9-4EEF-AD69-F1025483DB05}"/>
                  </a:ext>
                </a:extLst>
              </p:cNvPr>
              <p:cNvSpPr/>
              <p:nvPr/>
            </p:nvSpPr>
            <p:spPr>
              <a:xfrm>
                <a:off x="8454199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D65BB67-AB63-414E-8774-7B5671F221A4}"/>
                  </a:ext>
                </a:extLst>
              </p:cNvPr>
              <p:cNvSpPr/>
              <p:nvPr/>
            </p:nvSpPr>
            <p:spPr>
              <a:xfrm>
                <a:off x="8514207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D1B5C61-5237-4238-8C85-621D4B042301}"/>
                  </a:ext>
                </a:extLst>
              </p:cNvPr>
              <p:cNvSpPr/>
              <p:nvPr/>
            </p:nvSpPr>
            <p:spPr>
              <a:xfrm>
                <a:off x="8574214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8199656-80F8-4F46-8051-DE28142336FC}"/>
                  </a:ext>
                </a:extLst>
              </p:cNvPr>
              <p:cNvSpPr/>
              <p:nvPr/>
            </p:nvSpPr>
            <p:spPr>
              <a:xfrm>
                <a:off x="8634222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281A52D-6D7F-433A-A99F-B3BABC3C7A8C}"/>
                  </a:ext>
                </a:extLst>
              </p:cNvPr>
              <p:cNvSpPr/>
              <p:nvPr/>
            </p:nvSpPr>
            <p:spPr>
              <a:xfrm>
                <a:off x="8694229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2DCAB72-3245-4EBB-88C3-5E1B400F4DF0}"/>
                  </a:ext>
                </a:extLst>
              </p:cNvPr>
              <p:cNvSpPr/>
              <p:nvPr/>
            </p:nvSpPr>
            <p:spPr>
              <a:xfrm>
                <a:off x="8754237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13F49E3-9811-4E54-AF5E-2F1C7A0B6E56}"/>
                  </a:ext>
                </a:extLst>
              </p:cNvPr>
              <p:cNvSpPr/>
              <p:nvPr/>
            </p:nvSpPr>
            <p:spPr>
              <a:xfrm>
                <a:off x="8814244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AA3D804-3896-4EAF-9B05-C4B83B4844BB}"/>
                  </a:ext>
                </a:extLst>
              </p:cNvPr>
              <p:cNvSpPr/>
              <p:nvPr/>
            </p:nvSpPr>
            <p:spPr>
              <a:xfrm>
                <a:off x="8454199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64B146F-8A31-40EA-A6B0-D0C37458B706}"/>
                  </a:ext>
                </a:extLst>
              </p:cNvPr>
              <p:cNvSpPr/>
              <p:nvPr/>
            </p:nvSpPr>
            <p:spPr>
              <a:xfrm>
                <a:off x="8514207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345B1E4-5B7A-4EAF-ACFC-8B3084D14615}"/>
                  </a:ext>
                </a:extLst>
              </p:cNvPr>
              <p:cNvSpPr/>
              <p:nvPr/>
            </p:nvSpPr>
            <p:spPr>
              <a:xfrm>
                <a:off x="8574214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16BC579-A6B7-4E64-A58F-3BAC8427946A}"/>
                  </a:ext>
                </a:extLst>
              </p:cNvPr>
              <p:cNvSpPr/>
              <p:nvPr/>
            </p:nvSpPr>
            <p:spPr>
              <a:xfrm>
                <a:off x="8634222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901BA7D-AC6D-4FFA-846E-1A11FD557DF7}"/>
                  </a:ext>
                </a:extLst>
              </p:cNvPr>
              <p:cNvSpPr/>
              <p:nvPr/>
            </p:nvSpPr>
            <p:spPr>
              <a:xfrm>
                <a:off x="8694229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F2CF8D9-EE00-4C6E-807A-A99C57A8D871}"/>
                  </a:ext>
                </a:extLst>
              </p:cNvPr>
              <p:cNvSpPr/>
              <p:nvPr/>
            </p:nvSpPr>
            <p:spPr>
              <a:xfrm>
                <a:off x="8754237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6741EECE-94BE-478B-BBF5-DA560E9DE919}"/>
                  </a:ext>
                </a:extLst>
              </p:cNvPr>
              <p:cNvSpPr/>
              <p:nvPr/>
            </p:nvSpPr>
            <p:spPr>
              <a:xfrm>
                <a:off x="8814244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CA3945A-56E1-4E40-A444-986A7D784F7E}"/>
                  </a:ext>
                </a:extLst>
              </p:cNvPr>
              <p:cNvSpPr/>
              <p:nvPr/>
            </p:nvSpPr>
            <p:spPr>
              <a:xfrm>
                <a:off x="8454199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8E26DA0-3D0D-4927-A808-C2B4F5FF546E}"/>
                  </a:ext>
                </a:extLst>
              </p:cNvPr>
              <p:cNvSpPr/>
              <p:nvPr/>
            </p:nvSpPr>
            <p:spPr>
              <a:xfrm>
                <a:off x="8514207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3B6312DF-CF93-4750-88D2-A81706211FD6}"/>
                  </a:ext>
                </a:extLst>
              </p:cNvPr>
              <p:cNvSpPr/>
              <p:nvPr/>
            </p:nvSpPr>
            <p:spPr>
              <a:xfrm>
                <a:off x="8574214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EDB0437-62A2-4BD6-B407-8896DAEE3C6C}"/>
                  </a:ext>
                </a:extLst>
              </p:cNvPr>
              <p:cNvSpPr/>
              <p:nvPr/>
            </p:nvSpPr>
            <p:spPr>
              <a:xfrm>
                <a:off x="8634222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EAD22474-DC96-4E90-BB9B-C593787549C7}"/>
                  </a:ext>
                </a:extLst>
              </p:cNvPr>
              <p:cNvSpPr/>
              <p:nvPr/>
            </p:nvSpPr>
            <p:spPr>
              <a:xfrm>
                <a:off x="8694229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A7B42FC-CD85-4B0E-98DB-81431ABF2342}"/>
                  </a:ext>
                </a:extLst>
              </p:cNvPr>
              <p:cNvSpPr/>
              <p:nvPr/>
            </p:nvSpPr>
            <p:spPr>
              <a:xfrm>
                <a:off x="8754237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C78DCDF-6ACB-4569-BBA0-EFD3CB1DCFC7}"/>
                  </a:ext>
                </a:extLst>
              </p:cNvPr>
              <p:cNvSpPr/>
              <p:nvPr/>
            </p:nvSpPr>
            <p:spPr>
              <a:xfrm>
                <a:off x="8814244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406B514-8FB9-4775-A337-71AA34CAF6F7}"/>
                  </a:ext>
                </a:extLst>
              </p:cNvPr>
              <p:cNvSpPr/>
              <p:nvPr/>
            </p:nvSpPr>
            <p:spPr>
              <a:xfrm>
                <a:off x="8454199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FAC10F40-01FB-4708-AE05-B068B4128D37}"/>
                  </a:ext>
                </a:extLst>
              </p:cNvPr>
              <p:cNvSpPr/>
              <p:nvPr/>
            </p:nvSpPr>
            <p:spPr>
              <a:xfrm>
                <a:off x="8514207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3964137-B7F3-450E-9743-87A52D1B468E}"/>
                  </a:ext>
                </a:extLst>
              </p:cNvPr>
              <p:cNvSpPr/>
              <p:nvPr/>
            </p:nvSpPr>
            <p:spPr>
              <a:xfrm>
                <a:off x="8574214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F03ABDE-4A61-40A7-88FD-C6D981BA0DD5}"/>
                  </a:ext>
                </a:extLst>
              </p:cNvPr>
              <p:cNvSpPr/>
              <p:nvPr/>
            </p:nvSpPr>
            <p:spPr>
              <a:xfrm>
                <a:off x="8634222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390BE1CA-C858-41EE-B520-545C1CB99B6C}"/>
                  </a:ext>
                </a:extLst>
              </p:cNvPr>
              <p:cNvSpPr/>
              <p:nvPr/>
            </p:nvSpPr>
            <p:spPr>
              <a:xfrm>
                <a:off x="8694229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EC5CD8A-B51D-40D6-8016-C24B9EF58E2C}"/>
                  </a:ext>
                </a:extLst>
              </p:cNvPr>
              <p:cNvSpPr/>
              <p:nvPr/>
            </p:nvSpPr>
            <p:spPr>
              <a:xfrm>
                <a:off x="8754237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FDE8CEE-9799-4393-8E53-632D8FE1728F}"/>
                  </a:ext>
                </a:extLst>
              </p:cNvPr>
              <p:cNvSpPr/>
              <p:nvPr/>
            </p:nvSpPr>
            <p:spPr>
              <a:xfrm>
                <a:off x="8814244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BE33F40-B19B-4EE3-87FC-6AAD5A593BB3}"/>
                  </a:ext>
                </a:extLst>
              </p:cNvPr>
              <p:cNvSpPr/>
              <p:nvPr/>
            </p:nvSpPr>
            <p:spPr>
              <a:xfrm>
                <a:off x="8454199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0C5B6C8E-FE3E-4A47-A726-BB58B6C7FF7B}"/>
                  </a:ext>
                </a:extLst>
              </p:cNvPr>
              <p:cNvSpPr/>
              <p:nvPr/>
            </p:nvSpPr>
            <p:spPr>
              <a:xfrm>
                <a:off x="8514207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A658AE9-C5DF-4A31-BC30-3111940A31B9}"/>
                  </a:ext>
                </a:extLst>
              </p:cNvPr>
              <p:cNvSpPr/>
              <p:nvPr/>
            </p:nvSpPr>
            <p:spPr>
              <a:xfrm>
                <a:off x="8574214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C8AD766-BF64-4770-B8AC-59DC6821E2DA}"/>
                  </a:ext>
                </a:extLst>
              </p:cNvPr>
              <p:cNvSpPr/>
              <p:nvPr/>
            </p:nvSpPr>
            <p:spPr>
              <a:xfrm>
                <a:off x="8634222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4A2F9B9-7F0C-4C48-B2F9-70618D170D9F}"/>
                  </a:ext>
                </a:extLst>
              </p:cNvPr>
              <p:cNvSpPr/>
              <p:nvPr/>
            </p:nvSpPr>
            <p:spPr>
              <a:xfrm>
                <a:off x="8694229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54C5156-0123-4E72-8CA2-B15BABDDC0FE}"/>
                  </a:ext>
                </a:extLst>
              </p:cNvPr>
              <p:cNvSpPr/>
              <p:nvPr/>
            </p:nvSpPr>
            <p:spPr>
              <a:xfrm>
                <a:off x="8754237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CA0BD9E3-D826-4940-870A-F606C57EC89B}"/>
                  </a:ext>
                </a:extLst>
              </p:cNvPr>
              <p:cNvSpPr/>
              <p:nvPr/>
            </p:nvSpPr>
            <p:spPr>
              <a:xfrm>
                <a:off x="8814244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2">
              <a:extLst>
                <a:ext uri="{FF2B5EF4-FFF2-40B4-BE49-F238E27FC236}">
                  <a16:creationId xmlns:a16="http://schemas.microsoft.com/office/drawing/2014/main" id="{9AA0E883-0DEA-4152-A23B-A7D6A5B08831}"/>
                </a:ext>
              </a:extLst>
            </p:cNvPr>
            <p:cNvGrpSpPr/>
            <p:nvPr/>
          </p:nvGrpSpPr>
          <p:grpSpPr>
            <a:xfrm>
              <a:off x="9534275" y="3143755"/>
              <a:ext cx="1854367" cy="1859501"/>
              <a:chOff x="7490460" y="1932432"/>
              <a:chExt cx="756951" cy="759047"/>
            </a:xfrm>
            <a:gradFill>
              <a:gsLst>
                <a:gs pos="0">
                  <a:srgbClr val="4CEBFF">
                    <a:alpha val="39000"/>
                  </a:srgbClr>
                </a:gs>
                <a:gs pos="100000">
                  <a:srgbClr val="013A49">
                    <a:alpha val="25000"/>
                  </a:srgbClr>
                </a:gs>
              </a:gsLst>
              <a:lin ang="0" scaled="1"/>
            </a:gradFill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E2415A7-AD33-4986-97CB-4F18204E04BA}"/>
                  </a:ext>
                </a:extLst>
              </p:cNvPr>
              <p:cNvSpPr/>
              <p:nvPr/>
            </p:nvSpPr>
            <p:spPr>
              <a:xfrm>
                <a:off x="7490460" y="1932432"/>
                <a:ext cx="756951" cy="759047"/>
              </a:xfrm>
              <a:custGeom>
                <a:avLst/>
                <a:gdLst>
                  <a:gd name="connsiteX0" fmla="*/ 378809 w 756951"/>
                  <a:gd name="connsiteY0" fmla="*/ 759047 h 759047"/>
                  <a:gd name="connsiteX1" fmla="*/ 378428 w 756951"/>
                  <a:gd name="connsiteY1" fmla="*/ 759047 h 759047"/>
                  <a:gd name="connsiteX2" fmla="*/ 372427 w 756951"/>
                  <a:gd name="connsiteY2" fmla="*/ 759047 h 759047"/>
                  <a:gd name="connsiteX3" fmla="*/ 372999 w 756951"/>
                  <a:gd name="connsiteY3" fmla="*/ 719423 h 759047"/>
                  <a:gd name="connsiteX4" fmla="*/ 378333 w 756951"/>
                  <a:gd name="connsiteY4" fmla="*/ 719423 h 759047"/>
                  <a:gd name="connsiteX5" fmla="*/ 378714 w 756951"/>
                  <a:gd name="connsiteY5" fmla="*/ 719423 h 759047"/>
                  <a:gd name="connsiteX6" fmla="*/ 378714 w 756951"/>
                  <a:gd name="connsiteY6" fmla="*/ 759047 h 759047"/>
                  <a:gd name="connsiteX7" fmla="*/ 442246 w 756951"/>
                  <a:gd name="connsiteY7" fmla="*/ 753713 h 759047"/>
                  <a:gd name="connsiteX8" fmla="*/ 435673 w 756951"/>
                  <a:gd name="connsiteY8" fmla="*/ 714661 h 759047"/>
                  <a:gd name="connsiteX9" fmla="*/ 441293 w 756951"/>
                  <a:gd name="connsiteY9" fmla="*/ 713708 h 759047"/>
                  <a:gd name="connsiteX10" fmla="*/ 448532 w 756951"/>
                  <a:gd name="connsiteY10" fmla="*/ 752666 h 759047"/>
                  <a:gd name="connsiteX11" fmla="*/ 442246 w 756951"/>
                  <a:gd name="connsiteY11" fmla="*/ 753713 h 759047"/>
                  <a:gd name="connsiteX12" fmla="*/ 309181 w 756951"/>
                  <a:gd name="connsiteY12" fmla="*/ 752666 h 759047"/>
                  <a:gd name="connsiteX13" fmla="*/ 302895 w 756951"/>
                  <a:gd name="connsiteY13" fmla="*/ 751427 h 759047"/>
                  <a:gd name="connsiteX14" fmla="*/ 310705 w 756951"/>
                  <a:gd name="connsiteY14" fmla="*/ 712565 h 759047"/>
                  <a:gd name="connsiteX15" fmla="*/ 316325 w 756951"/>
                  <a:gd name="connsiteY15" fmla="*/ 713613 h 759047"/>
                  <a:gd name="connsiteX16" fmla="*/ 309181 w 756951"/>
                  <a:gd name="connsiteY16" fmla="*/ 752666 h 759047"/>
                  <a:gd name="connsiteX17" fmla="*/ 509968 w 756951"/>
                  <a:gd name="connsiteY17" fmla="*/ 735616 h 759047"/>
                  <a:gd name="connsiteX18" fmla="*/ 496252 w 756951"/>
                  <a:gd name="connsiteY18" fmla="*/ 698468 h 759047"/>
                  <a:gd name="connsiteX19" fmla="*/ 501586 w 756951"/>
                  <a:gd name="connsiteY19" fmla="*/ 696468 h 759047"/>
                  <a:gd name="connsiteX20" fmla="*/ 515969 w 756951"/>
                  <a:gd name="connsiteY20" fmla="*/ 733425 h 759047"/>
                  <a:gd name="connsiteX21" fmla="*/ 509968 w 756951"/>
                  <a:gd name="connsiteY21" fmla="*/ 735616 h 759047"/>
                  <a:gd name="connsiteX22" fmla="*/ 241745 w 756951"/>
                  <a:gd name="connsiteY22" fmla="*/ 733616 h 759047"/>
                  <a:gd name="connsiteX23" fmla="*/ 235839 w 756951"/>
                  <a:gd name="connsiteY23" fmla="*/ 731234 h 759047"/>
                  <a:gd name="connsiteX24" fmla="*/ 250793 w 756951"/>
                  <a:gd name="connsiteY24" fmla="*/ 694563 h 759047"/>
                  <a:gd name="connsiteX25" fmla="*/ 256127 w 756951"/>
                  <a:gd name="connsiteY25" fmla="*/ 696658 h 759047"/>
                  <a:gd name="connsiteX26" fmla="*/ 241745 w 756951"/>
                  <a:gd name="connsiteY26" fmla="*/ 733616 h 759047"/>
                  <a:gd name="connsiteX27" fmla="*/ 573119 w 756951"/>
                  <a:gd name="connsiteY27" fmla="*/ 705422 h 759047"/>
                  <a:gd name="connsiteX28" fmla="*/ 552831 w 756951"/>
                  <a:gd name="connsiteY28" fmla="*/ 671417 h 759047"/>
                  <a:gd name="connsiteX29" fmla="*/ 557689 w 756951"/>
                  <a:gd name="connsiteY29" fmla="*/ 668464 h 759047"/>
                  <a:gd name="connsiteX30" fmla="*/ 578644 w 756951"/>
                  <a:gd name="connsiteY30" fmla="*/ 702088 h 759047"/>
                  <a:gd name="connsiteX31" fmla="*/ 573119 w 756951"/>
                  <a:gd name="connsiteY31" fmla="*/ 705422 h 759047"/>
                  <a:gd name="connsiteX32" fmla="*/ 178975 w 756951"/>
                  <a:gd name="connsiteY32" fmla="*/ 702374 h 759047"/>
                  <a:gd name="connsiteX33" fmla="*/ 173545 w 756951"/>
                  <a:gd name="connsiteY33" fmla="*/ 698945 h 759047"/>
                  <a:gd name="connsiteX34" fmla="*/ 194976 w 756951"/>
                  <a:gd name="connsiteY34" fmla="*/ 665607 h 759047"/>
                  <a:gd name="connsiteX35" fmla="*/ 199834 w 756951"/>
                  <a:gd name="connsiteY35" fmla="*/ 668655 h 759047"/>
                  <a:gd name="connsiteX36" fmla="*/ 178975 w 756951"/>
                  <a:gd name="connsiteY36" fmla="*/ 702374 h 759047"/>
                  <a:gd name="connsiteX37" fmla="*/ 629602 w 756951"/>
                  <a:gd name="connsiteY37" fmla="*/ 664083 h 759047"/>
                  <a:gd name="connsiteX38" fmla="*/ 603409 w 756951"/>
                  <a:gd name="connsiteY38" fmla="*/ 634365 h 759047"/>
                  <a:gd name="connsiteX39" fmla="*/ 607600 w 756951"/>
                  <a:gd name="connsiteY39" fmla="*/ 630555 h 759047"/>
                  <a:gd name="connsiteX40" fmla="*/ 634365 w 756951"/>
                  <a:gd name="connsiteY40" fmla="*/ 659797 h 759047"/>
                  <a:gd name="connsiteX41" fmla="*/ 629602 w 756951"/>
                  <a:gd name="connsiteY41" fmla="*/ 664083 h 759047"/>
                  <a:gd name="connsiteX42" fmla="*/ 123063 w 756951"/>
                  <a:gd name="connsiteY42" fmla="*/ 660273 h 759047"/>
                  <a:gd name="connsiteX43" fmla="*/ 118396 w 756951"/>
                  <a:gd name="connsiteY43" fmla="*/ 655892 h 759047"/>
                  <a:gd name="connsiteX44" fmla="*/ 145542 w 756951"/>
                  <a:gd name="connsiteY44" fmla="*/ 627031 h 759047"/>
                  <a:gd name="connsiteX45" fmla="*/ 149733 w 756951"/>
                  <a:gd name="connsiteY45" fmla="*/ 630936 h 759047"/>
                  <a:gd name="connsiteX46" fmla="*/ 123063 w 756951"/>
                  <a:gd name="connsiteY46" fmla="*/ 660273 h 759047"/>
                  <a:gd name="connsiteX47" fmla="*/ 677608 w 756951"/>
                  <a:gd name="connsiteY47" fmla="*/ 613124 h 759047"/>
                  <a:gd name="connsiteX48" fmla="*/ 646366 w 756951"/>
                  <a:gd name="connsiteY48" fmla="*/ 588740 h 759047"/>
                  <a:gd name="connsiteX49" fmla="*/ 649795 w 756951"/>
                  <a:gd name="connsiteY49" fmla="*/ 584264 h 759047"/>
                  <a:gd name="connsiteX50" fmla="*/ 681418 w 756951"/>
                  <a:gd name="connsiteY50" fmla="*/ 608171 h 759047"/>
                  <a:gd name="connsiteX51" fmla="*/ 677608 w 756951"/>
                  <a:gd name="connsiteY51" fmla="*/ 613124 h 759047"/>
                  <a:gd name="connsiteX52" fmla="*/ 75819 w 756951"/>
                  <a:gd name="connsiteY52" fmla="*/ 608552 h 759047"/>
                  <a:gd name="connsiteX53" fmla="*/ 72009 w 756951"/>
                  <a:gd name="connsiteY53" fmla="*/ 603409 h 759047"/>
                  <a:gd name="connsiteX54" fmla="*/ 104013 w 756951"/>
                  <a:gd name="connsiteY54" fmla="*/ 579977 h 759047"/>
                  <a:gd name="connsiteX55" fmla="*/ 107442 w 756951"/>
                  <a:gd name="connsiteY55" fmla="*/ 584549 h 759047"/>
                  <a:gd name="connsiteX56" fmla="*/ 75819 w 756951"/>
                  <a:gd name="connsiteY56" fmla="*/ 608552 h 759047"/>
                  <a:gd name="connsiteX57" fmla="*/ 715518 w 756951"/>
                  <a:gd name="connsiteY57" fmla="*/ 554164 h 759047"/>
                  <a:gd name="connsiteX58" fmla="*/ 680371 w 756951"/>
                  <a:gd name="connsiteY58" fmla="*/ 535877 h 759047"/>
                  <a:gd name="connsiteX59" fmla="*/ 682942 w 756951"/>
                  <a:gd name="connsiteY59" fmla="*/ 530733 h 759047"/>
                  <a:gd name="connsiteX60" fmla="*/ 718375 w 756951"/>
                  <a:gd name="connsiteY60" fmla="*/ 548450 h 759047"/>
                  <a:gd name="connsiteX61" fmla="*/ 715518 w 756951"/>
                  <a:gd name="connsiteY61" fmla="*/ 554164 h 759047"/>
                  <a:gd name="connsiteX62" fmla="*/ 38862 w 756951"/>
                  <a:gd name="connsiteY62" fmla="*/ 549116 h 759047"/>
                  <a:gd name="connsiteX63" fmla="*/ 36004 w 756951"/>
                  <a:gd name="connsiteY63" fmla="*/ 543401 h 759047"/>
                  <a:gd name="connsiteX64" fmla="*/ 71723 w 756951"/>
                  <a:gd name="connsiteY64" fmla="*/ 526352 h 759047"/>
                  <a:gd name="connsiteX65" fmla="*/ 74200 w 756951"/>
                  <a:gd name="connsiteY65" fmla="*/ 531400 h 759047"/>
                  <a:gd name="connsiteX66" fmla="*/ 38862 w 756951"/>
                  <a:gd name="connsiteY66" fmla="*/ 549116 h 759047"/>
                  <a:gd name="connsiteX67" fmla="*/ 741902 w 756951"/>
                  <a:gd name="connsiteY67" fmla="*/ 489299 h 759047"/>
                  <a:gd name="connsiteX68" fmla="*/ 703993 w 756951"/>
                  <a:gd name="connsiteY68" fmla="*/ 477869 h 759047"/>
                  <a:gd name="connsiteX69" fmla="*/ 705612 w 756951"/>
                  <a:gd name="connsiteY69" fmla="*/ 472345 h 759047"/>
                  <a:gd name="connsiteX70" fmla="*/ 743712 w 756951"/>
                  <a:gd name="connsiteY70" fmla="*/ 483203 h 759047"/>
                  <a:gd name="connsiteX71" fmla="*/ 741902 w 756951"/>
                  <a:gd name="connsiteY71" fmla="*/ 489299 h 759047"/>
                  <a:gd name="connsiteX72" fmla="*/ 13525 w 756951"/>
                  <a:gd name="connsiteY72" fmla="*/ 483870 h 759047"/>
                  <a:gd name="connsiteX73" fmla="*/ 11811 w 756951"/>
                  <a:gd name="connsiteY73" fmla="*/ 477679 h 759047"/>
                  <a:gd name="connsiteX74" fmla="*/ 50101 w 756951"/>
                  <a:gd name="connsiteY74" fmla="*/ 467392 h 759047"/>
                  <a:gd name="connsiteX75" fmla="*/ 51625 w 756951"/>
                  <a:gd name="connsiteY75" fmla="*/ 472916 h 759047"/>
                  <a:gd name="connsiteX76" fmla="*/ 13525 w 756951"/>
                  <a:gd name="connsiteY76" fmla="*/ 483870 h 759047"/>
                  <a:gd name="connsiteX77" fmla="*/ 755809 w 756951"/>
                  <a:gd name="connsiteY77" fmla="*/ 420624 h 759047"/>
                  <a:gd name="connsiteX78" fmla="*/ 716375 w 756951"/>
                  <a:gd name="connsiteY78" fmla="*/ 416338 h 759047"/>
                  <a:gd name="connsiteX79" fmla="*/ 716946 w 756951"/>
                  <a:gd name="connsiteY79" fmla="*/ 410718 h 759047"/>
                  <a:gd name="connsiteX80" fmla="*/ 756380 w 756951"/>
                  <a:gd name="connsiteY80" fmla="*/ 414242 h 759047"/>
                  <a:gd name="connsiteX81" fmla="*/ 755809 w 756951"/>
                  <a:gd name="connsiteY81" fmla="*/ 420624 h 759047"/>
                  <a:gd name="connsiteX82" fmla="*/ 571 w 756951"/>
                  <a:gd name="connsiteY82" fmla="*/ 415099 h 759047"/>
                  <a:gd name="connsiteX83" fmla="*/ 0 w 756951"/>
                  <a:gd name="connsiteY83" fmla="*/ 408718 h 759047"/>
                  <a:gd name="connsiteX84" fmla="*/ 39528 w 756951"/>
                  <a:gd name="connsiteY84" fmla="*/ 405765 h 759047"/>
                  <a:gd name="connsiteX85" fmla="*/ 40005 w 756951"/>
                  <a:gd name="connsiteY85" fmla="*/ 411385 h 759047"/>
                  <a:gd name="connsiteX86" fmla="*/ 571 w 756951"/>
                  <a:gd name="connsiteY86" fmla="*/ 415099 h 759047"/>
                  <a:gd name="connsiteX87" fmla="*/ 717423 w 756951"/>
                  <a:gd name="connsiteY87" fmla="*/ 353663 h 759047"/>
                  <a:gd name="connsiteX88" fmla="*/ 716946 w 756951"/>
                  <a:gd name="connsiteY88" fmla="*/ 347948 h 759047"/>
                  <a:gd name="connsiteX89" fmla="*/ 756380 w 756951"/>
                  <a:gd name="connsiteY89" fmla="*/ 344329 h 759047"/>
                  <a:gd name="connsiteX90" fmla="*/ 756952 w 756951"/>
                  <a:gd name="connsiteY90" fmla="*/ 350710 h 759047"/>
                  <a:gd name="connsiteX91" fmla="*/ 717423 w 756951"/>
                  <a:gd name="connsiteY91" fmla="*/ 353663 h 759047"/>
                  <a:gd name="connsiteX92" fmla="*/ 39910 w 756951"/>
                  <a:gd name="connsiteY92" fmla="*/ 348615 h 759047"/>
                  <a:gd name="connsiteX93" fmla="*/ 476 w 756951"/>
                  <a:gd name="connsiteY93" fmla="*/ 345091 h 759047"/>
                  <a:gd name="connsiteX94" fmla="*/ 1143 w 756951"/>
                  <a:gd name="connsiteY94" fmla="*/ 338709 h 759047"/>
                  <a:gd name="connsiteX95" fmla="*/ 40576 w 756951"/>
                  <a:gd name="connsiteY95" fmla="*/ 342900 h 759047"/>
                  <a:gd name="connsiteX96" fmla="*/ 39910 w 756951"/>
                  <a:gd name="connsiteY96" fmla="*/ 348615 h 759047"/>
                  <a:gd name="connsiteX97" fmla="*/ 706945 w 756951"/>
                  <a:gd name="connsiteY97" fmla="*/ 291846 h 759047"/>
                  <a:gd name="connsiteX98" fmla="*/ 705422 w 756951"/>
                  <a:gd name="connsiteY98" fmla="*/ 286322 h 759047"/>
                  <a:gd name="connsiteX99" fmla="*/ 743522 w 756951"/>
                  <a:gd name="connsiteY99" fmla="*/ 275463 h 759047"/>
                  <a:gd name="connsiteX100" fmla="*/ 745236 w 756951"/>
                  <a:gd name="connsiteY100" fmla="*/ 281654 h 759047"/>
                  <a:gd name="connsiteX101" fmla="*/ 706945 w 756951"/>
                  <a:gd name="connsiteY101" fmla="*/ 291846 h 759047"/>
                  <a:gd name="connsiteX102" fmla="*/ 51339 w 756951"/>
                  <a:gd name="connsiteY102" fmla="*/ 286988 h 759047"/>
                  <a:gd name="connsiteX103" fmla="*/ 13239 w 756951"/>
                  <a:gd name="connsiteY103" fmla="*/ 276225 h 759047"/>
                  <a:gd name="connsiteX104" fmla="*/ 15049 w 756951"/>
                  <a:gd name="connsiteY104" fmla="*/ 270129 h 759047"/>
                  <a:gd name="connsiteX105" fmla="*/ 52959 w 756951"/>
                  <a:gd name="connsiteY105" fmla="*/ 281559 h 759047"/>
                  <a:gd name="connsiteX106" fmla="*/ 51339 w 756951"/>
                  <a:gd name="connsiteY106" fmla="*/ 286988 h 759047"/>
                  <a:gd name="connsiteX107" fmla="*/ 685229 w 756951"/>
                  <a:gd name="connsiteY107" fmla="*/ 232981 h 759047"/>
                  <a:gd name="connsiteX108" fmla="*/ 682752 w 756951"/>
                  <a:gd name="connsiteY108" fmla="*/ 227838 h 759047"/>
                  <a:gd name="connsiteX109" fmla="*/ 718185 w 756951"/>
                  <a:gd name="connsiteY109" fmla="*/ 210122 h 759047"/>
                  <a:gd name="connsiteX110" fmla="*/ 720947 w 756951"/>
                  <a:gd name="connsiteY110" fmla="*/ 215837 h 759047"/>
                  <a:gd name="connsiteX111" fmla="*/ 685229 w 756951"/>
                  <a:gd name="connsiteY111" fmla="*/ 232981 h 759047"/>
                  <a:gd name="connsiteX112" fmla="*/ 73914 w 756951"/>
                  <a:gd name="connsiteY112" fmla="*/ 228505 h 759047"/>
                  <a:gd name="connsiteX113" fmla="*/ 38385 w 756951"/>
                  <a:gd name="connsiteY113" fmla="*/ 210883 h 759047"/>
                  <a:gd name="connsiteX114" fmla="*/ 41243 w 756951"/>
                  <a:gd name="connsiteY114" fmla="*/ 205168 h 759047"/>
                  <a:gd name="connsiteX115" fmla="*/ 76390 w 756951"/>
                  <a:gd name="connsiteY115" fmla="*/ 223361 h 759047"/>
                  <a:gd name="connsiteX116" fmla="*/ 73914 w 756951"/>
                  <a:gd name="connsiteY116" fmla="*/ 228505 h 759047"/>
                  <a:gd name="connsiteX117" fmla="*/ 653129 w 756951"/>
                  <a:gd name="connsiteY117" fmla="*/ 179261 h 759047"/>
                  <a:gd name="connsiteX118" fmla="*/ 649700 w 756951"/>
                  <a:gd name="connsiteY118" fmla="*/ 174689 h 759047"/>
                  <a:gd name="connsiteX119" fmla="*/ 681323 w 756951"/>
                  <a:gd name="connsiteY119" fmla="*/ 150781 h 759047"/>
                  <a:gd name="connsiteX120" fmla="*/ 685133 w 756951"/>
                  <a:gd name="connsiteY120" fmla="*/ 155924 h 759047"/>
                  <a:gd name="connsiteX121" fmla="*/ 653129 w 756951"/>
                  <a:gd name="connsiteY121" fmla="*/ 179261 h 759047"/>
                  <a:gd name="connsiteX122" fmla="*/ 106870 w 756951"/>
                  <a:gd name="connsiteY122" fmla="*/ 175069 h 759047"/>
                  <a:gd name="connsiteX123" fmla="*/ 75247 w 756951"/>
                  <a:gd name="connsiteY123" fmla="*/ 151162 h 759047"/>
                  <a:gd name="connsiteX124" fmla="*/ 79153 w 756951"/>
                  <a:gd name="connsiteY124" fmla="*/ 146114 h 759047"/>
                  <a:gd name="connsiteX125" fmla="*/ 110394 w 756951"/>
                  <a:gd name="connsiteY125" fmla="*/ 170497 h 759047"/>
                  <a:gd name="connsiteX126" fmla="*/ 106870 w 756951"/>
                  <a:gd name="connsiteY126" fmla="*/ 175069 h 759047"/>
                  <a:gd name="connsiteX127" fmla="*/ 611600 w 756951"/>
                  <a:gd name="connsiteY127" fmla="*/ 132207 h 759047"/>
                  <a:gd name="connsiteX128" fmla="*/ 607409 w 756951"/>
                  <a:gd name="connsiteY128" fmla="*/ 128302 h 759047"/>
                  <a:gd name="connsiteX129" fmla="*/ 634079 w 756951"/>
                  <a:gd name="connsiteY129" fmla="*/ 99060 h 759047"/>
                  <a:gd name="connsiteX130" fmla="*/ 638747 w 756951"/>
                  <a:gd name="connsiteY130" fmla="*/ 103442 h 759047"/>
                  <a:gd name="connsiteX131" fmla="*/ 611600 w 756951"/>
                  <a:gd name="connsiteY131" fmla="*/ 132207 h 759047"/>
                  <a:gd name="connsiteX132" fmla="*/ 149066 w 756951"/>
                  <a:gd name="connsiteY132" fmla="*/ 128683 h 759047"/>
                  <a:gd name="connsiteX133" fmla="*/ 122301 w 756951"/>
                  <a:gd name="connsiteY133" fmla="*/ 99441 h 759047"/>
                  <a:gd name="connsiteX134" fmla="*/ 127063 w 756951"/>
                  <a:gd name="connsiteY134" fmla="*/ 95155 h 759047"/>
                  <a:gd name="connsiteX135" fmla="*/ 153352 w 756951"/>
                  <a:gd name="connsiteY135" fmla="*/ 124873 h 759047"/>
                  <a:gd name="connsiteX136" fmla="*/ 149066 w 756951"/>
                  <a:gd name="connsiteY136" fmla="*/ 128683 h 759047"/>
                  <a:gd name="connsiteX137" fmla="*/ 562260 w 756951"/>
                  <a:gd name="connsiteY137" fmla="*/ 93536 h 759047"/>
                  <a:gd name="connsiteX138" fmla="*/ 557403 w 756951"/>
                  <a:gd name="connsiteY138" fmla="*/ 90488 h 759047"/>
                  <a:gd name="connsiteX139" fmla="*/ 578262 w 756951"/>
                  <a:gd name="connsiteY139" fmla="*/ 56769 h 759047"/>
                  <a:gd name="connsiteX140" fmla="*/ 583692 w 756951"/>
                  <a:gd name="connsiteY140" fmla="*/ 60198 h 759047"/>
                  <a:gd name="connsiteX141" fmla="*/ 562260 w 756951"/>
                  <a:gd name="connsiteY141" fmla="*/ 93536 h 759047"/>
                  <a:gd name="connsiteX142" fmla="*/ 199072 w 756951"/>
                  <a:gd name="connsiteY142" fmla="*/ 90773 h 759047"/>
                  <a:gd name="connsiteX143" fmla="*/ 178117 w 756951"/>
                  <a:gd name="connsiteY143" fmla="*/ 57150 h 759047"/>
                  <a:gd name="connsiteX144" fmla="*/ 183546 w 756951"/>
                  <a:gd name="connsiteY144" fmla="*/ 53816 h 759047"/>
                  <a:gd name="connsiteX145" fmla="*/ 203930 w 756951"/>
                  <a:gd name="connsiteY145" fmla="*/ 87820 h 759047"/>
                  <a:gd name="connsiteX146" fmla="*/ 199072 w 756951"/>
                  <a:gd name="connsiteY146" fmla="*/ 90773 h 759047"/>
                  <a:gd name="connsiteX147" fmla="*/ 506539 w 756951"/>
                  <a:gd name="connsiteY147" fmla="*/ 64579 h 759047"/>
                  <a:gd name="connsiteX148" fmla="*/ 501205 w 756951"/>
                  <a:gd name="connsiteY148" fmla="*/ 62484 h 759047"/>
                  <a:gd name="connsiteX149" fmla="*/ 515493 w 756951"/>
                  <a:gd name="connsiteY149" fmla="*/ 25527 h 759047"/>
                  <a:gd name="connsiteX150" fmla="*/ 521398 w 756951"/>
                  <a:gd name="connsiteY150" fmla="*/ 27908 h 759047"/>
                  <a:gd name="connsiteX151" fmla="*/ 506539 w 756951"/>
                  <a:gd name="connsiteY151" fmla="*/ 64579 h 759047"/>
                  <a:gd name="connsiteX152" fmla="*/ 255079 w 756951"/>
                  <a:gd name="connsiteY152" fmla="*/ 62674 h 759047"/>
                  <a:gd name="connsiteX153" fmla="*/ 240696 w 756951"/>
                  <a:gd name="connsiteY153" fmla="*/ 25718 h 759047"/>
                  <a:gd name="connsiteX154" fmla="*/ 246697 w 756951"/>
                  <a:gd name="connsiteY154" fmla="*/ 23431 h 759047"/>
                  <a:gd name="connsiteX155" fmla="*/ 260413 w 756951"/>
                  <a:gd name="connsiteY155" fmla="*/ 60579 h 759047"/>
                  <a:gd name="connsiteX156" fmla="*/ 255079 w 756951"/>
                  <a:gd name="connsiteY156" fmla="*/ 62674 h 759047"/>
                  <a:gd name="connsiteX157" fmla="*/ 446532 w 756951"/>
                  <a:gd name="connsiteY157" fmla="*/ 46387 h 759047"/>
                  <a:gd name="connsiteX158" fmla="*/ 440912 w 756951"/>
                  <a:gd name="connsiteY158" fmla="*/ 45339 h 759047"/>
                  <a:gd name="connsiteX159" fmla="*/ 448151 w 756951"/>
                  <a:gd name="connsiteY159" fmla="*/ 6382 h 759047"/>
                  <a:gd name="connsiteX160" fmla="*/ 454437 w 756951"/>
                  <a:gd name="connsiteY160" fmla="*/ 7620 h 759047"/>
                  <a:gd name="connsiteX161" fmla="*/ 446532 w 756951"/>
                  <a:gd name="connsiteY161" fmla="*/ 46387 h 759047"/>
                  <a:gd name="connsiteX162" fmla="*/ 315277 w 756951"/>
                  <a:gd name="connsiteY162" fmla="*/ 45434 h 759047"/>
                  <a:gd name="connsiteX163" fmla="*/ 307943 w 756951"/>
                  <a:gd name="connsiteY163" fmla="*/ 6477 h 759047"/>
                  <a:gd name="connsiteX164" fmla="*/ 314230 w 756951"/>
                  <a:gd name="connsiteY164" fmla="*/ 5334 h 759047"/>
                  <a:gd name="connsiteX165" fmla="*/ 320897 w 756951"/>
                  <a:gd name="connsiteY165" fmla="*/ 44387 h 759047"/>
                  <a:gd name="connsiteX166" fmla="*/ 315277 w 756951"/>
                  <a:gd name="connsiteY166" fmla="*/ 45434 h 759047"/>
                  <a:gd name="connsiteX167" fmla="*/ 384143 w 756951"/>
                  <a:gd name="connsiteY167" fmla="*/ 39624 h 759047"/>
                  <a:gd name="connsiteX168" fmla="*/ 378428 w 756951"/>
                  <a:gd name="connsiteY168" fmla="*/ 39624 h 759047"/>
                  <a:gd name="connsiteX169" fmla="*/ 377666 w 756951"/>
                  <a:gd name="connsiteY169" fmla="*/ 39624 h 759047"/>
                  <a:gd name="connsiteX170" fmla="*/ 377666 w 756951"/>
                  <a:gd name="connsiteY170" fmla="*/ 0 h 759047"/>
                  <a:gd name="connsiteX171" fmla="*/ 378333 w 756951"/>
                  <a:gd name="connsiteY171" fmla="*/ 0 h 759047"/>
                  <a:gd name="connsiteX172" fmla="*/ 384810 w 756951"/>
                  <a:gd name="connsiteY172" fmla="*/ 95 h 759047"/>
                  <a:gd name="connsiteX173" fmla="*/ 384143 w 756951"/>
                  <a:gd name="connsiteY173" fmla="*/ 39624 h 759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756951" h="759047">
                    <a:moveTo>
                      <a:pt x="378809" y="759047"/>
                    </a:moveTo>
                    <a:lnTo>
                      <a:pt x="378428" y="759047"/>
                    </a:lnTo>
                    <a:cubicBezTo>
                      <a:pt x="376428" y="759047"/>
                      <a:pt x="374428" y="759047"/>
                      <a:pt x="372427" y="759047"/>
                    </a:cubicBezTo>
                    <a:lnTo>
                      <a:pt x="372999" y="719423"/>
                    </a:lnTo>
                    <a:cubicBezTo>
                      <a:pt x="374809" y="719423"/>
                      <a:pt x="376618" y="719423"/>
                      <a:pt x="378333" y="719423"/>
                    </a:cubicBezTo>
                    <a:lnTo>
                      <a:pt x="378714" y="719423"/>
                    </a:lnTo>
                    <a:lnTo>
                      <a:pt x="378714" y="759047"/>
                    </a:lnTo>
                    <a:close/>
                    <a:moveTo>
                      <a:pt x="442246" y="753713"/>
                    </a:moveTo>
                    <a:lnTo>
                      <a:pt x="435673" y="714661"/>
                    </a:lnTo>
                    <a:cubicBezTo>
                      <a:pt x="437579" y="714375"/>
                      <a:pt x="439388" y="713994"/>
                      <a:pt x="441293" y="713708"/>
                    </a:cubicBezTo>
                    <a:lnTo>
                      <a:pt x="448532" y="752666"/>
                    </a:lnTo>
                    <a:cubicBezTo>
                      <a:pt x="446437" y="752951"/>
                      <a:pt x="444341" y="753332"/>
                      <a:pt x="442246" y="753713"/>
                    </a:cubicBezTo>
                    <a:close/>
                    <a:moveTo>
                      <a:pt x="309181" y="752666"/>
                    </a:moveTo>
                    <a:cubicBezTo>
                      <a:pt x="307086" y="752285"/>
                      <a:pt x="304990" y="751904"/>
                      <a:pt x="302895" y="751427"/>
                    </a:cubicBezTo>
                    <a:lnTo>
                      <a:pt x="310705" y="712565"/>
                    </a:lnTo>
                    <a:cubicBezTo>
                      <a:pt x="312610" y="712946"/>
                      <a:pt x="314420" y="713327"/>
                      <a:pt x="316325" y="713613"/>
                    </a:cubicBezTo>
                    <a:lnTo>
                      <a:pt x="309181" y="752666"/>
                    </a:lnTo>
                    <a:close/>
                    <a:moveTo>
                      <a:pt x="509968" y="735616"/>
                    </a:moveTo>
                    <a:lnTo>
                      <a:pt x="496252" y="698468"/>
                    </a:lnTo>
                    <a:cubicBezTo>
                      <a:pt x="498062" y="697802"/>
                      <a:pt x="499776" y="697135"/>
                      <a:pt x="501586" y="696468"/>
                    </a:cubicBezTo>
                    <a:lnTo>
                      <a:pt x="515969" y="733425"/>
                    </a:lnTo>
                    <a:cubicBezTo>
                      <a:pt x="513969" y="734092"/>
                      <a:pt x="511969" y="734854"/>
                      <a:pt x="509968" y="735616"/>
                    </a:cubicBezTo>
                    <a:close/>
                    <a:moveTo>
                      <a:pt x="241745" y="733616"/>
                    </a:moveTo>
                    <a:cubicBezTo>
                      <a:pt x="239744" y="732854"/>
                      <a:pt x="237744" y="732092"/>
                      <a:pt x="235839" y="731234"/>
                    </a:cubicBezTo>
                    <a:lnTo>
                      <a:pt x="250793" y="694563"/>
                    </a:lnTo>
                    <a:cubicBezTo>
                      <a:pt x="252603" y="695325"/>
                      <a:pt x="254317" y="695992"/>
                      <a:pt x="256127" y="696658"/>
                    </a:cubicBezTo>
                    <a:lnTo>
                      <a:pt x="241745" y="733616"/>
                    </a:lnTo>
                    <a:close/>
                    <a:moveTo>
                      <a:pt x="573119" y="705422"/>
                    </a:moveTo>
                    <a:lnTo>
                      <a:pt x="552831" y="671417"/>
                    </a:lnTo>
                    <a:cubicBezTo>
                      <a:pt x="554450" y="670465"/>
                      <a:pt x="556070" y="669417"/>
                      <a:pt x="557689" y="668464"/>
                    </a:cubicBezTo>
                    <a:lnTo>
                      <a:pt x="578644" y="702088"/>
                    </a:lnTo>
                    <a:cubicBezTo>
                      <a:pt x="576739" y="703231"/>
                      <a:pt x="574929" y="704279"/>
                      <a:pt x="573119" y="705422"/>
                    </a:cubicBezTo>
                    <a:close/>
                    <a:moveTo>
                      <a:pt x="178975" y="702374"/>
                    </a:moveTo>
                    <a:cubicBezTo>
                      <a:pt x="177165" y="701231"/>
                      <a:pt x="175355" y="700087"/>
                      <a:pt x="173545" y="698945"/>
                    </a:cubicBezTo>
                    <a:lnTo>
                      <a:pt x="194976" y="665607"/>
                    </a:lnTo>
                    <a:cubicBezTo>
                      <a:pt x="196596" y="666655"/>
                      <a:pt x="198215" y="667703"/>
                      <a:pt x="199834" y="668655"/>
                    </a:cubicBezTo>
                    <a:lnTo>
                      <a:pt x="178975" y="702374"/>
                    </a:lnTo>
                    <a:close/>
                    <a:moveTo>
                      <a:pt x="629602" y="664083"/>
                    </a:moveTo>
                    <a:lnTo>
                      <a:pt x="603409" y="634365"/>
                    </a:lnTo>
                    <a:cubicBezTo>
                      <a:pt x="604838" y="633127"/>
                      <a:pt x="606266" y="631889"/>
                      <a:pt x="607600" y="630555"/>
                    </a:cubicBezTo>
                    <a:lnTo>
                      <a:pt x="634365" y="659797"/>
                    </a:lnTo>
                    <a:cubicBezTo>
                      <a:pt x="632746" y="661226"/>
                      <a:pt x="631126" y="662654"/>
                      <a:pt x="629602" y="664083"/>
                    </a:cubicBezTo>
                    <a:close/>
                    <a:moveTo>
                      <a:pt x="123063" y="660273"/>
                    </a:moveTo>
                    <a:cubicBezTo>
                      <a:pt x="121444" y="658844"/>
                      <a:pt x="119919" y="657416"/>
                      <a:pt x="118396" y="655892"/>
                    </a:cubicBezTo>
                    <a:lnTo>
                      <a:pt x="145542" y="627031"/>
                    </a:lnTo>
                    <a:cubicBezTo>
                      <a:pt x="146971" y="628364"/>
                      <a:pt x="148304" y="629603"/>
                      <a:pt x="149733" y="630936"/>
                    </a:cubicBezTo>
                    <a:lnTo>
                      <a:pt x="123063" y="660273"/>
                    </a:lnTo>
                    <a:close/>
                    <a:moveTo>
                      <a:pt x="677608" y="613124"/>
                    </a:moveTo>
                    <a:lnTo>
                      <a:pt x="646366" y="588740"/>
                    </a:lnTo>
                    <a:cubicBezTo>
                      <a:pt x="647509" y="587216"/>
                      <a:pt x="648652" y="585692"/>
                      <a:pt x="649795" y="584264"/>
                    </a:cubicBezTo>
                    <a:lnTo>
                      <a:pt x="681418" y="608171"/>
                    </a:lnTo>
                    <a:cubicBezTo>
                      <a:pt x="680180" y="609695"/>
                      <a:pt x="678942" y="611410"/>
                      <a:pt x="677608" y="613124"/>
                    </a:cubicBezTo>
                    <a:close/>
                    <a:moveTo>
                      <a:pt x="75819" y="608552"/>
                    </a:moveTo>
                    <a:cubicBezTo>
                      <a:pt x="74580" y="606838"/>
                      <a:pt x="73247" y="605123"/>
                      <a:pt x="72009" y="603409"/>
                    </a:cubicBezTo>
                    <a:lnTo>
                      <a:pt x="104013" y="579977"/>
                    </a:lnTo>
                    <a:cubicBezTo>
                      <a:pt x="105156" y="581501"/>
                      <a:pt x="106299" y="583025"/>
                      <a:pt x="107442" y="584549"/>
                    </a:cubicBezTo>
                    <a:lnTo>
                      <a:pt x="75819" y="608552"/>
                    </a:lnTo>
                    <a:close/>
                    <a:moveTo>
                      <a:pt x="715518" y="554164"/>
                    </a:moveTo>
                    <a:lnTo>
                      <a:pt x="680371" y="535877"/>
                    </a:lnTo>
                    <a:cubicBezTo>
                      <a:pt x="681228" y="534162"/>
                      <a:pt x="682085" y="532448"/>
                      <a:pt x="682942" y="530733"/>
                    </a:cubicBezTo>
                    <a:lnTo>
                      <a:pt x="718375" y="548450"/>
                    </a:lnTo>
                    <a:cubicBezTo>
                      <a:pt x="717423" y="550450"/>
                      <a:pt x="716470" y="552260"/>
                      <a:pt x="715518" y="554164"/>
                    </a:cubicBezTo>
                    <a:close/>
                    <a:moveTo>
                      <a:pt x="38862" y="549116"/>
                    </a:moveTo>
                    <a:cubicBezTo>
                      <a:pt x="37909" y="547211"/>
                      <a:pt x="36957" y="545306"/>
                      <a:pt x="36004" y="543401"/>
                    </a:cubicBezTo>
                    <a:lnTo>
                      <a:pt x="71723" y="526352"/>
                    </a:lnTo>
                    <a:cubicBezTo>
                      <a:pt x="72580" y="528066"/>
                      <a:pt x="73342" y="529781"/>
                      <a:pt x="74200" y="531400"/>
                    </a:cubicBezTo>
                    <a:lnTo>
                      <a:pt x="38862" y="549116"/>
                    </a:lnTo>
                    <a:close/>
                    <a:moveTo>
                      <a:pt x="741902" y="489299"/>
                    </a:moveTo>
                    <a:lnTo>
                      <a:pt x="703993" y="477869"/>
                    </a:lnTo>
                    <a:cubicBezTo>
                      <a:pt x="704564" y="476060"/>
                      <a:pt x="705040" y="474250"/>
                      <a:pt x="705612" y="472345"/>
                    </a:cubicBezTo>
                    <a:lnTo>
                      <a:pt x="743712" y="483203"/>
                    </a:lnTo>
                    <a:cubicBezTo>
                      <a:pt x="743045" y="485204"/>
                      <a:pt x="742473" y="487204"/>
                      <a:pt x="741902" y="489299"/>
                    </a:cubicBezTo>
                    <a:close/>
                    <a:moveTo>
                      <a:pt x="13525" y="483870"/>
                    </a:moveTo>
                    <a:cubicBezTo>
                      <a:pt x="12954" y="481870"/>
                      <a:pt x="12382" y="479774"/>
                      <a:pt x="11811" y="477679"/>
                    </a:cubicBezTo>
                    <a:lnTo>
                      <a:pt x="50101" y="467392"/>
                    </a:lnTo>
                    <a:cubicBezTo>
                      <a:pt x="50578" y="469201"/>
                      <a:pt x="51054" y="471106"/>
                      <a:pt x="51625" y="472916"/>
                    </a:cubicBezTo>
                    <a:lnTo>
                      <a:pt x="13525" y="483870"/>
                    </a:lnTo>
                    <a:close/>
                    <a:moveTo>
                      <a:pt x="755809" y="420624"/>
                    </a:moveTo>
                    <a:lnTo>
                      <a:pt x="716375" y="416338"/>
                    </a:lnTo>
                    <a:cubicBezTo>
                      <a:pt x="716566" y="414433"/>
                      <a:pt x="716756" y="412623"/>
                      <a:pt x="716946" y="410718"/>
                    </a:cubicBezTo>
                    <a:lnTo>
                      <a:pt x="756380" y="414242"/>
                    </a:lnTo>
                    <a:cubicBezTo>
                      <a:pt x="756189" y="416433"/>
                      <a:pt x="755999" y="418529"/>
                      <a:pt x="755809" y="420624"/>
                    </a:cubicBezTo>
                    <a:close/>
                    <a:moveTo>
                      <a:pt x="571" y="415099"/>
                    </a:moveTo>
                    <a:cubicBezTo>
                      <a:pt x="381" y="413004"/>
                      <a:pt x="190" y="410813"/>
                      <a:pt x="0" y="408718"/>
                    </a:cubicBezTo>
                    <a:lnTo>
                      <a:pt x="39528" y="405765"/>
                    </a:lnTo>
                    <a:cubicBezTo>
                      <a:pt x="39719" y="407670"/>
                      <a:pt x="39814" y="409575"/>
                      <a:pt x="40005" y="411385"/>
                    </a:cubicBezTo>
                    <a:lnTo>
                      <a:pt x="571" y="415099"/>
                    </a:lnTo>
                    <a:close/>
                    <a:moveTo>
                      <a:pt x="717423" y="353663"/>
                    </a:moveTo>
                    <a:cubicBezTo>
                      <a:pt x="717328" y="351758"/>
                      <a:pt x="717137" y="349853"/>
                      <a:pt x="716946" y="347948"/>
                    </a:cubicBezTo>
                    <a:lnTo>
                      <a:pt x="756380" y="344329"/>
                    </a:lnTo>
                    <a:cubicBezTo>
                      <a:pt x="756571" y="346424"/>
                      <a:pt x="756761" y="348520"/>
                      <a:pt x="756952" y="350710"/>
                    </a:cubicBezTo>
                    <a:lnTo>
                      <a:pt x="717423" y="353663"/>
                    </a:lnTo>
                    <a:close/>
                    <a:moveTo>
                      <a:pt x="39910" y="348615"/>
                    </a:moveTo>
                    <a:lnTo>
                      <a:pt x="476" y="345091"/>
                    </a:lnTo>
                    <a:cubicBezTo>
                      <a:pt x="666" y="342995"/>
                      <a:pt x="857" y="340900"/>
                      <a:pt x="1143" y="338709"/>
                    </a:cubicBezTo>
                    <a:lnTo>
                      <a:pt x="40576" y="342900"/>
                    </a:lnTo>
                    <a:cubicBezTo>
                      <a:pt x="40291" y="344805"/>
                      <a:pt x="40100" y="346710"/>
                      <a:pt x="39910" y="348615"/>
                    </a:cubicBezTo>
                    <a:close/>
                    <a:moveTo>
                      <a:pt x="706945" y="291846"/>
                    </a:moveTo>
                    <a:cubicBezTo>
                      <a:pt x="706469" y="290036"/>
                      <a:pt x="705993" y="288131"/>
                      <a:pt x="705422" y="286322"/>
                    </a:cubicBezTo>
                    <a:lnTo>
                      <a:pt x="743522" y="275463"/>
                    </a:lnTo>
                    <a:cubicBezTo>
                      <a:pt x="744093" y="277463"/>
                      <a:pt x="744664" y="279559"/>
                      <a:pt x="745236" y="281654"/>
                    </a:cubicBezTo>
                    <a:lnTo>
                      <a:pt x="706945" y="291846"/>
                    </a:lnTo>
                    <a:close/>
                    <a:moveTo>
                      <a:pt x="51339" y="286988"/>
                    </a:moveTo>
                    <a:lnTo>
                      <a:pt x="13239" y="276225"/>
                    </a:lnTo>
                    <a:cubicBezTo>
                      <a:pt x="13811" y="274130"/>
                      <a:pt x="14382" y="272129"/>
                      <a:pt x="15049" y="270129"/>
                    </a:cubicBezTo>
                    <a:lnTo>
                      <a:pt x="52959" y="281559"/>
                    </a:lnTo>
                    <a:cubicBezTo>
                      <a:pt x="52388" y="283274"/>
                      <a:pt x="51816" y="285179"/>
                      <a:pt x="51339" y="286988"/>
                    </a:cubicBezTo>
                    <a:close/>
                    <a:moveTo>
                      <a:pt x="685229" y="232981"/>
                    </a:moveTo>
                    <a:cubicBezTo>
                      <a:pt x="684371" y="231267"/>
                      <a:pt x="683609" y="229553"/>
                      <a:pt x="682752" y="227838"/>
                    </a:cubicBezTo>
                    <a:lnTo>
                      <a:pt x="718185" y="210122"/>
                    </a:lnTo>
                    <a:cubicBezTo>
                      <a:pt x="719138" y="212026"/>
                      <a:pt x="720090" y="213931"/>
                      <a:pt x="720947" y="215837"/>
                    </a:cubicBezTo>
                    <a:lnTo>
                      <a:pt x="685229" y="232981"/>
                    </a:lnTo>
                    <a:close/>
                    <a:moveTo>
                      <a:pt x="73914" y="228505"/>
                    </a:moveTo>
                    <a:lnTo>
                      <a:pt x="38385" y="210883"/>
                    </a:lnTo>
                    <a:cubicBezTo>
                      <a:pt x="39338" y="208978"/>
                      <a:pt x="40291" y="207074"/>
                      <a:pt x="41243" y="205168"/>
                    </a:cubicBezTo>
                    <a:lnTo>
                      <a:pt x="76390" y="223361"/>
                    </a:lnTo>
                    <a:cubicBezTo>
                      <a:pt x="75629" y="225076"/>
                      <a:pt x="74771" y="226790"/>
                      <a:pt x="73914" y="228505"/>
                    </a:cubicBezTo>
                    <a:close/>
                    <a:moveTo>
                      <a:pt x="653129" y="179261"/>
                    </a:moveTo>
                    <a:cubicBezTo>
                      <a:pt x="651986" y="177737"/>
                      <a:pt x="650843" y="176213"/>
                      <a:pt x="649700" y="174689"/>
                    </a:cubicBezTo>
                    <a:lnTo>
                      <a:pt x="681323" y="150781"/>
                    </a:lnTo>
                    <a:cubicBezTo>
                      <a:pt x="682561" y="152495"/>
                      <a:pt x="683895" y="154210"/>
                      <a:pt x="685133" y="155924"/>
                    </a:cubicBezTo>
                    <a:lnTo>
                      <a:pt x="653129" y="179261"/>
                    </a:lnTo>
                    <a:close/>
                    <a:moveTo>
                      <a:pt x="106870" y="175069"/>
                    </a:moveTo>
                    <a:lnTo>
                      <a:pt x="75247" y="151162"/>
                    </a:lnTo>
                    <a:cubicBezTo>
                      <a:pt x="76485" y="149447"/>
                      <a:pt x="77819" y="147828"/>
                      <a:pt x="79153" y="146114"/>
                    </a:cubicBezTo>
                    <a:lnTo>
                      <a:pt x="110394" y="170497"/>
                    </a:lnTo>
                    <a:cubicBezTo>
                      <a:pt x="109156" y="172021"/>
                      <a:pt x="108013" y="173545"/>
                      <a:pt x="106870" y="175069"/>
                    </a:cubicBezTo>
                    <a:close/>
                    <a:moveTo>
                      <a:pt x="611600" y="132207"/>
                    </a:moveTo>
                    <a:cubicBezTo>
                      <a:pt x="610172" y="130873"/>
                      <a:pt x="608838" y="129635"/>
                      <a:pt x="607409" y="128302"/>
                    </a:cubicBezTo>
                    <a:lnTo>
                      <a:pt x="634079" y="99060"/>
                    </a:lnTo>
                    <a:cubicBezTo>
                      <a:pt x="635603" y="100489"/>
                      <a:pt x="637222" y="101918"/>
                      <a:pt x="638747" y="103442"/>
                    </a:cubicBezTo>
                    <a:lnTo>
                      <a:pt x="611600" y="132207"/>
                    </a:lnTo>
                    <a:close/>
                    <a:moveTo>
                      <a:pt x="149066" y="128683"/>
                    </a:moveTo>
                    <a:lnTo>
                      <a:pt x="122301" y="99441"/>
                    </a:lnTo>
                    <a:cubicBezTo>
                      <a:pt x="123825" y="98012"/>
                      <a:pt x="125444" y="96583"/>
                      <a:pt x="127063" y="95155"/>
                    </a:cubicBezTo>
                    <a:lnTo>
                      <a:pt x="153352" y="124873"/>
                    </a:lnTo>
                    <a:cubicBezTo>
                      <a:pt x="151923" y="126111"/>
                      <a:pt x="150495" y="127349"/>
                      <a:pt x="149066" y="128683"/>
                    </a:cubicBezTo>
                    <a:close/>
                    <a:moveTo>
                      <a:pt x="562260" y="93536"/>
                    </a:moveTo>
                    <a:cubicBezTo>
                      <a:pt x="560641" y="92488"/>
                      <a:pt x="559022" y="91440"/>
                      <a:pt x="557403" y="90488"/>
                    </a:cubicBezTo>
                    <a:lnTo>
                      <a:pt x="578262" y="56769"/>
                    </a:lnTo>
                    <a:cubicBezTo>
                      <a:pt x="580072" y="57912"/>
                      <a:pt x="581882" y="59055"/>
                      <a:pt x="583692" y="60198"/>
                    </a:cubicBezTo>
                    <a:lnTo>
                      <a:pt x="562260" y="93536"/>
                    </a:lnTo>
                    <a:close/>
                    <a:moveTo>
                      <a:pt x="199072" y="90773"/>
                    </a:moveTo>
                    <a:lnTo>
                      <a:pt x="178117" y="57150"/>
                    </a:lnTo>
                    <a:cubicBezTo>
                      <a:pt x="179927" y="56007"/>
                      <a:pt x="181737" y="54959"/>
                      <a:pt x="183546" y="53816"/>
                    </a:cubicBezTo>
                    <a:lnTo>
                      <a:pt x="203930" y="87820"/>
                    </a:lnTo>
                    <a:cubicBezTo>
                      <a:pt x="202311" y="88773"/>
                      <a:pt x="200596" y="89725"/>
                      <a:pt x="199072" y="90773"/>
                    </a:cubicBezTo>
                    <a:close/>
                    <a:moveTo>
                      <a:pt x="506539" y="64579"/>
                    </a:moveTo>
                    <a:cubicBezTo>
                      <a:pt x="504825" y="63818"/>
                      <a:pt x="503015" y="63151"/>
                      <a:pt x="501205" y="62484"/>
                    </a:cubicBezTo>
                    <a:lnTo>
                      <a:pt x="515493" y="25527"/>
                    </a:lnTo>
                    <a:cubicBezTo>
                      <a:pt x="517493" y="26289"/>
                      <a:pt x="519493" y="27051"/>
                      <a:pt x="521398" y="27908"/>
                    </a:cubicBezTo>
                    <a:lnTo>
                      <a:pt x="506539" y="64579"/>
                    </a:lnTo>
                    <a:close/>
                    <a:moveTo>
                      <a:pt x="255079" y="62674"/>
                    </a:moveTo>
                    <a:lnTo>
                      <a:pt x="240696" y="25718"/>
                    </a:lnTo>
                    <a:cubicBezTo>
                      <a:pt x="242697" y="24955"/>
                      <a:pt x="244697" y="24193"/>
                      <a:pt x="246697" y="23431"/>
                    </a:cubicBezTo>
                    <a:lnTo>
                      <a:pt x="260413" y="60579"/>
                    </a:lnTo>
                    <a:cubicBezTo>
                      <a:pt x="258603" y="61341"/>
                      <a:pt x="256794" y="62008"/>
                      <a:pt x="255079" y="62674"/>
                    </a:cubicBezTo>
                    <a:close/>
                    <a:moveTo>
                      <a:pt x="446532" y="46387"/>
                    </a:moveTo>
                    <a:cubicBezTo>
                      <a:pt x="444722" y="46006"/>
                      <a:pt x="442817" y="45625"/>
                      <a:pt x="440912" y="45339"/>
                    </a:cubicBezTo>
                    <a:lnTo>
                      <a:pt x="448151" y="6382"/>
                    </a:lnTo>
                    <a:cubicBezTo>
                      <a:pt x="450246" y="6763"/>
                      <a:pt x="452342" y="7144"/>
                      <a:pt x="454437" y="7620"/>
                    </a:cubicBezTo>
                    <a:lnTo>
                      <a:pt x="446532" y="46387"/>
                    </a:lnTo>
                    <a:close/>
                    <a:moveTo>
                      <a:pt x="315277" y="45434"/>
                    </a:moveTo>
                    <a:lnTo>
                      <a:pt x="307943" y="6477"/>
                    </a:lnTo>
                    <a:cubicBezTo>
                      <a:pt x="310039" y="6096"/>
                      <a:pt x="312134" y="5715"/>
                      <a:pt x="314230" y="5334"/>
                    </a:cubicBezTo>
                    <a:lnTo>
                      <a:pt x="320897" y="44387"/>
                    </a:lnTo>
                    <a:cubicBezTo>
                      <a:pt x="318992" y="44768"/>
                      <a:pt x="317182" y="45148"/>
                      <a:pt x="315277" y="45434"/>
                    </a:cubicBezTo>
                    <a:close/>
                    <a:moveTo>
                      <a:pt x="384143" y="39624"/>
                    </a:moveTo>
                    <a:cubicBezTo>
                      <a:pt x="382238" y="39624"/>
                      <a:pt x="380333" y="39624"/>
                      <a:pt x="378428" y="39624"/>
                    </a:cubicBezTo>
                    <a:lnTo>
                      <a:pt x="377666" y="39624"/>
                    </a:lnTo>
                    <a:lnTo>
                      <a:pt x="377666" y="0"/>
                    </a:lnTo>
                    <a:lnTo>
                      <a:pt x="378333" y="0"/>
                    </a:lnTo>
                    <a:cubicBezTo>
                      <a:pt x="380523" y="0"/>
                      <a:pt x="382714" y="0"/>
                      <a:pt x="384810" y="95"/>
                    </a:cubicBezTo>
                    <a:lnTo>
                      <a:pt x="384143" y="396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0A6FF4A4-3DE0-4B13-BEF0-25DD8F6C8104}"/>
                  </a:ext>
                </a:extLst>
              </p:cNvPr>
              <p:cNvSpPr/>
              <p:nvPr/>
            </p:nvSpPr>
            <p:spPr>
              <a:xfrm>
                <a:off x="7554848" y="1997773"/>
                <a:ext cx="628269" cy="628268"/>
              </a:xfrm>
              <a:custGeom>
                <a:avLst/>
                <a:gdLst>
                  <a:gd name="connsiteX0" fmla="*/ 314420 w 628269"/>
                  <a:gd name="connsiteY0" fmla="*/ 628269 h 628268"/>
                  <a:gd name="connsiteX1" fmla="*/ 314040 w 628269"/>
                  <a:gd name="connsiteY1" fmla="*/ 628269 h 628268"/>
                  <a:gd name="connsiteX2" fmla="*/ 308039 w 628269"/>
                  <a:gd name="connsiteY2" fmla="*/ 628174 h 628268"/>
                  <a:gd name="connsiteX3" fmla="*/ 308801 w 628269"/>
                  <a:gd name="connsiteY3" fmla="*/ 588550 h 628268"/>
                  <a:gd name="connsiteX4" fmla="*/ 314040 w 628269"/>
                  <a:gd name="connsiteY4" fmla="*/ 588645 h 628268"/>
                  <a:gd name="connsiteX5" fmla="*/ 314420 w 628269"/>
                  <a:gd name="connsiteY5" fmla="*/ 588645 h 628268"/>
                  <a:gd name="connsiteX6" fmla="*/ 314420 w 628269"/>
                  <a:gd name="connsiteY6" fmla="*/ 628269 h 628268"/>
                  <a:gd name="connsiteX7" fmla="*/ 378047 w 628269"/>
                  <a:gd name="connsiteY7" fmla="*/ 621792 h 628268"/>
                  <a:gd name="connsiteX8" fmla="*/ 370047 w 628269"/>
                  <a:gd name="connsiteY8" fmla="*/ 583025 h 628268"/>
                  <a:gd name="connsiteX9" fmla="*/ 375476 w 628269"/>
                  <a:gd name="connsiteY9" fmla="*/ 581787 h 628268"/>
                  <a:gd name="connsiteX10" fmla="*/ 384334 w 628269"/>
                  <a:gd name="connsiteY10" fmla="*/ 620458 h 628268"/>
                  <a:gd name="connsiteX11" fmla="*/ 378047 w 628269"/>
                  <a:gd name="connsiteY11" fmla="*/ 621792 h 628268"/>
                  <a:gd name="connsiteX12" fmla="*/ 244603 w 628269"/>
                  <a:gd name="connsiteY12" fmla="*/ 620554 h 628268"/>
                  <a:gd name="connsiteX13" fmla="*/ 238411 w 628269"/>
                  <a:gd name="connsiteY13" fmla="*/ 619125 h 628268"/>
                  <a:gd name="connsiteX14" fmla="*/ 247936 w 628269"/>
                  <a:gd name="connsiteY14" fmla="*/ 580644 h 628268"/>
                  <a:gd name="connsiteX15" fmla="*/ 253365 w 628269"/>
                  <a:gd name="connsiteY15" fmla="*/ 581977 h 628268"/>
                  <a:gd name="connsiteX16" fmla="*/ 244603 w 628269"/>
                  <a:gd name="connsiteY16" fmla="*/ 620554 h 628268"/>
                  <a:gd name="connsiteX17" fmla="*/ 444913 w 628269"/>
                  <a:gd name="connsiteY17" fmla="*/ 599789 h 628268"/>
                  <a:gd name="connsiteX18" fmla="*/ 428340 w 628269"/>
                  <a:gd name="connsiteY18" fmla="*/ 563785 h 628268"/>
                  <a:gd name="connsiteX19" fmla="*/ 433388 w 628269"/>
                  <a:gd name="connsiteY19" fmla="*/ 561404 h 628268"/>
                  <a:gd name="connsiteX20" fmla="*/ 450628 w 628269"/>
                  <a:gd name="connsiteY20" fmla="*/ 597122 h 628268"/>
                  <a:gd name="connsiteX21" fmla="*/ 444913 w 628269"/>
                  <a:gd name="connsiteY21" fmla="*/ 599789 h 628268"/>
                  <a:gd name="connsiteX22" fmla="*/ 178118 w 628269"/>
                  <a:gd name="connsiteY22" fmla="*/ 597408 h 628268"/>
                  <a:gd name="connsiteX23" fmla="*/ 172308 w 628269"/>
                  <a:gd name="connsiteY23" fmla="*/ 594551 h 628268"/>
                  <a:gd name="connsiteX24" fmla="*/ 190215 w 628269"/>
                  <a:gd name="connsiteY24" fmla="*/ 559213 h 628268"/>
                  <a:gd name="connsiteX25" fmla="*/ 195263 w 628269"/>
                  <a:gd name="connsiteY25" fmla="*/ 561689 h 628268"/>
                  <a:gd name="connsiteX26" fmla="*/ 178118 w 628269"/>
                  <a:gd name="connsiteY26" fmla="*/ 597408 h 628268"/>
                  <a:gd name="connsiteX27" fmla="*/ 505111 w 628269"/>
                  <a:gd name="connsiteY27" fmla="*/ 563499 h 628268"/>
                  <a:gd name="connsiteX28" fmla="*/ 481013 w 628269"/>
                  <a:gd name="connsiteY28" fmla="*/ 532067 h 628268"/>
                  <a:gd name="connsiteX29" fmla="*/ 485394 w 628269"/>
                  <a:gd name="connsiteY29" fmla="*/ 528637 h 628268"/>
                  <a:gd name="connsiteX30" fmla="*/ 510159 w 628269"/>
                  <a:gd name="connsiteY30" fmla="*/ 559594 h 628268"/>
                  <a:gd name="connsiteX31" fmla="*/ 505111 w 628269"/>
                  <a:gd name="connsiteY31" fmla="*/ 563499 h 628268"/>
                  <a:gd name="connsiteX32" fmla="*/ 118586 w 628269"/>
                  <a:gd name="connsiteY32" fmla="*/ 559975 h 628268"/>
                  <a:gd name="connsiteX33" fmla="*/ 113634 w 628269"/>
                  <a:gd name="connsiteY33" fmla="*/ 555974 h 628268"/>
                  <a:gd name="connsiteX34" fmla="*/ 138970 w 628269"/>
                  <a:gd name="connsiteY34" fmla="*/ 525494 h 628268"/>
                  <a:gd name="connsiteX35" fmla="*/ 143352 w 628269"/>
                  <a:gd name="connsiteY35" fmla="*/ 529019 h 628268"/>
                  <a:gd name="connsiteX36" fmla="*/ 118586 w 628269"/>
                  <a:gd name="connsiteY36" fmla="*/ 559975 h 628268"/>
                  <a:gd name="connsiteX37" fmla="*/ 555784 w 628269"/>
                  <a:gd name="connsiteY37" fmla="*/ 514826 h 628268"/>
                  <a:gd name="connsiteX38" fmla="*/ 525304 w 628269"/>
                  <a:gd name="connsiteY38" fmla="*/ 489490 h 628268"/>
                  <a:gd name="connsiteX39" fmla="*/ 528828 w 628269"/>
                  <a:gd name="connsiteY39" fmla="*/ 485108 h 628268"/>
                  <a:gd name="connsiteX40" fmla="*/ 559784 w 628269"/>
                  <a:gd name="connsiteY40" fmla="*/ 509778 h 628268"/>
                  <a:gd name="connsiteX41" fmla="*/ 555784 w 628269"/>
                  <a:gd name="connsiteY41" fmla="*/ 514826 h 628268"/>
                  <a:gd name="connsiteX42" fmla="*/ 68771 w 628269"/>
                  <a:gd name="connsiteY42" fmla="*/ 510349 h 628268"/>
                  <a:gd name="connsiteX43" fmla="*/ 64770 w 628269"/>
                  <a:gd name="connsiteY43" fmla="*/ 505301 h 628268"/>
                  <a:gd name="connsiteX44" fmla="*/ 96203 w 628269"/>
                  <a:gd name="connsiteY44" fmla="*/ 481203 h 628268"/>
                  <a:gd name="connsiteX45" fmla="*/ 99632 w 628269"/>
                  <a:gd name="connsiteY45" fmla="*/ 485585 h 628268"/>
                  <a:gd name="connsiteX46" fmla="*/ 68771 w 628269"/>
                  <a:gd name="connsiteY46" fmla="*/ 510349 h 628268"/>
                  <a:gd name="connsiteX47" fmla="*/ 594456 w 628269"/>
                  <a:gd name="connsiteY47" fmla="*/ 456057 h 628268"/>
                  <a:gd name="connsiteX48" fmla="*/ 559118 w 628269"/>
                  <a:gd name="connsiteY48" fmla="*/ 438150 h 628268"/>
                  <a:gd name="connsiteX49" fmla="*/ 561594 w 628269"/>
                  <a:gd name="connsiteY49" fmla="*/ 433102 h 628268"/>
                  <a:gd name="connsiteX50" fmla="*/ 597313 w 628269"/>
                  <a:gd name="connsiteY50" fmla="*/ 450247 h 628268"/>
                  <a:gd name="connsiteX51" fmla="*/ 594456 w 628269"/>
                  <a:gd name="connsiteY51" fmla="*/ 456057 h 628268"/>
                  <a:gd name="connsiteX52" fmla="*/ 31242 w 628269"/>
                  <a:gd name="connsiteY52" fmla="*/ 450914 h 628268"/>
                  <a:gd name="connsiteX53" fmla="*/ 28480 w 628269"/>
                  <a:gd name="connsiteY53" fmla="*/ 445103 h 628268"/>
                  <a:gd name="connsiteX54" fmla="*/ 64484 w 628269"/>
                  <a:gd name="connsiteY54" fmla="*/ 428530 h 628268"/>
                  <a:gd name="connsiteX55" fmla="*/ 66866 w 628269"/>
                  <a:gd name="connsiteY55" fmla="*/ 433578 h 628268"/>
                  <a:gd name="connsiteX56" fmla="*/ 31242 w 628269"/>
                  <a:gd name="connsiteY56" fmla="*/ 450914 h 628268"/>
                  <a:gd name="connsiteX57" fmla="*/ 618935 w 628269"/>
                  <a:gd name="connsiteY57" fmla="*/ 390049 h 628268"/>
                  <a:gd name="connsiteX58" fmla="*/ 580454 w 628269"/>
                  <a:gd name="connsiteY58" fmla="*/ 380524 h 628268"/>
                  <a:gd name="connsiteX59" fmla="*/ 581787 w 628269"/>
                  <a:gd name="connsiteY59" fmla="*/ 375095 h 628268"/>
                  <a:gd name="connsiteX60" fmla="*/ 620459 w 628269"/>
                  <a:gd name="connsiteY60" fmla="*/ 383858 h 628268"/>
                  <a:gd name="connsiteX61" fmla="*/ 618935 w 628269"/>
                  <a:gd name="connsiteY61" fmla="*/ 390049 h 628268"/>
                  <a:gd name="connsiteX62" fmla="*/ 7906 w 628269"/>
                  <a:gd name="connsiteY62" fmla="*/ 384524 h 628268"/>
                  <a:gd name="connsiteX63" fmla="*/ 6572 w 628269"/>
                  <a:gd name="connsiteY63" fmla="*/ 378333 h 628268"/>
                  <a:gd name="connsiteX64" fmla="*/ 45339 w 628269"/>
                  <a:gd name="connsiteY64" fmla="*/ 370237 h 628268"/>
                  <a:gd name="connsiteX65" fmla="*/ 46577 w 628269"/>
                  <a:gd name="connsiteY65" fmla="*/ 375761 h 628268"/>
                  <a:gd name="connsiteX66" fmla="*/ 7906 w 628269"/>
                  <a:gd name="connsiteY66" fmla="*/ 384524 h 628268"/>
                  <a:gd name="connsiteX67" fmla="*/ 628174 w 628269"/>
                  <a:gd name="connsiteY67" fmla="*/ 320326 h 628268"/>
                  <a:gd name="connsiteX68" fmla="*/ 588550 w 628269"/>
                  <a:gd name="connsiteY68" fmla="*/ 319564 h 628268"/>
                  <a:gd name="connsiteX69" fmla="*/ 588645 w 628269"/>
                  <a:gd name="connsiteY69" fmla="*/ 314135 h 628268"/>
                  <a:gd name="connsiteX70" fmla="*/ 628269 w 628269"/>
                  <a:gd name="connsiteY70" fmla="*/ 313944 h 628268"/>
                  <a:gd name="connsiteX71" fmla="*/ 628269 w 628269"/>
                  <a:gd name="connsiteY71" fmla="*/ 314135 h 628268"/>
                  <a:gd name="connsiteX72" fmla="*/ 628174 w 628269"/>
                  <a:gd name="connsiteY72" fmla="*/ 320326 h 628268"/>
                  <a:gd name="connsiteX73" fmla="*/ 39624 w 628269"/>
                  <a:gd name="connsiteY73" fmla="*/ 314706 h 628268"/>
                  <a:gd name="connsiteX74" fmla="*/ 0 w 628269"/>
                  <a:gd name="connsiteY74" fmla="*/ 314706 h 628268"/>
                  <a:gd name="connsiteX75" fmla="*/ 0 w 628269"/>
                  <a:gd name="connsiteY75" fmla="*/ 314135 h 628268"/>
                  <a:gd name="connsiteX76" fmla="*/ 95 w 628269"/>
                  <a:gd name="connsiteY76" fmla="*/ 308324 h 628268"/>
                  <a:gd name="connsiteX77" fmla="*/ 39720 w 628269"/>
                  <a:gd name="connsiteY77" fmla="*/ 308991 h 628268"/>
                  <a:gd name="connsiteX78" fmla="*/ 39624 w 628269"/>
                  <a:gd name="connsiteY78" fmla="*/ 314135 h 628268"/>
                  <a:gd name="connsiteX79" fmla="*/ 39624 w 628269"/>
                  <a:gd name="connsiteY79" fmla="*/ 314706 h 628268"/>
                  <a:gd name="connsiteX80" fmla="*/ 582930 w 628269"/>
                  <a:gd name="connsiteY80" fmla="*/ 258413 h 628268"/>
                  <a:gd name="connsiteX81" fmla="*/ 581787 w 628269"/>
                  <a:gd name="connsiteY81" fmla="*/ 252984 h 628268"/>
                  <a:gd name="connsiteX82" fmla="*/ 620459 w 628269"/>
                  <a:gd name="connsiteY82" fmla="*/ 244221 h 628268"/>
                  <a:gd name="connsiteX83" fmla="*/ 621792 w 628269"/>
                  <a:gd name="connsiteY83" fmla="*/ 250508 h 628268"/>
                  <a:gd name="connsiteX84" fmla="*/ 582930 w 628269"/>
                  <a:gd name="connsiteY84" fmla="*/ 258413 h 628268"/>
                  <a:gd name="connsiteX85" fmla="*/ 46292 w 628269"/>
                  <a:gd name="connsiteY85" fmla="*/ 253555 h 628268"/>
                  <a:gd name="connsiteX86" fmla="*/ 7620 w 628269"/>
                  <a:gd name="connsiteY86" fmla="*/ 244793 h 628268"/>
                  <a:gd name="connsiteX87" fmla="*/ 9144 w 628269"/>
                  <a:gd name="connsiteY87" fmla="*/ 238506 h 628268"/>
                  <a:gd name="connsiteX88" fmla="*/ 47625 w 628269"/>
                  <a:gd name="connsiteY88" fmla="*/ 248031 h 628268"/>
                  <a:gd name="connsiteX89" fmla="*/ 46292 w 628269"/>
                  <a:gd name="connsiteY89" fmla="*/ 253555 h 628268"/>
                  <a:gd name="connsiteX90" fmla="*/ 563785 w 628269"/>
                  <a:gd name="connsiteY90" fmla="*/ 200025 h 628268"/>
                  <a:gd name="connsiteX91" fmla="*/ 561404 w 628269"/>
                  <a:gd name="connsiteY91" fmla="*/ 194977 h 628268"/>
                  <a:gd name="connsiteX92" fmla="*/ 597122 w 628269"/>
                  <a:gd name="connsiteY92" fmla="*/ 177737 h 628268"/>
                  <a:gd name="connsiteX93" fmla="*/ 599885 w 628269"/>
                  <a:gd name="connsiteY93" fmla="*/ 183547 h 628268"/>
                  <a:gd name="connsiteX94" fmla="*/ 563785 w 628269"/>
                  <a:gd name="connsiteY94" fmla="*/ 200025 h 628268"/>
                  <a:gd name="connsiteX95" fmla="*/ 66485 w 628269"/>
                  <a:gd name="connsiteY95" fmla="*/ 195548 h 628268"/>
                  <a:gd name="connsiteX96" fmla="*/ 30766 w 628269"/>
                  <a:gd name="connsiteY96" fmla="*/ 178403 h 628268"/>
                  <a:gd name="connsiteX97" fmla="*/ 33624 w 628269"/>
                  <a:gd name="connsiteY97" fmla="*/ 172688 h 628268"/>
                  <a:gd name="connsiteX98" fmla="*/ 68961 w 628269"/>
                  <a:gd name="connsiteY98" fmla="*/ 190500 h 628268"/>
                  <a:gd name="connsiteX99" fmla="*/ 66485 w 628269"/>
                  <a:gd name="connsiteY99" fmla="*/ 195548 h 628268"/>
                  <a:gd name="connsiteX100" fmla="*/ 532067 w 628269"/>
                  <a:gd name="connsiteY100" fmla="*/ 147352 h 628268"/>
                  <a:gd name="connsiteX101" fmla="*/ 528638 w 628269"/>
                  <a:gd name="connsiteY101" fmla="*/ 142970 h 628268"/>
                  <a:gd name="connsiteX102" fmla="*/ 559594 w 628269"/>
                  <a:gd name="connsiteY102" fmla="*/ 118205 h 628268"/>
                  <a:gd name="connsiteX103" fmla="*/ 563499 w 628269"/>
                  <a:gd name="connsiteY103" fmla="*/ 123253 h 628268"/>
                  <a:gd name="connsiteX104" fmla="*/ 532067 w 628269"/>
                  <a:gd name="connsiteY104" fmla="*/ 147352 h 628268"/>
                  <a:gd name="connsiteX105" fmla="*/ 99156 w 628269"/>
                  <a:gd name="connsiteY105" fmla="*/ 143447 h 628268"/>
                  <a:gd name="connsiteX106" fmla="*/ 68104 w 628269"/>
                  <a:gd name="connsiteY106" fmla="*/ 118777 h 628268"/>
                  <a:gd name="connsiteX107" fmla="*/ 72104 w 628269"/>
                  <a:gd name="connsiteY107" fmla="*/ 113824 h 628268"/>
                  <a:gd name="connsiteX108" fmla="*/ 102584 w 628269"/>
                  <a:gd name="connsiteY108" fmla="*/ 139065 h 628268"/>
                  <a:gd name="connsiteX109" fmla="*/ 99156 w 628269"/>
                  <a:gd name="connsiteY109" fmla="*/ 143447 h 628268"/>
                  <a:gd name="connsiteX110" fmla="*/ 489490 w 628269"/>
                  <a:gd name="connsiteY110" fmla="*/ 103061 h 628268"/>
                  <a:gd name="connsiteX111" fmla="*/ 485204 w 628269"/>
                  <a:gd name="connsiteY111" fmla="*/ 99536 h 628268"/>
                  <a:gd name="connsiteX112" fmla="*/ 509874 w 628269"/>
                  <a:gd name="connsiteY112" fmla="*/ 68580 h 628268"/>
                  <a:gd name="connsiteX113" fmla="*/ 514827 w 628269"/>
                  <a:gd name="connsiteY113" fmla="*/ 72676 h 628268"/>
                  <a:gd name="connsiteX114" fmla="*/ 489490 w 628269"/>
                  <a:gd name="connsiteY114" fmla="*/ 103061 h 628268"/>
                  <a:gd name="connsiteX115" fmla="*/ 142494 w 628269"/>
                  <a:gd name="connsiteY115" fmla="*/ 99917 h 628268"/>
                  <a:gd name="connsiteX116" fmla="*/ 117729 w 628269"/>
                  <a:gd name="connsiteY116" fmla="*/ 68961 h 628268"/>
                  <a:gd name="connsiteX117" fmla="*/ 122777 w 628269"/>
                  <a:gd name="connsiteY117" fmla="*/ 65056 h 628268"/>
                  <a:gd name="connsiteX118" fmla="*/ 146971 w 628269"/>
                  <a:gd name="connsiteY118" fmla="*/ 96488 h 628268"/>
                  <a:gd name="connsiteX119" fmla="*/ 142494 w 628269"/>
                  <a:gd name="connsiteY119" fmla="*/ 99917 h 628268"/>
                  <a:gd name="connsiteX120" fmla="*/ 438150 w 628269"/>
                  <a:gd name="connsiteY120" fmla="*/ 69247 h 628268"/>
                  <a:gd name="connsiteX121" fmla="*/ 433102 w 628269"/>
                  <a:gd name="connsiteY121" fmla="*/ 66770 h 628268"/>
                  <a:gd name="connsiteX122" fmla="*/ 450342 w 628269"/>
                  <a:gd name="connsiteY122" fmla="*/ 31051 h 628268"/>
                  <a:gd name="connsiteX123" fmla="*/ 456057 w 628269"/>
                  <a:gd name="connsiteY123" fmla="*/ 33909 h 628268"/>
                  <a:gd name="connsiteX124" fmla="*/ 438150 w 628269"/>
                  <a:gd name="connsiteY124" fmla="*/ 69247 h 628268"/>
                  <a:gd name="connsiteX125" fmla="*/ 194406 w 628269"/>
                  <a:gd name="connsiteY125" fmla="*/ 67056 h 628268"/>
                  <a:gd name="connsiteX126" fmla="*/ 177070 w 628269"/>
                  <a:gd name="connsiteY126" fmla="*/ 31432 h 628268"/>
                  <a:gd name="connsiteX127" fmla="*/ 182880 w 628269"/>
                  <a:gd name="connsiteY127" fmla="*/ 28670 h 628268"/>
                  <a:gd name="connsiteX128" fmla="*/ 199454 w 628269"/>
                  <a:gd name="connsiteY128" fmla="*/ 64675 h 628268"/>
                  <a:gd name="connsiteX129" fmla="*/ 194406 w 628269"/>
                  <a:gd name="connsiteY129" fmla="*/ 67056 h 628268"/>
                  <a:gd name="connsiteX130" fmla="*/ 380619 w 628269"/>
                  <a:gd name="connsiteY130" fmla="*/ 47815 h 628268"/>
                  <a:gd name="connsiteX131" fmla="*/ 375190 w 628269"/>
                  <a:gd name="connsiteY131" fmla="*/ 46482 h 628268"/>
                  <a:gd name="connsiteX132" fmla="*/ 383953 w 628269"/>
                  <a:gd name="connsiteY132" fmla="*/ 7810 h 628268"/>
                  <a:gd name="connsiteX133" fmla="*/ 390240 w 628269"/>
                  <a:gd name="connsiteY133" fmla="*/ 9334 h 628268"/>
                  <a:gd name="connsiteX134" fmla="*/ 380619 w 628269"/>
                  <a:gd name="connsiteY134" fmla="*/ 47815 h 628268"/>
                  <a:gd name="connsiteX135" fmla="*/ 252318 w 628269"/>
                  <a:gd name="connsiteY135" fmla="*/ 46577 h 628268"/>
                  <a:gd name="connsiteX136" fmla="*/ 243459 w 628269"/>
                  <a:gd name="connsiteY136" fmla="*/ 8001 h 628268"/>
                  <a:gd name="connsiteX137" fmla="*/ 249746 w 628269"/>
                  <a:gd name="connsiteY137" fmla="*/ 6667 h 628268"/>
                  <a:gd name="connsiteX138" fmla="*/ 257842 w 628269"/>
                  <a:gd name="connsiteY138" fmla="*/ 45434 h 628268"/>
                  <a:gd name="connsiteX139" fmla="*/ 252318 w 628269"/>
                  <a:gd name="connsiteY139" fmla="*/ 46577 h 628268"/>
                  <a:gd name="connsiteX140" fmla="*/ 319659 w 628269"/>
                  <a:gd name="connsiteY140" fmla="*/ 39719 h 628268"/>
                  <a:gd name="connsiteX141" fmla="*/ 314040 w 628269"/>
                  <a:gd name="connsiteY141" fmla="*/ 39624 h 628268"/>
                  <a:gd name="connsiteX142" fmla="*/ 313373 w 628269"/>
                  <a:gd name="connsiteY142" fmla="*/ 39624 h 628268"/>
                  <a:gd name="connsiteX143" fmla="*/ 313373 w 628269"/>
                  <a:gd name="connsiteY143" fmla="*/ 0 h 628268"/>
                  <a:gd name="connsiteX144" fmla="*/ 313944 w 628269"/>
                  <a:gd name="connsiteY144" fmla="*/ 0 h 628268"/>
                  <a:gd name="connsiteX145" fmla="*/ 314040 w 628269"/>
                  <a:gd name="connsiteY145" fmla="*/ 0 h 628268"/>
                  <a:gd name="connsiteX146" fmla="*/ 320516 w 628269"/>
                  <a:gd name="connsiteY146" fmla="*/ 95 h 628268"/>
                  <a:gd name="connsiteX147" fmla="*/ 319659 w 628269"/>
                  <a:gd name="connsiteY147" fmla="*/ 39719 h 628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28269" h="628268">
                    <a:moveTo>
                      <a:pt x="314420" y="628269"/>
                    </a:moveTo>
                    <a:lnTo>
                      <a:pt x="314040" y="628269"/>
                    </a:lnTo>
                    <a:cubicBezTo>
                      <a:pt x="312039" y="628269"/>
                      <a:pt x="310039" y="628269"/>
                      <a:pt x="308039" y="628174"/>
                    </a:cubicBezTo>
                    <a:lnTo>
                      <a:pt x="308801" y="588550"/>
                    </a:lnTo>
                    <a:cubicBezTo>
                      <a:pt x="310515" y="588550"/>
                      <a:pt x="312325" y="588645"/>
                      <a:pt x="314040" y="588645"/>
                    </a:cubicBezTo>
                    <a:lnTo>
                      <a:pt x="314420" y="588645"/>
                    </a:lnTo>
                    <a:lnTo>
                      <a:pt x="314420" y="628269"/>
                    </a:lnTo>
                    <a:close/>
                    <a:moveTo>
                      <a:pt x="378047" y="621792"/>
                    </a:moveTo>
                    <a:lnTo>
                      <a:pt x="370047" y="583025"/>
                    </a:lnTo>
                    <a:cubicBezTo>
                      <a:pt x="371856" y="582644"/>
                      <a:pt x="373666" y="582263"/>
                      <a:pt x="375476" y="581787"/>
                    </a:cubicBezTo>
                    <a:lnTo>
                      <a:pt x="384334" y="620458"/>
                    </a:lnTo>
                    <a:cubicBezTo>
                      <a:pt x="382238" y="620839"/>
                      <a:pt x="380143" y="621316"/>
                      <a:pt x="378047" y="621792"/>
                    </a:cubicBezTo>
                    <a:close/>
                    <a:moveTo>
                      <a:pt x="244603" y="620554"/>
                    </a:moveTo>
                    <a:cubicBezTo>
                      <a:pt x="242507" y="620077"/>
                      <a:pt x="240411" y="619601"/>
                      <a:pt x="238411" y="619125"/>
                    </a:cubicBezTo>
                    <a:lnTo>
                      <a:pt x="247936" y="580644"/>
                    </a:lnTo>
                    <a:cubicBezTo>
                      <a:pt x="249746" y="581120"/>
                      <a:pt x="251556" y="581501"/>
                      <a:pt x="253365" y="581977"/>
                    </a:cubicBezTo>
                    <a:lnTo>
                      <a:pt x="244603" y="620554"/>
                    </a:lnTo>
                    <a:close/>
                    <a:moveTo>
                      <a:pt x="444913" y="599789"/>
                    </a:moveTo>
                    <a:lnTo>
                      <a:pt x="428340" y="563785"/>
                    </a:lnTo>
                    <a:cubicBezTo>
                      <a:pt x="430054" y="563023"/>
                      <a:pt x="431673" y="562261"/>
                      <a:pt x="433388" y="561404"/>
                    </a:cubicBezTo>
                    <a:lnTo>
                      <a:pt x="450628" y="597122"/>
                    </a:lnTo>
                    <a:cubicBezTo>
                      <a:pt x="448723" y="597979"/>
                      <a:pt x="446818" y="598932"/>
                      <a:pt x="444913" y="599789"/>
                    </a:cubicBezTo>
                    <a:close/>
                    <a:moveTo>
                      <a:pt x="178118" y="597408"/>
                    </a:moveTo>
                    <a:cubicBezTo>
                      <a:pt x="176213" y="596456"/>
                      <a:pt x="174213" y="595503"/>
                      <a:pt x="172308" y="594551"/>
                    </a:cubicBezTo>
                    <a:lnTo>
                      <a:pt x="190215" y="559213"/>
                    </a:lnTo>
                    <a:cubicBezTo>
                      <a:pt x="191834" y="560070"/>
                      <a:pt x="193548" y="560927"/>
                      <a:pt x="195263" y="561689"/>
                    </a:cubicBezTo>
                    <a:lnTo>
                      <a:pt x="178118" y="597408"/>
                    </a:lnTo>
                    <a:close/>
                    <a:moveTo>
                      <a:pt x="505111" y="563499"/>
                    </a:moveTo>
                    <a:lnTo>
                      <a:pt x="481013" y="532067"/>
                    </a:lnTo>
                    <a:cubicBezTo>
                      <a:pt x="482537" y="530924"/>
                      <a:pt x="483965" y="529781"/>
                      <a:pt x="485394" y="528637"/>
                    </a:cubicBezTo>
                    <a:lnTo>
                      <a:pt x="510159" y="559594"/>
                    </a:lnTo>
                    <a:cubicBezTo>
                      <a:pt x="508445" y="560927"/>
                      <a:pt x="506825" y="562261"/>
                      <a:pt x="505111" y="563499"/>
                    </a:cubicBezTo>
                    <a:close/>
                    <a:moveTo>
                      <a:pt x="118586" y="559975"/>
                    </a:moveTo>
                    <a:cubicBezTo>
                      <a:pt x="116872" y="558641"/>
                      <a:pt x="115253" y="557308"/>
                      <a:pt x="113634" y="555974"/>
                    </a:cubicBezTo>
                    <a:lnTo>
                      <a:pt x="138970" y="525494"/>
                    </a:lnTo>
                    <a:cubicBezTo>
                      <a:pt x="140399" y="526733"/>
                      <a:pt x="141827" y="527876"/>
                      <a:pt x="143352" y="529019"/>
                    </a:cubicBezTo>
                    <a:lnTo>
                      <a:pt x="118586" y="559975"/>
                    </a:lnTo>
                    <a:close/>
                    <a:moveTo>
                      <a:pt x="555784" y="514826"/>
                    </a:moveTo>
                    <a:lnTo>
                      <a:pt x="525304" y="489490"/>
                    </a:lnTo>
                    <a:cubicBezTo>
                      <a:pt x="526447" y="488061"/>
                      <a:pt x="527685" y="486632"/>
                      <a:pt x="528828" y="485108"/>
                    </a:cubicBezTo>
                    <a:lnTo>
                      <a:pt x="559784" y="509778"/>
                    </a:lnTo>
                    <a:cubicBezTo>
                      <a:pt x="558451" y="511493"/>
                      <a:pt x="557118" y="513112"/>
                      <a:pt x="555784" y="514826"/>
                    </a:cubicBezTo>
                    <a:close/>
                    <a:moveTo>
                      <a:pt x="68771" y="510349"/>
                    </a:moveTo>
                    <a:cubicBezTo>
                      <a:pt x="67437" y="508635"/>
                      <a:pt x="66104" y="507016"/>
                      <a:pt x="64770" y="505301"/>
                    </a:cubicBezTo>
                    <a:lnTo>
                      <a:pt x="96203" y="481203"/>
                    </a:lnTo>
                    <a:cubicBezTo>
                      <a:pt x="97346" y="482632"/>
                      <a:pt x="98489" y="484156"/>
                      <a:pt x="99632" y="485585"/>
                    </a:cubicBezTo>
                    <a:lnTo>
                      <a:pt x="68771" y="510349"/>
                    </a:lnTo>
                    <a:close/>
                    <a:moveTo>
                      <a:pt x="594456" y="456057"/>
                    </a:moveTo>
                    <a:lnTo>
                      <a:pt x="559118" y="438150"/>
                    </a:lnTo>
                    <a:cubicBezTo>
                      <a:pt x="559975" y="436531"/>
                      <a:pt x="560832" y="434816"/>
                      <a:pt x="561594" y="433102"/>
                    </a:cubicBezTo>
                    <a:lnTo>
                      <a:pt x="597313" y="450247"/>
                    </a:lnTo>
                    <a:cubicBezTo>
                      <a:pt x="596361" y="452152"/>
                      <a:pt x="595408" y="454057"/>
                      <a:pt x="594456" y="456057"/>
                    </a:cubicBezTo>
                    <a:close/>
                    <a:moveTo>
                      <a:pt x="31242" y="450914"/>
                    </a:moveTo>
                    <a:cubicBezTo>
                      <a:pt x="30290" y="449008"/>
                      <a:pt x="29433" y="447104"/>
                      <a:pt x="28480" y="445103"/>
                    </a:cubicBezTo>
                    <a:lnTo>
                      <a:pt x="64484" y="428530"/>
                    </a:lnTo>
                    <a:cubicBezTo>
                      <a:pt x="65247" y="430244"/>
                      <a:pt x="66009" y="431864"/>
                      <a:pt x="66866" y="433578"/>
                    </a:cubicBezTo>
                    <a:lnTo>
                      <a:pt x="31242" y="450914"/>
                    </a:lnTo>
                    <a:close/>
                    <a:moveTo>
                      <a:pt x="618935" y="390049"/>
                    </a:moveTo>
                    <a:lnTo>
                      <a:pt x="580454" y="380524"/>
                    </a:lnTo>
                    <a:cubicBezTo>
                      <a:pt x="580930" y="378714"/>
                      <a:pt x="581311" y="376904"/>
                      <a:pt x="581787" y="375095"/>
                    </a:cubicBezTo>
                    <a:lnTo>
                      <a:pt x="620459" y="383858"/>
                    </a:lnTo>
                    <a:cubicBezTo>
                      <a:pt x="619983" y="385953"/>
                      <a:pt x="619506" y="388049"/>
                      <a:pt x="618935" y="390049"/>
                    </a:cubicBezTo>
                    <a:close/>
                    <a:moveTo>
                      <a:pt x="7906" y="384524"/>
                    </a:moveTo>
                    <a:cubicBezTo>
                      <a:pt x="7430" y="382429"/>
                      <a:pt x="6954" y="380333"/>
                      <a:pt x="6572" y="378333"/>
                    </a:cubicBezTo>
                    <a:lnTo>
                      <a:pt x="45339" y="370237"/>
                    </a:lnTo>
                    <a:cubicBezTo>
                      <a:pt x="45720" y="372047"/>
                      <a:pt x="46101" y="373951"/>
                      <a:pt x="46577" y="375761"/>
                    </a:cubicBezTo>
                    <a:lnTo>
                      <a:pt x="7906" y="384524"/>
                    </a:lnTo>
                    <a:close/>
                    <a:moveTo>
                      <a:pt x="628174" y="320326"/>
                    </a:moveTo>
                    <a:lnTo>
                      <a:pt x="588550" y="319564"/>
                    </a:lnTo>
                    <a:cubicBezTo>
                      <a:pt x="588550" y="317754"/>
                      <a:pt x="588645" y="315944"/>
                      <a:pt x="588645" y="314135"/>
                    </a:cubicBezTo>
                    <a:lnTo>
                      <a:pt x="628269" y="313944"/>
                    </a:lnTo>
                    <a:lnTo>
                      <a:pt x="628269" y="314135"/>
                    </a:lnTo>
                    <a:cubicBezTo>
                      <a:pt x="628174" y="316230"/>
                      <a:pt x="628174" y="318326"/>
                      <a:pt x="628174" y="320326"/>
                    </a:cubicBezTo>
                    <a:close/>
                    <a:moveTo>
                      <a:pt x="39624" y="314706"/>
                    </a:moveTo>
                    <a:lnTo>
                      <a:pt x="0" y="314706"/>
                    </a:lnTo>
                    <a:lnTo>
                      <a:pt x="0" y="314135"/>
                    </a:lnTo>
                    <a:cubicBezTo>
                      <a:pt x="0" y="312229"/>
                      <a:pt x="0" y="310229"/>
                      <a:pt x="95" y="308324"/>
                    </a:cubicBezTo>
                    <a:lnTo>
                      <a:pt x="39720" y="308991"/>
                    </a:lnTo>
                    <a:cubicBezTo>
                      <a:pt x="39720" y="310706"/>
                      <a:pt x="39624" y="312420"/>
                      <a:pt x="39624" y="314135"/>
                    </a:cubicBezTo>
                    <a:lnTo>
                      <a:pt x="39624" y="314706"/>
                    </a:lnTo>
                    <a:close/>
                    <a:moveTo>
                      <a:pt x="582930" y="258413"/>
                    </a:moveTo>
                    <a:cubicBezTo>
                      <a:pt x="582549" y="256603"/>
                      <a:pt x="582169" y="254794"/>
                      <a:pt x="581787" y="252984"/>
                    </a:cubicBezTo>
                    <a:lnTo>
                      <a:pt x="620459" y="244221"/>
                    </a:lnTo>
                    <a:cubicBezTo>
                      <a:pt x="620935" y="246316"/>
                      <a:pt x="621412" y="248412"/>
                      <a:pt x="621792" y="250508"/>
                    </a:cubicBezTo>
                    <a:lnTo>
                      <a:pt x="582930" y="258413"/>
                    </a:lnTo>
                    <a:close/>
                    <a:moveTo>
                      <a:pt x="46292" y="253555"/>
                    </a:moveTo>
                    <a:lnTo>
                      <a:pt x="7620" y="244793"/>
                    </a:lnTo>
                    <a:cubicBezTo>
                      <a:pt x="8097" y="242697"/>
                      <a:pt x="8573" y="240601"/>
                      <a:pt x="9144" y="238506"/>
                    </a:cubicBezTo>
                    <a:lnTo>
                      <a:pt x="47625" y="248031"/>
                    </a:lnTo>
                    <a:cubicBezTo>
                      <a:pt x="47149" y="249936"/>
                      <a:pt x="46673" y="251746"/>
                      <a:pt x="46292" y="253555"/>
                    </a:cubicBezTo>
                    <a:close/>
                    <a:moveTo>
                      <a:pt x="563785" y="200025"/>
                    </a:moveTo>
                    <a:cubicBezTo>
                      <a:pt x="563023" y="198310"/>
                      <a:pt x="562261" y="196691"/>
                      <a:pt x="561404" y="194977"/>
                    </a:cubicBezTo>
                    <a:lnTo>
                      <a:pt x="597122" y="177737"/>
                    </a:lnTo>
                    <a:cubicBezTo>
                      <a:pt x="598075" y="179641"/>
                      <a:pt x="598932" y="181547"/>
                      <a:pt x="599885" y="183547"/>
                    </a:cubicBezTo>
                    <a:lnTo>
                      <a:pt x="563785" y="200025"/>
                    </a:lnTo>
                    <a:close/>
                    <a:moveTo>
                      <a:pt x="66485" y="195548"/>
                    </a:moveTo>
                    <a:lnTo>
                      <a:pt x="30766" y="178403"/>
                    </a:lnTo>
                    <a:cubicBezTo>
                      <a:pt x="31718" y="176498"/>
                      <a:pt x="32671" y="174593"/>
                      <a:pt x="33624" y="172688"/>
                    </a:cubicBezTo>
                    <a:lnTo>
                      <a:pt x="68961" y="190500"/>
                    </a:lnTo>
                    <a:cubicBezTo>
                      <a:pt x="68104" y="192119"/>
                      <a:pt x="67246" y="193834"/>
                      <a:pt x="66485" y="195548"/>
                    </a:cubicBezTo>
                    <a:close/>
                    <a:moveTo>
                      <a:pt x="532067" y="147352"/>
                    </a:moveTo>
                    <a:cubicBezTo>
                      <a:pt x="530924" y="145828"/>
                      <a:pt x="529781" y="144399"/>
                      <a:pt x="528638" y="142970"/>
                    </a:cubicBezTo>
                    <a:lnTo>
                      <a:pt x="559594" y="118205"/>
                    </a:lnTo>
                    <a:cubicBezTo>
                      <a:pt x="560927" y="119920"/>
                      <a:pt x="562261" y="121539"/>
                      <a:pt x="563499" y="123253"/>
                    </a:cubicBezTo>
                    <a:lnTo>
                      <a:pt x="532067" y="147352"/>
                    </a:lnTo>
                    <a:close/>
                    <a:moveTo>
                      <a:pt x="99156" y="143447"/>
                    </a:moveTo>
                    <a:lnTo>
                      <a:pt x="68104" y="118777"/>
                    </a:lnTo>
                    <a:cubicBezTo>
                      <a:pt x="69438" y="117062"/>
                      <a:pt x="70771" y="115443"/>
                      <a:pt x="72104" y="113824"/>
                    </a:cubicBezTo>
                    <a:lnTo>
                      <a:pt x="102584" y="139065"/>
                    </a:lnTo>
                    <a:cubicBezTo>
                      <a:pt x="101441" y="140494"/>
                      <a:pt x="100299" y="141922"/>
                      <a:pt x="99156" y="143447"/>
                    </a:cubicBezTo>
                    <a:close/>
                    <a:moveTo>
                      <a:pt x="489490" y="103061"/>
                    </a:moveTo>
                    <a:cubicBezTo>
                      <a:pt x="488062" y="101822"/>
                      <a:pt x="486633" y="100679"/>
                      <a:pt x="485204" y="99536"/>
                    </a:cubicBezTo>
                    <a:lnTo>
                      <a:pt x="509874" y="68580"/>
                    </a:lnTo>
                    <a:cubicBezTo>
                      <a:pt x="511588" y="69914"/>
                      <a:pt x="513207" y="71247"/>
                      <a:pt x="514827" y="72676"/>
                    </a:cubicBezTo>
                    <a:lnTo>
                      <a:pt x="489490" y="103061"/>
                    </a:lnTo>
                    <a:close/>
                    <a:moveTo>
                      <a:pt x="142494" y="99917"/>
                    </a:moveTo>
                    <a:lnTo>
                      <a:pt x="117729" y="68961"/>
                    </a:lnTo>
                    <a:cubicBezTo>
                      <a:pt x="119349" y="67627"/>
                      <a:pt x="121063" y="66294"/>
                      <a:pt x="122777" y="65056"/>
                    </a:cubicBezTo>
                    <a:lnTo>
                      <a:pt x="146971" y="96488"/>
                    </a:lnTo>
                    <a:cubicBezTo>
                      <a:pt x="145447" y="97536"/>
                      <a:pt x="143923" y="98679"/>
                      <a:pt x="142494" y="99917"/>
                    </a:cubicBezTo>
                    <a:close/>
                    <a:moveTo>
                      <a:pt x="438150" y="69247"/>
                    </a:moveTo>
                    <a:cubicBezTo>
                      <a:pt x="436436" y="68389"/>
                      <a:pt x="434816" y="67532"/>
                      <a:pt x="433102" y="66770"/>
                    </a:cubicBezTo>
                    <a:lnTo>
                      <a:pt x="450342" y="31051"/>
                    </a:lnTo>
                    <a:cubicBezTo>
                      <a:pt x="452247" y="32004"/>
                      <a:pt x="454153" y="32956"/>
                      <a:pt x="456057" y="33909"/>
                    </a:cubicBezTo>
                    <a:lnTo>
                      <a:pt x="438150" y="69247"/>
                    </a:lnTo>
                    <a:close/>
                    <a:moveTo>
                      <a:pt x="194406" y="67056"/>
                    </a:moveTo>
                    <a:lnTo>
                      <a:pt x="177070" y="31432"/>
                    </a:lnTo>
                    <a:cubicBezTo>
                      <a:pt x="178975" y="30480"/>
                      <a:pt x="180880" y="29623"/>
                      <a:pt x="182880" y="28670"/>
                    </a:cubicBezTo>
                    <a:lnTo>
                      <a:pt x="199454" y="64675"/>
                    </a:lnTo>
                    <a:cubicBezTo>
                      <a:pt x="197739" y="65437"/>
                      <a:pt x="196120" y="66199"/>
                      <a:pt x="194406" y="67056"/>
                    </a:cubicBezTo>
                    <a:close/>
                    <a:moveTo>
                      <a:pt x="380619" y="47815"/>
                    </a:moveTo>
                    <a:cubicBezTo>
                      <a:pt x="378809" y="47339"/>
                      <a:pt x="377000" y="46958"/>
                      <a:pt x="375190" y="46482"/>
                    </a:cubicBezTo>
                    <a:lnTo>
                      <a:pt x="383953" y="7810"/>
                    </a:lnTo>
                    <a:cubicBezTo>
                      <a:pt x="386049" y="8287"/>
                      <a:pt x="388144" y="8763"/>
                      <a:pt x="390240" y="9334"/>
                    </a:cubicBezTo>
                    <a:lnTo>
                      <a:pt x="380619" y="47815"/>
                    </a:lnTo>
                    <a:close/>
                    <a:moveTo>
                      <a:pt x="252318" y="46577"/>
                    </a:moveTo>
                    <a:lnTo>
                      <a:pt x="243459" y="8001"/>
                    </a:lnTo>
                    <a:cubicBezTo>
                      <a:pt x="245555" y="7525"/>
                      <a:pt x="247650" y="7048"/>
                      <a:pt x="249746" y="6667"/>
                    </a:cubicBezTo>
                    <a:lnTo>
                      <a:pt x="257842" y="45434"/>
                    </a:lnTo>
                    <a:cubicBezTo>
                      <a:pt x="256032" y="45815"/>
                      <a:pt x="254128" y="46196"/>
                      <a:pt x="252318" y="46577"/>
                    </a:cubicBezTo>
                    <a:close/>
                    <a:moveTo>
                      <a:pt x="319659" y="39719"/>
                    </a:moveTo>
                    <a:cubicBezTo>
                      <a:pt x="317754" y="39719"/>
                      <a:pt x="315945" y="39624"/>
                      <a:pt x="314040" y="39624"/>
                    </a:cubicBezTo>
                    <a:lnTo>
                      <a:pt x="313373" y="39624"/>
                    </a:lnTo>
                    <a:lnTo>
                      <a:pt x="313373" y="0"/>
                    </a:lnTo>
                    <a:lnTo>
                      <a:pt x="313944" y="0"/>
                    </a:lnTo>
                    <a:cubicBezTo>
                      <a:pt x="313944" y="0"/>
                      <a:pt x="313944" y="0"/>
                      <a:pt x="314040" y="0"/>
                    </a:cubicBezTo>
                    <a:cubicBezTo>
                      <a:pt x="316325" y="0"/>
                      <a:pt x="318421" y="0"/>
                      <a:pt x="320516" y="95"/>
                    </a:cubicBezTo>
                    <a:lnTo>
                      <a:pt x="319659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9F76762-694A-43F1-9019-DD550DDCC3EE}"/>
                  </a:ext>
                </a:extLst>
              </p:cNvPr>
              <p:cNvSpPr/>
              <p:nvPr/>
            </p:nvSpPr>
            <p:spPr>
              <a:xfrm>
                <a:off x="7620857" y="2063210"/>
                <a:ext cx="496442" cy="495585"/>
              </a:xfrm>
              <a:custGeom>
                <a:avLst/>
                <a:gdLst>
                  <a:gd name="connsiteX0" fmla="*/ 278701 w 496442"/>
                  <a:gd name="connsiteY0" fmla="*/ 495586 h 495585"/>
                  <a:gd name="connsiteX1" fmla="*/ 273844 w 496442"/>
                  <a:gd name="connsiteY1" fmla="*/ 456248 h 495585"/>
                  <a:gd name="connsiteX2" fmla="*/ 279463 w 496442"/>
                  <a:gd name="connsiteY2" fmla="*/ 455486 h 495585"/>
                  <a:gd name="connsiteX3" fmla="*/ 285369 w 496442"/>
                  <a:gd name="connsiteY3" fmla="*/ 494633 h 495585"/>
                  <a:gd name="connsiteX4" fmla="*/ 278701 w 496442"/>
                  <a:gd name="connsiteY4" fmla="*/ 495586 h 495585"/>
                  <a:gd name="connsiteX5" fmla="*/ 211264 w 496442"/>
                  <a:gd name="connsiteY5" fmla="*/ 494729 h 495585"/>
                  <a:gd name="connsiteX6" fmla="*/ 204597 w 496442"/>
                  <a:gd name="connsiteY6" fmla="*/ 493681 h 495585"/>
                  <a:gd name="connsiteX7" fmla="*/ 211455 w 496442"/>
                  <a:gd name="connsiteY7" fmla="*/ 454628 h 495585"/>
                  <a:gd name="connsiteX8" fmla="*/ 217075 w 496442"/>
                  <a:gd name="connsiteY8" fmla="*/ 455581 h 495585"/>
                  <a:gd name="connsiteX9" fmla="*/ 211264 w 496442"/>
                  <a:gd name="connsiteY9" fmla="*/ 494729 h 495585"/>
                  <a:gd name="connsiteX10" fmla="*/ 350139 w 496442"/>
                  <a:gd name="connsiteY10" fmla="*/ 475583 h 495585"/>
                  <a:gd name="connsiteX11" fmla="*/ 333851 w 496442"/>
                  <a:gd name="connsiteY11" fmla="*/ 439484 h 495585"/>
                  <a:gd name="connsiteX12" fmla="*/ 338994 w 496442"/>
                  <a:gd name="connsiteY12" fmla="*/ 437102 h 495585"/>
                  <a:gd name="connsiteX13" fmla="*/ 356235 w 496442"/>
                  <a:gd name="connsiteY13" fmla="*/ 472821 h 495585"/>
                  <a:gd name="connsiteX14" fmla="*/ 350139 w 496442"/>
                  <a:gd name="connsiteY14" fmla="*/ 475583 h 495585"/>
                  <a:gd name="connsiteX15" fmla="*/ 140398 w 496442"/>
                  <a:gd name="connsiteY15" fmla="*/ 473011 h 495585"/>
                  <a:gd name="connsiteX16" fmla="*/ 134302 w 496442"/>
                  <a:gd name="connsiteY16" fmla="*/ 469963 h 495585"/>
                  <a:gd name="connsiteX17" fmla="*/ 152400 w 496442"/>
                  <a:gd name="connsiteY17" fmla="*/ 434721 h 495585"/>
                  <a:gd name="connsiteX18" fmla="*/ 157543 w 496442"/>
                  <a:gd name="connsiteY18" fmla="*/ 437293 h 495585"/>
                  <a:gd name="connsiteX19" fmla="*/ 140398 w 496442"/>
                  <a:gd name="connsiteY19" fmla="*/ 473011 h 495585"/>
                  <a:gd name="connsiteX20" fmla="*/ 412337 w 496442"/>
                  <a:gd name="connsiteY20" fmla="*/ 435483 h 495585"/>
                  <a:gd name="connsiteX21" fmla="*/ 386143 w 496442"/>
                  <a:gd name="connsiteY21" fmla="*/ 405765 h 495585"/>
                  <a:gd name="connsiteX22" fmla="*/ 390334 w 496442"/>
                  <a:gd name="connsiteY22" fmla="*/ 401955 h 495585"/>
                  <a:gd name="connsiteX23" fmla="*/ 417290 w 496442"/>
                  <a:gd name="connsiteY23" fmla="*/ 431006 h 495585"/>
                  <a:gd name="connsiteX24" fmla="*/ 412337 w 496442"/>
                  <a:gd name="connsiteY24" fmla="*/ 435483 h 495585"/>
                  <a:gd name="connsiteX25" fmla="*/ 79153 w 496442"/>
                  <a:gd name="connsiteY25" fmla="*/ 431292 h 495585"/>
                  <a:gd name="connsiteX26" fmla="*/ 74200 w 496442"/>
                  <a:gd name="connsiteY26" fmla="*/ 426625 h 495585"/>
                  <a:gd name="connsiteX27" fmla="*/ 101917 w 496442"/>
                  <a:gd name="connsiteY27" fmla="*/ 398240 h 495585"/>
                  <a:gd name="connsiteX28" fmla="*/ 106013 w 496442"/>
                  <a:gd name="connsiteY28" fmla="*/ 402146 h 495585"/>
                  <a:gd name="connsiteX29" fmla="*/ 79153 w 496442"/>
                  <a:gd name="connsiteY29" fmla="*/ 431292 h 495585"/>
                  <a:gd name="connsiteX30" fmla="*/ 460057 w 496442"/>
                  <a:gd name="connsiteY30" fmla="*/ 378809 h 495585"/>
                  <a:gd name="connsiteX31" fmla="*/ 426339 w 496442"/>
                  <a:gd name="connsiteY31" fmla="*/ 358045 h 495585"/>
                  <a:gd name="connsiteX32" fmla="*/ 429196 w 496442"/>
                  <a:gd name="connsiteY32" fmla="*/ 353187 h 495585"/>
                  <a:gd name="connsiteX33" fmla="*/ 463486 w 496442"/>
                  <a:gd name="connsiteY33" fmla="*/ 372999 h 495585"/>
                  <a:gd name="connsiteX34" fmla="*/ 460057 w 496442"/>
                  <a:gd name="connsiteY34" fmla="*/ 378809 h 495585"/>
                  <a:gd name="connsiteX35" fmla="*/ 32766 w 496442"/>
                  <a:gd name="connsiteY35" fmla="*/ 373380 h 495585"/>
                  <a:gd name="connsiteX36" fmla="*/ 29432 w 496442"/>
                  <a:gd name="connsiteY36" fmla="*/ 367475 h 495585"/>
                  <a:gd name="connsiteX37" fmla="*/ 64198 w 496442"/>
                  <a:gd name="connsiteY37" fmla="*/ 348520 h 495585"/>
                  <a:gd name="connsiteX38" fmla="*/ 66960 w 496442"/>
                  <a:gd name="connsiteY38" fmla="*/ 353473 h 495585"/>
                  <a:gd name="connsiteX39" fmla="*/ 32766 w 496442"/>
                  <a:gd name="connsiteY39" fmla="*/ 373380 h 495585"/>
                  <a:gd name="connsiteX40" fmla="*/ 489013 w 496442"/>
                  <a:gd name="connsiteY40" fmla="*/ 310515 h 495585"/>
                  <a:gd name="connsiteX41" fmla="*/ 450628 w 496442"/>
                  <a:gd name="connsiteY41" fmla="*/ 300704 h 495585"/>
                  <a:gd name="connsiteX42" fmla="*/ 451961 w 496442"/>
                  <a:gd name="connsiteY42" fmla="*/ 295180 h 495585"/>
                  <a:gd name="connsiteX43" fmla="*/ 490632 w 496442"/>
                  <a:gd name="connsiteY43" fmla="*/ 303943 h 495585"/>
                  <a:gd name="connsiteX44" fmla="*/ 489013 w 496442"/>
                  <a:gd name="connsiteY44" fmla="*/ 310515 h 495585"/>
                  <a:gd name="connsiteX45" fmla="*/ 5619 w 496442"/>
                  <a:gd name="connsiteY45" fmla="*/ 304419 h 495585"/>
                  <a:gd name="connsiteX46" fmla="*/ 4191 w 496442"/>
                  <a:gd name="connsiteY46" fmla="*/ 297847 h 495585"/>
                  <a:gd name="connsiteX47" fmla="*/ 43053 w 496442"/>
                  <a:gd name="connsiteY47" fmla="*/ 290036 h 495585"/>
                  <a:gd name="connsiteX48" fmla="*/ 44291 w 496442"/>
                  <a:gd name="connsiteY48" fmla="*/ 295656 h 495585"/>
                  <a:gd name="connsiteX49" fmla="*/ 5619 w 496442"/>
                  <a:gd name="connsiteY49" fmla="*/ 304419 h 495585"/>
                  <a:gd name="connsiteX50" fmla="*/ 456914 w 496442"/>
                  <a:gd name="connsiteY50" fmla="*/ 238601 h 495585"/>
                  <a:gd name="connsiteX51" fmla="*/ 456533 w 496442"/>
                  <a:gd name="connsiteY51" fmla="*/ 232981 h 495585"/>
                  <a:gd name="connsiteX52" fmla="*/ 496062 w 496442"/>
                  <a:gd name="connsiteY52" fmla="*/ 230029 h 495585"/>
                  <a:gd name="connsiteX53" fmla="*/ 496443 w 496442"/>
                  <a:gd name="connsiteY53" fmla="*/ 236792 h 495585"/>
                  <a:gd name="connsiteX54" fmla="*/ 456914 w 496442"/>
                  <a:gd name="connsiteY54" fmla="*/ 238601 h 495585"/>
                  <a:gd name="connsiteX55" fmla="*/ 39528 w 496442"/>
                  <a:gd name="connsiteY55" fmla="*/ 233363 h 495585"/>
                  <a:gd name="connsiteX56" fmla="*/ 0 w 496442"/>
                  <a:gd name="connsiteY56" fmla="*/ 230505 h 495585"/>
                  <a:gd name="connsiteX57" fmla="*/ 571 w 496442"/>
                  <a:gd name="connsiteY57" fmla="*/ 223742 h 495585"/>
                  <a:gd name="connsiteX58" fmla="*/ 40005 w 496442"/>
                  <a:gd name="connsiteY58" fmla="*/ 227648 h 495585"/>
                  <a:gd name="connsiteX59" fmla="*/ 39528 w 496442"/>
                  <a:gd name="connsiteY59" fmla="*/ 233363 h 495585"/>
                  <a:gd name="connsiteX60" fmla="*/ 444722 w 496442"/>
                  <a:gd name="connsiteY60" fmla="*/ 177546 h 495585"/>
                  <a:gd name="connsiteX61" fmla="*/ 442722 w 496442"/>
                  <a:gd name="connsiteY61" fmla="*/ 172212 h 495585"/>
                  <a:gd name="connsiteX62" fmla="*/ 479584 w 496442"/>
                  <a:gd name="connsiteY62" fmla="*/ 157734 h 495585"/>
                  <a:gd name="connsiteX63" fmla="*/ 481965 w 496442"/>
                  <a:gd name="connsiteY63" fmla="*/ 164116 h 495585"/>
                  <a:gd name="connsiteX64" fmla="*/ 444722 w 496442"/>
                  <a:gd name="connsiteY64" fmla="*/ 177546 h 495585"/>
                  <a:gd name="connsiteX65" fmla="*/ 53244 w 496442"/>
                  <a:gd name="connsiteY65" fmla="*/ 172688 h 495585"/>
                  <a:gd name="connsiteX66" fmla="*/ 16383 w 496442"/>
                  <a:gd name="connsiteY66" fmla="*/ 158210 h 495585"/>
                  <a:gd name="connsiteX67" fmla="*/ 18955 w 496442"/>
                  <a:gd name="connsiteY67" fmla="*/ 151924 h 495585"/>
                  <a:gd name="connsiteX68" fmla="*/ 55435 w 496442"/>
                  <a:gd name="connsiteY68" fmla="*/ 167354 h 495585"/>
                  <a:gd name="connsiteX69" fmla="*/ 53244 w 496442"/>
                  <a:gd name="connsiteY69" fmla="*/ 172688 h 495585"/>
                  <a:gd name="connsiteX70" fmla="*/ 415004 w 496442"/>
                  <a:gd name="connsiteY70" fmla="*/ 122777 h 495585"/>
                  <a:gd name="connsiteX71" fmla="*/ 411480 w 496442"/>
                  <a:gd name="connsiteY71" fmla="*/ 118300 h 495585"/>
                  <a:gd name="connsiteX72" fmla="*/ 442436 w 496442"/>
                  <a:gd name="connsiteY72" fmla="*/ 93631 h 495585"/>
                  <a:gd name="connsiteX73" fmla="*/ 446531 w 496442"/>
                  <a:gd name="connsiteY73" fmla="*/ 98965 h 495585"/>
                  <a:gd name="connsiteX74" fmla="*/ 415004 w 496442"/>
                  <a:gd name="connsiteY74" fmla="*/ 122777 h 495585"/>
                  <a:gd name="connsiteX75" fmla="*/ 84391 w 496442"/>
                  <a:gd name="connsiteY75" fmla="*/ 118586 h 495585"/>
                  <a:gd name="connsiteX76" fmla="*/ 53340 w 496442"/>
                  <a:gd name="connsiteY76" fmla="*/ 93917 h 495585"/>
                  <a:gd name="connsiteX77" fmla="*/ 57626 w 496442"/>
                  <a:gd name="connsiteY77" fmla="*/ 88678 h 495585"/>
                  <a:gd name="connsiteX78" fmla="*/ 87916 w 496442"/>
                  <a:gd name="connsiteY78" fmla="*/ 114205 h 495585"/>
                  <a:gd name="connsiteX79" fmla="*/ 84391 w 496442"/>
                  <a:gd name="connsiteY79" fmla="*/ 118586 h 495585"/>
                  <a:gd name="connsiteX80" fmla="*/ 370522 w 496442"/>
                  <a:gd name="connsiteY80" fmla="*/ 79153 h 495585"/>
                  <a:gd name="connsiteX81" fmla="*/ 365855 w 496442"/>
                  <a:gd name="connsiteY81" fmla="*/ 75914 h 495585"/>
                  <a:gd name="connsiteX82" fmla="*/ 388239 w 496442"/>
                  <a:gd name="connsiteY82" fmla="*/ 43148 h 495585"/>
                  <a:gd name="connsiteX83" fmla="*/ 393763 w 496442"/>
                  <a:gd name="connsiteY83" fmla="*/ 47053 h 495585"/>
                  <a:gd name="connsiteX84" fmla="*/ 370522 w 496442"/>
                  <a:gd name="connsiteY84" fmla="*/ 79153 h 495585"/>
                  <a:gd name="connsiteX85" fmla="*/ 130016 w 496442"/>
                  <a:gd name="connsiteY85" fmla="*/ 76105 h 495585"/>
                  <a:gd name="connsiteX86" fmla="*/ 107632 w 496442"/>
                  <a:gd name="connsiteY86" fmla="*/ 43434 h 495585"/>
                  <a:gd name="connsiteX87" fmla="*/ 113252 w 496442"/>
                  <a:gd name="connsiteY87" fmla="*/ 39719 h 495585"/>
                  <a:gd name="connsiteX88" fmla="*/ 134778 w 496442"/>
                  <a:gd name="connsiteY88" fmla="*/ 72961 h 495585"/>
                  <a:gd name="connsiteX89" fmla="*/ 130016 w 496442"/>
                  <a:gd name="connsiteY89" fmla="*/ 76105 h 495585"/>
                  <a:gd name="connsiteX90" fmla="*/ 315087 w 496442"/>
                  <a:gd name="connsiteY90" fmla="*/ 50578 h 495585"/>
                  <a:gd name="connsiteX91" fmla="*/ 309657 w 496442"/>
                  <a:gd name="connsiteY91" fmla="*/ 48863 h 495585"/>
                  <a:gd name="connsiteX92" fmla="*/ 321278 w 496442"/>
                  <a:gd name="connsiteY92" fmla="*/ 10954 h 495585"/>
                  <a:gd name="connsiteX93" fmla="*/ 327755 w 496442"/>
                  <a:gd name="connsiteY93" fmla="*/ 13049 h 495585"/>
                  <a:gd name="connsiteX94" fmla="*/ 315087 w 496442"/>
                  <a:gd name="connsiteY94" fmla="*/ 50578 h 495585"/>
                  <a:gd name="connsiteX95" fmla="*/ 186023 w 496442"/>
                  <a:gd name="connsiteY95" fmla="*/ 48958 h 495585"/>
                  <a:gd name="connsiteX96" fmla="*/ 174307 w 496442"/>
                  <a:gd name="connsiteY96" fmla="*/ 11144 h 495585"/>
                  <a:gd name="connsiteX97" fmla="*/ 180784 w 496442"/>
                  <a:gd name="connsiteY97" fmla="*/ 9239 h 495585"/>
                  <a:gd name="connsiteX98" fmla="*/ 191452 w 496442"/>
                  <a:gd name="connsiteY98" fmla="*/ 47434 h 495585"/>
                  <a:gd name="connsiteX99" fmla="*/ 186023 w 496442"/>
                  <a:gd name="connsiteY99" fmla="*/ 48958 h 495585"/>
                  <a:gd name="connsiteX100" fmla="*/ 253746 w 496442"/>
                  <a:gd name="connsiteY100" fmla="*/ 39719 h 495585"/>
                  <a:gd name="connsiteX101" fmla="*/ 248031 w 496442"/>
                  <a:gd name="connsiteY101" fmla="*/ 39624 h 495585"/>
                  <a:gd name="connsiteX102" fmla="*/ 247555 w 496442"/>
                  <a:gd name="connsiteY102" fmla="*/ 39624 h 495585"/>
                  <a:gd name="connsiteX103" fmla="*/ 247555 w 496442"/>
                  <a:gd name="connsiteY103" fmla="*/ 0 h 495585"/>
                  <a:gd name="connsiteX104" fmla="*/ 247840 w 496442"/>
                  <a:gd name="connsiteY104" fmla="*/ 0 h 495585"/>
                  <a:gd name="connsiteX105" fmla="*/ 254794 w 496442"/>
                  <a:gd name="connsiteY105" fmla="*/ 95 h 495585"/>
                  <a:gd name="connsiteX106" fmla="*/ 253746 w 496442"/>
                  <a:gd name="connsiteY106" fmla="*/ 39719 h 49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496442" h="495585">
                    <a:moveTo>
                      <a:pt x="278701" y="495586"/>
                    </a:moveTo>
                    <a:lnTo>
                      <a:pt x="273844" y="456248"/>
                    </a:lnTo>
                    <a:cubicBezTo>
                      <a:pt x="275748" y="456057"/>
                      <a:pt x="277653" y="455771"/>
                      <a:pt x="279463" y="455486"/>
                    </a:cubicBezTo>
                    <a:lnTo>
                      <a:pt x="285369" y="494633"/>
                    </a:lnTo>
                    <a:cubicBezTo>
                      <a:pt x="283178" y="495014"/>
                      <a:pt x="280892" y="495300"/>
                      <a:pt x="278701" y="495586"/>
                    </a:cubicBezTo>
                    <a:close/>
                    <a:moveTo>
                      <a:pt x="211264" y="494729"/>
                    </a:moveTo>
                    <a:cubicBezTo>
                      <a:pt x="209073" y="494443"/>
                      <a:pt x="206787" y="494062"/>
                      <a:pt x="204597" y="493681"/>
                    </a:cubicBezTo>
                    <a:lnTo>
                      <a:pt x="211455" y="454628"/>
                    </a:lnTo>
                    <a:cubicBezTo>
                      <a:pt x="213360" y="454914"/>
                      <a:pt x="215169" y="455295"/>
                      <a:pt x="217075" y="455581"/>
                    </a:cubicBezTo>
                    <a:lnTo>
                      <a:pt x="211264" y="494729"/>
                    </a:lnTo>
                    <a:close/>
                    <a:moveTo>
                      <a:pt x="350139" y="475583"/>
                    </a:moveTo>
                    <a:lnTo>
                      <a:pt x="333851" y="439484"/>
                    </a:lnTo>
                    <a:cubicBezTo>
                      <a:pt x="335566" y="438721"/>
                      <a:pt x="337280" y="437864"/>
                      <a:pt x="338994" y="437102"/>
                    </a:cubicBezTo>
                    <a:lnTo>
                      <a:pt x="356235" y="472821"/>
                    </a:lnTo>
                    <a:cubicBezTo>
                      <a:pt x="354139" y="473773"/>
                      <a:pt x="352139" y="474726"/>
                      <a:pt x="350139" y="475583"/>
                    </a:cubicBezTo>
                    <a:close/>
                    <a:moveTo>
                      <a:pt x="140398" y="473011"/>
                    </a:moveTo>
                    <a:cubicBezTo>
                      <a:pt x="138398" y="472059"/>
                      <a:pt x="136303" y="471011"/>
                      <a:pt x="134302" y="469963"/>
                    </a:cubicBezTo>
                    <a:lnTo>
                      <a:pt x="152400" y="434721"/>
                    </a:lnTo>
                    <a:cubicBezTo>
                      <a:pt x="154114" y="435578"/>
                      <a:pt x="155829" y="436436"/>
                      <a:pt x="157543" y="437293"/>
                    </a:cubicBezTo>
                    <a:lnTo>
                      <a:pt x="140398" y="473011"/>
                    </a:lnTo>
                    <a:close/>
                    <a:moveTo>
                      <a:pt x="412337" y="435483"/>
                    </a:moveTo>
                    <a:lnTo>
                      <a:pt x="386143" y="405765"/>
                    </a:lnTo>
                    <a:cubicBezTo>
                      <a:pt x="387572" y="404527"/>
                      <a:pt x="389001" y="403288"/>
                      <a:pt x="390334" y="401955"/>
                    </a:cubicBezTo>
                    <a:lnTo>
                      <a:pt x="417290" y="431006"/>
                    </a:lnTo>
                    <a:cubicBezTo>
                      <a:pt x="415766" y="432435"/>
                      <a:pt x="414051" y="433959"/>
                      <a:pt x="412337" y="435483"/>
                    </a:cubicBezTo>
                    <a:close/>
                    <a:moveTo>
                      <a:pt x="79153" y="431292"/>
                    </a:moveTo>
                    <a:cubicBezTo>
                      <a:pt x="77533" y="429768"/>
                      <a:pt x="75819" y="428244"/>
                      <a:pt x="74200" y="426625"/>
                    </a:cubicBezTo>
                    <a:lnTo>
                      <a:pt x="101917" y="398240"/>
                    </a:lnTo>
                    <a:cubicBezTo>
                      <a:pt x="103251" y="399574"/>
                      <a:pt x="104680" y="400907"/>
                      <a:pt x="106013" y="402146"/>
                    </a:cubicBezTo>
                    <a:lnTo>
                      <a:pt x="79153" y="431292"/>
                    </a:lnTo>
                    <a:close/>
                    <a:moveTo>
                      <a:pt x="460057" y="378809"/>
                    </a:moveTo>
                    <a:lnTo>
                      <a:pt x="426339" y="358045"/>
                    </a:lnTo>
                    <a:cubicBezTo>
                      <a:pt x="427291" y="356425"/>
                      <a:pt x="428339" y="354806"/>
                      <a:pt x="429196" y="353187"/>
                    </a:cubicBezTo>
                    <a:lnTo>
                      <a:pt x="463486" y="372999"/>
                    </a:lnTo>
                    <a:cubicBezTo>
                      <a:pt x="462439" y="374904"/>
                      <a:pt x="461296" y="376904"/>
                      <a:pt x="460057" y="378809"/>
                    </a:cubicBezTo>
                    <a:close/>
                    <a:moveTo>
                      <a:pt x="32766" y="373380"/>
                    </a:moveTo>
                    <a:cubicBezTo>
                      <a:pt x="31622" y="371475"/>
                      <a:pt x="30575" y="369475"/>
                      <a:pt x="29432" y="367475"/>
                    </a:cubicBezTo>
                    <a:lnTo>
                      <a:pt x="64198" y="348520"/>
                    </a:lnTo>
                    <a:cubicBezTo>
                      <a:pt x="65151" y="350139"/>
                      <a:pt x="66008" y="351854"/>
                      <a:pt x="66960" y="353473"/>
                    </a:cubicBezTo>
                    <a:lnTo>
                      <a:pt x="32766" y="373380"/>
                    </a:lnTo>
                    <a:close/>
                    <a:moveTo>
                      <a:pt x="489013" y="310515"/>
                    </a:moveTo>
                    <a:lnTo>
                      <a:pt x="450628" y="300704"/>
                    </a:lnTo>
                    <a:cubicBezTo>
                      <a:pt x="451104" y="298894"/>
                      <a:pt x="451580" y="297085"/>
                      <a:pt x="451961" y="295180"/>
                    </a:cubicBezTo>
                    <a:lnTo>
                      <a:pt x="490632" y="303943"/>
                    </a:lnTo>
                    <a:cubicBezTo>
                      <a:pt x="490156" y="306134"/>
                      <a:pt x="489585" y="308324"/>
                      <a:pt x="489013" y="310515"/>
                    </a:cubicBezTo>
                    <a:close/>
                    <a:moveTo>
                      <a:pt x="5619" y="304419"/>
                    </a:moveTo>
                    <a:cubicBezTo>
                      <a:pt x="5143" y="302228"/>
                      <a:pt x="4667" y="300038"/>
                      <a:pt x="4191" y="297847"/>
                    </a:cubicBezTo>
                    <a:lnTo>
                      <a:pt x="43053" y="290036"/>
                    </a:lnTo>
                    <a:cubicBezTo>
                      <a:pt x="43434" y="291941"/>
                      <a:pt x="43815" y="293751"/>
                      <a:pt x="44291" y="295656"/>
                    </a:cubicBezTo>
                    <a:lnTo>
                      <a:pt x="5619" y="304419"/>
                    </a:lnTo>
                    <a:close/>
                    <a:moveTo>
                      <a:pt x="456914" y="238601"/>
                    </a:moveTo>
                    <a:cubicBezTo>
                      <a:pt x="456819" y="236696"/>
                      <a:pt x="456723" y="234791"/>
                      <a:pt x="456533" y="232981"/>
                    </a:cubicBezTo>
                    <a:lnTo>
                      <a:pt x="496062" y="230029"/>
                    </a:lnTo>
                    <a:cubicBezTo>
                      <a:pt x="496252" y="232315"/>
                      <a:pt x="496348" y="234506"/>
                      <a:pt x="496443" y="236792"/>
                    </a:cubicBezTo>
                    <a:lnTo>
                      <a:pt x="456914" y="238601"/>
                    </a:lnTo>
                    <a:close/>
                    <a:moveTo>
                      <a:pt x="39528" y="233363"/>
                    </a:moveTo>
                    <a:lnTo>
                      <a:pt x="0" y="230505"/>
                    </a:lnTo>
                    <a:cubicBezTo>
                      <a:pt x="190" y="228219"/>
                      <a:pt x="381" y="226028"/>
                      <a:pt x="571" y="223742"/>
                    </a:cubicBezTo>
                    <a:lnTo>
                      <a:pt x="40005" y="227648"/>
                    </a:lnTo>
                    <a:cubicBezTo>
                      <a:pt x="39814" y="229648"/>
                      <a:pt x="39624" y="231553"/>
                      <a:pt x="39528" y="233363"/>
                    </a:cubicBezTo>
                    <a:close/>
                    <a:moveTo>
                      <a:pt x="444722" y="177546"/>
                    </a:moveTo>
                    <a:cubicBezTo>
                      <a:pt x="444055" y="175736"/>
                      <a:pt x="443389" y="174022"/>
                      <a:pt x="442722" y="172212"/>
                    </a:cubicBezTo>
                    <a:lnTo>
                      <a:pt x="479584" y="157734"/>
                    </a:lnTo>
                    <a:cubicBezTo>
                      <a:pt x="480441" y="159829"/>
                      <a:pt x="481203" y="161925"/>
                      <a:pt x="481965" y="164116"/>
                    </a:cubicBezTo>
                    <a:lnTo>
                      <a:pt x="444722" y="177546"/>
                    </a:lnTo>
                    <a:close/>
                    <a:moveTo>
                      <a:pt x="53244" y="172688"/>
                    </a:moveTo>
                    <a:lnTo>
                      <a:pt x="16383" y="158210"/>
                    </a:lnTo>
                    <a:cubicBezTo>
                      <a:pt x="17240" y="156115"/>
                      <a:pt x="18097" y="154019"/>
                      <a:pt x="18955" y="151924"/>
                    </a:cubicBezTo>
                    <a:lnTo>
                      <a:pt x="55435" y="167354"/>
                    </a:lnTo>
                    <a:cubicBezTo>
                      <a:pt x="54673" y="169069"/>
                      <a:pt x="53911" y="170879"/>
                      <a:pt x="53244" y="172688"/>
                    </a:cubicBezTo>
                    <a:close/>
                    <a:moveTo>
                      <a:pt x="415004" y="122777"/>
                    </a:moveTo>
                    <a:cubicBezTo>
                      <a:pt x="413861" y="121253"/>
                      <a:pt x="412718" y="119729"/>
                      <a:pt x="411480" y="118300"/>
                    </a:cubicBezTo>
                    <a:lnTo>
                      <a:pt x="442436" y="93631"/>
                    </a:lnTo>
                    <a:cubicBezTo>
                      <a:pt x="443865" y="95345"/>
                      <a:pt x="445198" y="97155"/>
                      <a:pt x="446531" y="98965"/>
                    </a:cubicBezTo>
                    <a:lnTo>
                      <a:pt x="415004" y="122777"/>
                    </a:lnTo>
                    <a:close/>
                    <a:moveTo>
                      <a:pt x="84391" y="118586"/>
                    </a:moveTo>
                    <a:lnTo>
                      <a:pt x="53340" y="93917"/>
                    </a:lnTo>
                    <a:cubicBezTo>
                      <a:pt x="54769" y="92107"/>
                      <a:pt x="56197" y="90392"/>
                      <a:pt x="57626" y="88678"/>
                    </a:cubicBezTo>
                    <a:lnTo>
                      <a:pt x="87916" y="114205"/>
                    </a:lnTo>
                    <a:cubicBezTo>
                      <a:pt x="86773" y="115633"/>
                      <a:pt x="85534" y="117158"/>
                      <a:pt x="84391" y="118586"/>
                    </a:cubicBezTo>
                    <a:close/>
                    <a:moveTo>
                      <a:pt x="370522" y="79153"/>
                    </a:moveTo>
                    <a:cubicBezTo>
                      <a:pt x="368998" y="78010"/>
                      <a:pt x="367474" y="76962"/>
                      <a:pt x="365855" y="75914"/>
                    </a:cubicBezTo>
                    <a:lnTo>
                      <a:pt x="388239" y="43148"/>
                    </a:lnTo>
                    <a:cubicBezTo>
                      <a:pt x="390144" y="44387"/>
                      <a:pt x="391953" y="45720"/>
                      <a:pt x="393763" y="47053"/>
                    </a:cubicBezTo>
                    <a:lnTo>
                      <a:pt x="370522" y="79153"/>
                    </a:lnTo>
                    <a:close/>
                    <a:moveTo>
                      <a:pt x="130016" y="76105"/>
                    </a:moveTo>
                    <a:lnTo>
                      <a:pt x="107632" y="43434"/>
                    </a:lnTo>
                    <a:cubicBezTo>
                      <a:pt x="109442" y="42196"/>
                      <a:pt x="111347" y="40957"/>
                      <a:pt x="113252" y="39719"/>
                    </a:cubicBezTo>
                    <a:lnTo>
                      <a:pt x="134778" y="72961"/>
                    </a:lnTo>
                    <a:cubicBezTo>
                      <a:pt x="133159" y="74009"/>
                      <a:pt x="131540" y="75057"/>
                      <a:pt x="130016" y="76105"/>
                    </a:cubicBezTo>
                    <a:close/>
                    <a:moveTo>
                      <a:pt x="315087" y="50578"/>
                    </a:moveTo>
                    <a:cubicBezTo>
                      <a:pt x="313277" y="50006"/>
                      <a:pt x="311467" y="49435"/>
                      <a:pt x="309657" y="48863"/>
                    </a:cubicBezTo>
                    <a:lnTo>
                      <a:pt x="321278" y="10954"/>
                    </a:lnTo>
                    <a:cubicBezTo>
                      <a:pt x="323469" y="11621"/>
                      <a:pt x="325660" y="12287"/>
                      <a:pt x="327755" y="13049"/>
                    </a:cubicBezTo>
                    <a:lnTo>
                      <a:pt x="315087" y="50578"/>
                    </a:lnTo>
                    <a:close/>
                    <a:moveTo>
                      <a:pt x="186023" y="48958"/>
                    </a:moveTo>
                    <a:lnTo>
                      <a:pt x="174307" y="11144"/>
                    </a:lnTo>
                    <a:cubicBezTo>
                      <a:pt x="176498" y="10477"/>
                      <a:pt x="178594" y="9811"/>
                      <a:pt x="180784" y="9239"/>
                    </a:cubicBezTo>
                    <a:lnTo>
                      <a:pt x="191452" y="47434"/>
                    </a:lnTo>
                    <a:cubicBezTo>
                      <a:pt x="189643" y="47911"/>
                      <a:pt x="187833" y="48387"/>
                      <a:pt x="186023" y="48958"/>
                    </a:cubicBezTo>
                    <a:close/>
                    <a:moveTo>
                      <a:pt x="253746" y="39719"/>
                    </a:moveTo>
                    <a:cubicBezTo>
                      <a:pt x="251841" y="39624"/>
                      <a:pt x="249936" y="39624"/>
                      <a:pt x="248031" y="39624"/>
                    </a:cubicBezTo>
                    <a:lnTo>
                      <a:pt x="247555" y="39624"/>
                    </a:lnTo>
                    <a:lnTo>
                      <a:pt x="247555" y="0"/>
                    </a:lnTo>
                    <a:lnTo>
                      <a:pt x="247840" y="0"/>
                    </a:lnTo>
                    <a:cubicBezTo>
                      <a:pt x="250221" y="95"/>
                      <a:pt x="252507" y="0"/>
                      <a:pt x="254794" y="95"/>
                    </a:cubicBezTo>
                    <a:lnTo>
                      <a:pt x="253746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B0DD5B36-3887-4815-BFB0-FA70898013F5}"/>
                  </a:ext>
                </a:extLst>
              </p:cNvPr>
              <p:cNvSpPr/>
              <p:nvPr/>
            </p:nvSpPr>
            <p:spPr>
              <a:xfrm>
                <a:off x="7686103" y="2128646"/>
                <a:ext cx="365188" cy="363855"/>
              </a:xfrm>
              <a:custGeom>
                <a:avLst/>
                <a:gdLst>
                  <a:gd name="connsiteX0" fmla="*/ 214408 w 365188"/>
                  <a:gd name="connsiteY0" fmla="*/ 363855 h 363855"/>
                  <a:gd name="connsiteX1" fmla="*/ 207645 w 365188"/>
                  <a:gd name="connsiteY1" fmla="*/ 324803 h 363855"/>
                  <a:gd name="connsiteX2" fmla="*/ 212979 w 365188"/>
                  <a:gd name="connsiteY2" fmla="*/ 323755 h 363855"/>
                  <a:gd name="connsiteX3" fmla="*/ 221266 w 365188"/>
                  <a:gd name="connsiteY3" fmla="*/ 362522 h 363855"/>
                  <a:gd name="connsiteX4" fmla="*/ 214408 w 365188"/>
                  <a:gd name="connsiteY4" fmla="*/ 363855 h 363855"/>
                  <a:gd name="connsiteX5" fmla="*/ 145066 w 365188"/>
                  <a:gd name="connsiteY5" fmla="*/ 362712 h 363855"/>
                  <a:gd name="connsiteX6" fmla="*/ 138303 w 365188"/>
                  <a:gd name="connsiteY6" fmla="*/ 361188 h 363855"/>
                  <a:gd name="connsiteX7" fmla="*/ 147923 w 365188"/>
                  <a:gd name="connsiteY7" fmla="*/ 322707 h 363855"/>
                  <a:gd name="connsiteX8" fmla="*/ 153258 w 365188"/>
                  <a:gd name="connsiteY8" fmla="*/ 323945 h 363855"/>
                  <a:gd name="connsiteX9" fmla="*/ 145066 w 365188"/>
                  <a:gd name="connsiteY9" fmla="*/ 362712 h 363855"/>
                  <a:gd name="connsiteX10" fmla="*/ 285083 w 365188"/>
                  <a:gd name="connsiteY10" fmla="*/ 335470 h 363855"/>
                  <a:gd name="connsiteX11" fmla="*/ 262890 w 365188"/>
                  <a:gd name="connsiteY11" fmla="*/ 302609 h 363855"/>
                  <a:gd name="connsiteX12" fmla="*/ 267367 w 365188"/>
                  <a:gd name="connsiteY12" fmla="*/ 299466 h 363855"/>
                  <a:gd name="connsiteX13" fmla="*/ 290703 w 365188"/>
                  <a:gd name="connsiteY13" fmla="*/ 331470 h 363855"/>
                  <a:gd name="connsiteX14" fmla="*/ 285083 w 365188"/>
                  <a:gd name="connsiteY14" fmla="*/ 335470 h 363855"/>
                  <a:gd name="connsiteX15" fmla="*/ 75438 w 365188"/>
                  <a:gd name="connsiteY15" fmla="*/ 331851 h 363855"/>
                  <a:gd name="connsiteX16" fmla="*/ 69818 w 365188"/>
                  <a:gd name="connsiteY16" fmla="*/ 327660 h 363855"/>
                  <a:gd name="connsiteX17" fmla="*/ 94298 w 365188"/>
                  <a:gd name="connsiteY17" fmla="*/ 296418 h 363855"/>
                  <a:gd name="connsiteX18" fmla="*/ 98679 w 365188"/>
                  <a:gd name="connsiteY18" fmla="*/ 299752 h 363855"/>
                  <a:gd name="connsiteX19" fmla="*/ 75438 w 365188"/>
                  <a:gd name="connsiteY19" fmla="*/ 331851 h 363855"/>
                  <a:gd name="connsiteX20" fmla="*/ 338138 w 365188"/>
                  <a:gd name="connsiteY20" fmla="*/ 280797 h 363855"/>
                  <a:gd name="connsiteX21" fmla="*/ 304609 w 365188"/>
                  <a:gd name="connsiteY21" fmla="*/ 259651 h 363855"/>
                  <a:gd name="connsiteX22" fmla="*/ 307467 w 365188"/>
                  <a:gd name="connsiteY22" fmla="*/ 254984 h 363855"/>
                  <a:gd name="connsiteX23" fmla="*/ 341757 w 365188"/>
                  <a:gd name="connsiteY23" fmla="*/ 274796 h 363855"/>
                  <a:gd name="connsiteX24" fmla="*/ 338138 w 365188"/>
                  <a:gd name="connsiteY24" fmla="*/ 280797 h 363855"/>
                  <a:gd name="connsiteX25" fmla="*/ 24289 w 365188"/>
                  <a:gd name="connsiteY25" fmla="*/ 275368 h 363855"/>
                  <a:gd name="connsiteX26" fmla="*/ 20955 w 365188"/>
                  <a:gd name="connsiteY26" fmla="*/ 269367 h 363855"/>
                  <a:gd name="connsiteX27" fmla="*/ 55912 w 365188"/>
                  <a:gd name="connsiteY27" fmla="*/ 250698 h 363855"/>
                  <a:gd name="connsiteX28" fmla="*/ 58579 w 365188"/>
                  <a:gd name="connsiteY28" fmla="*/ 255461 h 363855"/>
                  <a:gd name="connsiteX29" fmla="*/ 24289 w 365188"/>
                  <a:gd name="connsiteY29" fmla="*/ 275368 h 363855"/>
                  <a:gd name="connsiteX30" fmla="*/ 364331 w 365188"/>
                  <a:gd name="connsiteY30" fmla="*/ 209169 h 363855"/>
                  <a:gd name="connsiteX31" fmla="*/ 325088 w 365188"/>
                  <a:gd name="connsiteY31" fmla="*/ 203645 h 363855"/>
                  <a:gd name="connsiteX32" fmla="*/ 325755 w 365188"/>
                  <a:gd name="connsiteY32" fmla="*/ 198215 h 363855"/>
                  <a:gd name="connsiteX33" fmla="*/ 365189 w 365188"/>
                  <a:gd name="connsiteY33" fmla="*/ 202311 h 363855"/>
                  <a:gd name="connsiteX34" fmla="*/ 364331 w 365188"/>
                  <a:gd name="connsiteY34" fmla="*/ 209169 h 363855"/>
                  <a:gd name="connsiteX35" fmla="*/ 571 w 365188"/>
                  <a:gd name="connsiteY35" fmla="*/ 202978 h 363855"/>
                  <a:gd name="connsiteX36" fmla="*/ 0 w 365188"/>
                  <a:gd name="connsiteY36" fmla="*/ 196024 h 363855"/>
                  <a:gd name="connsiteX37" fmla="*/ 39529 w 365188"/>
                  <a:gd name="connsiteY37" fmla="*/ 193262 h 363855"/>
                  <a:gd name="connsiteX38" fmla="*/ 40005 w 365188"/>
                  <a:gd name="connsiteY38" fmla="*/ 198691 h 363855"/>
                  <a:gd name="connsiteX39" fmla="*/ 571 w 365188"/>
                  <a:gd name="connsiteY39" fmla="*/ 202978 h 363855"/>
                  <a:gd name="connsiteX40" fmla="*/ 321088 w 365188"/>
                  <a:gd name="connsiteY40" fmla="*/ 144018 h 363855"/>
                  <a:gd name="connsiteX41" fmla="*/ 319468 w 365188"/>
                  <a:gd name="connsiteY41" fmla="*/ 138779 h 363855"/>
                  <a:gd name="connsiteX42" fmla="*/ 357188 w 365188"/>
                  <a:gd name="connsiteY42" fmla="*/ 126492 h 363855"/>
                  <a:gd name="connsiteX43" fmla="*/ 359188 w 365188"/>
                  <a:gd name="connsiteY43" fmla="*/ 133160 h 363855"/>
                  <a:gd name="connsiteX44" fmla="*/ 321088 w 365188"/>
                  <a:gd name="connsiteY44" fmla="*/ 144018 h 363855"/>
                  <a:gd name="connsiteX45" fmla="*/ 46006 w 365188"/>
                  <a:gd name="connsiteY45" fmla="*/ 139255 h 363855"/>
                  <a:gd name="connsiteX46" fmla="*/ 8287 w 365188"/>
                  <a:gd name="connsiteY46" fmla="*/ 127159 h 363855"/>
                  <a:gd name="connsiteX47" fmla="*/ 10573 w 365188"/>
                  <a:gd name="connsiteY47" fmla="*/ 120587 h 363855"/>
                  <a:gd name="connsiteX48" fmla="*/ 47816 w 365188"/>
                  <a:gd name="connsiteY48" fmla="*/ 134112 h 363855"/>
                  <a:gd name="connsiteX49" fmla="*/ 46006 w 365188"/>
                  <a:gd name="connsiteY49" fmla="*/ 139255 h 363855"/>
                  <a:gd name="connsiteX50" fmla="*/ 293179 w 365188"/>
                  <a:gd name="connsiteY50" fmla="*/ 91249 h 363855"/>
                  <a:gd name="connsiteX51" fmla="*/ 289560 w 365188"/>
                  <a:gd name="connsiteY51" fmla="*/ 87154 h 363855"/>
                  <a:gd name="connsiteX52" fmla="*/ 318992 w 365188"/>
                  <a:gd name="connsiteY52" fmla="*/ 60579 h 363855"/>
                  <a:gd name="connsiteX53" fmla="*/ 323564 w 365188"/>
                  <a:gd name="connsiteY53" fmla="*/ 65818 h 363855"/>
                  <a:gd name="connsiteX54" fmla="*/ 293179 w 365188"/>
                  <a:gd name="connsiteY54" fmla="*/ 91249 h 363855"/>
                  <a:gd name="connsiteX55" fmla="*/ 75724 w 365188"/>
                  <a:gd name="connsiteY55" fmla="*/ 87440 h 363855"/>
                  <a:gd name="connsiteX56" fmla="*/ 46196 w 365188"/>
                  <a:gd name="connsiteY56" fmla="*/ 61055 h 363855"/>
                  <a:gd name="connsiteX57" fmla="*/ 50959 w 365188"/>
                  <a:gd name="connsiteY57" fmla="*/ 55912 h 363855"/>
                  <a:gd name="connsiteX58" fmla="*/ 79439 w 365188"/>
                  <a:gd name="connsiteY58" fmla="*/ 83439 h 363855"/>
                  <a:gd name="connsiteX59" fmla="*/ 75724 w 365188"/>
                  <a:gd name="connsiteY59" fmla="*/ 87440 h 363855"/>
                  <a:gd name="connsiteX60" fmla="*/ 246221 w 365188"/>
                  <a:gd name="connsiteY60" fmla="*/ 54293 h 363855"/>
                  <a:gd name="connsiteX61" fmla="*/ 241268 w 365188"/>
                  <a:gd name="connsiteY61" fmla="*/ 52007 h 363855"/>
                  <a:gd name="connsiteX62" fmla="*/ 257366 w 365188"/>
                  <a:gd name="connsiteY62" fmla="*/ 15811 h 363855"/>
                  <a:gd name="connsiteX63" fmla="*/ 263747 w 365188"/>
                  <a:gd name="connsiteY63" fmla="*/ 18764 h 363855"/>
                  <a:gd name="connsiteX64" fmla="*/ 246221 w 365188"/>
                  <a:gd name="connsiteY64" fmla="*/ 54293 h 363855"/>
                  <a:gd name="connsiteX65" fmla="*/ 123920 w 365188"/>
                  <a:gd name="connsiteY65" fmla="*/ 52197 h 363855"/>
                  <a:gd name="connsiteX66" fmla="*/ 107632 w 365188"/>
                  <a:gd name="connsiteY66" fmla="*/ 16097 h 363855"/>
                  <a:gd name="connsiteX67" fmla="*/ 114014 w 365188"/>
                  <a:gd name="connsiteY67" fmla="*/ 13335 h 363855"/>
                  <a:gd name="connsiteX68" fmla="*/ 128873 w 365188"/>
                  <a:gd name="connsiteY68" fmla="*/ 50101 h 363855"/>
                  <a:gd name="connsiteX69" fmla="*/ 123920 w 365188"/>
                  <a:gd name="connsiteY69" fmla="*/ 52197 h 363855"/>
                  <a:gd name="connsiteX70" fmla="*/ 188309 w 365188"/>
                  <a:gd name="connsiteY70" fmla="*/ 39719 h 363855"/>
                  <a:gd name="connsiteX71" fmla="*/ 182880 w 365188"/>
                  <a:gd name="connsiteY71" fmla="*/ 39624 h 363855"/>
                  <a:gd name="connsiteX72" fmla="*/ 182404 w 365188"/>
                  <a:gd name="connsiteY72" fmla="*/ 39624 h 363855"/>
                  <a:gd name="connsiteX73" fmla="*/ 182118 w 365188"/>
                  <a:gd name="connsiteY73" fmla="*/ 0 h 363855"/>
                  <a:gd name="connsiteX74" fmla="*/ 182880 w 365188"/>
                  <a:gd name="connsiteY74" fmla="*/ 0 h 363855"/>
                  <a:gd name="connsiteX75" fmla="*/ 189833 w 365188"/>
                  <a:gd name="connsiteY75" fmla="*/ 95 h 363855"/>
                  <a:gd name="connsiteX76" fmla="*/ 188309 w 365188"/>
                  <a:gd name="connsiteY76" fmla="*/ 39719 h 36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365188" h="363855">
                    <a:moveTo>
                      <a:pt x="214408" y="363855"/>
                    </a:moveTo>
                    <a:lnTo>
                      <a:pt x="207645" y="324803"/>
                    </a:lnTo>
                    <a:cubicBezTo>
                      <a:pt x="209455" y="324517"/>
                      <a:pt x="211264" y="324136"/>
                      <a:pt x="212979" y="323755"/>
                    </a:cubicBezTo>
                    <a:lnTo>
                      <a:pt x="221266" y="362522"/>
                    </a:lnTo>
                    <a:cubicBezTo>
                      <a:pt x="218980" y="362998"/>
                      <a:pt x="216694" y="363474"/>
                      <a:pt x="214408" y="363855"/>
                    </a:cubicBezTo>
                    <a:close/>
                    <a:moveTo>
                      <a:pt x="145066" y="362712"/>
                    </a:moveTo>
                    <a:cubicBezTo>
                      <a:pt x="142780" y="362236"/>
                      <a:pt x="140494" y="361760"/>
                      <a:pt x="138303" y="361188"/>
                    </a:cubicBezTo>
                    <a:lnTo>
                      <a:pt x="147923" y="322707"/>
                    </a:lnTo>
                    <a:cubicBezTo>
                      <a:pt x="149733" y="323183"/>
                      <a:pt x="151448" y="323564"/>
                      <a:pt x="153258" y="323945"/>
                    </a:cubicBezTo>
                    <a:lnTo>
                      <a:pt x="145066" y="362712"/>
                    </a:lnTo>
                    <a:close/>
                    <a:moveTo>
                      <a:pt x="285083" y="335470"/>
                    </a:moveTo>
                    <a:lnTo>
                      <a:pt x="262890" y="302609"/>
                    </a:lnTo>
                    <a:cubicBezTo>
                      <a:pt x="264414" y="301562"/>
                      <a:pt x="265938" y="300514"/>
                      <a:pt x="267367" y="299466"/>
                    </a:cubicBezTo>
                    <a:lnTo>
                      <a:pt x="290703" y="331470"/>
                    </a:lnTo>
                    <a:cubicBezTo>
                      <a:pt x="288893" y="332804"/>
                      <a:pt x="286988" y="334137"/>
                      <a:pt x="285083" y="335470"/>
                    </a:cubicBezTo>
                    <a:close/>
                    <a:moveTo>
                      <a:pt x="75438" y="331851"/>
                    </a:moveTo>
                    <a:cubicBezTo>
                      <a:pt x="73533" y="330518"/>
                      <a:pt x="71723" y="329089"/>
                      <a:pt x="69818" y="327660"/>
                    </a:cubicBezTo>
                    <a:lnTo>
                      <a:pt x="94298" y="296418"/>
                    </a:lnTo>
                    <a:cubicBezTo>
                      <a:pt x="95726" y="297561"/>
                      <a:pt x="97155" y="298609"/>
                      <a:pt x="98679" y="299752"/>
                    </a:cubicBezTo>
                    <a:lnTo>
                      <a:pt x="75438" y="331851"/>
                    </a:lnTo>
                    <a:close/>
                    <a:moveTo>
                      <a:pt x="338138" y="280797"/>
                    </a:moveTo>
                    <a:lnTo>
                      <a:pt x="304609" y="259651"/>
                    </a:lnTo>
                    <a:cubicBezTo>
                      <a:pt x="305562" y="258128"/>
                      <a:pt x="306514" y="256603"/>
                      <a:pt x="307467" y="254984"/>
                    </a:cubicBezTo>
                    <a:lnTo>
                      <a:pt x="341757" y="274796"/>
                    </a:lnTo>
                    <a:cubicBezTo>
                      <a:pt x="340519" y="276797"/>
                      <a:pt x="339376" y="278797"/>
                      <a:pt x="338138" y="280797"/>
                    </a:cubicBezTo>
                    <a:close/>
                    <a:moveTo>
                      <a:pt x="24289" y="275368"/>
                    </a:moveTo>
                    <a:cubicBezTo>
                      <a:pt x="23146" y="273368"/>
                      <a:pt x="22003" y="271367"/>
                      <a:pt x="20955" y="269367"/>
                    </a:cubicBezTo>
                    <a:lnTo>
                      <a:pt x="55912" y="250698"/>
                    </a:lnTo>
                    <a:cubicBezTo>
                      <a:pt x="56769" y="252317"/>
                      <a:pt x="57626" y="253937"/>
                      <a:pt x="58579" y="255461"/>
                    </a:cubicBezTo>
                    <a:lnTo>
                      <a:pt x="24289" y="275368"/>
                    </a:lnTo>
                    <a:close/>
                    <a:moveTo>
                      <a:pt x="364331" y="209169"/>
                    </a:moveTo>
                    <a:lnTo>
                      <a:pt x="325088" y="203645"/>
                    </a:lnTo>
                    <a:cubicBezTo>
                      <a:pt x="325374" y="201835"/>
                      <a:pt x="325564" y="200025"/>
                      <a:pt x="325755" y="198215"/>
                    </a:cubicBezTo>
                    <a:lnTo>
                      <a:pt x="365189" y="202311"/>
                    </a:lnTo>
                    <a:cubicBezTo>
                      <a:pt x="364903" y="204597"/>
                      <a:pt x="364617" y="206883"/>
                      <a:pt x="364331" y="209169"/>
                    </a:cubicBezTo>
                    <a:close/>
                    <a:moveTo>
                      <a:pt x="571" y="202978"/>
                    </a:moveTo>
                    <a:cubicBezTo>
                      <a:pt x="285" y="200692"/>
                      <a:pt x="95" y="198311"/>
                      <a:pt x="0" y="196024"/>
                    </a:cubicBezTo>
                    <a:lnTo>
                      <a:pt x="39529" y="193262"/>
                    </a:lnTo>
                    <a:cubicBezTo>
                      <a:pt x="39624" y="195072"/>
                      <a:pt x="39814" y="196882"/>
                      <a:pt x="40005" y="198691"/>
                    </a:cubicBezTo>
                    <a:lnTo>
                      <a:pt x="571" y="202978"/>
                    </a:lnTo>
                    <a:close/>
                    <a:moveTo>
                      <a:pt x="321088" y="144018"/>
                    </a:moveTo>
                    <a:cubicBezTo>
                      <a:pt x="320611" y="142303"/>
                      <a:pt x="320040" y="140494"/>
                      <a:pt x="319468" y="138779"/>
                    </a:cubicBezTo>
                    <a:lnTo>
                      <a:pt x="357188" y="126492"/>
                    </a:lnTo>
                    <a:cubicBezTo>
                      <a:pt x="357950" y="128683"/>
                      <a:pt x="358616" y="130874"/>
                      <a:pt x="359188" y="133160"/>
                    </a:cubicBezTo>
                    <a:lnTo>
                      <a:pt x="321088" y="144018"/>
                    </a:lnTo>
                    <a:close/>
                    <a:moveTo>
                      <a:pt x="46006" y="139255"/>
                    </a:moveTo>
                    <a:lnTo>
                      <a:pt x="8287" y="127159"/>
                    </a:lnTo>
                    <a:cubicBezTo>
                      <a:pt x="8954" y="124968"/>
                      <a:pt x="9716" y="122777"/>
                      <a:pt x="10573" y="120587"/>
                    </a:cubicBezTo>
                    <a:lnTo>
                      <a:pt x="47816" y="134112"/>
                    </a:lnTo>
                    <a:cubicBezTo>
                      <a:pt x="47149" y="135826"/>
                      <a:pt x="46577" y="137541"/>
                      <a:pt x="46006" y="139255"/>
                    </a:cubicBezTo>
                    <a:close/>
                    <a:moveTo>
                      <a:pt x="293179" y="91249"/>
                    </a:moveTo>
                    <a:cubicBezTo>
                      <a:pt x="292036" y="89821"/>
                      <a:pt x="290798" y="88487"/>
                      <a:pt x="289560" y="87154"/>
                    </a:cubicBezTo>
                    <a:lnTo>
                      <a:pt x="318992" y="60579"/>
                    </a:lnTo>
                    <a:cubicBezTo>
                      <a:pt x="320516" y="62293"/>
                      <a:pt x="322040" y="64008"/>
                      <a:pt x="323564" y="65818"/>
                    </a:cubicBezTo>
                    <a:lnTo>
                      <a:pt x="293179" y="91249"/>
                    </a:lnTo>
                    <a:close/>
                    <a:moveTo>
                      <a:pt x="75724" y="87440"/>
                    </a:moveTo>
                    <a:lnTo>
                      <a:pt x="46196" y="61055"/>
                    </a:lnTo>
                    <a:cubicBezTo>
                      <a:pt x="47720" y="59341"/>
                      <a:pt x="49339" y="57626"/>
                      <a:pt x="50959" y="55912"/>
                    </a:cubicBezTo>
                    <a:lnTo>
                      <a:pt x="79439" y="83439"/>
                    </a:lnTo>
                    <a:cubicBezTo>
                      <a:pt x="78200" y="84772"/>
                      <a:pt x="76962" y="86106"/>
                      <a:pt x="75724" y="87440"/>
                    </a:cubicBezTo>
                    <a:close/>
                    <a:moveTo>
                      <a:pt x="246221" y="54293"/>
                    </a:moveTo>
                    <a:cubicBezTo>
                      <a:pt x="244602" y="53530"/>
                      <a:pt x="242888" y="52673"/>
                      <a:pt x="241268" y="52007"/>
                    </a:cubicBezTo>
                    <a:lnTo>
                      <a:pt x="257366" y="15811"/>
                    </a:lnTo>
                    <a:cubicBezTo>
                      <a:pt x="259461" y="16764"/>
                      <a:pt x="261651" y="17716"/>
                      <a:pt x="263747" y="18764"/>
                    </a:cubicBezTo>
                    <a:lnTo>
                      <a:pt x="246221" y="54293"/>
                    </a:lnTo>
                    <a:close/>
                    <a:moveTo>
                      <a:pt x="123920" y="52197"/>
                    </a:moveTo>
                    <a:lnTo>
                      <a:pt x="107632" y="16097"/>
                    </a:lnTo>
                    <a:cubicBezTo>
                      <a:pt x="109728" y="15145"/>
                      <a:pt x="111919" y="14192"/>
                      <a:pt x="114014" y="13335"/>
                    </a:cubicBezTo>
                    <a:lnTo>
                      <a:pt x="128873" y="50101"/>
                    </a:lnTo>
                    <a:cubicBezTo>
                      <a:pt x="127254" y="50673"/>
                      <a:pt x="125539" y="51435"/>
                      <a:pt x="123920" y="52197"/>
                    </a:cubicBezTo>
                    <a:close/>
                    <a:moveTo>
                      <a:pt x="188309" y="39719"/>
                    </a:moveTo>
                    <a:cubicBezTo>
                      <a:pt x="186500" y="39624"/>
                      <a:pt x="184690" y="39624"/>
                      <a:pt x="182880" y="39624"/>
                    </a:cubicBezTo>
                    <a:lnTo>
                      <a:pt x="182404" y="39624"/>
                    </a:lnTo>
                    <a:lnTo>
                      <a:pt x="182118" y="0"/>
                    </a:lnTo>
                    <a:lnTo>
                      <a:pt x="182880" y="0"/>
                    </a:lnTo>
                    <a:cubicBezTo>
                      <a:pt x="185261" y="0"/>
                      <a:pt x="187547" y="0"/>
                      <a:pt x="189833" y="95"/>
                    </a:cubicBezTo>
                    <a:lnTo>
                      <a:pt x="188309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B6950213-2B08-4EC0-A815-654A7D8E9B90}"/>
                  </a:ext>
                </a:extLst>
              </p:cNvPr>
              <p:cNvSpPr/>
              <p:nvPr/>
            </p:nvSpPr>
            <p:spPr>
              <a:xfrm>
                <a:off x="7752683" y="2193988"/>
                <a:ext cx="233457" cy="231076"/>
              </a:xfrm>
              <a:custGeom>
                <a:avLst/>
                <a:gdLst>
                  <a:gd name="connsiteX0" fmla="*/ 149733 w 233457"/>
                  <a:gd name="connsiteY0" fmla="*/ 231077 h 231076"/>
                  <a:gd name="connsiteX1" fmla="*/ 138493 w 233457"/>
                  <a:gd name="connsiteY1" fmla="*/ 193072 h 231076"/>
                  <a:gd name="connsiteX2" fmla="*/ 143256 w 233457"/>
                  <a:gd name="connsiteY2" fmla="*/ 191548 h 231076"/>
                  <a:gd name="connsiteX3" fmla="*/ 156877 w 233457"/>
                  <a:gd name="connsiteY3" fmla="*/ 228791 h 231076"/>
                  <a:gd name="connsiteX4" fmla="*/ 149733 w 233457"/>
                  <a:gd name="connsiteY4" fmla="*/ 231077 h 231076"/>
                  <a:gd name="connsiteX5" fmla="*/ 76105 w 233457"/>
                  <a:gd name="connsiteY5" fmla="*/ 228886 h 231076"/>
                  <a:gd name="connsiteX6" fmla="*/ 69152 w 233457"/>
                  <a:gd name="connsiteY6" fmla="*/ 226124 h 231076"/>
                  <a:gd name="connsiteX7" fmla="*/ 84963 w 233457"/>
                  <a:gd name="connsiteY7" fmla="*/ 189738 h 231076"/>
                  <a:gd name="connsiteX8" fmla="*/ 89631 w 233457"/>
                  <a:gd name="connsiteY8" fmla="*/ 191548 h 231076"/>
                  <a:gd name="connsiteX9" fmla="*/ 76105 w 233457"/>
                  <a:gd name="connsiteY9" fmla="*/ 228886 h 231076"/>
                  <a:gd name="connsiteX10" fmla="*/ 214503 w 233457"/>
                  <a:gd name="connsiteY10" fmla="*/ 183166 h 231076"/>
                  <a:gd name="connsiteX11" fmla="*/ 181451 w 233457"/>
                  <a:gd name="connsiteY11" fmla="*/ 161258 h 231076"/>
                  <a:gd name="connsiteX12" fmla="*/ 184118 w 233457"/>
                  <a:gd name="connsiteY12" fmla="*/ 157067 h 231076"/>
                  <a:gd name="connsiteX13" fmla="*/ 218408 w 233457"/>
                  <a:gd name="connsiteY13" fmla="*/ 176879 h 231076"/>
                  <a:gd name="connsiteX14" fmla="*/ 214503 w 233457"/>
                  <a:gd name="connsiteY14" fmla="*/ 183166 h 231076"/>
                  <a:gd name="connsiteX15" fmla="*/ 14288 w 233457"/>
                  <a:gd name="connsiteY15" fmla="*/ 177165 h 231076"/>
                  <a:gd name="connsiteX16" fmla="*/ 10763 w 233457"/>
                  <a:gd name="connsiteY16" fmla="*/ 170593 h 231076"/>
                  <a:gd name="connsiteX17" fmla="*/ 46197 w 233457"/>
                  <a:gd name="connsiteY17" fmla="*/ 152876 h 231076"/>
                  <a:gd name="connsiteX18" fmla="*/ 48578 w 233457"/>
                  <a:gd name="connsiteY18" fmla="*/ 157258 h 231076"/>
                  <a:gd name="connsiteX19" fmla="*/ 14288 w 233457"/>
                  <a:gd name="connsiteY19" fmla="*/ 177165 h 231076"/>
                  <a:gd name="connsiteX20" fmla="*/ 194024 w 233457"/>
                  <a:gd name="connsiteY20" fmla="*/ 109157 h 231076"/>
                  <a:gd name="connsiteX21" fmla="*/ 193357 w 233457"/>
                  <a:gd name="connsiteY21" fmla="*/ 104299 h 231076"/>
                  <a:gd name="connsiteX22" fmla="*/ 232410 w 233457"/>
                  <a:gd name="connsiteY22" fmla="*/ 97441 h 231076"/>
                  <a:gd name="connsiteX23" fmla="*/ 233458 w 233457"/>
                  <a:gd name="connsiteY23" fmla="*/ 104870 h 231076"/>
                  <a:gd name="connsiteX24" fmla="*/ 194024 w 233457"/>
                  <a:gd name="connsiteY24" fmla="*/ 109157 h 231076"/>
                  <a:gd name="connsiteX25" fmla="*/ 39053 w 233457"/>
                  <a:gd name="connsiteY25" fmla="*/ 104585 h 231076"/>
                  <a:gd name="connsiteX26" fmla="*/ 0 w 233457"/>
                  <a:gd name="connsiteY26" fmla="*/ 97822 h 231076"/>
                  <a:gd name="connsiteX27" fmla="*/ 1524 w 233457"/>
                  <a:gd name="connsiteY27" fmla="*/ 90488 h 231076"/>
                  <a:gd name="connsiteX28" fmla="*/ 40100 w 233457"/>
                  <a:gd name="connsiteY28" fmla="*/ 99632 h 231076"/>
                  <a:gd name="connsiteX29" fmla="*/ 39053 w 233457"/>
                  <a:gd name="connsiteY29" fmla="*/ 104585 h 231076"/>
                  <a:gd name="connsiteX30" fmla="*/ 170212 w 233457"/>
                  <a:gd name="connsiteY30" fmla="*/ 61246 h 231076"/>
                  <a:gd name="connsiteX31" fmla="*/ 166497 w 233457"/>
                  <a:gd name="connsiteY31" fmla="*/ 57912 h 231076"/>
                  <a:gd name="connsiteX32" fmla="*/ 191929 w 233457"/>
                  <a:gd name="connsiteY32" fmla="*/ 27527 h 231076"/>
                  <a:gd name="connsiteX33" fmla="*/ 197548 w 233457"/>
                  <a:gd name="connsiteY33" fmla="*/ 32480 h 231076"/>
                  <a:gd name="connsiteX34" fmla="*/ 170212 w 233457"/>
                  <a:gd name="connsiteY34" fmla="*/ 61246 h 231076"/>
                  <a:gd name="connsiteX35" fmla="*/ 65723 w 233457"/>
                  <a:gd name="connsiteY35" fmla="*/ 58103 h 231076"/>
                  <a:gd name="connsiteX36" fmla="*/ 40100 w 233457"/>
                  <a:gd name="connsiteY36" fmla="*/ 27813 h 231076"/>
                  <a:gd name="connsiteX37" fmla="*/ 45911 w 233457"/>
                  <a:gd name="connsiteY37" fmla="*/ 23146 h 231076"/>
                  <a:gd name="connsiteX38" fmla="*/ 69532 w 233457"/>
                  <a:gd name="connsiteY38" fmla="*/ 54959 h 231076"/>
                  <a:gd name="connsiteX39" fmla="*/ 65723 w 233457"/>
                  <a:gd name="connsiteY39" fmla="*/ 58103 h 231076"/>
                  <a:gd name="connsiteX40" fmla="*/ 121253 w 233457"/>
                  <a:gd name="connsiteY40" fmla="*/ 39815 h 231076"/>
                  <a:gd name="connsiteX41" fmla="*/ 116300 w 233457"/>
                  <a:gd name="connsiteY41" fmla="*/ 39624 h 231076"/>
                  <a:gd name="connsiteX42" fmla="*/ 115919 w 233457"/>
                  <a:gd name="connsiteY42" fmla="*/ 39624 h 231076"/>
                  <a:gd name="connsiteX43" fmla="*/ 115919 w 233457"/>
                  <a:gd name="connsiteY43" fmla="*/ 0 h 231076"/>
                  <a:gd name="connsiteX44" fmla="*/ 116300 w 233457"/>
                  <a:gd name="connsiteY44" fmla="*/ 0 h 231076"/>
                  <a:gd name="connsiteX45" fmla="*/ 123730 w 233457"/>
                  <a:gd name="connsiteY45" fmla="*/ 191 h 231076"/>
                  <a:gd name="connsiteX46" fmla="*/ 121253 w 233457"/>
                  <a:gd name="connsiteY46" fmla="*/ 39815 h 23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33457" h="231076">
                    <a:moveTo>
                      <a:pt x="149733" y="231077"/>
                    </a:moveTo>
                    <a:lnTo>
                      <a:pt x="138493" y="193072"/>
                    </a:lnTo>
                    <a:cubicBezTo>
                      <a:pt x="140113" y="192596"/>
                      <a:pt x="141637" y="192119"/>
                      <a:pt x="143256" y="191548"/>
                    </a:cubicBezTo>
                    <a:lnTo>
                      <a:pt x="156877" y="228791"/>
                    </a:lnTo>
                    <a:cubicBezTo>
                      <a:pt x="154496" y="229553"/>
                      <a:pt x="152115" y="230315"/>
                      <a:pt x="149733" y="231077"/>
                    </a:cubicBezTo>
                    <a:close/>
                    <a:moveTo>
                      <a:pt x="76105" y="228886"/>
                    </a:moveTo>
                    <a:cubicBezTo>
                      <a:pt x="73819" y="228029"/>
                      <a:pt x="71438" y="227076"/>
                      <a:pt x="69152" y="226124"/>
                    </a:cubicBezTo>
                    <a:lnTo>
                      <a:pt x="84963" y="189738"/>
                    </a:lnTo>
                    <a:cubicBezTo>
                      <a:pt x="86487" y="190405"/>
                      <a:pt x="88011" y="190976"/>
                      <a:pt x="89631" y="191548"/>
                    </a:cubicBezTo>
                    <a:lnTo>
                      <a:pt x="76105" y="228886"/>
                    </a:lnTo>
                    <a:close/>
                    <a:moveTo>
                      <a:pt x="214503" y="183166"/>
                    </a:moveTo>
                    <a:lnTo>
                      <a:pt x="181451" y="161258"/>
                    </a:lnTo>
                    <a:cubicBezTo>
                      <a:pt x="182404" y="159925"/>
                      <a:pt x="183261" y="158496"/>
                      <a:pt x="184118" y="157067"/>
                    </a:cubicBezTo>
                    <a:lnTo>
                      <a:pt x="218408" y="176879"/>
                    </a:lnTo>
                    <a:cubicBezTo>
                      <a:pt x="217170" y="178880"/>
                      <a:pt x="215932" y="181070"/>
                      <a:pt x="214503" y="183166"/>
                    </a:cubicBezTo>
                    <a:close/>
                    <a:moveTo>
                      <a:pt x="14288" y="177165"/>
                    </a:moveTo>
                    <a:cubicBezTo>
                      <a:pt x="13049" y="175070"/>
                      <a:pt x="11811" y="172784"/>
                      <a:pt x="10763" y="170593"/>
                    </a:cubicBezTo>
                    <a:lnTo>
                      <a:pt x="46197" y="152876"/>
                    </a:lnTo>
                    <a:cubicBezTo>
                      <a:pt x="46958" y="154400"/>
                      <a:pt x="47720" y="155829"/>
                      <a:pt x="48578" y="157258"/>
                    </a:cubicBezTo>
                    <a:lnTo>
                      <a:pt x="14288" y="177165"/>
                    </a:lnTo>
                    <a:close/>
                    <a:moveTo>
                      <a:pt x="194024" y="109157"/>
                    </a:moveTo>
                    <a:cubicBezTo>
                      <a:pt x="193834" y="107537"/>
                      <a:pt x="193643" y="105823"/>
                      <a:pt x="193357" y="104299"/>
                    </a:cubicBezTo>
                    <a:lnTo>
                      <a:pt x="232410" y="97441"/>
                    </a:lnTo>
                    <a:cubicBezTo>
                      <a:pt x="232886" y="99917"/>
                      <a:pt x="233172" y="102394"/>
                      <a:pt x="233458" y="104870"/>
                    </a:cubicBezTo>
                    <a:lnTo>
                      <a:pt x="194024" y="109157"/>
                    </a:lnTo>
                    <a:close/>
                    <a:moveTo>
                      <a:pt x="39053" y="104585"/>
                    </a:moveTo>
                    <a:lnTo>
                      <a:pt x="0" y="97822"/>
                    </a:lnTo>
                    <a:cubicBezTo>
                      <a:pt x="381" y="95345"/>
                      <a:pt x="953" y="92964"/>
                      <a:pt x="1524" y="90488"/>
                    </a:cubicBezTo>
                    <a:lnTo>
                      <a:pt x="40100" y="99632"/>
                    </a:lnTo>
                    <a:cubicBezTo>
                      <a:pt x="39719" y="101251"/>
                      <a:pt x="39338" y="102870"/>
                      <a:pt x="39053" y="104585"/>
                    </a:cubicBezTo>
                    <a:close/>
                    <a:moveTo>
                      <a:pt x="170212" y="61246"/>
                    </a:moveTo>
                    <a:cubicBezTo>
                      <a:pt x="168973" y="60103"/>
                      <a:pt x="167735" y="58960"/>
                      <a:pt x="166497" y="57912"/>
                    </a:cubicBezTo>
                    <a:lnTo>
                      <a:pt x="191929" y="27527"/>
                    </a:lnTo>
                    <a:cubicBezTo>
                      <a:pt x="193834" y="29147"/>
                      <a:pt x="195739" y="30766"/>
                      <a:pt x="197548" y="32480"/>
                    </a:cubicBezTo>
                    <a:lnTo>
                      <a:pt x="170212" y="61246"/>
                    </a:lnTo>
                    <a:close/>
                    <a:moveTo>
                      <a:pt x="65723" y="58103"/>
                    </a:moveTo>
                    <a:lnTo>
                      <a:pt x="40100" y="27813"/>
                    </a:lnTo>
                    <a:cubicBezTo>
                      <a:pt x="42006" y="26194"/>
                      <a:pt x="43910" y="24670"/>
                      <a:pt x="45911" y="23146"/>
                    </a:cubicBezTo>
                    <a:lnTo>
                      <a:pt x="69532" y="54959"/>
                    </a:lnTo>
                    <a:cubicBezTo>
                      <a:pt x="68294" y="56007"/>
                      <a:pt x="66961" y="57055"/>
                      <a:pt x="65723" y="58103"/>
                    </a:cubicBezTo>
                    <a:close/>
                    <a:moveTo>
                      <a:pt x="121253" y="39815"/>
                    </a:moveTo>
                    <a:cubicBezTo>
                      <a:pt x="119634" y="39719"/>
                      <a:pt x="117920" y="39624"/>
                      <a:pt x="116300" y="39624"/>
                    </a:cubicBezTo>
                    <a:lnTo>
                      <a:pt x="115919" y="39624"/>
                    </a:lnTo>
                    <a:lnTo>
                      <a:pt x="115919" y="0"/>
                    </a:lnTo>
                    <a:lnTo>
                      <a:pt x="116300" y="0"/>
                    </a:lnTo>
                    <a:cubicBezTo>
                      <a:pt x="118777" y="0"/>
                      <a:pt x="121253" y="95"/>
                      <a:pt x="123730" y="191"/>
                    </a:cubicBezTo>
                    <a:lnTo>
                      <a:pt x="121253" y="398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9" name="Rounded Rectangle 7">
            <a:extLst>
              <a:ext uri="{FF2B5EF4-FFF2-40B4-BE49-F238E27FC236}">
                <a16:creationId xmlns:a16="http://schemas.microsoft.com/office/drawing/2014/main" id="{3CB53F42-4C62-479B-9186-461E7DEDD095}"/>
              </a:ext>
            </a:extLst>
          </p:cNvPr>
          <p:cNvSpPr/>
          <p:nvPr/>
        </p:nvSpPr>
        <p:spPr>
          <a:xfrm rot="2700000">
            <a:off x="3799606" y="1161733"/>
            <a:ext cx="4570382" cy="4570364"/>
          </a:xfrm>
          <a:prstGeom prst="roundRect">
            <a:avLst>
              <a:gd name="adj" fmla="val 34663"/>
            </a:avLst>
          </a:prstGeom>
          <a:gradFill>
            <a:gsLst>
              <a:gs pos="0">
                <a:srgbClr val="00BCD4"/>
              </a:gs>
              <a:gs pos="100000">
                <a:srgbClr val="4CEBFF">
                  <a:alpha val="0"/>
                </a:srgbClr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850FFAF-B50C-4837-BEE7-383FF7F9D37E}"/>
              </a:ext>
            </a:extLst>
          </p:cNvPr>
          <p:cNvGrpSpPr/>
          <p:nvPr/>
        </p:nvGrpSpPr>
        <p:grpSpPr>
          <a:xfrm>
            <a:off x="4436139" y="1866883"/>
            <a:ext cx="3319720" cy="3319732"/>
            <a:chOff x="515494" y="2169894"/>
            <a:chExt cx="3319720" cy="3319732"/>
          </a:xfrm>
        </p:grpSpPr>
        <p:sp>
          <p:nvSpPr>
            <p:cNvPr id="131" name="Rounded Rectangle 7">
              <a:extLst>
                <a:ext uri="{FF2B5EF4-FFF2-40B4-BE49-F238E27FC236}">
                  <a16:creationId xmlns:a16="http://schemas.microsoft.com/office/drawing/2014/main" id="{E4A07B90-BD4A-488D-8C46-98337DBDBDA7}"/>
                </a:ext>
              </a:extLst>
            </p:cNvPr>
            <p:cNvSpPr/>
            <p:nvPr/>
          </p:nvSpPr>
          <p:spPr>
            <a:xfrm rot="2700000">
              <a:off x="515488" y="2169900"/>
              <a:ext cx="3319732" cy="3319720"/>
            </a:xfrm>
            <a:prstGeom prst="roundRect">
              <a:avLst>
                <a:gd name="adj" fmla="val 34663"/>
              </a:avLst>
            </a:prstGeom>
            <a:solidFill>
              <a:srgbClr val="00BC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Title 3">
              <a:extLst>
                <a:ext uri="{FF2B5EF4-FFF2-40B4-BE49-F238E27FC236}">
                  <a16:creationId xmlns:a16="http://schemas.microsoft.com/office/drawing/2014/main" id="{BE5AD8F6-E11F-4683-A39B-54D62A0E41C3}"/>
                </a:ext>
              </a:extLst>
            </p:cNvPr>
            <p:cNvSpPr txBox="1">
              <a:spLocks/>
            </p:cNvSpPr>
            <p:nvPr/>
          </p:nvSpPr>
          <p:spPr>
            <a:xfrm>
              <a:off x="989512" y="3469787"/>
              <a:ext cx="2349283" cy="6695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40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产品经营</a:t>
              </a:r>
            </a:p>
          </p:txBody>
        </p:sp>
        <p:sp>
          <p:nvSpPr>
            <p:cNvPr id="133" name="Title 3">
              <a:extLst>
                <a:ext uri="{FF2B5EF4-FFF2-40B4-BE49-F238E27FC236}">
                  <a16:creationId xmlns:a16="http://schemas.microsoft.com/office/drawing/2014/main" id="{4BB9252C-1CF7-4730-AF37-9E33D9AECD93}"/>
                </a:ext>
              </a:extLst>
            </p:cNvPr>
            <p:cNvSpPr txBox="1">
              <a:spLocks/>
            </p:cNvSpPr>
            <p:nvPr/>
          </p:nvSpPr>
          <p:spPr>
            <a:xfrm>
              <a:off x="1270266" y="2498867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72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03</a:t>
              </a:r>
              <a:endParaRPr lang="en-US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66E88D8D-E984-4711-8986-FF4ED3A14EBA}"/>
              </a:ext>
            </a:extLst>
          </p:cNvPr>
          <p:cNvSpPr txBox="1"/>
          <p:nvPr/>
        </p:nvSpPr>
        <p:spPr>
          <a:xfrm>
            <a:off x="4844249" y="3797621"/>
            <a:ext cx="2503501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924880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>
            <a:extLst>
              <a:ext uri="{FF2B5EF4-FFF2-40B4-BE49-F238E27FC236}">
                <a16:creationId xmlns:a16="http://schemas.microsoft.com/office/drawing/2014/main" id="{FB0579D6-D0FA-4D59-A33B-3510BA361B2F}"/>
              </a:ext>
            </a:extLst>
          </p:cNvPr>
          <p:cNvSpPr/>
          <p:nvPr/>
        </p:nvSpPr>
        <p:spPr>
          <a:xfrm>
            <a:off x="9651887" y="4064523"/>
            <a:ext cx="2546555" cy="1102874"/>
          </a:xfrm>
          <a:prstGeom prst="rect">
            <a:avLst/>
          </a:prstGeom>
          <a:solidFill>
            <a:srgbClr val="00BCD4">
              <a:alpha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3E2A2695-66FB-4579-8523-A2DC7F76E798}"/>
              </a:ext>
            </a:extLst>
          </p:cNvPr>
          <p:cNvSpPr/>
          <p:nvPr/>
        </p:nvSpPr>
        <p:spPr>
          <a:xfrm>
            <a:off x="6987699" y="1612180"/>
            <a:ext cx="3629593" cy="5245819"/>
          </a:xfrm>
          <a:prstGeom prst="rect">
            <a:avLst/>
          </a:prstGeom>
          <a:solidFill>
            <a:srgbClr val="00BCD4"/>
          </a:solidFill>
          <a:ln w="12700" cap="flat" cmpd="sng" algn="ctr">
            <a:noFill/>
            <a:prstDash val="solid"/>
            <a:miter lim="800000"/>
          </a:ln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Rectangle 16">
            <a:extLst>
              <a:ext uri="{FF2B5EF4-FFF2-40B4-BE49-F238E27FC236}">
                <a16:creationId xmlns:a16="http://schemas.microsoft.com/office/drawing/2014/main" id="{61DA2DC5-1835-4C95-A9B8-8417D71968BE}"/>
              </a:ext>
            </a:extLst>
          </p:cNvPr>
          <p:cNvSpPr/>
          <p:nvPr/>
        </p:nvSpPr>
        <p:spPr>
          <a:xfrm>
            <a:off x="6987698" y="2766714"/>
            <a:ext cx="3629593" cy="4091286"/>
          </a:xfrm>
          <a:prstGeom prst="rect">
            <a:avLst/>
          </a:prstGeom>
          <a:gradFill flip="none" rotWithShape="1">
            <a:gsLst>
              <a:gs pos="0">
                <a:srgbClr val="AA1BE3">
                  <a:lumMod val="50000"/>
                  <a:alpha val="0"/>
                </a:srgbClr>
              </a:gs>
              <a:gs pos="81000">
                <a:srgbClr val="2D3847">
                  <a:lumMod val="75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7" name="图片占位符 7">
            <a:extLst>
              <a:ext uri="{FF2B5EF4-FFF2-40B4-BE49-F238E27FC236}">
                <a16:creationId xmlns:a16="http://schemas.microsoft.com/office/drawing/2014/main" id="{9F3FF250-6AEC-49D8-977F-201FB6BD43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8663" y="2537879"/>
            <a:ext cx="3067664" cy="2037655"/>
          </a:xfrm>
          <a:custGeom>
            <a:avLst/>
            <a:gdLst>
              <a:gd name="connsiteX0" fmla="*/ 0 w 3067664"/>
              <a:gd name="connsiteY0" fmla="*/ 0 h 3221380"/>
              <a:gd name="connsiteX1" fmla="*/ 3067664 w 3067664"/>
              <a:gd name="connsiteY1" fmla="*/ 0 h 3221380"/>
              <a:gd name="connsiteX2" fmla="*/ 3067664 w 3067664"/>
              <a:gd name="connsiteY2" fmla="*/ 3221380 h 3221380"/>
              <a:gd name="connsiteX3" fmla="*/ 0 w 3067664"/>
              <a:gd name="connsiteY3" fmla="*/ 3221380 h 3221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7664" h="3221380">
                <a:moveTo>
                  <a:pt x="0" y="0"/>
                </a:moveTo>
                <a:lnTo>
                  <a:pt x="3067664" y="0"/>
                </a:lnTo>
                <a:lnTo>
                  <a:pt x="3067664" y="3221380"/>
                </a:lnTo>
                <a:lnTo>
                  <a:pt x="0" y="3221380"/>
                </a:lnTo>
                <a:close/>
              </a:path>
            </a:pathLst>
          </a:cu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AE0E66FE-7601-49D3-9618-B123B30645F2}"/>
              </a:ext>
            </a:extLst>
          </p:cNvPr>
          <p:cNvGrpSpPr/>
          <p:nvPr/>
        </p:nvGrpSpPr>
        <p:grpSpPr>
          <a:xfrm>
            <a:off x="568610" y="2268359"/>
            <a:ext cx="956441" cy="957600"/>
            <a:chOff x="1240221" y="2890345"/>
            <a:chExt cx="956441" cy="957600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705988F-0773-4B95-95A6-023B3A9C42D8}"/>
                </a:ext>
              </a:extLst>
            </p:cNvPr>
            <p:cNvSpPr/>
            <p:nvPr/>
          </p:nvSpPr>
          <p:spPr>
            <a:xfrm>
              <a:off x="1240221" y="2890345"/>
              <a:ext cx="956441" cy="9576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3992E529-E46D-4A98-8CF0-573D75CDA3C8}"/>
                </a:ext>
              </a:extLst>
            </p:cNvPr>
            <p:cNvGrpSpPr/>
            <p:nvPr/>
          </p:nvGrpSpPr>
          <p:grpSpPr>
            <a:xfrm>
              <a:off x="1477933" y="3146101"/>
              <a:ext cx="481013" cy="446088"/>
              <a:chOff x="1477933" y="3146101"/>
              <a:chExt cx="481013" cy="44608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Freeform 223">
                <a:extLst>
                  <a:ext uri="{FF2B5EF4-FFF2-40B4-BE49-F238E27FC236}">
                    <a16:creationId xmlns:a16="http://schemas.microsoft.com/office/drawing/2014/main" id="{D86EA681-5ACE-40BF-99AD-EA80224C9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7933" y="3146101"/>
                <a:ext cx="481013" cy="250825"/>
              </a:xfrm>
              <a:custGeom>
                <a:avLst/>
                <a:gdLst>
                  <a:gd name="T0" fmla="*/ 127 w 128"/>
                  <a:gd name="T1" fmla="*/ 63 h 67"/>
                  <a:gd name="T2" fmla="*/ 66 w 128"/>
                  <a:gd name="T3" fmla="*/ 1 h 67"/>
                  <a:gd name="T4" fmla="*/ 64 w 128"/>
                  <a:gd name="T5" fmla="*/ 0 h 67"/>
                  <a:gd name="T6" fmla="*/ 62 w 128"/>
                  <a:gd name="T7" fmla="*/ 1 h 67"/>
                  <a:gd name="T8" fmla="*/ 1 w 128"/>
                  <a:gd name="T9" fmla="*/ 63 h 67"/>
                  <a:gd name="T10" fmla="*/ 1 w 128"/>
                  <a:gd name="T11" fmla="*/ 66 h 67"/>
                  <a:gd name="T12" fmla="*/ 4 w 128"/>
                  <a:gd name="T13" fmla="*/ 66 h 67"/>
                  <a:gd name="T14" fmla="*/ 64 w 128"/>
                  <a:gd name="T15" fmla="*/ 6 h 67"/>
                  <a:gd name="T16" fmla="*/ 124 w 128"/>
                  <a:gd name="T17" fmla="*/ 66 h 67"/>
                  <a:gd name="T18" fmla="*/ 127 w 128"/>
                  <a:gd name="T19" fmla="*/ 66 h 67"/>
                  <a:gd name="T20" fmla="*/ 127 w 128"/>
                  <a:gd name="T21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67">
                    <a:moveTo>
                      <a:pt x="127" y="63"/>
                    </a:moveTo>
                    <a:cubicBezTo>
                      <a:pt x="66" y="1"/>
                      <a:pt x="66" y="1"/>
                      <a:pt x="66" y="1"/>
                    </a:cubicBezTo>
                    <a:cubicBezTo>
                      <a:pt x="65" y="1"/>
                      <a:pt x="65" y="0"/>
                      <a:pt x="64" y="0"/>
                    </a:cubicBezTo>
                    <a:cubicBezTo>
                      <a:pt x="63" y="0"/>
                      <a:pt x="63" y="1"/>
                      <a:pt x="62" y="1"/>
                    </a:cubicBezTo>
                    <a:cubicBezTo>
                      <a:pt x="62" y="1"/>
                      <a:pt x="1" y="63"/>
                      <a:pt x="1" y="63"/>
                    </a:cubicBezTo>
                    <a:cubicBezTo>
                      <a:pt x="0" y="64"/>
                      <a:pt x="0" y="65"/>
                      <a:pt x="1" y="66"/>
                    </a:cubicBezTo>
                    <a:cubicBezTo>
                      <a:pt x="2" y="67"/>
                      <a:pt x="3" y="67"/>
                      <a:pt x="4" y="6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5" y="67"/>
                      <a:pt x="126" y="67"/>
                      <a:pt x="127" y="66"/>
                    </a:cubicBezTo>
                    <a:cubicBezTo>
                      <a:pt x="128" y="65"/>
                      <a:pt x="128" y="64"/>
                      <a:pt x="127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224">
                <a:extLst>
                  <a:ext uri="{FF2B5EF4-FFF2-40B4-BE49-F238E27FC236}">
                    <a16:creationId xmlns:a16="http://schemas.microsoft.com/office/drawing/2014/main" id="{0EF8D51D-99F1-4538-9893-7238C518DD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43020" y="3223889"/>
                <a:ext cx="352425" cy="368300"/>
              </a:xfrm>
              <a:custGeom>
                <a:avLst/>
                <a:gdLst>
                  <a:gd name="T0" fmla="*/ 93 w 94"/>
                  <a:gd name="T1" fmla="*/ 45 h 98"/>
                  <a:gd name="T2" fmla="*/ 49 w 94"/>
                  <a:gd name="T3" fmla="*/ 1 h 98"/>
                  <a:gd name="T4" fmla="*/ 45 w 94"/>
                  <a:gd name="T5" fmla="*/ 1 h 98"/>
                  <a:gd name="T6" fmla="*/ 1 w 94"/>
                  <a:gd name="T7" fmla="*/ 46 h 98"/>
                  <a:gd name="T8" fmla="*/ 0 w 94"/>
                  <a:gd name="T9" fmla="*/ 47 h 98"/>
                  <a:gd name="T10" fmla="*/ 0 w 94"/>
                  <a:gd name="T11" fmla="*/ 92 h 98"/>
                  <a:gd name="T12" fmla="*/ 6 w 94"/>
                  <a:gd name="T13" fmla="*/ 98 h 98"/>
                  <a:gd name="T14" fmla="*/ 88 w 94"/>
                  <a:gd name="T15" fmla="*/ 98 h 98"/>
                  <a:gd name="T16" fmla="*/ 94 w 94"/>
                  <a:gd name="T17" fmla="*/ 92 h 98"/>
                  <a:gd name="T18" fmla="*/ 94 w 94"/>
                  <a:gd name="T19" fmla="*/ 47 h 98"/>
                  <a:gd name="T20" fmla="*/ 93 w 94"/>
                  <a:gd name="T21" fmla="*/ 45 h 98"/>
                  <a:gd name="T22" fmla="*/ 60 w 94"/>
                  <a:gd name="T23" fmla="*/ 94 h 98"/>
                  <a:gd name="T24" fmla="*/ 34 w 94"/>
                  <a:gd name="T25" fmla="*/ 94 h 98"/>
                  <a:gd name="T26" fmla="*/ 34 w 94"/>
                  <a:gd name="T27" fmla="*/ 54 h 98"/>
                  <a:gd name="T28" fmla="*/ 60 w 94"/>
                  <a:gd name="T29" fmla="*/ 54 h 98"/>
                  <a:gd name="T30" fmla="*/ 60 w 94"/>
                  <a:gd name="T31" fmla="*/ 94 h 98"/>
                  <a:gd name="T32" fmla="*/ 64 w 94"/>
                  <a:gd name="T33" fmla="*/ 94 h 98"/>
                  <a:gd name="T34" fmla="*/ 64 w 94"/>
                  <a:gd name="T35" fmla="*/ 55 h 98"/>
                  <a:gd name="T36" fmla="*/ 58 w 94"/>
                  <a:gd name="T37" fmla="*/ 49 h 98"/>
                  <a:gd name="T38" fmla="*/ 36 w 94"/>
                  <a:gd name="T39" fmla="*/ 49 h 98"/>
                  <a:gd name="T40" fmla="*/ 30 w 94"/>
                  <a:gd name="T41" fmla="*/ 55 h 98"/>
                  <a:gd name="T42" fmla="*/ 30 w 94"/>
                  <a:gd name="T43" fmla="*/ 94 h 98"/>
                  <a:gd name="T44" fmla="*/ 5 w 94"/>
                  <a:gd name="T45" fmla="*/ 94 h 98"/>
                  <a:gd name="T46" fmla="*/ 5 w 94"/>
                  <a:gd name="T47" fmla="*/ 48 h 98"/>
                  <a:gd name="T48" fmla="*/ 47 w 94"/>
                  <a:gd name="T49" fmla="*/ 6 h 98"/>
                  <a:gd name="T50" fmla="*/ 89 w 94"/>
                  <a:gd name="T51" fmla="*/ 48 h 98"/>
                  <a:gd name="T52" fmla="*/ 89 w 94"/>
                  <a:gd name="T53" fmla="*/ 94 h 98"/>
                  <a:gd name="T54" fmla="*/ 64 w 94"/>
                  <a:gd name="T55" fmla="*/ 9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98">
                    <a:moveTo>
                      <a:pt x="93" y="45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48" y="0"/>
                      <a:pt x="46" y="0"/>
                      <a:pt x="45" y="1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6"/>
                      <a:pt x="3" y="98"/>
                      <a:pt x="6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91" y="98"/>
                      <a:pt x="94" y="96"/>
                      <a:pt x="94" y="92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4" y="46"/>
                      <a:pt x="94" y="46"/>
                      <a:pt x="93" y="45"/>
                    </a:cubicBezTo>
                    <a:close/>
                    <a:moveTo>
                      <a:pt x="60" y="94"/>
                    </a:move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60" y="54"/>
                      <a:pt x="60" y="54"/>
                      <a:pt x="60" y="54"/>
                    </a:cubicBezTo>
                    <a:lnTo>
                      <a:pt x="60" y="94"/>
                    </a:lnTo>
                    <a:close/>
                    <a:moveTo>
                      <a:pt x="64" y="94"/>
                    </a:move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2"/>
                      <a:pt x="61" y="49"/>
                      <a:pt x="58" y="49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3" y="49"/>
                      <a:pt x="30" y="52"/>
                      <a:pt x="30" y="55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89" y="94"/>
                      <a:pt x="89" y="94"/>
                      <a:pt x="89" y="94"/>
                    </a:cubicBezTo>
                    <a:lnTo>
                      <a:pt x="64" y="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149BF259-FDAA-4F9A-A0E9-FF9AE12D708D}"/>
              </a:ext>
            </a:extLst>
          </p:cNvPr>
          <p:cNvSpPr/>
          <p:nvPr/>
        </p:nvSpPr>
        <p:spPr>
          <a:xfrm>
            <a:off x="3847836" y="2268359"/>
            <a:ext cx="956441" cy="957600"/>
          </a:xfrm>
          <a:prstGeom prst="ellipse">
            <a:avLst/>
          </a:prstGeom>
          <a:solidFill>
            <a:srgbClr val="00BCD4"/>
          </a:solidFill>
          <a:ln>
            <a:noFill/>
          </a:ln>
          <a:effectLst>
            <a:outerShdw blurRad="2540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B0D805B-999F-4DB5-9300-1D632EDA53E4}"/>
              </a:ext>
            </a:extLst>
          </p:cNvPr>
          <p:cNvGrpSpPr/>
          <p:nvPr/>
        </p:nvGrpSpPr>
        <p:grpSpPr>
          <a:xfrm>
            <a:off x="1598239" y="2143105"/>
            <a:ext cx="1985783" cy="1285895"/>
            <a:chOff x="1598239" y="2606430"/>
            <a:chExt cx="1985783" cy="1285895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CDB2099F-1EF2-468D-86A2-3F934E325056}"/>
                </a:ext>
              </a:extLst>
            </p:cNvPr>
            <p:cNvSpPr/>
            <p:nvPr/>
          </p:nvSpPr>
          <p:spPr>
            <a:xfrm>
              <a:off x="1598239" y="2606430"/>
              <a:ext cx="1985783" cy="467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F931523C-0067-44E8-9FFC-5DA1974DE682}"/>
                </a:ext>
              </a:extLst>
            </p:cNvPr>
            <p:cNvSpPr/>
            <p:nvPr/>
          </p:nvSpPr>
          <p:spPr>
            <a:xfrm>
              <a:off x="1612812" y="2995669"/>
              <a:ext cx="1759908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D65F525-502E-4B2B-AF9F-4E47C1E21ADE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30" name="Rounded Rectangle 7">
              <a:extLst>
                <a:ext uri="{FF2B5EF4-FFF2-40B4-BE49-F238E27FC236}">
                  <a16:creationId xmlns:a16="http://schemas.microsoft.com/office/drawing/2014/main" id="{81E38319-6346-4242-8D88-B27CAC8F90B5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Title 3">
              <a:extLst>
                <a:ext uri="{FF2B5EF4-FFF2-40B4-BE49-F238E27FC236}">
                  <a16:creationId xmlns:a16="http://schemas.microsoft.com/office/drawing/2014/main" id="{08D893EF-9096-4E90-AD44-9B85A467E504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03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7957783-9585-4410-94B5-8778DD28FC54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产品经营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7F457FE-ED7B-45A5-8EBC-8323F2709917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831C7B6-B947-4727-B93C-2EF75522FB20}"/>
              </a:ext>
            </a:extLst>
          </p:cNvPr>
          <p:cNvGrpSpPr/>
          <p:nvPr/>
        </p:nvGrpSpPr>
        <p:grpSpPr>
          <a:xfrm>
            <a:off x="4944578" y="2143105"/>
            <a:ext cx="1985783" cy="1285895"/>
            <a:chOff x="1598239" y="2606430"/>
            <a:chExt cx="1985783" cy="1285895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B8083CB-F902-44BD-B2B6-D9430614915B}"/>
                </a:ext>
              </a:extLst>
            </p:cNvPr>
            <p:cNvSpPr/>
            <p:nvPr/>
          </p:nvSpPr>
          <p:spPr>
            <a:xfrm>
              <a:off x="1598239" y="2606430"/>
              <a:ext cx="1985783" cy="467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BDADB4D1-0AE7-454E-9E0F-CEA52CCEB52C}"/>
                </a:ext>
              </a:extLst>
            </p:cNvPr>
            <p:cNvSpPr/>
            <p:nvPr/>
          </p:nvSpPr>
          <p:spPr>
            <a:xfrm>
              <a:off x="1612812" y="2995669"/>
              <a:ext cx="1759908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A0230735-6ED0-434F-B1A3-268E80D8B23B}"/>
              </a:ext>
            </a:extLst>
          </p:cNvPr>
          <p:cNvSpPr/>
          <p:nvPr/>
        </p:nvSpPr>
        <p:spPr>
          <a:xfrm>
            <a:off x="568610" y="3890467"/>
            <a:ext cx="956441" cy="957600"/>
          </a:xfrm>
          <a:prstGeom prst="ellipse">
            <a:avLst/>
          </a:prstGeom>
          <a:solidFill>
            <a:srgbClr val="00BCD4"/>
          </a:solidFill>
          <a:ln>
            <a:noFill/>
          </a:ln>
          <a:effectLst>
            <a:outerShdw blurRad="2540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99732B7-C4D6-4119-B451-6DFE9C6B36DD}"/>
              </a:ext>
            </a:extLst>
          </p:cNvPr>
          <p:cNvGrpSpPr/>
          <p:nvPr/>
        </p:nvGrpSpPr>
        <p:grpSpPr>
          <a:xfrm>
            <a:off x="3847836" y="3890467"/>
            <a:ext cx="956441" cy="957600"/>
            <a:chOff x="4519447" y="2890345"/>
            <a:chExt cx="956441" cy="957600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361BB748-F5F8-4D5A-8A0C-3B89382F6D09}"/>
                </a:ext>
              </a:extLst>
            </p:cNvPr>
            <p:cNvSpPr/>
            <p:nvPr/>
          </p:nvSpPr>
          <p:spPr>
            <a:xfrm>
              <a:off x="4519447" y="2890345"/>
              <a:ext cx="956441" cy="95760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Freeform 98">
              <a:extLst>
                <a:ext uri="{FF2B5EF4-FFF2-40B4-BE49-F238E27FC236}">
                  <a16:creationId xmlns:a16="http://schemas.microsoft.com/office/drawing/2014/main" id="{4C04CBD5-FC6C-4963-8FAD-C7421E6840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3985" y="3146101"/>
              <a:ext cx="487363" cy="479425"/>
            </a:xfrm>
            <a:custGeom>
              <a:avLst/>
              <a:gdLst>
                <a:gd name="T0" fmla="*/ 92 w 130"/>
                <a:gd name="T1" fmla="*/ 65 h 128"/>
                <a:gd name="T2" fmla="*/ 124 w 130"/>
                <a:gd name="T3" fmla="*/ 36 h 128"/>
                <a:gd name="T4" fmla="*/ 124 w 130"/>
                <a:gd name="T5" fmla="*/ 6 h 128"/>
                <a:gd name="T6" fmla="*/ 94 w 130"/>
                <a:gd name="T7" fmla="*/ 6 h 128"/>
                <a:gd name="T8" fmla="*/ 65 w 130"/>
                <a:gd name="T9" fmla="*/ 38 h 128"/>
                <a:gd name="T10" fmla="*/ 19 w 130"/>
                <a:gd name="T11" fmla="*/ 0 h 128"/>
                <a:gd name="T12" fmla="*/ 7 w 130"/>
                <a:gd name="T13" fmla="*/ 29 h 128"/>
                <a:gd name="T14" fmla="*/ 26 w 130"/>
                <a:gd name="T15" fmla="*/ 81 h 128"/>
                <a:gd name="T16" fmla="*/ 27 w 130"/>
                <a:gd name="T17" fmla="*/ 85 h 128"/>
                <a:gd name="T18" fmla="*/ 3 w 130"/>
                <a:gd name="T19" fmla="*/ 97 h 128"/>
                <a:gd name="T20" fmla="*/ 2 w 130"/>
                <a:gd name="T21" fmla="*/ 126 h 128"/>
                <a:gd name="T22" fmla="*/ 4 w 130"/>
                <a:gd name="T23" fmla="*/ 128 h 128"/>
                <a:gd name="T24" fmla="*/ 31 w 130"/>
                <a:gd name="T25" fmla="*/ 128 h 128"/>
                <a:gd name="T26" fmla="*/ 33 w 130"/>
                <a:gd name="T27" fmla="*/ 127 h 128"/>
                <a:gd name="T28" fmla="*/ 46 w 130"/>
                <a:gd name="T29" fmla="*/ 104 h 128"/>
                <a:gd name="T30" fmla="*/ 66 w 130"/>
                <a:gd name="T31" fmla="*/ 89 h 128"/>
                <a:gd name="T32" fmla="*/ 107 w 130"/>
                <a:gd name="T33" fmla="*/ 128 h 128"/>
                <a:gd name="T34" fmla="*/ 128 w 130"/>
                <a:gd name="T35" fmla="*/ 128 h 128"/>
                <a:gd name="T36" fmla="*/ 130 w 130"/>
                <a:gd name="T37" fmla="*/ 126 h 128"/>
                <a:gd name="T38" fmla="*/ 130 w 130"/>
                <a:gd name="T39" fmla="*/ 105 h 128"/>
                <a:gd name="T40" fmla="*/ 96 w 130"/>
                <a:gd name="T41" fmla="*/ 11 h 128"/>
                <a:gd name="T42" fmla="*/ 109 w 130"/>
                <a:gd name="T43" fmla="*/ 5 h 128"/>
                <a:gd name="T44" fmla="*/ 121 w 130"/>
                <a:gd name="T45" fmla="*/ 33 h 128"/>
                <a:gd name="T46" fmla="*/ 88 w 130"/>
                <a:gd name="T47" fmla="*/ 62 h 128"/>
                <a:gd name="T48" fmla="*/ 96 w 130"/>
                <a:gd name="T49" fmla="*/ 11 h 128"/>
                <a:gd name="T50" fmla="*/ 10 w 130"/>
                <a:gd name="T51" fmla="*/ 26 h 128"/>
                <a:gd name="T52" fmla="*/ 10 w 130"/>
                <a:gd name="T53" fmla="*/ 8 h 128"/>
                <a:gd name="T54" fmla="*/ 32 w 130"/>
                <a:gd name="T55" fmla="*/ 12 h 128"/>
                <a:gd name="T56" fmla="*/ 12 w 130"/>
                <a:gd name="T57" fmla="*/ 28 h 128"/>
                <a:gd name="T58" fmla="*/ 35 w 130"/>
                <a:gd name="T59" fmla="*/ 15 h 128"/>
                <a:gd name="T60" fmla="*/ 24 w 130"/>
                <a:gd name="T61" fmla="*/ 40 h 128"/>
                <a:gd name="T62" fmla="*/ 30 w 130"/>
                <a:gd name="T63" fmla="*/ 123 h 128"/>
                <a:gd name="T64" fmla="*/ 7 w 130"/>
                <a:gd name="T65" fmla="*/ 100 h 128"/>
                <a:gd name="T66" fmla="*/ 35 w 130"/>
                <a:gd name="T67" fmla="*/ 92 h 128"/>
                <a:gd name="T68" fmla="*/ 22 w 130"/>
                <a:gd name="T69" fmla="*/ 108 h 128"/>
                <a:gd name="T70" fmla="*/ 38 w 130"/>
                <a:gd name="T71" fmla="*/ 95 h 128"/>
                <a:gd name="T72" fmla="*/ 30 w 130"/>
                <a:gd name="T73" fmla="*/ 123 h 128"/>
                <a:gd name="T74" fmla="*/ 31 w 130"/>
                <a:gd name="T75" fmla="*/ 82 h 128"/>
                <a:gd name="T76" fmla="*/ 63 w 130"/>
                <a:gd name="T77" fmla="*/ 85 h 128"/>
                <a:gd name="T78" fmla="*/ 125 w 130"/>
                <a:gd name="T79" fmla="*/ 123 h 128"/>
                <a:gd name="T80" fmla="*/ 28 w 130"/>
                <a:gd name="T81" fmla="*/ 43 h 128"/>
                <a:gd name="T82" fmla="*/ 46 w 130"/>
                <a:gd name="T83" fmla="*/ 27 h 128"/>
                <a:gd name="T84" fmla="*/ 125 w 130"/>
                <a:gd name="T85" fmla="*/ 10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129" y="103"/>
                  </a:moveTo>
                  <a:cubicBezTo>
                    <a:pt x="92" y="65"/>
                    <a:pt x="92" y="65"/>
                    <a:pt x="92" y="65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3" y="37"/>
                    <a:pt x="123" y="37"/>
                    <a:pt x="124" y="36"/>
                  </a:cubicBezTo>
                  <a:cubicBezTo>
                    <a:pt x="128" y="32"/>
                    <a:pt x="130" y="27"/>
                    <a:pt x="130" y="21"/>
                  </a:cubicBezTo>
                  <a:cubicBezTo>
                    <a:pt x="130" y="16"/>
                    <a:pt x="128" y="10"/>
                    <a:pt x="124" y="6"/>
                  </a:cubicBezTo>
                  <a:cubicBezTo>
                    <a:pt x="120" y="2"/>
                    <a:pt x="114" y="0"/>
                    <a:pt x="109" y="0"/>
                  </a:cubicBezTo>
                  <a:cubicBezTo>
                    <a:pt x="103" y="0"/>
                    <a:pt x="98" y="2"/>
                    <a:pt x="94" y="6"/>
                  </a:cubicBezTo>
                  <a:cubicBezTo>
                    <a:pt x="93" y="7"/>
                    <a:pt x="93" y="7"/>
                    <a:pt x="93" y="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8" y="2"/>
                    <a:pt x="24" y="0"/>
                    <a:pt x="19" y="0"/>
                  </a:cubicBezTo>
                  <a:cubicBezTo>
                    <a:pt x="15" y="0"/>
                    <a:pt x="10" y="2"/>
                    <a:pt x="7" y="5"/>
                  </a:cubicBezTo>
                  <a:cubicBezTo>
                    <a:pt x="0" y="12"/>
                    <a:pt x="0" y="23"/>
                    <a:pt x="7" y="29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5" y="82"/>
                    <a:pt x="25" y="83"/>
                    <a:pt x="26" y="8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2" y="126"/>
                    <a:pt x="2" y="127"/>
                    <a:pt x="3" y="127"/>
                  </a:cubicBezTo>
                  <a:cubicBezTo>
                    <a:pt x="3" y="128"/>
                    <a:pt x="4" y="128"/>
                    <a:pt x="4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2" y="128"/>
                    <a:pt x="32" y="128"/>
                    <a:pt x="33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47" y="105"/>
                    <a:pt x="48" y="105"/>
                    <a:pt x="49" y="10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6" y="128"/>
                    <a:pt x="106" y="128"/>
                    <a:pt x="107" y="128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9" y="128"/>
                    <a:pt x="129" y="127"/>
                  </a:cubicBezTo>
                  <a:cubicBezTo>
                    <a:pt x="130" y="127"/>
                    <a:pt x="130" y="126"/>
                    <a:pt x="130" y="126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4"/>
                    <a:pt x="130" y="104"/>
                    <a:pt x="129" y="103"/>
                  </a:cubicBezTo>
                  <a:close/>
                  <a:moveTo>
                    <a:pt x="96" y="11"/>
                  </a:moveTo>
                  <a:cubicBezTo>
                    <a:pt x="96" y="10"/>
                    <a:pt x="97" y="10"/>
                    <a:pt x="97" y="9"/>
                  </a:cubicBezTo>
                  <a:cubicBezTo>
                    <a:pt x="100" y="6"/>
                    <a:pt x="104" y="5"/>
                    <a:pt x="109" y="5"/>
                  </a:cubicBezTo>
                  <a:cubicBezTo>
                    <a:pt x="113" y="5"/>
                    <a:pt x="117" y="6"/>
                    <a:pt x="121" y="9"/>
                  </a:cubicBezTo>
                  <a:cubicBezTo>
                    <a:pt x="127" y="16"/>
                    <a:pt x="127" y="26"/>
                    <a:pt x="121" y="33"/>
                  </a:cubicBezTo>
                  <a:cubicBezTo>
                    <a:pt x="120" y="33"/>
                    <a:pt x="120" y="34"/>
                    <a:pt x="119" y="34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68" y="42"/>
                    <a:pt x="68" y="42"/>
                    <a:pt x="68" y="42"/>
                  </a:cubicBezTo>
                  <a:lnTo>
                    <a:pt x="96" y="11"/>
                  </a:lnTo>
                  <a:close/>
                  <a:moveTo>
                    <a:pt x="12" y="28"/>
                  </a:moveTo>
                  <a:cubicBezTo>
                    <a:pt x="11" y="27"/>
                    <a:pt x="10" y="26"/>
                    <a:pt x="10" y="26"/>
                  </a:cubicBezTo>
                  <a:cubicBezTo>
                    <a:pt x="8" y="24"/>
                    <a:pt x="7" y="20"/>
                    <a:pt x="7" y="17"/>
                  </a:cubicBezTo>
                  <a:cubicBezTo>
                    <a:pt x="7" y="14"/>
                    <a:pt x="8" y="11"/>
                    <a:pt x="10" y="8"/>
                  </a:cubicBezTo>
                  <a:cubicBezTo>
                    <a:pt x="15" y="3"/>
                    <a:pt x="23" y="3"/>
                    <a:pt x="28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14" y="30"/>
                    <a:pt x="14" y="30"/>
                    <a:pt x="14" y="30"/>
                  </a:cubicBezTo>
                  <a:lnTo>
                    <a:pt x="12" y="28"/>
                  </a:lnTo>
                  <a:close/>
                  <a:moveTo>
                    <a:pt x="17" y="33"/>
                  </a:moveTo>
                  <a:cubicBezTo>
                    <a:pt x="35" y="15"/>
                    <a:pt x="35" y="15"/>
                    <a:pt x="35" y="15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24" y="40"/>
                    <a:pt x="24" y="40"/>
                    <a:pt x="24" y="40"/>
                  </a:cubicBezTo>
                  <a:lnTo>
                    <a:pt x="17" y="33"/>
                  </a:lnTo>
                  <a:close/>
                  <a:moveTo>
                    <a:pt x="30" y="123"/>
                  </a:moveTo>
                  <a:cubicBezTo>
                    <a:pt x="7" y="123"/>
                    <a:pt x="7" y="123"/>
                    <a:pt x="7" y="123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21" y="106"/>
                    <a:pt x="21" y="108"/>
                    <a:pt x="22" y="108"/>
                  </a:cubicBezTo>
                  <a:cubicBezTo>
                    <a:pt x="22" y="109"/>
                    <a:pt x="24" y="109"/>
                    <a:pt x="25" y="108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42" y="99"/>
                    <a:pt x="42" y="99"/>
                    <a:pt x="42" y="99"/>
                  </a:cubicBezTo>
                  <a:lnTo>
                    <a:pt x="30" y="123"/>
                  </a:lnTo>
                  <a:close/>
                  <a:moveTo>
                    <a:pt x="48" y="99"/>
                  </a:moveTo>
                  <a:cubicBezTo>
                    <a:pt x="31" y="82"/>
                    <a:pt x="31" y="82"/>
                    <a:pt x="31" y="82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63" y="85"/>
                    <a:pt x="63" y="85"/>
                    <a:pt x="63" y="85"/>
                  </a:cubicBezTo>
                  <a:lnTo>
                    <a:pt x="48" y="99"/>
                  </a:lnTo>
                  <a:close/>
                  <a:moveTo>
                    <a:pt x="125" y="123"/>
                  </a:moveTo>
                  <a:cubicBezTo>
                    <a:pt x="108" y="123"/>
                    <a:pt x="108" y="123"/>
                    <a:pt x="108" y="12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72" y="53"/>
                    <a:pt x="117" y="98"/>
                    <a:pt x="125" y="105"/>
                  </a:cubicBezTo>
                  <a:cubicBezTo>
                    <a:pt x="125" y="106"/>
                    <a:pt x="125" y="106"/>
                    <a:pt x="125" y="106"/>
                  </a:cubicBezTo>
                  <a:lnTo>
                    <a:pt x="125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CF4CB51-9474-4793-97C7-71E7744DE9DA}"/>
              </a:ext>
            </a:extLst>
          </p:cNvPr>
          <p:cNvGrpSpPr/>
          <p:nvPr/>
        </p:nvGrpSpPr>
        <p:grpSpPr>
          <a:xfrm>
            <a:off x="1598239" y="3765213"/>
            <a:ext cx="1985783" cy="1285895"/>
            <a:chOff x="1598239" y="2606430"/>
            <a:chExt cx="1985783" cy="1285895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B6807CE7-E6A1-43AB-AC0C-563946257377}"/>
                </a:ext>
              </a:extLst>
            </p:cNvPr>
            <p:cNvSpPr/>
            <p:nvPr/>
          </p:nvSpPr>
          <p:spPr>
            <a:xfrm>
              <a:off x="1598239" y="2606430"/>
              <a:ext cx="1985783" cy="467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4D152BE5-778E-4046-B238-FEFCB710C241}"/>
                </a:ext>
              </a:extLst>
            </p:cNvPr>
            <p:cNvSpPr/>
            <p:nvPr/>
          </p:nvSpPr>
          <p:spPr>
            <a:xfrm>
              <a:off x="1612812" y="2995669"/>
              <a:ext cx="1759908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9B3DA7D-37C2-47B5-BC18-95A59381D145}"/>
              </a:ext>
            </a:extLst>
          </p:cNvPr>
          <p:cNvGrpSpPr/>
          <p:nvPr/>
        </p:nvGrpSpPr>
        <p:grpSpPr>
          <a:xfrm>
            <a:off x="4944578" y="3765213"/>
            <a:ext cx="1985783" cy="1285895"/>
            <a:chOff x="1598239" y="2606430"/>
            <a:chExt cx="1985783" cy="1285895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F1FCBBB5-27A6-4DAE-A7AB-C310C989BA9B}"/>
                </a:ext>
              </a:extLst>
            </p:cNvPr>
            <p:cNvSpPr/>
            <p:nvPr/>
          </p:nvSpPr>
          <p:spPr>
            <a:xfrm>
              <a:off x="1598239" y="2606430"/>
              <a:ext cx="1985783" cy="467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C1C0E865-C557-4433-87F6-AB2D7AD2B767}"/>
                </a:ext>
              </a:extLst>
            </p:cNvPr>
            <p:cNvSpPr/>
            <p:nvPr/>
          </p:nvSpPr>
          <p:spPr>
            <a:xfrm>
              <a:off x="1612812" y="2995669"/>
              <a:ext cx="1759908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Freeform 173">
            <a:extLst>
              <a:ext uri="{FF2B5EF4-FFF2-40B4-BE49-F238E27FC236}">
                <a16:creationId xmlns:a16="http://schemas.microsoft.com/office/drawing/2014/main" id="{0092ACCF-085E-4207-A673-60A5DD94890C}"/>
              </a:ext>
            </a:extLst>
          </p:cNvPr>
          <p:cNvSpPr>
            <a:spLocks noEditPoints="1"/>
          </p:cNvSpPr>
          <p:nvPr/>
        </p:nvSpPr>
        <p:spPr bwMode="auto">
          <a:xfrm>
            <a:off x="823407" y="4146223"/>
            <a:ext cx="448091" cy="418466"/>
          </a:xfrm>
          <a:custGeom>
            <a:avLst/>
            <a:gdLst>
              <a:gd name="T0" fmla="*/ 31 w 182"/>
              <a:gd name="T1" fmla="*/ 97 h 170"/>
              <a:gd name="T2" fmla="*/ 5 w 182"/>
              <a:gd name="T3" fmla="*/ 93 h 170"/>
              <a:gd name="T4" fmla="*/ 12 w 182"/>
              <a:gd name="T5" fmla="*/ 49 h 170"/>
              <a:gd name="T6" fmla="*/ 25 w 182"/>
              <a:gd name="T7" fmla="*/ 55 h 170"/>
              <a:gd name="T8" fmla="*/ 49 w 182"/>
              <a:gd name="T9" fmla="*/ 54 h 170"/>
              <a:gd name="T10" fmla="*/ 56 w 182"/>
              <a:gd name="T11" fmla="*/ 85 h 170"/>
              <a:gd name="T12" fmla="*/ 61 w 182"/>
              <a:gd name="T13" fmla="*/ 24 h 170"/>
              <a:gd name="T14" fmla="*/ 36 w 182"/>
              <a:gd name="T15" fmla="*/ 49 h 170"/>
              <a:gd name="T16" fmla="*/ 12 w 182"/>
              <a:gd name="T17" fmla="*/ 24 h 170"/>
              <a:gd name="T18" fmla="*/ 36 w 182"/>
              <a:gd name="T19" fmla="*/ 0 h 170"/>
              <a:gd name="T20" fmla="*/ 157 w 182"/>
              <a:gd name="T21" fmla="*/ 145 h 170"/>
              <a:gd name="T22" fmla="*/ 132 w 182"/>
              <a:gd name="T23" fmla="*/ 170 h 170"/>
              <a:gd name="T24" fmla="*/ 31 w 182"/>
              <a:gd name="T25" fmla="*/ 163 h 170"/>
              <a:gd name="T26" fmla="*/ 25 w 182"/>
              <a:gd name="T27" fmla="*/ 135 h 170"/>
              <a:gd name="T28" fmla="*/ 28 w 182"/>
              <a:gd name="T29" fmla="*/ 115 h 170"/>
              <a:gd name="T30" fmla="*/ 38 w 182"/>
              <a:gd name="T31" fmla="*/ 98 h 170"/>
              <a:gd name="T32" fmla="*/ 57 w 182"/>
              <a:gd name="T33" fmla="*/ 91 h 170"/>
              <a:gd name="T34" fmla="*/ 68 w 182"/>
              <a:gd name="T35" fmla="*/ 98 h 170"/>
              <a:gd name="T36" fmla="*/ 91 w 182"/>
              <a:gd name="T37" fmla="*/ 104 h 170"/>
              <a:gd name="T38" fmla="*/ 114 w 182"/>
              <a:gd name="T39" fmla="*/ 98 h 170"/>
              <a:gd name="T40" fmla="*/ 125 w 182"/>
              <a:gd name="T41" fmla="*/ 91 h 170"/>
              <a:gd name="T42" fmla="*/ 143 w 182"/>
              <a:gd name="T43" fmla="*/ 98 h 170"/>
              <a:gd name="T44" fmla="*/ 153 w 182"/>
              <a:gd name="T45" fmla="*/ 115 h 170"/>
              <a:gd name="T46" fmla="*/ 157 w 182"/>
              <a:gd name="T47" fmla="*/ 135 h 170"/>
              <a:gd name="T48" fmla="*/ 116 w 182"/>
              <a:gd name="T49" fmla="*/ 35 h 170"/>
              <a:gd name="T50" fmla="*/ 116 w 182"/>
              <a:gd name="T51" fmla="*/ 86 h 170"/>
              <a:gd name="T52" fmla="*/ 65 w 182"/>
              <a:gd name="T53" fmla="*/ 86 h 170"/>
              <a:gd name="T54" fmla="*/ 65 w 182"/>
              <a:gd name="T55" fmla="*/ 35 h 170"/>
              <a:gd name="T56" fmla="*/ 116 w 182"/>
              <a:gd name="T57" fmla="*/ 35 h 170"/>
              <a:gd name="T58" fmla="*/ 169 w 182"/>
              <a:gd name="T59" fmla="*/ 24 h 170"/>
              <a:gd name="T60" fmla="*/ 145 w 182"/>
              <a:gd name="T61" fmla="*/ 49 h 170"/>
              <a:gd name="T62" fmla="*/ 121 w 182"/>
              <a:gd name="T63" fmla="*/ 24 h 170"/>
              <a:gd name="T64" fmla="*/ 145 w 182"/>
              <a:gd name="T65" fmla="*/ 0 h 170"/>
              <a:gd name="T66" fmla="*/ 182 w 182"/>
              <a:gd name="T67" fmla="*/ 82 h 170"/>
              <a:gd name="T68" fmla="*/ 163 w 182"/>
              <a:gd name="T69" fmla="*/ 97 h 170"/>
              <a:gd name="T70" fmla="*/ 125 w 182"/>
              <a:gd name="T71" fmla="*/ 85 h 170"/>
              <a:gd name="T72" fmla="*/ 133 w 182"/>
              <a:gd name="T73" fmla="*/ 54 h 170"/>
              <a:gd name="T74" fmla="*/ 156 w 182"/>
              <a:gd name="T75" fmla="*/ 55 h 170"/>
              <a:gd name="T76" fmla="*/ 170 w 182"/>
              <a:gd name="T77" fmla="*/ 4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70">
                <a:moveTo>
                  <a:pt x="56" y="85"/>
                </a:moveTo>
                <a:cubicBezTo>
                  <a:pt x="46" y="85"/>
                  <a:pt x="37" y="89"/>
                  <a:pt x="31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3" y="97"/>
                  <a:pt x="9" y="96"/>
                  <a:pt x="5" y="93"/>
                </a:cubicBezTo>
                <a:cubicBezTo>
                  <a:pt x="2" y="91"/>
                  <a:pt x="0" y="87"/>
                  <a:pt x="0" y="82"/>
                </a:cubicBezTo>
                <a:cubicBezTo>
                  <a:pt x="0" y="60"/>
                  <a:pt x="4" y="49"/>
                  <a:pt x="12" y="49"/>
                </a:cubicBezTo>
                <a:cubicBezTo>
                  <a:pt x="12" y="49"/>
                  <a:pt x="13" y="49"/>
                  <a:pt x="16" y="51"/>
                </a:cubicBezTo>
                <a:cubicBezTo>
                  <a:pt x="18" y="52"/>
                  <a:pt x="21" y="53"/>
                  <a:pt x="25" y="55"/>
                </a:cubicBezTo>
                <a:cubicBezTo>
                  <a:pt x="29" y="56"/>
                  <a:pt x="33" y="57"/>
                  <a:pt x="36" y="57"/>
                </a:cubicBezTo>
                <a:cubicBezTo>
                  <a:pt x="41" y="57"/>
                  <a:pt x="45" y="56"/>
                  <a:pt x="49" y="54"/>
                </a:cubicBezTo>
                <a:cubicBezTo>
                  <a:pt x="49" y="57"/>
                  <a:pt x="48" y="59"/>
                  <a:pt x="48" y="61"/>
                </a:cubicBezTo>
                <a:cubicBezTo>
                  <a:pt x="48" y="69"/>
                  <a:pt x="51" y="78"/>
                  <a:pt x="56" y="85"/>
                </a:cubicBezTo>
                <a:close/>
                <a:moveTo>
                  <a:pt x="53" y="7"/>
                </a:moveTo>
                <a:cubicBezTo>
                  <a:pt x="58" y="12"/>
                  <a:pt x="61" y="18"/>
                  <a:pt x="61" y="24"/>
                </a:cubicBezTo>
                <a:cubicBezTo>
                  <a:pt x="61" y="31"/>
                  <a:pt x="58" y="37"/>
                  <a:pt x="53" y="42"/>
                </a:cubicBezTo>
                <a:cubicBezTo>
                  <a:pt x="49" y="46"/>
                  <a:pt x="43" y="49"/>
                  <a:pt x="36" y="49"/>
                </a:cubicBezTo>
                <a:cubicBezTo>
                  <a:pt x="30" y="49"/>
                  <a:pt x="24" y="46"/>
                  <a:pt x="19" y="42"/>
                </a:cubicBezTo>
                <a:cubicBezTo>
                  <a:pt x="14" y="37"/>
                  <a:pt x="12" y="31"/>
                  <a:pt x="12" y="24"/>
                </a:cubicBezTo>
                <a:cubicBezTo>
                  <a:pt x="12" y="18"/>
                  <a:pt x="14" y="12"/>
                  <a:pt x="19" y="7"/>
                </a:cubicBezTo>
                <a:cubicBezTo>
                  <a:pt x="24" y="3"/>
                  <a:pt x="30" y="0"/>
                  <a:pt x="36" y="0"/>
                </a:cubicBezTo>
                <a:cubicBezTo>
                  <a:pt x="43" y="0"/>
                  <a:pt x="49" y="3"/>
                  <a:pt x="53" y="7"/>
                </a:cubicBezTo>
                <a:close/>
                <a:moveTo>
                  <a:pt x="157" y="145"/>
                </a:moveTo>
                <a:cubicBezTo>
                  <a:pt x="157" y="153"/>
                  <a:pt x="155" y="159"/>
                  <a:pt x="150" y="163"/>
                </a:cubicBezTo>
                <a:cubicBezTo>
                  <a:pt x="146" y="167"/>
                  <a:pt x="140" y="170"/>
                  <a:pt x="132" y="170"/>
                </a:cubicBezTo>
                <a:cubicBezTo>
                  <a:pt x="49" y="170"/>
                  <a:pt x="49" y="170"/>
                  <a:pt x="49" y="170"/>
                </a:cubicBezTo>
                <a:cubicBezTo>
                  <a:pt x="42" y="170"/>
                  <a:pt x="36" y="167"/>
                  <a:pt x="31" y="163"/>
                </a:cubicBezTo>
                <a:cubicBezTo>
                  <a:pt x="26" y="159"/>
                  <a:pt x="24" y="153"/>
                  <a:pt x="24" y="145"/>
                </a:cubicBezTo>
                <a:cubicBezTo>
                  <a:pt x="24" y="142"/>
                  <a:pt x="24" y="139"/>
                  <a:pt x="25" y="135"/>
                </a:cubicBezTo>
                <a:cubicBezTo>
                  <a:pt x="25" y="132"/>
                  <a:pt x="25" y="129"/>
                  <a:pt x="26" y="125"/>
                </a:cubicBezTo>
                <a:cubicBezTo>
                  <a:pt x="27" y="121"/>
                  <a:pt x="27" y="118"/>
                  <a:pt x="28" y="115"/>
                </a:cubicBezTo>
                <a:cubicBezTo>
                  <a:pt x="29" y="112"/>
                  <a:pt x="31" y="109"/>
                  <a:pt x="32" y="106"/>
                </a:cubicBezTo>
                <a:cubicBezTo>
                  <a:pt x="34" y="103"/>
                  <a:pt x="36" y="100"/>
                  <a:pt x="38" y="98"/>
                </a:cubicBezTo>
                <a:cubicBezTo>
                  <a:pt x="40" y="96"/>
                  <a:pt x="43" y="94"/>
                  <a:pt x="46" y="93"/>
                </a:cubicBezTo>
                <a:cubicBezTo>
                  <a:pt x="50" y="92"/>
                  <a:pt x="53" y="91"/>
                  <a:pt x="57" y="91"/>
                </a:cubicBezTo>
                <a:cubicBezTo>
                  <a:pt x="58" y="91"/>
                  <a:pt x="59" y="92"/>
                  <a:pt x="61" y="93"/>
                </a:cubicBezTo>
                <a:cubicBezTo>
                  <a:pt x="63" y="94"/>
                  <a:pt x="65" y="96"/>
                  <a:pt x="68" y="98"/>
                </a:cubicBezTo>
                <a:cubicBezTo>
                  <a:pt x="70" y="99"/>
                  <a:pt x="74" y="101"/>
                  <a:pt x="78" y="102"/>
                </a:cubicBezTo>
                <a:cubicBezTo>
                  <a:pt x="82" y="103"/>
                  <a:pt x="86" y="104"/>
                  <a:pt x="91" y="104"/>
                </a:cubicBezTo>
                <a:cubicBezTo>
                  <a:pt x="95" y="104"/>
                  <a:pt x="99" y="103"/>
                  <a:pt x="104" y="102"/>
                </a:cubicBezTo>
                <a:cubicBezTo>
                  <a:pt x="108" y="101"/>
                  <a:pt x="111" y="99"/>
                  <a:pt x="114" y="98"/>
                </a:cubicBezTo>
                <a:cubicBezTo>
                  <a:pt x="116" y="96"/>
                  <a:pt x="118" y="94"/>
                  <a:pt x="121" y="93"/>
                </a:cubicBezTo>
                <a:cubicBezTo>
                  <a:pt x="123" y="92"/>
                  <a:pt x="124" y="91"/>
                  <a:pt x="125" y="91"/>
                </a:cubicBezTo>
                <a:cubicBezTo>
                  <a:pt x="128" y="91"/>
                  <a:pt x="132" y="92"/>
                  <a:pt x="135" y="93"/>
                </a:cubicBezTo>
                <a:cubicBezTo>
                  <a:pt x="138" y="94"/>
                  <a:pt x="141" y="96"/>
                  <a:pt x="143" y="98"/>
                </a:cubicBezTo>
                <a:cubicBezTo>
                  <a:pt x="145" y="100"/>
                  <a:pt x="147" y="103"/>
                  <a:pt x="149" y="106"/>
                </a:cubicBezTo>
                <a:cubicBezTo>
                  <a:pt x="151" y="109"/>
                  <a:pt x="152" y="112"/>
                  <a:pt x="153" y="115"/>
                </a:cubicBezTo>
                <a:cubicBezTo>
                  <a:pt x="154" y="118"/>
                  <a:pt x="155" y="121"/>
                  <a:pt x="156" y="125"/>
                </a:cubicBezTo>
                <a:cubicBezTo>
                  <a:pt x="156" y="129"/>
                  <a:pt x="157" y="132"/>
                  <a:pt x="157" y="135"/>
                </a:cubicBezTo>
                <a:cubicBezTo>
                  <a:pt x="157" y="139"/>
                  <a:pt x="157" y="142"/>
                  <a:pt x="157" y="145"/>
                </a:cubicBezTo>
                <a:close/>
                <a:moveTo>
                  <a:pt x="116" y="35"/>
                </a:moveTo>
                <a:cubicBezTo>
                  <a:pt x="124" y="42"/>
                  <a:pt x="127" y="51"/>
                  <a:pt x="127" y="61"/>
                </a:cubicBezTo>
                <a:cubicBezTo>
                  <a:pt x="127" y="71"/>
                  <a:pt x="124" y="79"/>
                  <a:pt x="116" y="86"/>
                </a:cubicBezTo>
                <a:cubicBezTo>
                  <a:pt x="109" y="93"/>
                  <a:pt x="101" y="97"/>
                  <a:pt x="91" y="97"/>
                </a:cubicBezTo>
                <a:cubicBezTo>
                  <a:pt x="81" y="97"/>
                  <a:pt x="72" y="93"/>
                  <a:pt x="65" y="86"/>
                </a:cubicBezTo>
                <a:cubicBezTo>
                  <a:pt x="58" y="79"/>
                  <a:pt x="54" y="71"/>
                  <a:pt x="54" y="61"/>
                </a:cubicBezTo>
                <a:cubicBezTo>
                  <a:pt x="54" y="51"/>
                  <a:pt x="58" y="42"/>
                  <a:pt x="65" y="35"/>
                </a:cubicBezTo>
                <a:cubicBezTo>
                  <a:pt x="72" y="28"/>
                  <a:pt x="81" y="24"/>
                  <a:pt x="91" y="24"/>
                </a:cubicBezTo>
                <a:cubicBezTo>
                  <a:pt x="101" y="24"/>
                  <a:pt x="109" y="28"/>
                  <a:pt x="116" y="35"/>
                </a:cubicBezTo>
                <a:close/>
                <a:moveTo>
                  <a:pt x="162" y="7"/>
                </a:moveTo>
                <a:cubicBezTo>
                  <a:pt x="167" y="12"/>
                  <a:pt x="169" y="18"/>
                  <a:pt x="169" y="24"/>
                </a:cubicBezTo>
                <a:cubicBezTo>
                  <a:pt x="169" y="31"/>
                  <a:pt x="167" y="37"/>
                  <a:pt x="162" y="42"/>
                </a:cubicBezTo>
                <a:cubicBezTo>
                  <a:pt x="158" y="46"/>
                  <a:pt x="152" y="49"/>
                  <a:pt x="145" y="49"/>
                </a:cubicBezTo>
                <a:cubicBezTo>
                  <a:pt x="139" y="49"/>
                  <a:pt x="133" y="46"/>
                  <a:pt x="128" y="42"/>
                </a:cubicBezTo>
                <a:cubicBezTo>
                  <a:pt x="123" y="37"/>
                  <a:pt x="121" y="31"/>
                  <a:pt x="121" y="24"/>
                </a:cubicBezTo>
                <a:cubicBezTo>
                  <a:pt x="121" y="18"/>
                  <a:pt x="123" y="12"/>
                  <a:pt x="128" y="7"/>
                </a:cubicBezTo>
                <a:cubicBezTo>
                  <a:pt x="133" y="3"/>
                  <a:pt x="139" y="0"/>
                  <a:pt x="145" y="0"/>
                </a:cubicBezTo>
                <a:cubicBezTo>
                  <a:pt x="152" y="0"/>
                  <a:pt x="158" y="3"/>
                  <a:pt x="162" y="7"/>
                </a:cubicBezTo>
                <a:close/>
                <a:moveTo>
                  <a:pt x="182" y="82"/>
                </a:moveTo>
                <a:cubicBezTo>
                  <a:pt x="182" y="87"/>
                  <a:pt x="180" y="91"/>
                  <a:pt x="176" y="93"/>
                </a:cubicBezTo>
                <a:cubicBezTo>
                  <a:pt x="173" y="96"/>
                  <a:pt x="168" y="97"/>
                  <a:pt x="163" y="97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4" y="89"/>
                  <a:pt x="136" y="85"/>
                  <a:pt x="125" y="85"/>
                </a:cubicBezTo>
                <a:cubicBezTo>
                  <a:pt x="131" y="78"/>
                  <a:pt x="133" y="69"/>
                  <a:pt x="133" y="61"/>
                </a:cubicBezTo>
                <a:cubicBezTo>
                  <a:pt x="133" y="59"/>
                  <a:pt x="133" y="57"/>
                  <a:pt x="133" y="54"/>
                </a:cubicBezTo>
                <a:cubicBezTo>
                  <a:pt x="137" y="56"/>
                  <a:pt x="141" y="57"/>
                  <a:pt x="145" y="57"/>
                </a:cubicBezTo>
                <a:cubicBezTo>
                  <a:pt x="149" y="57"/>
                  <a:pt x="153" y="56"/>
                  <a:pt x="156" y="55"/>
                </a:cubicBezTo>
                <a:cubicBezTo>
                  <a:pt x="160" y="53"/>
                  <a:pt x="163" y="52"/>
                  <a:pt x="166" y="51"/>
                </a:cubicBezTo>
                <a:cubicBezTo>
                  <a:pt x="168" y="49"/>
                  <a:pt x="169" y="49"/>
                  <a:pt x="170" y="49"/>
                </a:cubicBezTo>
                <a:cubicBezTo>
                  <a:pt x="178" y="49"/>
                  <a:pt x="182" y="60"/>
                  <a:pt x="182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92100" dist="266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Freeform 130">
            <a:extLst>
              <a:ext uri="{FF2B5EF4-FFF2-40B4-BE49-F238E27FC236}">
                <a16:creationId xmlns:a16="http://schemas.microsoft.com/office/drawing/2014/main" id="{BE447AA1-0E7F-4419-8BD6-1FF03866F432}"/>
              </a:ext>
            </a:extLst>
          </p:cNvPr>
          <p:cNvSpPr>
            <a:spLocks noEditPoints="1"/>
          </p:cNvSpPr>
          <p:nvPr/>
        </p:nvSpPr>
        <p:spPr bwMode="auto">
          <a:xfrm>
            <a:off x="4082374" y="2537926"/>
            <a:ext cx="456508" cy="418466"/>
          </a:xfrm>
          <a:custGeom>
            <a:avLst/>
            <a:gdLst>
              <a:gd name="T0" fmla="*/ 120 w 181"/>
              <a:gd name="T1" fmla="*/ 94 h 166"/>
              <a:gd name="T2" fmla="*/ 101 w 181"/>
              <a:gd name="T3" fmla="*/ 104 h 166"/>
              <a:gd name="T4" fmla="*/ 109 w 181"/>
              <a:gd name="T5" fmla="*/ 119 h 166"/>
              <a:gd name="T6" fmla="*/ 92 w 181"/>
              <a:gd name="T7" fmla="*/ 132 h 166"/>
              <a:gd name="T8" fmla="*/ 72 w 181"/>
              <a:gd name="T9" fmla="*/ 141 h 166"/>
              <a:gd name="T10" fmla="*/ 49 w 181"/>
              <a:gd name="T11" fmla="*/ 143 h 166"/>
              <a:gd name="T12" fmla="*/ 39 w 181"/>
              <a:gd name="T13" fmla="*/ 124 h 166"/>
              <a:gd name="T14" fmla="*/ 24 w 181"/>
              <a:gd name="T15" fmla="*/ 132 h 166"/>
              <a:gd name="T16" fmla="*/ 15 w 181"/>
              <a:gd name="T17" fmla="*/ 110 h 166"/>
              <a:gd name="T18" fmla="*/ 2 w 181"/>
              <a:gd name="T19" fmla="*/ 94 h 166"/>
              <a:gd name="T20" fmla="*/ 0 w 181"/>
              <a:gd name="T21" fmla="*/ 74 h 166"/>
              <a:gd name="T22" fmla="*/ 16 w 181"/>
              <a:gd name="T23" fmla="*/ 69 h 166"/>
              <a:gd name="T24" fmla="*/ 10 w 181"/>
              <a:gd name="T25" fmla="*/ 49 h 166"/>
              <a:gd name="T26" fmla="*/ 26 w 181"/>
              <a:gd name="T27" fmla="*/ 33 h 166"/>
              <a:gd name="T28" fmla="*/ 46 w 181"/>
              <a:gd name="T29" fmla="*/ 39 h 166"/>
              <a:gd name="T30" fmla="*/ 69 w 181"/>
              <a:gd name="T31" fmla="*/ 22 h 166"/>
              <a:gd name="T32" fmla="*/ 74 w 181"/>
              <a:gd name="T33" fmla="*/ 39 h 166"/>
              <a:gd name="T34" fmla="*/ 94 w 181"/>
              <a:gd name="T35" fmla="*/ 33 h 166"/>
              <a:gd name="T36" fmla="*/ 109 w 181"/>
              <a:gd name="T37" fmla="*/ 51 h 166"/>
              <a:gd name="T38" fmla="*/ 104 w 181"/>
              <a:gd name="T39" fmla="*/ 69 h 166"/>
              <a:gd name="T40" fmla="*/ 121 w 181"/>
              <a:gd name="T41" fmla="*/ 74 h 166"/>
              <a:gd name="T42" fmla="*/ 77 w 181"/>
              <a:gd name="T43" fmla="*/ 66 h 166"/>
              <a:gd name="T44" fmla="*/ 36 w 181"/>
              <a:gd name="T45" fmla="*/ 83 h 166"/>
              <a:gd name="T46" fmla="*/ 77 w 181"/>
              <a:gd name="T47" fmla="*/ 100 h 166"/>
              <a:gd name="T48" fmla="*/ 167 w 181"/>
              <a:gd name="T49" fmla="*/ 44 h 166"/>
              <a:gd name="T50" fmla="*/ 169 w 181"/>
              <a:gd name="T51" fmla="*/ 63 h 166"/>
              <a:gd name="T52" fmla="*/ 148 w 181"/>
              <a:gd name="T53" fmla="*/ 59 h 166"/>
              <a:gd name="T54" fmla="*/ 137 w 181"/>
              <a:gd name="T55" fmla="*/ 65 h 166"/>
              <a:gd name="T56" fmla="*/ 121 w 181"/>
              <a:gd name="T57" fmla="*/ 62 h 166"/>
              <a:gd name="T58" fmla="*/ 109 w 181"/>
              <a:gd name="T59" fmla="*/ 41 h 166"/>
              <a:gd name="T60" fmla="*/ 125 w 181"/>
              <a:gd name="T61" fmla="*/ 20 h 166"/>
              <a:gd name="T62" fmla="*/ 124 w 181"/>
              <a:gd name="T63" fmla="*/ 4 h 166"/>
              <a:gd name="T64" fmla="*/ 137 w 181"/>
              <a:gd name="T65" fmla="*/ 4 h 166"/>
              <a:gd name="T66" fmla="*/ 148 w 181"/>
              <a:gd name="T67" fmla="*/ 11 h 166"/>
              <a:gd name="T68" fmla="*/ 169 w 181"/>
              <a:gd name="T69" fmla="*/ 6 h 166"/>
              <a:gd name="T70" fmla="*/ 167 w 181"/>
              <a:gd name="T71" fmla="*/ 25 h 166"/>
              <a:gd name="T72" fmla="*/ 181 w 181"/>
              <a:gd name="T73" fmla="*/ 138 h 166"/>
              <a:gd name="T74" fmla="*/ 169 w 181"/>
              <a:gd name="T75" fmla="*/ 159 h 166"/>
              <a:gd name="T76" fmla="*/ 153 w 181"/>
              <a:gd name="T77" fmla="*/ 162 h 166"/>
              <a:gd name="T78" fmla="*/ 142 w 181"/>
              <a:gd name="T79" fmla="*/ 155 h 166"/>
              <a:gd name="T80" fmla="*/ 121 w 181"/>
              <a:gd name="T81" fmla="*/ 160 h 166"/>
              <a:gd name="T82" fmla="*/ 123 w 181"/>
              <a:gd name="T83" fmla="*/ 141 h 166"/>
              <a:gd name="T84" fmla="*/ 123 w 181"/>
              <a:gd name="T85" fmla="*/ 122 h 166"/>
              <a:gd name="T86" fmla="*/ 121 w 181"/>
              <a:gd name="T87" fmla="*/ 103 h 166"/>
              <a:gd name="T88" fmla="*/ 133 w 181"/>
              <a:gd name="T89" fmla="*/ 97 h 166"/>
              <a:gd name="T90" fmla="*/ 145 w 181"/>
              <a:gd name="T91" fmla="*/ 107 h 166"/>
              <a:gd name="T92" fmla="*/ 157 w 181"/>
              <a:gd name="T93" fmla="*/ 97 h 166"/>
              <a:gd name="T94" fmla="*/ 164 w 181"/>
              <a:gd name="T95" fmla="*/ 117 h 166"/>
              <a:gd name="T96" fmla="*/ 157 w 181"/>
              <a:gd name="T97" fmla="*/ 35 h 166"/>
              <a:gd name="T98" fmla="*/ 136 w 181"/>
              <a:gd name="T99" fmla="*/ 26 h 166"/>
              <a:gd name="T100" fmla="*/ 145 w 181"/>
              <a:gd name="T101" fmla="*/ 47 h 166"/>
              <a:gd name="T102" fmla="*/ 157 w 181"/>
              <a:gd name="T103" fmla="*/ 131 h 166"/>
              <a:gd name="T104" fmla="*/ 136 w 181"/>
              <a:gd name="T105" fmla="*/ 123 h 166"/>
              <a:gd name="T106" fmla="*/ 145 w 181"/>
              <a:gd name="T107" fmla="*/ 14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1" h="166">
                <a:moveTo>
                  <a:pt x="121" y="74"/>
                </a:move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0" y="93"/>
                  <a:pt x="120" y="94"/>
                </a:cubicBezTo>
                <a:cubicBezTo>
                  <a:pt x="120" y="94"/>
                  <a:pt x="119" y="95"/>
                  <a:pt x="118" y="95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3" y="99"/>
                  <a:pt x="102" y="102"/>
                  <a:pt x="101" y="104"/>
                </a:cubicBezTo>
                <a:cubicBezTo>
                  <a:pt x="103" y="107"/>
                  <a:pt x="106" y="111"/>
                  <a:pt x="109" y="115"/>
                </a:cubicBezTo>
                <a:cubicBezTo>
                  <a:pt x="110" y="116"/>
                  <a:pt x="110" y="116"/>
                  <a:pt x="110" y="117"/>
                </a:cubicBezTo>
                <a:cubicBezTo>
                  <a:pt x="110" y="118"/>
                  <a:pt x="110" y="118"/>
                  <a:pt x="109" y="119"/>
                </a:cubicBezTo>
                <a:cubicBezTo>
                  <a:pt x="108" y="121"/>
                  <a:pt x="105" y="123"/>
                  <a:pt x="101" y="127"/>
                </a:cubicBezTo>
                <a:cubicBezTo>
                  <a:pt x="98" y="131"/>
                  <a:pt x="95" y="133"/>
                  <a:pt x="94" y="133"/>
                </a:cubicBezTo>
                <a:cubicBezTo>
                  <a:pt x="93" y="133"/>
                  <a:pt x="93" y="133"/>
                  <a:pt x="92" y="132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79" y="125"/>
                  <a:pt x="76" y="126"/>
                  <a:pt x="74" y="127"/>
                </a:cubicBezTo>
                <a:cubicBezTo>
                  <a:pt x="73" y="133"/>
                  <a:pt x="72" y="138"/>
                  <a:pt x="72" y="141"/>
                </a:cubicBezTo>
                <a:cubicBezTo>
                  <a:pt x="71" y="143"/>
                  <a:pt x="70" y="143"/>
                  <a:pt x="69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3"/>
                  <a:pt x="50" y="143"/>
                  <a:pt x="49" y="143"/>
                </a:cubicBezTo>
                <a:cubicBezTo>
                  <a:pt x="49" y="142"/>
                  <a:pt x="49" y="142"/>
                  <a:pt x="48" y="141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44" y="126"/>
                  <a:pt x="42" y="125"/>
                  <a:pt x="39" y="124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8" y="133"/>
                  <a:pt x="27" y="133"/>
                  <a:pt x="26" y="133"/>
                </a:cubicBezTo>
                <a:cubicBezTo>
                  <a:pt x="25" y="133"/>
                  <a:pt x="25" y="133"/>
                  <a:pt x="24" y="132"/>
                </a:cubicBezTo>
                <a:cubicBezTo>
                  <a:pt x="15" y="124"/>
                  <a:pt x="11" y="119"/>
                  <a:pt x="11" y="117"/>
                </a:cubicBezTo>
                <a:cubicBezTo>
                  <a:pt x="11" y="116"/>
                  <a:pt x="11" y="116"/>
                  <a:pt x="11" y="115"/>
                </a:cubicBezTo>
                <a:cubicBezTo>
                  <a:pt x="12" y="114"/>
                  <a:pt x="13" y="113"/>
                  <a:pt x="15" y="110"/>
                </a:cubicBezTo>
                <a:cubicBezTo>
                  <a:pt x="17" y="108"/>
                  <a:pt x="19" y="106"/>
                  <a:pt x="20" y="104"/>
                </a:cubicBezTo>
                <a:cubicBezTo>
                  <a:pt x="18" y="102"/>
                  <a:pt x="17" y="99"/>
                  <a:pt x="16" y="97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0" y="93"/>
                </a:cubicBezTo>
                <a:cubicBezTo>
                  <a:pt x="0" y="93"/>
                  <a:pt x="0" y="92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0" y="73"/>
                  <a:pt x="0" y="72"/>
                </a:cubicBezTo>
                <a:cubicBezTo>
                  <a:pt x="1" y="72"/>
                  <a:pt x="1" y="71"/>
                  <a:pt x="2" y="71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7"/>
                  <a:pt x="18" y="64"/>
                  <a:pt x="19" y="62"/>
                </a:cubicBezTo>
                <a:cubicBezTo>
                  <a:pt x="17" y="59"/>
                  <a:pt x="14" y="55"/>
                  <a:pt x="11" y="51"/>
                </a:cubicBezTo>
                <a:cubicBezTo>
                  <a:pt x="10" y="50"/>
                  <a:pt x="10" y="50"/>
                  <a:pt x="10" y="49"/>
                </a:cubicBezTo>
                <a:cubicBezTo>
                  <a:pt x="10" y="48"/>
                  <a:pt x="10" y="48"/>
                  <a:pt x="11" y="47"/>
                </a:cubicBezTo>
                <a:cubicBezTo>
                  <a:pt x="12" y="45"/>
                  <a:pt x="15" y="42"/>
                  <a:pt x="19" y="39"/>
                </a:cubicBezTo>
                <a:cubicBezTo>
                  <a:pt x="22" y="35"/>
                  <a:pt x="25" y="33"/>
                  <a:pt x="26" y="33"/>
                </a:cubicBezTo>
                <a:cubicBezTo>
                  <a:pt x="27" y="33"/>
                  <a:pt x="28" y="33"/>
                  <a:pt x="28" y="34"/>
                </a:cubicBezTo>
                <a:cubicBezTo>
                  <a:pt x="39" y="42"/>
                  <a:pt x="39" y="42"/>
                  <a:pt x="39" y="42"/>
                </a:cubicBezTo>
                <a:cubicBezTo>
                  <a:pt x="41" y="41"/>
                  <a:pt x="44" y="40"/>
                  <a:pt x="46" y="39"/>
                </a:cubicBezTo>
                <a:cubicBezTo>
                  <a:pt x="47" y="32"/>
                  <a:pt x="48" y="28"/>
                  <a:pt x="48" y="25"/>
                </a:cubicBezTo>
                <a:cubicBezTo>
                  <a:pt x="49" y="23"/>
                  <a:pt x="50" y="22"/>
                  <a:pt x="51" y="22"/>
                </a:cubicBezTo>
                <a:cubicBezTo>
                  <a:pt x="69" y="22"/>
                  <a:pt x="69" y="22"/>
                  <a:pt x="69" y="22"/>
                </a:cubicBezTo>
                <a:cubicBezTo>
                  <a:pt x="70" y="22"/>
                  <a:pt x="70" y="23"/>
                  <a:pt x="71" y="23"/>
                </a:cubicBezTo>
                <a:cubicBezTo>
                  <a:pt x="71" y="24"/>
                  <a:pt x="72" y="24"/>
                  <a:pt x="72" y="25"/>
                </a:cubicBezTo>
                <a:cubicBezTo>
                  <a:pt x="74" y="39"/>
                  <a:pt x="74" y="39"/>
                  <a:pt x="74" y="39"/>
                </a:cubicBezTo>
                <a:cubicBezTo>
                  <a:pt x="76" y="40"/>
                  <a:pt x="78" y="41"/>
                  <a:pt x="81" y="42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4" y="33"/>
                </a:cubicBezTo>
                <a:cubicBezTo>
                  <a:pt x="95" y="33"/>
                  <a:pt x="95" y="33"/>
                  <a:pt x="96" y="34"/>
                </a:cubicBezTo>
                <a:cubicBezTo>
                  <a:pt x="105" y="42"/>
                  <a:pt x="110" y="47"/>
                  <a:pt x="110" y="49"/>
                </a:cubicBezTo>
                <a:cubicBezTo>
                  <a:pt x="110" y="50"/>
                  <a:pt x="109" y="50"/>
                  <a:pt x="109" y="51"/>
                </a:cubicBezTo>
                <a:cubicBezTo>
                  <a:pt x="108" y="52"/>
                  <a:pt x="107" y="54"/>
                  <a:pt x="105" y="56"/>
                </a:cubicBezTo>
                <a:cubicBezTo>
                  <a:pt x="103" y="58"/>
                  <a:pt x="102" y="60"/>
                  <a:pt x="101" y="62"/>
                </a:cubicBezTo>
                <a:cubicBezTo>
                  <a:pt x="102" y="65"/>
                  <a:pt x="103" y="67"/>
                  <a:pt x="104" y="69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9" y="72"/>
                  <a:pt x="120" y="72"/>
                  <a:pt x="120" y="73"/>
                </a:cubicBezTo>
                <a:cubicBezTo>
                  <a:pt x="120" y="73"/>
                  <a:pt x="121" y="74"/>
                  <a:pt x="121" y="74"/>
                </a:cubicBezTo>
                <a:close/>
                <a:moveTo>
                  <a:pt x="77" y="100"/>
                </a:moveTo>
                <a:cubicBezTo>
                  <a:pt x="82" y="95"/>
                  <a:pt x="84" y="90"/>
                  <a:pt x="84" y="83"/>
                </a:cubicBezTo>
                <a:cubicBezTo>
                  <a:pt x="84" y="76"/>
                  <a:pt x="82" y="71"/>
                  <a:pt x="77" y="66"/>
                </a:cubicBezTo>
                <a:cubicBezTo>
                  <a:pt x="72" y="61"/>
                  <a:pt x="67" y="59"/>
                  <a:pt x="60" y="59"/>
                </a:cubicBezTo>
                <a:cubicBezTo>
                  <a:pt x="53" y="59"/>
                  <a:pt x="48" y="61"/>
                  <a:pt x="43" y="66"/>
                </a:cubicBezTo>
                <a:cubicBezTo>
                  <a:pt x="38" y="71"/>
                  <a:pt x="36" y="76"/>
                  <a:pt x="36" y="83"/>
                </a:cubicBezTo>
                <a:cubicBezTo>
                  <a:pt x="36" y="90"/>
                  <a:pt x="38" y="95"/>
                  <a:pt x="43" y="100"/>
                </a:cubicBezTo>
                <a:cubicBezTo>
                  <a:pt x="48" y="105"/>
                  <a:pt x="53" y="107"/>
                  <a:pt x="60" y="107"/>
                </a:cubicBezTo>
                <a:cubicBezTo>
                  <a:pt x="67" y="107"/>
                  <a:pt x="72" y="105"/>
                  <a:pt x="77" y="100"/>
                </a:cubicBezTo>
                <a:close/>
                <a:moveTo>
                  <a:pt x="181" y="28"/>
                </a:moveTo>
                <a:cubicBezTo>
                  <a:pt x="181" y="41"/>
                  <a:pt x="181" y="41"/>
                  <a:pt x="181" y="41"/>
                </a:cubicBezTo>
                <a:cubicBezTo>
                  <a:pt x="181" y="42"/>
                  <a:pt x="176" y="43"/>
                  <a:pt x="167" y="44"/>
                </a:cubicBezTo>
                <a:cubicBezTo>
                  <a:pt x="166" y="46"/>
                  <a:pt x="165" y="47"/>
                  <a:pt x="164" y="49"/>
                </a:cubicBezTo>
                <a:cubicBezTo>
                  <a:pt x="167" y="56"/>
                  <a:pt x="169" y="60"/>
                  <a:pt x="169" y="62"/>
                </a:cubicBezTo>
                <a:cubicBezTo>
                  <a:pt x="169" y="62"/>
                  <a:pt x="169" y="63"/>
                  <a:pt x="169" y="63"/>
                </a:cubicBezTo>
                <a:cubicBezTo>
                  <a:pt x="161" y="67"/>
                  <a:pt x="157" y="69"/>
                  <a:pt x="157" y="69"/>
                </a:cubicBezTo>
                <a:cubicBezTo>
                  <a:pt x="156" y="69"/>
                  <a:pt x="155" y="68"/>
                  <a:pt x="153" y="65"/>
                </a:cubicBezTo>
                <a:cubicBezTo>
                  <a:pt x="150" y="62"/>
                  <a:pt x="149" y="60"/>
                  <a:pt x="148" y="59"/>
                </a:cubicBezTo>
                <a:cubicBezTo>
                  <a:pt x="146" y="59"/>
                  <a:pt x="145" y="59"/>
                  <a:pt x="145" y="59"/>
                </a:cubicBezTo>
                <a:cubicBezTo>
                  <a:pt x="144" y="59"/>
                  <a:pt x="143" y="59"/>
                  <a:pt x="142" y="59"/>
                </a:cubicBezTo>
                <a:cubicBezTo>
                  <a:pt x="141" y="60"/>
                  <a:pt x="139" y="62"/>
                  <a:pt x="137" y="65"/>
                </a:cubicBezTo>
                <a:cubicBezTo>
                  <a:pt x="135" y="68"/>
                  <a:pt x="133" y="69"/>
                  <a:pt x="133" y="69"/>
                </a:cubicBezTo>
                <a:cubicBezTo>
                  <a:pt x="133" y="69"/>
                  <a:pt x="129" y="67"/>
                  <a:pt x="121" y="63"/>
                </a:cubicBezTo>
                <a:cubicBezTo>
                  <a:pt x="121" y="63"/>
                  <a:pt x="121" y="62"/>
                  <a:pt x="121" y="62"/>
                </a:cubicBezTo>
                <a:cubicBezTo>
                  <a:pt x="121" y="60"/>
                  <a:pt x="122" y="56"/>
                  <a:pt x="125" y="49"/>
                </a:cubicBezTo>
                <a:cubicBezTo>
                  <a:pt x="124" y="47"/>
                  <a:pt x="123" y="46"/>
                  <a:pt x="123" y="44"/>
                </a:cubicBezTo>
                <a:cubicBezTo>
                  <a:pt x="113" y="43"/>
                  <a:pt x="109" y="42"/>
                  <a:pt x="109" y="4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09" y="27"/>
                  <a:pt x="113" y="26"/>
                  <a:pt x="123" y="25"/>
                </a:cubicBezTo>
                <a:cubicBezTo>
                  <a:pt x="123" y="23"/>
                  <a:pt x="124" y="22"/>
                  <a:pt x="125" y="20"/>
                </a:cubicBezTo>
                <a:cubicBezTo>
                  <a:pt x="122" y="13"/>
                  <a:pt x="121" y="9"/>
                  <a:pt x="121" y="7"/>
                </a:cubicBezTo>
                <a:cubicBezTo>
                  <a:pt x="121" y="7"/>
                  <a:pt x="121" y="7"/>
                  <a:pt x="121" y="6"/>
                </a:cubicBezTo>
                <a:cubicBezTo>
                  <a:pt x="121" y="6"/>
                  <a:pt x="122" y="6"/>
                  <a:pt x="124" y="4"/>
                </a:cubicBezTo>
                <a:cubicBezTo>
                  <a:pt x="126" y="3"/>
                  <a:pt x="128" y="2"/>
                  <a:pt x="130" y="1"/>
                </a:cubicBezTo>
                <a:cubicBezTo>
                  <a:pt x="132" y="0"/>
                  <a:pt x="133" y="0"/>
                  <a:pt x="133" y="0"/>
                </a:cubicBezTo>
                <a:cubicBezTo>
                  <a:pt x="133" y="0"/>
                  <a:pt x="135" y="1"/>
                  <a:pt x="137" y="4"/>
                </a:cubicBezTo>
                <a:cubicBezTo>
                  <a:pt x="139" y="7"/>
                  <a:pt x="141" y="9"/>
                  <a:pt x="142" y="11"/>
                </a:cubicBezTo>
                <a:cubicBezTo>
                  <a:pt x="143" y="10"/>
                  <a:pt x="144" y="10"/>
                  <a:pt x="145" y="10"/>
                </a:cubicBezTo>
                <a:cubicBezTo>
                  <a:pt x="145" y="10"/>
                  <a:pt x="146" y="10"/>
                  <a:pt x="148" y="11"/>
                </a:cubicBezTo>
                <a:cubicBezTo>
                  <a:pt x="151" y="6"/>
                  <a:pt x="154" y="3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61" y="2"/>
                  <a:pt x="169" y="6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9"/>
                  <a:pt x="167" y="13"/>
                  <a:pt x="164" y="20"/>
                </a:cubicBezTo>
                <a:cubicBezTo>
                  <a:pt x="165" y="22"/>
                  <a:pt x="166" y="23"/>
                  <a:pt x="167" y="25"/>
                </a:cubicBezTo>
                <a:cubicBezTo>
                  <a:pt x="176" y="26"/>
                  <a:pt x="181" y="27"/>
                  <a:pt x="181" y="28"/>
                </a:cubicBezTo>
                <a:close/>
                <a:moveTo>
                  <a:pt x="181" y="125"/>
                </a:moveTo>
                <a:cubicBezTo>
                  <a:pt x="181" y="138"/>
                  <a:pt x="181" y="138"/>
                  <a:pt x="181" y="138"/>
                </a:cubicBezTo>
                <a:cubicBezTo>
                  <a:pt x="181" y="139"/>
                  <a:pt x="176" y="140"/>
                  <a:pt x="167" y="141"/>
                </a:cubicBezTo>
                <a:cubicBezTo>
                  <a:pt x="166" y="143"/>
                  <a:pt x="165" y="144"/>
                  <a:pt x="164" y="146"/>
                </a:cubicBezTo>
                <a:cubicBezTo>
                  <a:pt x="167" y="153"/>
                  <a:pt x="169" y="157"/>
                  <a:pt x="169" y="159"/>
                </a:cubicBezTo>
                <a:cubicBezTo>
                  <a:pt x="169" y="159"/>
                  <a:pt x="169" y="159"/>
                  <a:pt x="169" y="160"/>
                </a:cubicBezTo>
                <a:cubicBezTo>
                  <a:pt x="161" y="164"/>
                  <a:pt x="157" y="166"/>
                  <a:pt x="157" y="166"/>
                </a:cubicBezTo>
                <a:cubicBezTo>
                  <a:pt x="156" y="166"/>
                  <a:pt x="155" y="165"/>
                  <a:pt x="153" y="162"/>
                </a:cubicBezTo>
                <a:cubicBezTo>
                  <a:pt x="150" y="159"/>
                  <a:pt x="149" y="157"/>
                  <a:pt x="148" y="155"/>
                </a:cubicBezTo>
                <a:cubicBezTo>
                  <a:pt x="146" y="155"/>
                  <a:pt x="145" y="156"/>
                  <a:pt x="145" y="156"/>
                </a:cubicBezTo>
                <a:cubicBezTo>
                  <a:pt x="144" y="156"/>
                  <a:pt x="143" y="155"/>
                  <a:pt x="142" y="155"/>
                </a:cubicBezTo>
                <a:cubicBezTo>
                  <a:pt x="141" y="157"/>
                  <a:pt x="139" y="159"/>
                  <a:pt x="137" y="162"/>
                </a:cubicBezTo>
                <a:cubicBezTo>
                  <a:pt x="135" y="165"/>
                  <a:pt x="133" y="166"/>
                  <a:pt x="133" y="166"/>
                </a:cubicBezTo>
                <a:cubicBezTo>
                  <a:pt x="133" y="166"/>
                  <a:pt x="129" y="164"/>
                  <a:pt x="121" y="160"/>
                </a:cubicBezTo>
                <a:cubicBezTo>
                  <a:pt x="121" y="159"/>
                  <a:pt x="121" y="159"/>
                  <a:pt x="121" y="159"/>
                </a:cubicBezTo>
                <a:cubicBezTo>
                  <a:pt x="121" y="157"/>
                  <a:pt x="122" y="153"/>
                  <a:pt x="125" y="146"/>
                </a:cubicBezTo>
                <a:cubicBezTo>
                  <a:pt x="124" y="144"/>
                  <a:pt x="123" y="143"/>
                  <a:pt x="123" y="141"/>
                </a:cubicBezTo>
                <a:cubicBezTo>
                  <a:pt x="113" y="140"/>
                  <a:pt x="109" y="139"/>
                  <a:pt x="109" y="138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9" y="124"/>
                  <a:pt x="113" y="123"/>
                  <a:pt x="123" y="122"/>
                </a:cubicBezTo>
                <a:cubicBezTo>
                  <a:pt x="123" y="120"/>
                  <a:pt x="124" y="118"/>
                  <a:pt x="125" y="117"/>
                </a:cubicBezTo>
                <a:cubicBezTo>
                  <a:pt x="122" y="110"/>
                  <a:pt x="121" y="105"/>
                  <a:pt x="121" y="104"/>
                </a:cubicBezTo>
                <a:cubicBezTo>
                  <a:pt x="121" y="104"/>
                  <a:pt x="121" y="103"/>
                  <a:pt x="121" y="103"/>
                </a:cubicBezTo>
                <a:cubicBezTo>
                  <a:pt x="121" y="103"/>
                  <a:pt x="122" y="102"/>
                  <a:pt x="124" y="101"/>
                </a:cubicBezTo>
                <a:cubicBezTo>
                  <a:pt x="126" y="100"/>
                  <a:pt x="128" y="99"/>
                  <a:pt x="130" y="98"/>
                </a:cubicBezTo>
                <a:cubicBezTo>
                  <a:pt x="132" y="97"/>
                  <a:pt x="133" y="97"/>
                  <a:pt x="133" y="97"/>
                </a:cubicBezTo>
                <a:cubicBezTo>
                  <a:pt x="133" y="97"/>
                  <a:pt x="135" y="98"/>
                  <a:pt x="137" y="101"/>
                </a:cubicBezTo>
                <a:cubicBezTo>
                  <a:pt x="139" y="104"/>
                  <a:pt x="141" y="106"/>
                  <a:pt x="142" y="107"/>
                </a:cubicBezTo>
                <a:cubicBezTo>
                  <a:pt x="143" y="107"/>
                  <a:pt x="144" y="107"/>
                  <a:pt x="145" y="107"/>
                </a:cubicBezTo>
                <a:cubicBezTo>
                  <a:pt x="145" y="107"/>
                  <a:pt x="146" y="107"/>
                  <a:pt x="148" y="107"/>
                </a:cubicBezTo>
                <a:cubicBezTo>
                  <a:pt x="151" y="103"/>
                  <a:pt x="154" y="99"/>
                  <a:pt x="156" y="97"/>
                </a:cubicBezTo>
                <a:cubicBezTo>
                  <a:pt x="157" y="97"/>
                  <a:pt x="157" y="97"/>
                  <a:pt x="157" y="97"/>
                </a:cubicBezTo>
                <a:cubicBezTo>
                  <a:pt x="157" y="97"/>
                  <a:pt x="161" y="99"/>
                  <a:pt x="169" y="103"/>
                </a:cubicBezTo>
                <a:cubicBezTo>
                  <a:pt x="169" y="103"/>
                  <a:pt x="169" y="104"/>
                  <a:pt x="169" y="104"/>
                </a:cubicBezTo>
                <a:cubicBezTo>
                  <a:pt x="169" y="105"/>
                  <a:pt x="167" y="110"/>
                  <a:pt x="164" y="117"/>
                </a:cubicBezTo>
                <a:cubicBezTo>
                  <a:pt x="165" y="118"/>
                  <a:pt x="166" y="120"/>
                  <a:pt x="167" y="122"/>
                </a:cubicBezTo>
                <a:cubicBezTo>
                  <a:pt x="176" y="123"/>
                  <a:pt x="181" y="124"/>
                  <a:pt x="181" y="125"/>
                </a:cubicBezTo>
                <a:close/>
                <a:moveTo>
                  <a:pt x="157" y="35"/>
                </a:moveTo>
                <a:cubicBezTo>
                  <a:pt x="157" y="31"/>
                  <a:pt x="156" y="28"/>
                  <a:pt x="153" y="26"/>
                </a:cubicBezTo>
                <a:cubicBezTo>
                  <a:pt x="151" y="24"/>
                  <a:pt x="148" y="22"/>
                  <a:pt x="145" y="22"/>
                </a:cubicBezTo>
                <a:cubicBezTo>
                  <a:pt x="142" y="22"/>
                  <a:pt x="139" y="24"/>
                  <a:pt x="136" y="26"/>
                </a:cubicBezTo>
                <a:cubicBezTo>
                  <a:pt x="134" y="28"/>
                  <a:pt x="133" y="31"/>
                  <a:pt x="133" y="35"/>
                </a:cubicBezTo>
                <a:cubicBezTo>
                  <a:pt x="133" y="38"/>
                  <a:pt x="134" y="41"/>
                  <a:pt x="136" y="43"/>
                </a:cubicBezTo>
                <a:cubicBezTo>
                  <a:pt x="139" y="45"/>
                  <a:pt x="141" y="47"/>
                  <a:pt x="145" y="47"/>
                </a:cubicBezTo>
                <a:cubicBezTo>
                  <a:pt x="148" y="47"/>
                  <a:pt x="151" y="45"/>
                  <a:pt x="153" y="43"/>
                </a:cubicBezTo>
                <a:cubicBezTo>
                  <a:pt x="156" y="41"/>
                  <a:pt x="157" y="38"/>
                  <a:pt x="157" y="35"/>
                </a:cubicBezTo>
                <a:close/>
                <a:moveTo>
                  <a:pt x="157" y="131"/>
                </a:moveTo>
                <a:cubicBezTo>
                  <a:pt x="157" y="128"/>
                  <a:pt x="156" y="125"/>
                  <a:pt x="153" y="123"/>
                </a:cubicBezTo>
                <a:cubicBezTo>
                  <a:pt x="151" y="120"/>
                  <a:pt x="148" y="119"/>
                  <a:pt x="145" y="119"/>
                </a:cubicBezTo>
                <a:cubicBezTo>
                  <a:pt x="142" y="119"/>
                  <a:pt x="139" y="120"/>
                  <a:pt x="136" y="123"/>
                </a:cubicBezTo>
                <a:cubicBezTo>
                  <a:pt x="134" y="125"/>
                  <a:pt x="133" y="128"/>
                  <a:pt x="133" y="131"/>
                </a:cubicBezTo>
                <a:cubicBezTo>
                  <a:pt x="133" y="135"/>
                  <a:pt x="134" y="138"/>
                  <a:pt x="136" y="140"/>
                </a:cubicBezTo>
                <a:cubicBezTo>
                  <a:pt x="139" y="142"/>
                  <a:pt x="141" y="143"/>
                  <a:pt x="145" y="143"/>
                </a:cubicBezTo>
                <a:cubicBezTo>
                  <a:pt x="148" y="143"/>
                  <a:pt x="151" y="142"/>
                  <a:pt x="153" y="140"/>
                </a:cubicBezTo>
                <a:cubicBezTo>
                  <a:pt x="156" y="138"/>
                  <a:pt x="157" y="135"/>
                  <a:pt x="157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8822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46">
            <a:extLst>
              <a:ext uri="{FF2B5EF4-FFF2-40B4-BE49-F238E27FC236}">
                <a16:creationId xmlns:a16="http://schemas.microsoft.com/office/drawing/2014/main" id="{F523EEA5-3748-48F2-ADD4-364F1E35DD00}"/>
              </a:ext>
            </a:extLst>
          </p:cNvPr>
          <p:cNvGrpSpPr/>
          <p:nvPr/>
        </p:nvGrpSpPr>
        <p:grpSpPr>
          <a:xfrm>
            <a:off x="0" y="4791589"/>
            <a:ext cx="7073465" cy="1815443"/>
            <a:chOff x="-1" y="4636893"/>
            <a:chExt cx="7073465" cy="1815443"/>
          </a:xfrm>
        </p:grpSpPr>
        <p:grpSp>
          <p:nvGrpSpPr>
            <p:cNvPr id="38" name="Group 23">
              <a:extLst>
                <a:ext uri="{FF2B5EF4-FFF2-40B4-BE49-F238E27FC236}">
                  <a16:creationId xmlns:a16="http://schemas.microsoft.com/office/drawing/2014/main" id="{1F12160D-42D3-4259-AFB0-5449147AEC90}"/>
                </a:ext>
              </a:extLst>
            </p:cNvPr>
            <p:cNvGrpSpPr/>
            <p:nvPr/>
          </p:nvGrpSpPr>
          <p:grpSpPr>
            <a:xfrm>
              <a:off x="5282442" y="4690304"/>
              <a:ext cx="1791022" cy="567335"/>
              <a:chOff x="5282442" y="4690304"/>
              <a:chExt cx="1791022" cy="567335"/>
            </a:xfrm>
          </p:grpSpPr>
          <p:sp>
            <p:nvSpPr>
              <p:cNvPr id="42" name="Freeform 38">
                <a:extLst>
                  <a:ext uri="{FF2B5EF4-FFF2-40B4-BE49-F238E27FC236}">
                    <a16:creationId xmlns:a16="http://schemas.microsoft.com/office/drawing/2014/main" id="{2E5257F4-15A0-4F4D-83F0-6FC724CBF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7778" y="5209570"/>
                <a:ext cx="182188" cy="42135"/>
              </a:xfrm>
              <a:custGeom>
                <a:avLst/>
                <a:gdLst>
                  <a:gd name="T0" fmla="*/ 0 w 307"/>
                  <a:gd name="T1" fmla="*/ 0 h 71"/>
                  <a:gd name="T2" fmla="*/ 0 w 307"/>
                  <a:gd name="T3" fmla="*/ 71 h 71"/>
                  <a:gd name="T4" fmla="*/ 307 w 307"/>
                  <a:gd name="T5" fmla="*/ 71 h 71"/>
                  <a:gd name="T6" fmla="*/ 267 w 307"/>
                  <a:gd name="T7" fmla="*/ 0 h 71"/>
                  <a:gd name="T8" fmla="*/ 0 w 307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71">
                    <a:moveTo>
                      <a:pt x="0" y="0"/>
                    </a:moveTo>
                    <a:lnTo>
                      <a:pt x="0" y="71"/>
                    </a:lnTo>
                    <a:lnTo>
                      <a:pt x="307" y="71"/>
                    </a:lnTo>
                    <a:lnTo>
                      <a:pt x="2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CD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39">
                <a:extLst>
                  <a:ext uri="{FF2B5EF4-FFF2-40B4-BE49-F238E27FC236}">
                    <a16:creationId xmlns:a16="http://schemas.microsoft.com/office/drawing/2014/main" id="{3376A7FC-6258-4732-AB18-A47D770B6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7855" y="4690304"/>
                <a:ext cx="220762" cy="196431"/>
              </a:xfrm>
              <a:custGeom>
                <a:avLst/>
                <a:gdLst>
                  <a:gd name="T0" fmla="*/ 372 w 372"/>
                  <a:gd name="T1" fmla="*/ 265 h 331"/>
                  <a:gd name="T2" fmla="*/ 249 w 372"/>
                  <a:gd name="T3" fmla="*/ 265 h 331"/>
                  <a:gd name="T4" fmla="*/ 372 w 372"/>
                  <a:gd name="T5" fmla="*/ 132 h 331"/>
                  <a:gd name="T6" fmla="*/ 128 w 372"/>
                  <a:gd name="T7" fmla="*/ 0 h 331"/>
                  <a:gd name="T8" fmla="*/ 104 w 372"/>
                  <a:gd name="T9" fmla="*/ 43 h 331"/>
                  <a:gd name="T10" fmla="*/ 296 w 372"/>
                  <a:gd name="T11" fmla="*/ 144 h 331"/>
                  <a:gd name="T12" fmla="*/ 185 w 372"/>
                  <a:gd name="T13" fmla="*/ 265 h 331"/>
                  <a:gd name="T14" fmla="*/ 0 w 372"/>
                  <a:gd name="T15" fmla="*/ 265 h 331"/>
                  <a:gd name="T16" fmla="*/ 0 w 372"/>
                  <a:gd name="T17" fmla="*/ 331 h 331"/>
                  <a:gd name="T18" fmla="*/ 372 w 372"/>
                  <a:gd name="T19" fmla="*/ 331 h 331"/>
                  <a:gd name="T20" fmla="*/ 372 w 372"/>
                  <a:gd name="T21" fmla="*/ 265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2" h="331">
                    <a:moveTo>
                      <a:pt x="372" y="265"/>
                    </a:moveTo>
                    <a:lnTo>
                      <a:pt x="249" y="265"/>
                    </a:lnTo>
                    <a:lnTo>
                      <a:pt x="372" y="132"/>
                    </a:lnTo>
                    <a:lnTo>
                      <a:pt x="128" y="0"/>
                    </a:lnTo>
                    <a:lnTo>
                      <a:pt x="104" y="43"/>
                    </a:lnTo>
                    <a:lnTo>
                      <a:pt x="296" y="144"/>
                    </a:lnTo>
                    <a:lnTo>
                      <a:pt x="185" y="265"/>
                    </a:lnTo>
                    <a:lnTo>
                      <a:pt x="0" y="265"/>
                    </a:lnTo>
                    <a:lnTo>
                      <a:pt x="0" y="331"/>
                    </a:lnTo>
                    <a:lnTo>
                      <a:pt x="372" y="331"/>
                    </a:lnTo>
                    <a:lnTo>
                      <a:pt x="372" y="265"/>
                    </a:lnTo>
                    <a:close/>
                  </a:path>
                </a:pathLst>
              </a:custGeom>
              <a:solidFill>
                <a:srgbClr val="00BCD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Rectangle 40">
                <a:extLst>
                  <a:ext uri="{FF2B5EF4-FFF2-40B4-BE49-F238E27FC236}">
                    <a16:creationId xmlns:a16="http://schemas.microsoft.com/office/drawing/2014/main" id="{CFE67C96-6940-47D9-8E94-00331D286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442" y="4905131"/>
                <a:ext cx="33826" cy="262304"/>
              </a:xfrm>
              <a:prstGeom prst="rect">
                <a:avLst/>
              </a:prstGeom>
              <a:solidFill>
                <a:srgbClr val="52C3C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 41">
                <a:extLst>
                  <a:ext uri="{FF2B5EF4-FFF2-40B4-BE49-F238E27FC236}">
                    <a16:creationId xmlns:a16="http://schemas.microsoft.com/office/drawing/2014/main" id="{504BA012-2706-494C-9A88-5229CA49B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0210" y="5136576"/>
                <a:ext cx="892544" cy="121063"/>
              </a:xfrm>
              <a:custGeom>
                <a:avLst/>
                <a:gdLst>
                  <a:gd name="T0" fmla="*/ 0 w 636"/>
                  <a:gd name="T1" fmla="*/ 42 h 86"/>
                  <a:gd name="T2" fmla="*/ 41 w 636"/>
                  <a:gd name="T3" fmla="*/ 42 h 86"/>
                  <a:gd name="T4" fmla="*/ 41 w 636"/>
                  <a:gd name="T5" fmla="*/ 48 h 86"/>
                  <a:gd name="T6" fmla="*/ 78 w 636"/>
                  <a:gd name="T7" fmla="*/ 86 h 86"/>
                  <a:gd name="T8" fmla="*/ 116 w 636"/>
                  <a:gd name="T9" fmla="*/ 48 h 86"/>
                  <a:gd name="T10" fmla="*/ 115 w 636"/>
                  <a:gd name="T11" fmla="*/ 42 h 86"/>
                  <a:gd name="T12" fmla="*/ 154 w 636"/>
                  <a:gd name="T13" fmla="*/ 42 h 86"/>
                  <a:gd name="T14" fmla="*/ 153 w 636"/>
                  <a:gd name="T15" fmla="*/ 48 h 86"/>
                  <a:gd name="T16" fmla="*/ 191 w 636"/>
                  <a:gd name="T17" fmla="*/ 86 h 86"/>
                  <a:gd name="T18" fmla="*/ 228 w 636"/>
                  <a:gd name="T19" fmla="*/ 48 h 86"/>
                  <a:gd name="T20" fmla="*/ 228 w 636"/>
                  <a:gd name="T21" fmla="*/ 42 h 86"/>
                  <a:gd name="T22" fmla="*/ 268 w 636"/>
                  <a:gd name="T23" fmla="*/ 42 h 86"/>
                  <a:gd name="T24" fmla="*/ 279 w 636"/>
                  <a:gd name="T25" fmla="*/ 63 h 86"/>
                  <a:gd name="T26" fmla="*/ 348 w 636"/>
                  <a:gd name="T27" fmla="*/ 63 h 86"/>
                  <a:gd name="T28" fmla="*/ 358 w 636"/>
                  <a:gd name="T29" fmla="*/ 42 h 86"/>
                  <a:gd name="T30" fmla="*/ 405 w 636"/>
                  <a:gd name="T31" fmla="*/ 42 h 86"/>
                  <a:gd name="T32" fmla="*/ 404 w 636"/>
                  <a:gd name="T33" fmla="*/ 48 h 86"/>
                  <a:gd name="T34" fmla="*/ 442 w 636"/>
                  <a:gd name="T35" fmla="*/ 86 h 86"/>
                  <a:gd name="T36" fmla="*/ 480 w 636"/>
                  <a:gd name="T37" fmla="*/ 48 h 86"/>
                  <a:gd name="T38" fmla="*/ 479 w 636"/>
                  <a:gd name="T39" fmla="*/ 42 h 86"/>
                  <a:gd name="T40" fmla="*/ 517 w 636"/>
                  <a:gd name="T41" fmla="*/ 42 h 86"/>
                  <a:gd name="T42" fmla="*/ 517 w 636"/>
                  <a:gd name="T43" fmla="*/ 48 h 86"/>
                  <a:gd name="T44" fmla="*/ 554 w 636"/>
                  <a:gd name="T45" fmla="*/ 86 h 86"/>
                  <a:gd name="T46" fmla="*/ 592 w 636"/>
                  <a:gd name="T47" fmla="*/ 48 h 86"/>
                  <a:gd name="T48" fmla="*/ 592 w 636"/>
                  <a:gd name="T49" fmla="*/ 42 h 86"/>
                  <a:gd name="T50" fmla="*/ 636 w 636"/>
                  <a:gd name="T51" fmla="*/ 42 h 86"/>
                  <a:gd name="T52" fmla="*/ 636 w 636"/>
                  <a:gd name="T53" fmla="*/ 0 h 86"/>
                  <a:gd name="T54" fmla="*/ 0 w 636"/>
                  <a:gd name="T55" fmla="*/ 0 h 86"/>
                  <a:gd name="T56" fmla="*/ 0 w 636"/>
                  <a:gd name="T57" fmla="*/ 4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36" h="86">
                    <a:moveTo>
                      <a:pt x="0" y="42"/>
                    </a:move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4"/>
                      <a:pt x="41" y="46"/>
                      <a:pt x="41" y="48"/>
                    </a:cubicBezTo>
                    <a:cubicBezTo>
                      <a:pt x="41" y="69"/>
                      <a:pt x="57" y="86"/>
                      <a:pt x="78" y="86"/>
                    </a:cubicBezTo>
                    <a:cubicBezTo>
                      <a:pt x="99" y="86"/>
                      <a:pt x="116" y="69"/>
                      <a:pt x="116" y="48"/>
                    </a:cubicBezTo>
                    <a:cubicBezTo>
                      <a:pt x="116" y="46"/>
                      <a:pt x="116" y="44"/>
                      <a:pt x="115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3" y="44"/>
                      <a:pt x="153" y="46"/>
                      <a:pt x="153" y="48"/>
                    </a:cubicBezTo>
                    <a:cubicBezTo>
                      <a:pt x="153" y="69"/>
                      <a:pt x="170" y="86"/>
                      <a:pt x="191" y="86"/>
                    </a:cubicBezTo>
                    <a:cubicBezTo>
                      <a:pt x="212" y="86"/>
                      <a:pt x="228" y="69"/>
                      <a:pt x="228" y="48"/>
                    </a:cubicBezTo>
                    <a:cubicBezTo>
                      <a:pt x="228" y="46"/>
                      <a:pt x="228" y="44"/>
                      <a:pt x="228" y="42"/>
                    </a:cubicBezTo>
                    <a:cubicBezTo>
                      <a:pt x="268" y="42"/>
                      <a:pt x="268" y="42"/>
                      <a:pt x="268" y="42"/>
                    </a:cubicBezTo>
                    <a:cubicBezTo>
                      <a:pt x="279" y="63"/>
                      <a:pt x="279" y="63"/>
                      <a:pt x="279" y="63"/>
                    </a:cubicBezTo>
                    <a:cubicBezTo>
                      <a:pt x="348" y="63"/>
                      <a:pt x="348" y="63"/>
                      <a:pt x="348" y="63"/>
                    </a:cubicBezTo>
                    <a:cubicBezTo>
                      <a:pt x="358" y="42"/>
                      <a:pt x="358" y="42"/>
                      <a:pt x="358" y="42"/>
                    </a:cubicBezTo>
                    <a:cubicBezTo>
                      <a:pt x="405" y="42"/>
                      <a:pt x="405" y="42"/>
                      <a:pt x="405" y="42"/>
                    </a:cubicBezTo>
                    <a:cubicBezTo>
                      <a:pt x="404" y="44"/>
                      <a:pt x="404" y="46"/>
                      <a:pt x="404" y="48"/>
                    </a:cubicBezTo>
                    <a:cubicBezTo>
                      <a:pt x="404" y="69"/>
                      <a:pt x="421" y="86"/>
                      <a:pt x="442" y="86"/>
                    </a:cubicBezTo>
                    <a:cubicBezTo>
                      <a:pt x="463" y="86"/>
                      <a:pt x="480" y="69"/>
                      <a:pt x="480" y="48"/>
                    </a:cubicBezTo>
                    <a:cubicBezTo>
                      <a:pt x="480" y="46"/>
                      <a:pt x="479" y="44"/>
                      <a:pt x="479" y="42"/>
                    </a:cubicBezTo>
                    <a:cubicBezTo>
                      <a:pt x="517" y="42"/>
                      <a:pt x="517" y="42"/>
                      <a:pt x="517" y="42"/>
                    </a:cubicBezTo>
                    <a:cubicBezTo>
                      <a:pt x="517" y="44"/>
                      <a:pt x="517" y="46"/>
                      <a:pt x="517" y="48"/>
                    </a:cubicBezTo>
                    <a:cubicBezTo>
                      <a:pt x="517" y="69"/>
                      <a:pt x="534" y="86"/>
                      <a:pt x="554" y="86"/>
                    </a:cubicBezTo>
                    <a:cubicBezTo>
                      <a:pt x="575" y="86"/>
                      <a:pt x="592" y="69"/>
                      <a:pt x="592" y="48"/>
                    </a:cubicBezTo>
                    <a:cubicBezTo>
                      <a:pt x="592" y="46"/>
                      <a:pt x="592" y="44"/>
                      <a:pt x="592" y="42"/>
                    </a:cubicBezTo>
                    <a:cubicBezTo>
                      <a:pt x="636" y="42"/>
                      <a:pt x="636" y="42"/>
                      <a:pt x="636" y="42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BCD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Rectangle 42">
                <a:extLst>
                  <a:ext uri="{FF2B5EF4-FFF2-40B4-BE49-F238E27FC236}">
                    <a16:creationId xmlns:a16="http://schemas.microsoft.com/office/drawing/2014/main" id="{075D89E2-F581-48FA-AAD7-8D8363D262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8122" y="4982279"/>
                <a:ext cx="66466" cy="91391"/>
              </a:xfrm>
              <a:prstGeom prst="rect">
                <a:avLst/>
              </a:prstGeom>
              <a:solidFill>
                <a:srgbClr val="52C3C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 43">
                <a:extLst>
                  <a:ext uri="{FF2B5EF4-FFF2-40B4-BE49-F238E27FC236}">
                    <a16:creationId xmlns:a16="http://schemas.microsoft.com/office/drawing/2014/main" id="{4CDF2D58-04E0-4602-AB1E-1F4893C50C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4665" y="4875459"/>
                <a:ext cx="1738799" cy="382180"/>
              </a:xfrm>
              <a:custGeom>
                <a:avLst/>
                <a:gdLst>
                  <a:gd name="T0" fmla="*/ 932 w 1239"/>
                  <a:gd name="T1" fmla="*/ 1 h 272"/>
                  <a:gd name="T2" fmla="*/ 429 w 1239"/>
                  <a:gd name="T3" fmla="*/ 0 h 272"/>
                  <a:gd name="T4" fmla="*/ 245 w 1239"/>
                  <a:gd name="T5" fmla="*/ 19 h 272"/>
                  <a:gd name="T6" fmla="*/ 0 w 1239"/>
                  <a:gd name="T7" fmla="*/ 0 h 272"/>
                  <a:gd name="T8" fmla="*/ 53 w 1239"/>
                  <a:gd name="T9" fmla="*/ 228 h 272"/>
                  <a:gd name="T10" fmla="*/ 718 w 1239"/>
                  <a:gd name="T11" fmla="*/ 172 h 272"/>
                  <a:gd name="T12" fmla="*/ 849 w 1239"/>
                  <a:gd name="T13" fmla="*/ 228 h 272"/>
                  <a:gd name="T14" fmla="*/ 886 w 1239"/>
                  <a:gd name="T15" fmla="*/ 272 h 272"/>
                  <a:gd name="T16" fmla="*/ 923 w 1239"/>
                  <a:gd name="T17" fmla="*/ 228 h 272"/>
                  <a:gd name="T18" fmla="*/ 961 w 1239"/>
                  <a:gd name="T19" fmla="*/ 234 h 272"/>
                  <a:gd name="T20" fmla="*/ 1036 w 1239"/>
                  <a:gd name="T21" fmla="*/ 234 h 272"/>
                  <a:gd name="T22" fmla="*/ 1204 w 1239"/>
                  <a:gd name="T23" fmla="*/ 228 h 272"/>
                  <a:gd name="T24" fmla="*/ 1224 w 1239"/>
                  <a:gd name="T25" fmla="*/ 160 h 272"/>
                  <a:gd name="T26" fmla="*/ 61 w 1239"/>
                  <a:gd name="T27" fmla="*/ 132 h 272"/>
                  <a:gd name="T28" fmla="*/ 174 w 1239"/>
                  <a:gd name="T29" fmla="*/ 63 h 272"/>
                  <a:gd name="T30" fmla="*/ 308 w 1239"/>
                  <a:gd name="T31" fmla="*/ 132 h 272"/>
                  <a:gd name="T32" fmla="*/ 195 w 1239"/>
                  <a:gd name="T33" fmla="*/ 63 h 272"/>
                  <a:gd name="T34" fmla="*/ 308 w 1239"/>
                  <a:gd name="T35" fmla="*/ 132 h 272"/>
                  <a:gd name="T36" fmla="*/ 329 w 1239"/>
                  <a:gd name="T37" fmla="*/ 132 h 272"/>
                  <a:gd name="T38" fmla="*/ 442 w 1239"/>
                  <a:gd name="T39" fmla="*/ 63 h 272"/>
                  <a:gd name="T40" fmla="*/ 576 w 1239"/>
                  <a:gd name="T41" fmla="*/ 132 h 272"/>
                  <a:gd name="T42" fmla="*/ 464 w 1239"/>
                  <a:gd name="T43" fmla="*/ 63 h 272"/>
                  <a:gd name="T44" fmla="*/ 576 w 1239"/>
                  <a:gd name="T45" fmla="*/ 132 h 272"/>
                  <a:gd name="T46" fmla="*/ 598 w 1239"/>
                  <a:gd name="T47" fmla="*/ 132 h 272"/>
                  <a:gd name="T48" fmla="*/ 710 w 1239"/>
                  <a:gd name="T49" fmla="*/ 63 h 272"/>
                  <a:gd name="T50" fmla="*/ 866 w 1239"/>
                  <a:gd name="T51" fmla="*/ 63 h 272"/>
                  <a:gd name="T52" fmla="*/ 979 w 1239"/>
                  <a:gd name="T53" fmla="*/ 132 h 272"/>
                  <a:gd name="T54" fmla="*/ 866 w 1239"/>
                  <a:gd name="T55" fmla="*/ 63 h 272"/>
                  <a:gd name="T56" fmla="*/ 745 w 1239"/>
                  <a:gd name="T57" fmla="*/ 208 h 272"/>
                  <a:gd name="T58" fmla="*/ 818 w 1239"/>
                  <a:gd name="T59" fmla="*/ 63 h 272"/>
                  <a:gd name="T60" fmla="*/ 1000 w 1239"/>
                  <a:gd name="T61" fmla="*/ 132 h 272"/>
                  <a:gd name="T62" fmla="*/ 1099 w 1239"/>
                  <a:gd name="T63" fmla="*/ 63 h 272"/>
                  <a:gd name="T64" fmla="*/ 1000 w 1239"/>
                  <a:gd name="T65" fmla="*/ 13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39" h="272">
                    <a:moveTo>
                      <a:pt x="1224" y="160"/>
                    </a:moveTo>
                    <a:cubicBezTo>
                      <a:pt x="1148" y="19"/>
                      <a:pt x="1005" y="6"/>
                      <a:pt x="932" y="1"/>
                    </a:cubicBezTo>
                    <a:cubicBezTo>
                      <a:pt x="926" y="1"/>
                      <a:pt x="920" y="1"/>
                      <a:pt x="914" y="0"/>
                    </a:cubicBezTo>
                    <a:cubicBezTo>
                      <a:pt x="429" y="0"/>
                      <a:pt x="429" y="0"/>
                      <a:pt x="429" y="0"/>
                    </a:cubicBezTo>
                    <a:cubicBezTo>
                      <a:pt x="429" y="19"/>
                      <a:pt x="429" y="19"/>
                      <a:pt x="429" y="19"/>
                    </a:cubicBezTo>
                    <a:cubicBezTo>
                      <a:pt x="245" y="19"/>
                      <a:pt x="245" y="19"/>
                      <a:pt x="245" y="19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53" y="228"/>
                      <a:pt x="53" y="228"/>
                      <a:pt x="53" y="228"/>
                    </a:cubicBezTo>
                    <a:cubicBezTo>
                      <a:pt x="53" y="172"/>
                      <a:pt x="53" y="172"/>
                      <a:pt x="53" y="172"/>
                    </a:cubicBezTo>
                    <a:cubicBezTo>
                      <a:pt x="718" y="172"/>
                      <a:pt x="718" y="172"/>
                      <a:pt x="718" y="172"/>
                    </a:cubicBezTo>
                    <a:cubicBezTo>
                      <a:pt x="718" y="228"/>
                      <a:pt x="718" y="228"/>
                      <a:pt x="718" y="228"/>
                    </a:cubicBezTo>
                    <a:cubicBezTo>
                      <a:pt x="849" y="228"/>
                      <a:pt x="849" y="228"/>
                      <a:pt x="849" y="228"/>
                    </a:cubicBezTo>
                    <a:cubicBezTo>
                      <a:pt x="849" y="230"/>
                      <a:pt x="848" y="232"/>
                      <a:pt x="848" y="234"/>
                    </a:cubicBezTo>
                    <a:cubicBezTo>
                      <a:pt x="848" y="255"/>
                      <a:pt x="865" y="272"/>
                      <a:pt x="886" y="272"/>
                    </a:cubicBezTo>
                    <a:cubicBezTo>
                      <a:pt x="907" y="272"/>
                      <a:pt x="924" y="255"/>
                      <a:pt x="924" y="234"/>
                    </a:cubicBezTo>
                    <a:cubicBezTo>
                      <a:pt x="924" y="232"/>
                      <a:pt x="924" y="230"/>
                      <a:pt x="923" y="228"/>
                    </a:cubicBezTo>
                    <a:cubicBezTo>
                      <a:pt x="962" y="228"/>
                      <a:pt x="962" y="228"/>
                      <a:pt x="962" y="228"/>
                    </a:cubicBezTo>
                    <a:cubicBezTo>
                      <a:pt x="961" y="230"/>
                      <a:pt x="961" y="232"/>
                      <a:pt x="961" y="234"/>
                    </a:cubicBezTo>
                    <a:cubicBezTo>
                      <a:pt x="961" y="255"/>
                      <a:pt x="978" y="272"/>
                      <a:pt x="999" y="272"/>
                    </a:cubicBezTo>
                    <a:cubicBezTo>
                      <a:pt x="1019" y="272"/>
                      <a:pt x="1036" y="255"/>
                      <a:pt x="1036" y="234"/>
                    </a:cubicBezTo>
                    <a:cubicBezTo>
                      <a:pt x="1036" y="232"/>
                      <a:pt x="1036" y="230"/>
                      <a:pt x="1036" y="228"/>
                    </a:cubicBezTo>
                    <a:cubicBezTo>
                      <a:pt x="1204" y="228"/>
                      <a:pt x="1204" y="228"/>
                      <a:pt x="1204" y="228"/>
                    </a:cubicBezTo>
                    <a:cubicBezTo>
                      <a:pt x="1217" y="228"/>
                      <a:pt x="1237" y="223"/>
                      <a:pt x="1238" y="205"/>
                    </a:cubicBezTo>
                    <a:cubicBezTo>
                      <a:pt x="1239" y="187"/>
                      <a:pt x="1230" y="171"/>
                      <a:pt x="1224" y="160"/>
                    </a:cubicBezTo>
                    <a:close/>
                    <a:moveTo>
                      <a:pt x="174" y="132"/>
                    </a:moveTo>
                    <a:cubicBezTo>
                      <a:pt x="61" y="132"/>
                      <a:pt x="61" y="132"/>
                      <a:pt x="61" y="132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174" y="63"/>
                      <a:pt x="174" y="63"/>
                      <a:pt x="174" y="63"/>
                    </a:cubicBezTo>
                    <a:lnTo>
                      <a:pt x="174" y="132"/>
                    </a:lnTo>
                    <a:close/>
                    <a:moveTo>
                      <a:pt x="308" y="132"/>
                    </a:moveTo>
                    <a:cubicBezTo>
                      <a:pt x="195" y="132"/>
                      <a:pt x="195" y="132"/>
                      <a:pt x="195" y="132"/>
                    </a:cubicBezTo>
                    <a:cubicBezTo>
                      <a:pt x="195" y="63"/>
                      <a:pt x="195" y="63"/>
                      <a:pt x="195" y="63"/>
                    </a:cubicBezTo>
                    <a:cubicBezTo>
                      <a:pt x="308" y="63"/>
                      <a:pt x="308" y="63"/>
                      <a:pt x="308" y="63"/>
                    </a:cubicBezTo>
                    <a:lnTo>
                      <a:pt x="308" y="132"/>
                    </a:lnTo>
                    <a:close/>
                    <a:moveTo>
                      <a:pt x="442" y="132"/>
                    </a:moveTo>
                    <a:cubicBezTo>
                      <a:pt x="329" y="132"/>
                      <a:pt x="329" y="132"/>
                      <a:pt x="329" y="132"/>
                    </a:cubicBezTo>
                    <a:cubicBezTo>
                      <a:pt x="329" y="63"/>
                      <a:pt x="329" y="63"/>
                      <a:pt x="329" y="63"/>
                    </a:cubicBezTo>
                    <a:cubicBezTo>
                      <a:pt x="442" y="63"/>
                      <a:pt x="442" y="63"/>
                      <a:pt x="442" y="63"/>
                    </a:cubicBezTo>
                    <a:lnTo>
                      <a:pt x="442" y="132"/>
                    </a:lnTo>
                    <a:close/>
                    <a:moveTo>
                      <a:pt x="576" y="132"/>
                    </a:moveTo>
                    <a:cubicBezTo>
                      <a:pt x="464" y="132"/>
                      <a:pt x="464" y="132"/>
                      <a:pt x="464" y="132"/>
                    </a:cubicBezTo>
                    <a:cubicBezTo>
                      <a:pt x="464" y="63"/>
                      <a:pt x="464" y="63"/>
                      <a:pt x="464" y="63"/>
                    </a:cubicBezTo>
                    <a:cubicBezTo>
                      <a:pt x="576" y="63"/>
                      <a:pt x="576" y="63"/>
                      <a:pt x="576" y="63"/>
                    </a:cubicBezTo>
                    <a:lnTo>
                      <a:pt x="576" y="132"/>
                    </a:lnTo>
                    <a:close/>
                    <a:moveTo>
                      <a:pt x="710" y="132"/>
                    </a:moveTo>
                    <a:cubicBezTo>
                      <a:pt x="598" y="132"/>
                      <a:pt x="598" y="132"/>
                      <a:pt x="598" y="132"/>
                    </a:cubicBezTo>
                    <a:cubicBezTo>
                      <a:pt x="598" y="63"/>
                      <a:pt x="598" y="63"/>
                      <a:pt x="598" y="63"/>
                    </a:cubicBezTo>
                    <a:cubicBezTo>
                      <a:pt x="710" y="63"/>
                      <a:pt x="710" y="63"/>
                      <a:pt x="710" y="63"/>
                    </a:cubicBezTo>
                    <a:lnTo>
                      <a:pt x="710" y="132"/>
                    </a:lnTo>
                    <a:close/>
                    <a:moveTo>
                      <a:pt x="866" y="63"/>
                    </a:moveTo>
                    <a:cubicBezTo>
                      <a:pt x="979" y="63"/>
                      <a:pt x="979" y="63"/>
                      <a:pt x="979" y="63"/>
                    </a:cubicBezTo>
                    <a:cubicBezTo>
                      <a:pt x="979" y="132"/>
                      <a:pt x="979" y="132"/>
                      <a:pt x="979" y="132"/>
                    </a:cubicBezTo>
                    <a:cubicBezTo>
                      <a:pt x="866" y="132"/>
                      <a:pt x="866" y="132"/>
                      <a:pt x="866" y="132"/>
                    </a:cubicBezTo>
                    <a:lnTo>
                      <a:pt x="866" y="63"/>
                    </a:lnTo>
                    <a:close/>
                    <a:moveTo>
                      <a:pt x="818" y="208"/>
                    </a:moveTo>
                    <a:cubicBezTo>
                      <a:pt x="745" y="208"/>
                      <a:pt x="745" y="208"/>
                      <a:pt x="745" y="208"/>
                    </a:cubicBezTo>
                    <a:cubicBezTo>
                      <a:pt x="745" y="63"/>
                      <a:pt x="745" y="63"/>
                      <a:pt x="745" y="63"/>
                    </a:cubicBezTo>
                    <a:cubicBezTo>
                      <a:pt x="818" y="63"/>
                      <a:pt x="818" y="63"/>
                      <a:pt x="818" y="63"/>
                    </a:cubicBezTo>
                    <a:lnTo>
                      <a:pt x="818" y="208"/>
                    </a:lnTo>
                    <a:close/>
                    <a:moveTo>
                      <a:pt x="1000" y="132"/>
                    </a:moveTo>
                    <a:cubicBezTo>
                      <a:pt x="1000" y="63"/>
                      <a:pt x="1000" y="63"/>
                      <a:pt x="1000" y="63"/>
                    </a:cubicBezTo>
                    <a:cubicBezTo>
                      <a:pt x="1099" y="63"/>
                      <a:pt x="1099" y="63"/>
                      <a:pt x="1099" y="63"/>
                    </a:cubicBezTo>
                    <a:cubicBezTo>
                      <a:pt x="1126" y="80"/>
                      <a:pt x="1152" y="102"/>
                      <a:pt x="1174" y="132"/>
                    </a:cubicBezTo>
                    <a:lnTo>
                      <a:pt x="1000" y="132"/>
                    </a:lnTo>
                    <a:close/>
                  </a:path>
                </a:pathLst>
              </a:custGeom>
              <a:solidFill>
                <a:srgbClr val="00BCD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9" name="Freeform 44">
              <a:extLst>
                <a:ext uri="{FF2B5EF4-FFF2-40B4-BE49-F238E27FC236}">
                  <a16:creationId xmlns:a16="http://schemas.microsoft.com/office/drawing/2014/main" id="{AC8DC080-0E9F-4495-811B-73B87F633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868" y="4636893"/>
              <a:ext cx="2474080" cy="674156"/>
            </a:xfrm>
            <a:custGeom>
              <a:avLst/>
              <a:gdLst>
                <a:gd name="T0" fmla="*/ 4155 w 4169"/>
                <a:gd name="T1" fmla="*/ 1003 h 1136"/>
                <a:gd name="T2" fmla="*/ 4067 w 4169"/>
                <a:gd name="T3" fmla="*/ 1003 h 1136"/>
                <a:gd name="T4" fmla="*/ 3907 w 4169"/>
                <a:gd name="T5" fmla="*/ 1003 h 1136"/>
                <a:gd name="T6" fmla="*/ 3907 w 4169"/>
                <a:gd name="T7" fmla="*/ 956 h 1136"/>
                <a:gd name="T8" fmla="*/ 3819 w 4169"/>
                <a:gd name="T9" fmla="*/ 956 h 1136"/>
                <a:gd name="T10" fmla="*/ 3819 w 4169"/>
                <a:gd name="T11" fmla="*/ 390 h 1136"/>
                <a:gd name="T12" fmla="*/ 3907 w 4169"/>
                <a:gd name="T13" fmla="*/ 390 h 1136"/>
                <a:gd name="T14" fmla="*/ 3907 w 4169"/>
                <a:gd name="T15" fmla="*/ 341 h 1136"/>
                <a:gd name="T16" fmla="*/ 4169 w 4169"/>
                <a:gd name="T17" fmla="*/ 341 h 1136"/>
                <a:gd name="T18" fmla="*/ 4169 w 4169"/>
                <a:gd name="T19" fmla="*/ 0 h 1136"/>
                <a:gd name="T20" fmla="*/ 0 w 4169"/>
                <a:gd name="T21" fmla="*/ 0 h 1136"/>
                <a:gd name="T22" fmla="*/ 0 w 4169"/>
                <a:gd name="T23" fmla="*/ 1136 h 1136"/>
                <a:gd name="T24" fmla="*/ 4169 w 4169"/>
                <a:gd name="T25" fmla="*/ 1136 h 1136"/>
                <a:gd name="T26" fmla="*/ 4169 w 4169"/>
                <a:gd name="T27" fmla="*/ 1003 h 1136"/>
                <a:gd name="T28" fmla="*/ 4155 w 4169"/>
                <a:gd name="T29" fmla="*/ 1003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69" h="1136">
                  <a:moveTo>
                    <a:pt x="4155" y="1003"/>
                  </a:moveTo>
                  <a:lnTo>
                    <a:pt x="4067" y="1003"/>
                  </a:lnTo>
                  <a:lnTo>
                    <a:pt x="3907" y="1003"/>
                  </a:lnTo>
                  <a:lnTo>
                    <a:pt x="3907" y="956"/>
                  </a:lnTo>
                  <a:lnTo>
                    <a:pt x="3819" y="956"/>
                  </a:lnTo>
                  <a:lnTo>
                    <a:pt x="3819" y="390"/>
                  </a:lnTo>
                  <a:lnTo>
                    <a:pt x="3907" y="390"/>
                  </a:lnTo>
                  <a:lnTo>
                    <a:pt x="3907" y="341"/>
                  </a:lnTo>
                  <a:lnTo>
                    <a:pt x="4169" y="341"/>
                  </a:lnTo>
                  <a:lnTo>
                    <a:pt x="4169" y="0"/>
                  </a:lnTo>
                  <a:lnTo>
                    <a:pt x="0" y="0"/>
                  </a:lnTo>
                  <a:lnTo>
                    <a:pt x="0" y="1136"/>
                  </a:lnTo>
                  <a:lnTo>
                    <a:pt x="4169" y="1136"/>
                  </a:lnTo>
                  <a:lnTo>
                    <a:pt x="4169" y="1003"/>
                  </a:lnTo>
                  <a:lnTo>
                    <a:pt x="4155" y="1003"/>
                  </a:lnTo>
                  <a:close/>
                </a:path>
              </a:pathLst>
            </a:custGeom>
            <a:solidFill>
              <a:srgbClr val="00BCD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44">
              <a:extLst>
                <a:ext uri="{FF2B5EF4-FFF2-40B4-BE49-F238E27FC236}">
                  <a16:creationId xmlns:a16="http://schemas.microsoft.com/office/drawing/2014/main" id="{8FD7EAF4-7CD8-4F86-8DBB-9A57BA39F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4636893"/>
              <a:ext cx="2979867" cy="674156"/>
            </a:xfrm>
            <a:prstGeom prst="rect">
              <a:avLst/>
            </a:prstGeom>
            <a:solidFill>
              <a:srgbClr val="00BCD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1" name="Picture 45">
              <a:extLst>
                <a:ext uri="{FF2B5EF4-FFF2-40B4-BE49-F238E27FC236}">
                  <a16:creationId xmlns:a16="http://schemas.microsoft.com/office/drawing/2014/main" id="{FC2ACBA0-9D03-4F06-97EA-90280A4A1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H="1">
              <a:off x="2157583" y="3155971"/>
              <a:ext cx="1138782" cy="5453948"/>
            </a:xfrm>
            <a:prstGeom prst="rect">
              <a:avLst/>
            </a:prstGeom>
          </p:spPr>
        </p:pic>
      </p:grpSp>
      <p:grpSp>
        <p:nvGrpSpPr>
          <p:cNvPr id="48" name="Group 29">
            <a:extLst>
              <a:ext uri="{FF2B5EF4-FFF2-40B4-BE49-F238E27FC236}">
                <a16:creationId xmlns:a16="http://schemas.microsoft.com/office/drawing/2014/main" id="{3EE5137D-3B93-4752-B5DE-99DBA51BF600}"/>
              </a:ext>
            </a:extLst>
          </p:cNvPr>
          <p:cNvGrpSpPr/>
          <p:nvPr/>
        </p:nvGrpSpPr>
        <p:grpSpPr>
          <a:xfrm>
            <a:off x="0" y="3889512"/>
            <a:ext cx="7180286" cy="1819114"/>
            <a:chOff x="-1" y="3906954"/>
            <a:chExt cx="7180286" cy="1819114"/>
          </a:xfrm>
        </p:grpSpPr>
        <p:grpSp>
          <p:nvGrpSpPr>
            <p:cNvPr id="49" name="Group 24">
              <a:extLst>
                <a:ext uri="{FF2B5EF4-FFF2-40B4-BE49-F238E27FC236}">
                  <a16:creationId xmlns:a16="http://schemas.microsoft.com/office/drawing/2014/main" id="{020874EC-E04E-4316-BC7B-919F0EBFFF68}"/>
                </a:ext>
              </a:extLst>
            </p:cNvPr>
            <p:cNvGrpSpPr/>
            <p:nvPr/>
          </p:nvGrpSpPr>
          <p:grpSpPr>
            <a:xfrm>
              <a:off x="6023657" y="3995377"/>
              <a:ext cx="1156628" cy="556060"/>
              <a:chOff x="6023657" y="3995377"/>
              <a:chExt cx="1156628" cy="556060"/>
            </a:xfrm>
          </p:grpSpPr>
          <p:sp>
            <p:nvSpPr>
              <p:cNvPr id="53" name="Freeform 33">
                <a:extLst>
                  <a:ext uri="{FF2B5EF4-FFF2-40B4-BE49-F238E27FC236}">
                    <a16:creationId xmlns:a16="http://schemas.microsoft.com/office/drawing/2014/main" id="{82011817-273A-4A4F-AD0E-CE4D7E2A34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96350" y="4398328"/>
                <a:ext cx="153109" cy="153109"/>
              </a:xfrm>
              <a:custGeom>
                <a:avLst/>
                <a:gdLst>
                  <a:gd name="T0" fmla="*/ 54 w 109"/>
                  <a:gd name="T1" fmla="*/ 0 h 109"/>
                  <a:gd name="T2" fmla="*/ 0 w 109"/>
                  <a:gd name="T3" fmla="*/ 55 h 109"/>
                  <a:gd name="T4" fmla="*/ 54 w 109"/>
                  <a:gd name="T5" fmla="*/ 109 h 109"/>
                  <a:gd name="T6" fmla="*/ 109 w 109"/>
                  <a:gd name="T7" fmla="*/ 55 h 109"/>
                  <a:gd name="T8" fmla="*/ 54 w 109"/>
                  <a:gd name="T9" fmla="*/ 0 h 109"/>
                  <a:gd name="T10" fmla="*/ 54 w 109"/>
                  <a:gd name="T11" fmla="*/ 79 h 109"/>
                  <a:gd name="T12" fmla="*/ 30 w 109"/>
                  <a:gd name="T13" fmla="*/ 55 h 109"/>
                  <a:gd name="T14" fmla="*/ 54 w 109"/>
                  <a:gd name="T15" fmla="*/ 30 h 109"/>
                  <a:gd name="T16" fmla="*/ 79 w 109"/>
                  <a:gd name="T17" fmla="*/ 55 h 109"/>
                  <a:gd name="T18" fmla="*/ 54 w 109"/>
                  <a:gd name="T19" fmla="*/ 7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109">
                    <a:moveTo>
                      <a:pt x="54" y="0"/>
                    </a:moveTo>
                    <a:cubicBezTo>
                      <a:pt x="24" y="0"/>
                      <a:pt x="0" y="25"/>
                      <a:pt x="0" y="55"/>
                    </a:cubicBezTo>
                    <a:cubicBezTo>
                      <a:pt x="0" y="85"/>
                      <a:pt x="24" y="109"/>
                      <a:pt x="54" y="109"/>
                    </a:cubicBezTo>
                    <a:cubicBezTo>
                      <a:pt x="84" y="109"/>
                      <a:pt x="109" y="85"/>
                      <a:pt x="109" y="55"/>
                    </a:cubicBezTo>
                    <a:cubicBezTo>
                      <a:pt x="109" y="25"/>
                      <a:pt x="84" y="0"/>
                      <a:pt x="54" y="0"/>
                    </a:cubicBezTo>
                    <a:close/>
                    <a:moveTo>
                      <a:pt x="54" y="79"/>
                    </a:moveTo>
                    <a:cubicBezTo>
                      <a:pt x="41" y="79"/>
                      <a:pt x="30" y="68"/>
                      <a:pt x="30" y="55"/>
                    </a:cubicBezTo>
                    <a:cubicBezTo>
                      <a:pt x="30" y="41"/>
                      <a:pt x="41" y="30"/>
                      <a:pt x="54" y="30"/>
                    </a:cubicBezTo>
                    <a:cubicBezTo>
                      <a:pt x="68" y="30"/>
                      <a:pt x="79" y="41"/>
                      <a:pt x="79" y="55"/>
                    </a:cubicBezTo>
                    <a:cubicBezTo>
                      <a:pt x="79" y="68"/>
                      <a:pt x="68" y="79"/>
                      <a:pt x="54" y="79"/>
                    </a:cubicBezTo>
                    <a:close/>
                  </a:path>
                </a:pathLst>
              </a:custGeom>
              <a:solidFill>
                <a:srgbClr val="1AA4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 34">
                <a:extLst>
                  <a:ext uri="{FF2B5EF4-FFF2-40B4-BE49-F238E27FC236}">
                    <a16:creationId xmlns:a16="http://schemas.microsoft.com/office/drawing/2014/main" id="{7C7418AA-7B0A-4862-AF50-2D62E9063C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1657" y="4398328"/>
                <a:ext cx="154296" cy="153109"/>
              </a:xfrm>
              <a:custGeom>
                <a:avLst/>
                <a:gdLst>
                  <a:gd name="T0" fmla="*/ 55 w 110"/>
                  <a:gd name="T1" fmla="*/ 0 h 109"/>
                  <a:gd name="T2" fmla="*/ 0 w 110"/>
                  <a:gd name="T3" fmla="*/ 55 h 109"/>
                  <a:gd name="T4" fmla="*/ 55 w 110"/>
                  <a:gd name="T5" fmla="*/ 109 h 109"/>
                  <a:gd name="T6" fmla="*/ 110 w 110"/>
                  <a:gd name="T7" fmla="*/ 55 h 109"/>
                  <a:gd name="T8" fmla="*/ 55 w 110"/>
                  <a:gd name="T9" fmla="*/ 0 h 109"/>
                  <a:gd name="T10" fmla="*/ 55 w 110"/>
                  <a:gd name="T11" fmla="*/ 79 h 109"/>
                  <a:gd name="T12" fmla="*/ 30 w 110"/>
                  <a:gd name="T13" fmla="*/ 55 h 109"/>
                  <a:gd name="T14" fmla="*/ 55 w 110"/>
                  <a:gd name="T15" fmla="*/ 30 h 109"/>
                  <a:gd name="T16" fmla="*/ 80 w 110"/>
                  <a:gd name="T17" fmla="*/ 55 h 109"/>
                  <a:gd name="T18" fmla="*/ 55 w 110"/>
                  <a:gd name="T19" fmla="*/ 7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09">
                    <a:moveTo>
                      <a:pt x="55" y="0"/>
                    </a:moveTo>
                    <a:cubicBezTo>
                      <a:pt x="25" y="0"/>
                      <a:pt x="0" y="25"/>
                      <a:pt x="0" y="55"/>
                    </a:cubicBezTo>
                    <a:cubicBezTo>
                      <a:pt x="0" y="85"/>
                      <a:pt x="25" y="109"/>
                      <a:pt x="55" y="109"/>
                    </a:cubicBezTo>
                    <a:cubicBezTo>
                      <a:pt x="85" y="109"/>
                      <a:pt x="110" y="85"/>
                      <a:pt x="110" y="55"/>
                    </a:cubicBezTo>
                    <a:cubicBezTo>
                      <a:pt x="110" y="25"/>
                      <a:pt x="85" y="0"/>
                      <a:pt x="55" y="0"/>
                    </a:cubicBezTo>
                    <a:close/>
                    <a:moveTo>
                      <a:pt x="55" y="79"/>
                    </a:moveTo>
                    <a:cubicBezTo>
                      <a:pt x="41" y="79"/>
                      <a:pt x="30" y="68"/>
                      <a:pt x="30" y="55"/>
                    </a:cubicBezTo>
                    <a:cubicBezTo>
                      <a:pt x="30" y="41"/>
                      <a:pt x="41" y="30"/>
                      <a:pt x="55" y="30"/>
                    </a:cubicBezTo>
                    <a:cubicBezTo>
                      <a:pt x="69" y="30"/>
                      <a:pt x="80" y="41"/>
                      <a:pt x="80" y="55"/>
                    </a:cubicBezTo>
                    <a:cubicBezTo>
                      <a:pt x="80" y="68"/>
                      <a:pt x="69" y="79"/>
                      <a:pt x="55" y="79"/>
                    </a:cubicBezTo>
                    <a:close/>
                  </a:path>
                </a:pathLst>
              </a:custGeom>
              <a:solidFill>
                <a:srgbClr val="1AA4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Freeform 35">
                <a:extLst>
                  <a:ext uri="{FF2B5EF4-FFF2-40B4-BE49-F238E27FC236}">
                    <a16:creationId xmlns:a16="http://schemas.microsoft.com/office/drawing/2014/main" id="{68650422-B90F-4BFB-A2DF-B991EC0BBF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23657" y="4184687"/>
                <a:ext cx="1156628" cy="290789"/>
              </a:xfrm>
              <a:custGeom>
                <a:avLst/>
                <a:gdLst>
                  <a:gd name="T0" fmla="*/ 823 w 824"/>
                  <a:gd name="T1" fmla="*/ 0 h 207"/>
                  <a:gd name="T2" fmla="*/ 1 w 824"/>
                  <a:gd name="T3" fmla="*/ 0 h 207"/>
                  <a:gd name="T4" fmla="*/ 0 w 824"/>
                  <a:gd name="T5" fmla="*/ 33 h 207"/>
                  <a:gd name="T6" fmla="*/ 0 w 824"/>
                  <a:gd name="T7" fmla="*/ 90 h 207"/>
                  <a:gd name="T8" fmla="*/ 32 w 824"/>
                  <a:gd name="T9" fmla="*/ 90 h 207"/>
                  <a:gd name="T10" fmla="*/ 32 w 824"/>
                  <a:gd name="T11" fmla="*/ 98 h 207"/>
                  <a:gd name="T12" fmla="*/ 0 w 824"/>
                  <a:gd name="T13" fmla="*/ 98 h 207"/>
                  <a:gd name="T14" fmla="*/ 0 w 824"/>
                  <a:gd name="T15" fmla="*/ 108 h 207"/>
                  <a:gd name="T16" fmla="*/ 32 w 824"/>
                  <a:gd name="T17" fmla="*/ 108 h 207"/>
                  <a:gd name="T18" fmla="*/ 32 w 824"/>
                  <a:gd name="T19" fmla="*/ 116 h 207"/>
                  <a:gd name="T20" fmla="*/ 0 w 824"/>
                  <a:gd name="T21" fmla="*/ 116 h 207"/>
                  <a:gd name="T22" fmla="*/ 0 w 824"/>
                  <a:gd name="T23" fmla="*/ 207 h 207"/>
                  <a:gd name="T24" fmla="*/ 114 w 824"/>
                  <a:gd name="T25" fmla="*/ 207 h 207"/>
                  <a:gd name="T26" fmla="*/ 177 w 824"/>
                  <a:gd name="T27" fmla="*/ 143 h 207"/>
                  <a:gd name="T28" fmla="*/ 241 w 824"/>
                  <a:gd name="T29" fmla="*/ 207 h 207"/>
                  <a:gd name="T30" fmla="*/ 689 w 824"/>
                  <a:gd name="T31" fmla="*/ 207 h 207"/>
                  <a:gd name="T32" fmla="*/ 752 w 824"/>
                  <a:gd name="T33" fmla="*/ 143 h 207"/>
                  <a:gd name="T34" fmla="*/ 815 w 824"/>
                  <a:gd name="T35" fmla="*/ 207 h 207"/>
                  <a:gd name="T36" fmla="*/ 824 w 824"/>
                  <a:gd name="T37" fmla="*/ 207 h 207"/>
                  <a:gd name="T38" fmla="*/ 824 w 824"/>
                  <a:gd name="T39" fmla="*/ 33 h 207"/>
                  <a:gd name="T40" fmla="*/ 823 w 824"/>
                  <a:gd name="T41" fmla="*/ 0 h 207"/>
                  <a:gd name="T42" fmla="*/ 224 w 824"/>
                  <a:gd name="T43" fmla="*/ 61 h 207"/>
                  <a:gd name="T44" fmla="*/ 144 w 824"/>
                  <a:gd name="T45" fmla="*/ 61 h 207"/>
                  <a:gd name="T46" fmla="*/ 144 w 824"/>
                  <a:gd name="T47" fmla="*/ 18 h 207"/>
                  <a:gd name="T48" fmla="*/ 224 w 824"/>
                  <a:gd name="T49" fmla="*/ 18 h 207"/>
                  <a:gd name="T50" fmla="*/ 224 w 824"/>
                  <a:gd name="T51" fmla="*/ 61 h 207"/>
                  <a:gd name="T52" fmla="*/ 316 w 824"/>
                  <a:gd name="T53" fmla="*/ 61 h 207"/>
                  <a:gd name="T54" fmla="*/ 236 w 824"/>
                  <a:gd name="T55" fmla="*/ 61 h 207"/>
                  <a:gd name="T56" fmla="*/ 236 w 824"/>
                  <a:gd name="T57" fmla="*/ 18 h 207"/>
                  <a:gd name="T58" fmla="*/ 316 w 824"/>
                  <a:gd name="T59" fmla="*/ 18 h 207"/>
                  <a:gd name="T60" fmla="*/ 316 w 824"/>
                  <a:gd name="T61" fmla="*/ 61 h 207"/>
                  <a:gd name="T62" fmla="*/ 408 w 824"/>
                  <a:gd name="T63" fmla="*/ 61 h 207"/>
                  <a:gd name="T64" fmla="*/ 328 w 824"/>
                  <a:gd name="T65" fmla="*/ 61 h 207"/>
                  <a:gd name="T66" fmla="*/ 328 w 824"/>
                  <a:gd name="T67" fmla="*/ 18 h 207"/>
                  <a:gd name="T68" fmla="*/ 408 w 824"/>
                  <a:gd name="T69" fmla="*/ 18 h 207"/>
                  <a:gd name="T70" fmla="*/ 408 w 824"/>
                  <a:gd name="T71" fmla="*/ 61 h 207"/>
                  <a:gd name="T72" fmla="*/ 500 w 824"/>
                  <a:gd name="T73" fmla="*/ 61 h 207"/>
                  <a:gd name="T74" fmla="*/ 420 w 824"/>
                  <a:gd name="T75" fmla="*/ 61 h 207"/>
                  <a:gd name="T76" fmla="*/ 420 w 824"/>
                  <a:gd name="T77" fmla="*/ 18 h 207"/>
                  <a:gd name="T78" fmla="*/ 500 w 824"/>
                  <a:gd name="T79" fmla="*/ 18 h 207"/>
                  <a:gd name="T80" fmla="*/ 500 w 824"/>
                  <a:gd name="T81" fmla="*/ 61 h 207"/>
                  <a:gd name="T82" fmla="*/ 592 w 824"/>
                  <a:gd name="T83" fmla="*/ 61 h 207"/>
                  <a:gd name="T84" fmla="*/ 512 w 824"/>
                  <a:gd name="T85" fmla="*/ 61 h 207"/>
                  <a:gd name="T86" fmla="*/ 512 w 824"/>
                  <a:gd name="T87" fmla="*/ 18 h 207"/>
                  <a:gd name="T88" fmla="*/ 592 w 824"/>
                  <a:gd name="T89" fmla="*/ 18 h 207"/>
                  <a:gd name="T90" fmla="*/ 592 w 824"/>
                  <a:gd name="T91" fmla="*/ 61 h 207"/>
                  <a:gd name="T92" fmla="*/ 684 w 824"/>
                  <a:gd name="T93" fmla="*/ 61 h 207"/>
                  <a:gd name="T94" fmla="*/ 604 w 824"/>
                  <a:gd name="T95" fmla="*/ 61 h 207"/>
                  <a:gd name="T96" fmla="*/ 604 w 824"/>
                  <a:gd name="T97" fmla="*/ 18 h 207"/>
                  <a:gd name="T98" fmla="*/ 684 w 824"/>
                  <a:gd name="T99" fmla="*/ 18 h 207"/>
                  <a:gd name="T100" fmla="*/ 684 w 824"/>
                  <a:gd name="T101" fmla="*/ 61 h 207"/>
                  <a:gd name="T102" fmla="*/ 742 w 824"/>
                  <a:gd name="T103" fmla="*/ 125 h 207"/>
                  <a:gd name="T104" fmla="*/ 694 w 824"/>
                  <a:gd name="T105" fmla="*/ 125 h 207"/>
                  <a:gd name="T106" fmla="*/ 694 w 824"/>
                  <a:gd name="T107" fmla="*/ 18 h 207"/>
                  <a:gd name="T108" fmla="*/ 742 w 824"/>
                  <a:gd name="T109" fmla="*/ 18 h 207"/>
                  <a:gd name="T110" fmla="*/ 742 w 824"/>
                  <a:gd name="T111" fmla="*/ 125 h 207"/>
                  <a:gd name="T112" fmla="*/ 806 w 824"/>
                  <a:gd name="T113" fmla="*/ 99 h 207"/>
                  <a:gd name="T114" fmla="*/ 758 w 824"/>
                  <a:gd name="T115" fmla="*/ 99 h 207"/>
                  <a:gd name="T116" fmla="*/ 758 w 824"/>
                  <a:gd name="T117" fmla="*/ 18 h 207"/>
                  <a:gd name="T118" fmla="*/ 806 w 824"/>
                  <a:gd name="T119" fmla="*/ 18 h 207"/>
                  <a:gd name="T120" fmla="*/ 806 w 824"/>
                  <a:gd name="T121" fmla="*/ 9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24" h="207">
                    <a:moveTo>
                      <a:pt x="82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1"/>
                      <a:pt x="0" y="22"/>
                      <a:pt x="0" y="33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16"/>
                      <a:pt x="32" y="116"/>
                      <a:pt x="32" y="11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114" y="207"/>
                      <a:pt x="114" y="207"/>
                      <a:pt x="114" y="207"/>
                    </a:cubicBezTo>
                    <a:cubicBezTo>
                      <a:pt x="114" y="172"/>
                      <a:pt x="142" y="143"/>
                      <a:pt x="177" y="143"/>
                    </a:cubicBezTo>
                    <a:cubicBezTo>
                      <a:pt x="212" y="143"/>
                      <a:pt x="241" y="172"/>
                      <a:pt x="241" y="207"/>
                    </a:cubicBezTo>
                    <a:cubicBezTo>
                      <a:pt x="689" y="207"/>
                      <a:pt x="689" y="207"/>
                      <a:pt x="689" y="207"/>
                    </a:cubicBezTo>
                    <a:cubicBezTo>
                      <a:pt x="689" y="172"/>
                      <a:pt x="717" y="143"/>
                      <a:pt x="752" y="143"/>
                    </a:cubicBezTo>
                    <a:cubicBezTo>
                      <a:pt x="787" y="143"/>
                      <a:pt x="815" y="172"/>
                      <a:pt x="815" y="207"/>
                    </a:cubicBezTo>
                    <a:cubicBezTo>
                      <a:pt x="824" y="207"/>
                      <a:pt x="824" y="207"/>
                      <a:pt x="824" y="207"/>
                    </a:cubicBezTo>
                    <a:cubicBezTo>
                      <a:pt x="824" y="33"/>
                      <a:pt x="824" y="33"/>
                      <a:pt x="824" y="33"/>
                    </a:cubicBezTo>
                    <a:cubicBezTo>
                      <a:pt x="824" y="22"/>
                      <a:pt x="824" y="11"/>
                      <a:pt x="823" y="0"/>
                    </a:cubicBezTo>
                    <a:close/>
                    <a:moveTo>
                      <a:pt x="224" y="61"/>
                    </a:moveTo>
                    <a:cubicBezTo>
                      <a:pt x="144" y="61"/>
                      <a:pt x="144" y="61"/>
                      <a:pt x="144" y="61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224" y="18"/>
                      <a:pt x="224" y="18"/>
                      <a:pt x="224" y="18"/>
                    </a:cubicBezTo>
                    <a:lnTo>
                      <a:pt x="224" y="61"/>
                    </a:lnTo>
                    <a:close/>
                    <a:moveTo>
                      <a:pt x="316" y="61"/>
                    </a:moveTo>
                    <a:cubicBezTo>
                      <a:pt x="236" y="61"/>
                      <a:pt x="236" y="61"/>
                      <a:pt x="236" y="61"/>
                    </a:cubicBezTo>
                    <a:cubicBezTo>
                      <a:pt x="236" y="18"/>
                      <a:pt x="236" y="18"/>
                      <a:pt x="236" y="18"/>
                    </a:cubicBezTo>
                    <a:cubicBezTo>
                      <a:pt x="316" y="18"/>
                      <a:pt x="316" y="18"/>
                      <a:pt x="316" y="18"/>
                    </a:cubicBezTo>
                    <a:lnTo>
                      <a:pt x="316" y="61"/>
                    </a:lnTo>
                    <a:close/>
                    <a:moveTo>
                      <a:pt x="408" y="61"/>
                    </a:moveTo>
                    <a:cubicBezTo>
                      <a:pt x="328" y="61"/>
                      <a:pt x="328" y="61"/>
                      <a:pt x="328" y="61"/>
                    </a:cubicBezTo>
                    <a:cubicBezTo>
                      <a:pt x="328" y="18"/>
                      <a:pt x="328" y="18"/>
                      <a:pt x="328" y="18"/>
                    </a:cubicBezTo>
                    <a:cubicBezTo>
                      <a:pt x="408" y="18"/>
                      <a:pt x="408" y="18"/>
                      <a:pt x="408" y="18"/>
                    </a:cubicBezTo>
                    <a:lnTo>
                      <a:pt x="408" y="61"/>
                    </a:lnTo>
                    <a:close/>
                    <a:moveTo>
                      <a:pt x="500" y="61"/>
                    </a:moveTo>
                    <a:cubicBezTo>
                      <a:pt x="420" y="61"/>
                      <a:pt x="420" y="61"/>
                      <a:pt x="420" y="61"/>
                    </a:cubicBezTo>
                    <a:cubicBezTo>
                      <a:pt x="420" y="18"/>
                      <a:pt x="420" y="18"/>
                      <a:pt x="420" y="18"/>
                    </a:cubicBezTo>
                    <a:cubicBezTo>
                      <a:pt x="500" y="18"/>
                      <a:pt x="500" y="18"/>
                      <a:pt x="500" y="18"/>
                    </a:cubicBezTo>
                    <a:lnTo>
                      <a:pt x="500" y="61"/>
                    </a:lnTo>
                    <a:close/>
                    <a:moveTo>
                      <a:pt x="592" y="61"/>
                    </a:moveTo>
                    <a:cubicBezTo>
                      <a:pt x="512" y="61"/>
                      <a:pt x="512" y="61"/>
                      <a:pt x="512" y="61"/>
                    </a:cubicBezTo>
                    <a:cubicBezTo>
                      <a:pt x="512" y="18"/>
                      <a:pt x="512" y="18"/>
                      <a:pt x="512" y="18"/>
                    </a:cubicBezTo>
                    <a:cubicBezTo>
                      <a:pt x="592" y="18"/>
                      <a:pt x="592" y="18"/>
                      <a:pt x="592" y="18"/>
                    </a:cubicBezTo>
                    <a:lnTo>
                      <a:pt x="592" y="61"/>
                    </a:lnTo>
                    <a:close/>
                    <a:moveTo>
                      <a:pt x="684" y="61"/>
                    </a:moveTo>
                    <a:cubicBezTo>
                      <a:pt x="604" y="61"/>
                      <a:pt x="604" y="61"/>
                      <a:pt x="604" y="61"/>
                    </a:cubicBezTo>
                    <a:cubicBezTo>
                      <a:pt x="604" y="18"/>
                      <a:pt x="604" y="18"/>
                      <a:pt x="604" y="18"/>
                    </a:cubicBezTo>
                    <a:cubicBezTo>
                      <a:pt x="684" y="18"/>
                      <a:pt x="684" y="18"/>
                      <a:pt x="684" y="18"/>
                    </a:cubicBezTo>
                    <a:lnTo>
                      <a:pt x="684" y="61"/>
                    </a:lnTo>
                    <a:close/>
                    <a:moveTo>
                      <a:pt x="742" y="125"/>
                    </a:moveTo>
                    <a:cubicBezTo>
                      <a:pt x="694" y="125"/>
                      <a:pt x="694" y="125"/>
                      <a:pt x="694" y="125"/>
                    </a:cubicBezTo>
                    <a:cubicBezTo>
                      <a:pt x="694" y="18"/>
                      <a:pt x="694" y="18"/>
                      <a:pt x="694" y="18"/>
                    </a:cubicBezTo>
                    <a:cubicBezTo>
                      <a:pt x="742" y="18"/>
                      <a:pt x="742" y="18"/>
                      <a:pt x="742" y="18"/>
                    </a:cubicBezTo>
                    <a:lnTo>
                      <a:pt x="742" y="125"/>
                    </a:lnTo>
                    <a:close/>
                    <a:moveTo>
                      <a:pt x="806" y="99"/>
                    </a:moveTo>
                    <a:cubicBezTo>
                      <a:pt x="758" y="99"/>
                      <a:pt x="758" y="99"/>
                      <a:pt x="758" y="99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806" y="18"/>
                      <a:pt x="806" y="18"/>
                      <a:pt x="806" y="18"/>
                    </a:cubicBezTo>
                    <a:lnTo>
                      <a:pt x="806" y="99"/>
                    </a:lnTo>
                    <a:close/>
                  </a:path>
                </a:pathLst>
              </a:custGeom>
              <a:solidFill>
                <a:srgbClr val="1AA4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36">
                <a:extLst>
                  <a:ext uri="{FF2B5EF4-FFF2-40B4-BE49-F238E27FC236}">
                    <a16:creationId xmlns:a16="http://schemas.microsoft.com/office/drawing/2014/main" id="{1A893CA5-BEBE-4DAA-8671-ACD95DA00E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0778" y="3995377"/>
                <a:ext cx="1142385" cy="173880"/>
              </a:xfrm>
              <a:custGeom>
                <a:avLst/>
                <a:gdLst>
                  <a:gd name="T0" fmla="*/ 803 w 814"/>
                  <a:gd name="T1" fmla="*/ 53 h 124"/>
                  <a:gd name="T2" fmla="*/ 739 w 814"/>
                  <a:gd name="T3" fmla="*/ 0 h 124"/>
                  <a:gd name="T4" fmla="*/ 80 w 814"/>
                  <a:gd name="T5" fmla="*/ 0 h 124"/>
                  <a:gd name="T6" fmla="*/ 12 w 814"/>
                  <a:gd name="T7" fmla="*/ 55 h 124"/>
                  <a:gd name="T8" fmla="*/ 4 w 814"/>
                  <a:gd name="T9" fmla="*/ 96 h 124"/>
                  <a:gd name="T10" fmla="*/ 0 w 814"/>
                  <a:gd name="T11" fmla="*/ 124 h 124"/>
                  <a:gd name="T12" fmla="*/ 814 w 814"/>
                  <a:gd name="T13" fmla="*/ 124 h 124"/>
                  <a:gd name="T14" fmla="*/ 803 w 814"/>
                  <a:gd name="T15" fmla="*/ 53 h 124"/>
                  <a:gd name="T16" fmla="*/ 126 w 814"/>
                  <a:gd name="T17" fmla="*/ 62 h 124"/>
                  <a:gd name="T18" fmla="*/ 33 w 814"/>
                  <a:gd name="T19" fmla="*/ 62 h 124"/>
                  <a:gd name="T20" fmla="*/ 94 w 814"/>
                  <a:gd name="T21" fmla="*/ 19 h 124"/>
                  <a:gd name="T22" fmla="*/ 126 w 814"/>
                  <a:gd name="T23" fmla="*/ 19 h 124"/>
                  <a:gd name="T24" fmla="*/ 126 w 814"/>
                  <a:gd name="T25" fmla="*/ 62 h 124"/>
                  <a:gd name="T26" fmla="*/ 219 w 814"/>
                  <a:gd name="T27" fmla="*/ 62 h 124"/>
                  <a:gd name="T28" fmla="*/ 139 w 814"/>
                  <a:gd name="T29" fmla="*/ 62 h 124"/>
                  <a:gd name="T30" fmla="*/ 139 w 814"/>
                  <a:gd name="T31" fmla="*/ 19 h 124"/>
                  <a:gd name="T32" fmla="*/ 219 w 814"/>
                  <a:gd name="T33" fmla="*/ 19 h 124"/>
                  <a:gd name="T34" fmla="*/ 219 w 814"/>
                  <a:gd name="T35" fmla="*/ 62 h 124"/>
                  <a:gd name="T36" fmla="*/ 311 w 814"/>
                  <a:gd name="T37" fmla="*/ 62 h 124"/>
                  <a:gd name="T38" fmla="*/ 231 w 814"/>
                  <a:gd name="T39" fmla="*/ 62 h 124"/>
                  <a:gd name="T40" fmla="*/ 231 w 814"/>
                  <a:gd name="T41" fmla="*/ 19 h 124"/>
                  <a:gd name="T42" fmla="*/ 311 w 814"/>
                  <a:gd name="T43" fmla="*/ 19 h 124"/>
                  <a:gd name="T44" fmla="*/ 311 w 814"/>
                  <a:gd name="T45" fmla="*/ 62 h 124"/>
                  <a:gd name="T46" fmla="*/ 404 w 814"/>
                  <a:gd name="T47" fmla="*/ 62 h 124"/>
                  <a:gd name="T48" fmla="*/ 324 w 814"/>
                  <a:gd name="T49" fmla="*/ 62 h 124"/>
                  <a:gd name="T50" fmla="*/ 324 w 814"/>
                  <a:gd name="T51" fmla="*/ 19 h 124"/>
                  <a:gd name="T52" fmla="*/ 404 w 814"/>
                  <a:gd name="T53" fmla="*/ 19 h 124"/>
                  <a:gd name="T54" fmla="*/ 404 w 814"/>
                  <a:gd name="T55" fmla="*/ 62 h 124"/>
                  <a:gd name="T56" fmla="*/ 496 w 814"/>
                  <a:gd name="T57" fmla="*/ 62 h 124"/>
                  <a:gd name="T58" fmla="*/ 416 w 814"/>
                  <a:gd name="T59" fmla="*/ 62 h 124"/>
                  <a:gd name="T60" fmla="*/ 416 w 814"/>
                  <a:gd name="T61" fmla="*/ 19 h 124"/>
                  <a:gd name="T62" fmla="*/ 496 w 814"/>
                  <a:gd name="T63" fmla="*/ 19 h 124"/>
                  <a:gd name="T64" fmla="*/ 496 w 814"/>
                  <a:gd name="T65" fmla="*/ 62 h 124"/>
                  <a:gd name="T66" fmla="*/ 589 w 814"/>
                  <a:gd name="T67" fmla="*/ 62 h 124"/>
                  <a:gd name="T68" fmla="*/ 508 w 814"/>
                  <a:gd name="T69" fmla="*/ 62 h 124"/>
                  <a:gd name="T70" fmla="*/ 508 w 814"/>
                  <a:gd name="T71" fmla="*/ 19 h 124"/>
                  <a:gd name="T72" fmla="*/ 589 w 814"/>
                  <a:gd name="T73" fmla="*/ 19 h 124"/>
                  <a:gd name="T74" fmla="*/ 589 w 814"/>
                  <a:gd name="T75" fmla="*/ 62 h 124"/>
                  <a:gd name="T76" fmla="*/ 681 w 814"/>
                  <a:gd name="T77" fmla="*/ 62 h 124"/>
                  <a:gd name="T78" fmla="*/ 601 w 814"/>
                  <a:gd name="T79" fmla="*/ 62 h 124"/>
                  <a:gd name="T80" fmla="*/ 601 w 814"/>
                  <a:gd name="T81" fmla="*/ 19 h 124"/>
                  <a:gd name="T82" fmla="*/ 681 w 814"/>
                  <a:gd name="T83" fmla="*/ 19 h 124"/>
                  <a:gd name="T84" fmla="*/ 681 w 814"/>
                  <a:gd name="T85" fmla="*/ 62 h 124"/>
                  <a:gd name="T86" fmla="*/ 693 w 814"/>
                  <a:gd name="T87" fmla="*/ 62 h 124"/>
                  <a:gd name="T88" fmla="*/ 693 w 814"/>
                  <a:gd name="T89" fmla="*/ 19 h 124"/>
                  <a:gd name="T90" fmla="*/ 724 w 814"/>
                  <a:gd name="T91" fmla="*/ 19 h 124"/>
                  <a:gd name="T92" fmla="*/ 782 w 814"/>
                  <a:gd name="T93" fmla="*/ 62 h 124"/>
                  <a:gd name="T94" fmla="*/ 693 w 814"/>
                  <a:gd name="T95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14" h="124">
                    <a:moveTo>
                      <a:pt x="803" y="53"/>
                    </a:moveTo>
                    <a:cubicBezTo>
                      <a:pt x="796" y="24"/>
                      <a:pt x="769" y="0"/>
                      <a:pt x="739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7" y="0"/>
                      <a:pt x="22" y="23"/>
                      <a:pt x="12" y="55"/>
                    </a:cubicBezTo>
                    <a:cubicBezTo>
                      <a:pt x="8" y="67"/>
                      <a:pt x="4" y="96"/>
                      <a:pt x="4" y="96"/>
                    </a:cubicBezTo>
                    <a:cubicBezTo>
                      <a:pt x="3" y="105"/>
                      <a:pt x="1" y="115"/>
                      <a:pt x="0" y="124"/>
                    </a:cubicBezTo>
                    <a:cubicBezTo>
                      <a:pt x="814" y="124"/>
                      <a:pt x="814" y="124"/>
                      <a:pt x="814" y="124"/>
                    </a:cubicBezTo>
                    <a:cubicBezTo>
                      <a:pt x="812" y="101"/>
                      <a:pt x="808" y="74"/>
                      <a:pt x="803" y="53"/>
                    </a:cubicBezTo>
                    <a:close/>
                    <a:moveTo>
                      <a:pt x="126" y="62"/>
                    </a:moveTo>
                    <a:cubicBezTo>
                      <a:pt x="33" y="62"/>
                      <a:pt x="33" y="62"/>
                      <a:pt x="33" y="62"/>
                    </a:cubicBezTo>
                    <a:cubicBezTo>
                      <a:pt x="42" y="36"/>
                      <a:pt x="66" y="19"/>
                      <a:pt x="94" y="19"/>
                    </a:cubicBezTo>
                    <a:cubicBezTo>
                      <a:pt x="126" y="19"/>
                      <a:pt x="126" y="19"/>
                      <a:pt x="126" y="19"/>
                    </a:cubicBezTo>
                    <a:lnTo>
                      <a:pt x="126" y="62"/>
                    </a:lnTo>
                    <a:close/>
                    <a:moveTo>
                      <a:pt x="219" y="62"/>
                    </a:moveTo>
                    <a:cubicBezTo>
                      <a:pt x="139" y="62"/>
                      <a:pt x="139" y="62"/>
                      <a:pt x="139" y="62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219" y="19"/>
                      <a:pt x="219" y="19"/>
                      <a:pt x="219" y="19"/>
                    </a:cubicBezTo>
                    <a:lnTo>
                      <a:pt x="219" y="62"/>
                    </a:lnTo>
                    <a:close/>
                    <a:moveTo>
                      <a:pt x="311" y="62"/>
                    </a:moveTo>
                    <a:cubicBezTo>
                      <a:pt x="231" y="62"/>
                      <a:pt x="231" y="62"/>
                      <a:pt x="231" y="62"/>
                    </a:cubicBezTo>
                    <a:cubicBezTo>
                      <a:pt x="231" y="19"/>
                      <a:pt x="231" y="19"/>
                      <a:pt x="231" y="19"/>
                    </a:cubicBezTo>
                    <a:cubicBezTo>
                      <a:pt x="311" y="19"/>
                      <a:pt x="311" y="19"/>
                      <a:pt x="311" y="19"/>
                    </a:cubicBezTo>
                    <a:lnTo>
                      <a:pt x="311" y="62"/>
                    </a:lnTo>
                    <a:close/>
                    <a:moveTo>
                      <a:pt x="404" y="62"/>
                    </a:moveTo>
                    <a:cubicBezTo>
                      <a:pt x="324" y="62"/>
                      <a:pt x="324" y="62"/>
                      <a:pt x="324" y="62"/>
                    </a:cubicBezTo>
                    <a:cubicBezTo>
                      <a:pt x="324" y="19"/>
                      <a:pt x="324" y="19"/>
                      <a:pt x="324" y="19"/>
                    </a:cubicBezTo>
                    <a:cubicBezTo>
                      <a:pt x="404" y="19"/>
                      <a:pt x="404" y="19"/>
                      <a:pt x="404" y="19"/>
                    </a:cubicBezTo>
                    <a:lnTo>
                      <a:pt x="404" y="62"/>
                    </a:lnTo>
                    <a:close/>
                    <a:moveTo>
                      <a:pt x="496" y="62"/>
                    </a:moveTo>
                    <a:cubicBezTo>
                      <a:pt x="416" y="62"/>
                      <a:pt x="416" y="62"/>
                      <a:pt x="416" y="62"/>
                    </a:cubicBezTo>
                    <a:cubicBezTo>
                      <a:pt x="416" y="19"/>
                      <a:pt x="416" y="19"/>
                      <a:pt x="416" y="19"/>
                    </a:cubicBezTo>
                    <a:cubicBezTo>
                      <a:pt x="496" y="19"/>
                      <a:pt x="496" y="19"/>
                      <a:pt x="496" y="19"/>
                    </a:cubicBezTo>
                    <a:lnTo>
                      <a:pt x="496" y="62"/>
                    </a:lnTo>
                    <a:close/>
                    <a:moveTo>
                      <a:pt x="589" y="62"/>
                    </a:moveTo>
                    <a:cubicBezTo>
                      <a:pt x="508" y="62"/>
                      <a:pt x="508" y="62"/>
                      <a:pt x="508" y="62"/>
                    </a:cubicBezTo>
                    <a:cubicBezTo>
                      <a:pt x="508" y="19"/>
                      <a:pt x="508" y="19"/>
                      <a:pt x="508" y="19"/>
                    </a:cubicBezTo>
                    <a:cubicBezTo>
                      <a:pt x="589" y="19"/>
                      <a:pt x="589" y="19"/>
                      <a:pt x="589" y="19"/>
                    </a:cubicBezTo>
                    <a:lnTo>
                      <a:pt x="589" y="62"/>
                    </a:lnTo>
                    <a:close/>
                    <a:moveTo>
                      <a:pt x="681" y="62"/>
                    </a:moveTo>
                    <a:cubicBezTo>
                      <a:pt x="601" y="62"/>
                      <a:pt x="601" y="62"/>
                      <a:pt x="601" y="62"/>
                    </a:cubicBezTo>
                    <a:cubicBezTo>
                      <a:pt x="601" y="19"/>
                      <a:pt x="601" y="19"/>
                      <a:pt x="601" y="19"/>
                    </a:cubicBezTo>
                    <a:cubicBezTo>
                      <a:pt x="681" y="19"/>
                      <a:pt x="681" y="19"/>
                      <a:pt x="681" y="19"/>
                    </a:cubicBezTo>
                    <a:lnTo>
                      <a:pt x="681" y="62"/>
                    </a:lnTo>
                    <a:close/>
                    <a:moveTo>
                      <a:pt x="693" y="62"/>
                    </a:moveTo>
                    <a:cubicBezTo>
                      <a:pt x="693" y="19"/>
                      <a:pt x="693" y="19"/>
                      <a:pt x="693" y="19"/>
                    </a:cubicBezTo>
                    <a:cubicBezTo>
                      <a:pt x="724" y="19"/>
                      <a:pt x="724" y="19"/>
                      <a:pt x="724" y="19"/>
                    </a:cubicBezTo>
                    <a:cubicBezTo>
                      <a:pt x="751" y="19"/>
                      <a:pt x="775" y="36"/>
                      <a:pt x="782" y="62"/>
                    </a:cubicBezTo>
                    <a:lnTo>
                      <a:pt x="693" y="62"/>
                    </a:lnTo>
                    <a:close/>
                  </a:path>
                </a:pathLst>
              </a:custGeom>
              <a:solidFill>
                <a:srgbClr val="1AA4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0" name="Freeform 37">
              <a:extLst>
                <a:ext uri="{FF2B5EF4-FFF2-40B4-BE49-F238E27FC236}">
                  <a16:creationId xmlns:a16="http://schemas.microsoft.com/office/drawing/2014/main" id="{848F476D-5EC0-4408-9D34-A8C7F87C0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868" y="3906954"/>
              <a:ext cx="3146455" cy="673562"/>
            </a:xfrm>
            <a:custGeom>
              <a:avLst/>
              <a:gdLst>
                <a:gd name="T0" fmla="*/ 2143 w 2242"/>
                <a:gd name="T1" fmla="*/ 431 h 480"/>
                <a:gd name="T2" fmla="*/ 2143 w 2242"/>
                <a:gd name="T3" fmla="*/ 231 h 480"/>
                <a:gd name="T4" fmla="*/ 2144 w 2242"/>
                <a:gd name="T5" fmla="*/ 196 h 480"/>
                <a:gd name="T6" fmla="*/ 2146 w 2242"/>
                <a:gd name="T7" fmla="*/ 172 h 480"/>
                <a:gd name="T8" fmla="*/ 2150 w 2242"/>
                <a:gd name="T9" fmla="*/ 172 h 480"/>
                <a:gd name="T10" fmla="*/ 2152 w 2242"/>
                <a:gd name="T11" fmla="*/ 156 h 480"/>
                <a:gd name="T12" fmla="*/ 2161 w 2242"/>
                <a:gd name="T13" fmla="*/ 110 h 480"/>
                <a:gd name="T14" fmla="*/ 2242 w 2242"/>
                <a:gd name="T15" fmla="*/ 37 h 480"/>
                <a:gd name="T16" fmla="*/ 2242 w 2242"/>
                <a:gd name="T17" fmla="*/ 0 h 480"/>
                <a:gd name="T18" fmla="*/ 0 w 2242"/>
                <a:gd name="T19" fmla="*/ 0 h 480"/>
                <a:gd name="T20" fmla="*/ 0 w 2242"/>
                <a:gd name="T21" fmla="*/ 480 h 480"/>
                <a:gd name="T22" fmla="*/ 2242 w 2242"/>
                <a:gd name="T23" fmla="*/ 480 h 480"/>
                <a:gd name="T24" fmla="*/ 2242 w 2242"/>
                <a:gd name="T25" fmla="*/ 431 h 480"/>
                <a:gd name="T26" fmla="*/ 2143 w 2242"/>
                <a:gd name="T27" fmla="*/ 43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2" h="480">
                  <a:moveTo>
                    <a:pt x="2143" y="431"/>
                  </a:moveTo>
                  <a:cubicBezTo>
                    <a:pt x="2143" y="231"/>
                    <a:pt x="2143" y="231"/>
                    <a:pt x="2143" y="231"/>
                  </a:cubicBezTo>
                  <a:cubicBezTo>
                    <a:pt x="2143" y="220"/>
                    <a:pt x="2144" y="208"/>
                    <a:pt x="2144" y="196"/>
                  </a:cubicBezTo>
                  <a:cubicBezTo>
                    <a:pt x="2146" y="172"/>
                    <a:pt x="2146" y="172"/>
                    <a:pt x="2146" y="172"/>
                  </a:cubicBezTo>
                  <a:cubicBezTo>
                    <a:pt x="2150" y="172"/>
                    <a:pt x="2150" y="172"/>
                    <a:pt x="2150" y="172"/>
                  </a:cubicBezTo>
                  <a:cubicBezTo>
                    <a:pt x="2151" y="166"/>
                    <a:pt x="2151" y="161"/>
                    <a:pt x="2152" y="156"/>
                  </a:cubicBezTo>
                  <a:cubicBezTo>
                    <a:pt x="2153" y="151"/>
                    <a:pt x="2156" y="124"/>
                    <a:pt x="2161" y="110"/>
                  </a:cubicBezTo>
                  <a:cubicBezTo>
                    <a:pt x="2174" y="70"/>
                    <a:pt x="2205" y="42"/>
                    <a:pt x="2242" y="37"/>
                  </a:cubicBezTo>
                  <a:cubicBezTo>
                    <a:pt x="2242" y="0"/>
                    <a:pt x="2242" y="0"/>
                    <a:pt x="22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2242" y="480"/>
                    <a:pt x="2242" y="480"/>
                    <a:pt x="2242" y="480"/>
                  </a:cubicBezTo>
                  <a:cubicBezTo>
                    <a:pt x="2242" y="431"/>
                    <a:pt x="2242" y="431"/>
                    <a:pt x="2242" y="431"/>
                  </a:cubicBezTo>
                  <a:lnTo>
                    <a:pt x="2143" y="431"/>
                  </a:lnTo>
                  <a:close/>
                </a:path>
              </a:pathLst>
            </a:custGeom>
            <a:solidFill>
              <a:srgbClr val="1AA4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37">
              <a:extLst>
                <a:ext uri="{FF2B5EF4-FFF2-40B4-BE49-F238E27FC236}">
                  <a16:creationId xmlns:a16="http://schemas.microsoft.com/office/drawing/2014/main" id="{41B004EE-948C-45AB-9D59-EC027C867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906954"/>
              <a:ext cx="2979867" cy="673562"/>
            </a:xfrm>
            <a:prstGeom prst="rect">
              <a:avLst/>
            </a:prstGeom>
            <a:solidFill>
              <a:srgbClr val="1AA4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52" name="Picture 44">
              <a:extLst>
                <a:ext uri="{FF2B5EF4-FFF2-40B4-BE49-F238E27FC236}">
                  <a16:creationId xmlns:a16="http://schemas.microsoft.com/office/drawing/2014/main" id="{5410A410-46F6-4F4A-B906-C0869241C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H="1">
              <a:off x="2493770" y="2093515"/>
              <a:ext cx="1138782" cy="6126324"/>
            </a:xfrm>
            <a:prstGeom prst="rect">
              <a:avLst/>
            </a:prstGeom>
          </p:spPr>
        </p:pic>
      </p:grpSp>
      <p:grpSp>
        <p:nvGrpSpPr>
          <p:cNvPr id="57" name="Group 28">
            <a:extLst>
              <a:ext uri="{FF2B5EF4-FFF2-40B4-BE49-F238E27FC236}">
                <a16:creationId xmlns:a16="http://schemas.microsoft.com/office/drawing/2014/main" id="{19CFF9F9-BBCE-482D-AB5B-1DC6288DA387}"/>
              </a:ext>
            </a:extLst>
          </p:cNvPr>
          <p:cNvGrpSpPr/>
          <p:nvPr/>
        </p:nvGrpSpPr>
        <p:grpSpPr>
          <a:xfrm>
            <a:off x="0" y="2994204"/>
            <a:ext cx="6212969" cy="1812344"/>
            <a:chOff x="-2" y="3177014"/>
            <a:chExt cx="6212969" cy="1812344"/>
          </a:xfrm>
        </p:grpSpPr>
        <p:sp>
          <p:nvSpPr>
            <p:cNvPr id="58" name="Freeform 31">
              <a:extLst>
                <a:ext uri="{FF2B5EF4-FFF2-40B4-BE49-F238E27FC236}">
                  <a16:creationId xmlns:a16="http://schemas.microsoft.com/office/drawing/2014/main" id="{67D7DF4A-2E4A-4AD6-A197-7F7A79433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7835" y="3261283"/>
              <a:ext cx="1455132" cy="524607"/>
            </a:xfrm>
            <a:custGeom>
              <a:avLst/>
              <a:gdLst>
                <a:gd name="T0" fmla="*/ 753 w 1037"/>
                <a:gd name="T1" fmla="*/ 155 h 374"/>
                <a:gd name="T2" fmla="*/ 698 w 1037"/>
                <a:gd name="T3" fmla="*/ 155 h 374"/>
                <a:gd name="T4" fmla="*/ 578 w 1037"/>
                <a:gd name="T5" fmla="*/ 31 h 374"/>
                <a:gd name="T6" fmla="*/ 473 w 1037"/>
                <a:gd name="T7" fmla="*/ 52 h 374"/>
                <a:gd name="T8" fmla="*/ 315 w 1037"/>
                <a:gd name="T9" fmla="*/ 0 h 374"/>
                <a:gd name="T10" fmla="*/ 178 w 1037"/>
                <a:gd name="T11" fmla="*/ 155 h 374"/>
                <a:gd name="T12" fmla="*/ 0 w 1037"/>
                <a:gd name="T13" fmla="*/ 118 h 374"/>
                <a:gd name="T14" fmla="*/ 804 w 1037"/>
                <a:gd name="T15" fmla="*/ 374 h 374"/>
                <a:gd name="T16" fmla="*/ 866 w 1037"/>
                <a:gd name="T17" fmla="*/ 118 h 374"/>
                <a:gd name="T18" fmla="*/ 289 w 1037"/>
                <a:gd name="T19" fmla="*/ 115 h 374"/>
                <a:gd name="T20" fmla="*/ 309 w 1037"/>
                <a:gd name="T21" fmla="*/ 148 h 374"/>
                <a:gd name="T22" fmla="*/ 342 w 1037"/>
                <a:gd name="T23" fmla="*/ 148 h 374"/>
                <a:gd name="T24" fmla="*/ 362 w 1037"/>
                <a:gd name="T25" fmla="*/ 115 h 374"/>
                <a:gd name="T26" fmla="*/ 362 w 1037"/>
                <a:gd name="T27" fmla="*/ 148 h 374"/>
                <a:gd name="T28" fmla="*/ 448 w 1037"/>
                <a:gd name="T29" fmla="*/ 115 h 374"/>
                <a:gd name="T30" fmla="*/ 204 w 1037"/>
                <a:gd name="T31" fmla="*/ 77 h 374"/>
                <a:gd name="T32" fmla="*/ 448 w 1037"/>
                <a:gd name="T33" fmla="*/ 77 h 374"/>
                <a:gd name="T34" fmla="*/ 204 w 1037"/>
                <a:gd name="T35" fmla="*/ 77 h 374"/>
                <a:gd name="T36" fmla="*/ 236 w 1037"/>
                <a:gd name="T37" fmla="*/ 148 h 374"/>
                <a:gd name="T38" fmla="*/ 674 w 1037"/>
                <a:gd name="T39" fmla="*/ 204 h 374"/>
                <a:gd name="T40" fmla="*/ 674 w 1037"/>
                <a:gd name="T41" fmla="*/ 244 h 374"/>
                <a:gd name="T42" fmla="*/ 649 w 1037"/>
                <a:gd name="T43" fmla="*/ 244 h 374"/>
                <a:gd name="T44" fmla="*/ 649 w 1037"/>
                <a:gd name="T45" fmla="*/ 204 h 374"/>
                <a:gd name="T46" fmla="*/ 350 w 1037"/>
                <a:gd name="T47" fmla="*/ 244 h 374"/>
                <a:gd name="T48" fmla="*/ 325 w 1037"/>
                <a:gd name="T49" fmla="*/ 204 h 374"/>
                <a:gd name="T50" fmla="*/ 269 w 1037"/>
                <a:gd name="T51" fmla="*/ 204 h 374"/>
                <a:gd name="T52" fmla="*/ 107 w 1037"/>
                <a:gd name="T53" fmla="*/ 244 h 374"/>
                <a:gd name="T54" fmla="*/ 163 w 1037"/>
                <a:gd name="T55" fmla="*/ 244 h 374"/>
                <a:gd name="T56" fmla="*/ 198 w 1037"/>
                <a:gd name="T57" fmla="*/ 282 h 374"/>
                <a:gd name="T58" fmla="*/ 244 w 1037"/>
                <a:gd name="T59" fmla="*/ 244 h 374"/>
                <a:gd name="T60" fmla="*/ 244 w 1037"/>
                <a:gd name="T61" fmla="*/ 204 h 374"/>
                <a:gd name="T62" fmla="*/ 260 w 1037"/>
                <a:gd name="T63" fmla="*/ 322 h 374"/>
                <a:gd name="T64" fmla="*/ 303 w 1037"/>
                <a:gd name="T65" fmla="*/ 322 h 374"/>
                <a:gd name="T66" fmla="*/ 323 w 1037"/>
                <a:gd name="T67" fmla="*/ 282 h 374"/>
                <a:gd name="T68" fmla="*/ 427 w 1037"/>
                <a:gd name="T69" fmla="*/ 322 h 374"/>
                <a:gd name="T70" fmla="*/ 427 w 1037"/>
                <a:gd name="T71" fmla="*/ 282 h 374"/>
                <a:gd name="T72" fmla="*/ 487 w 1037"/>
                <a:gd name="T73" fmla="*/ 204 h 374"/>
                <a:gd name="T74" fmla="*/ 431 w 1037"/>
                <a:gd name="T75" fmla="*/ 204 h 374"/>
                <a:gd name="T76" fmla="*/ 447 w 1037"/>
                <a:gd name="T77" fmla="*/ 282 h 374"/>
                <a:gd name="T78" fmla="*/ 552 w 1037"/>
                <a:gd name="T79" fmla="*/ 322 h 374"/>
                <a:gd name="T80" fmla="*/ 552 w 1037"/>
                <a:gd name="T81" fmla="*/ 282 h 374"/>
                <a:gd name="T82" fmla="*/ 512 w 1037"/>
                <a:gd name="T83" fmla="*/ 244 h 374"/>
                <a:gd name="T84" fmla="*/ 568 w 1037"/>
                <a:gd name="T85" fmla="*/ 244 h 374"/>
                <a:gd name="T86" fmla="*/ 572 w 1037"/>
                <a:gd name="T87" fmla="*/ 282 h 374"/>
                <a:gd name="T88" fmla="*/ 677 w 1037"/>
                <a:gd name="T89" fmla="*/ 322 h 374"/>
                <a:gd name="T90" fmla="*/ 677 w 1037"/>
                <a:gd name="T91" fmla="*/ 282 h 374"/>
                <a:gd name="T92" fmla="*/ 696 w 1037"/>
                <a:gd name="T93" fmla="*/ 322 h 374"/>
                <a:gd name="T94" fmla="*/ 739 w 1037"/>
                <a:gd name="T95" fmla="*/ 322 h 374"/>
                <a:gd name="T96" fmla="*/ 759 w 1037"/>
                <a:gd name="T97" fmla="*/ 282 h 374"/>
                <a:gd name="T98" fmla="*/ 811 w 1037"/>
                <a:gd name="T99" fmla="*/ 244 h 374"/>
                <a:gd name="T100" fmla="*/ 811 w 1037"/>
                <a:gd name="T101" fmla="*/ 204 h 374"/>
                <a:gd name="T102" fmla="*/ 837 w 1037"/>
                <a:gd name="T103" fmla="*/ 244 h 374"/>
                <a:gd name="T104" fmla="*/ 892 w 1037"/>
                <a:gd name="T105" fmla="*/ 24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37" h="374">
                  <a:moveTo>
                    <a:pt x="866" y="118"/>
                  </a:moveTo>
                  <a:cubicBezTo>
                    <a:pt x="866" y="155"/>
                    <a:pt x="866" y="155"/>
                    <a:pt x="866" y="155"/>
                  </a:cubicBezTo>
                  <a:cubicBezTo>
                    <a:pt x="753" y="155"/>
                    <a:pt x="753" y="155"/>
                    <a:pt x="753" y="155"/>
                  </a:cubicBezTo>
                  <a:cubicBezTo>
                    <a:pt x="753" y="101"/>
                    <a:pt x="753" y="101"/>
                    <a:pt x="753" y="101"/>
                  </a:cubicBezTo>
                  <a:cubicBezTo>
                    <a:pt x="698" y="101"/>
                    <a:pt x="698" y="101"/>
                    <a:pt x="698" y="101"/>
                  </a:cubicBezTo>
                  <a:cubicBezTo>
                    <a:pt x="698" y="155"/>
                    <a:pt x="698" y="155"/>
                    <a:pt x="698" y="155"/>
                  </a:cubicBezTo>
                  <a:cubicBezTo>
                    <a:pt x="662" y="155"/>
                    <a:pt x="662" y="155"/>
                    <a:pt x="662" y="155"/>
                  </a:cubicBezTo>
                  <a:cubicBezTo>
                    <a:pt x="662" y="31"/>
                    <a:pt x="662" y="31"/>
                    <a:pt x="662" y="31"/>
                  </a:cubicBezTo>
                  <a:cubicBezTo>
                    <a:pt x="578" y="31"/>
                    <a:pt x="578" y="31"/>
                    <a:pt x="578" y="31"/>
                  </a:cubicBezTo>
                  <a:cubicBezTo>
                    <a:pt x="578" y="155"/>
                    <a:pt x="578" y="155"/>
                    <a:pt x="578" y="155"/>
                  </a:cubicBezTo>
                  <a:cubicBezTo>
                    <a:pt x="473" y="155"/>
                    <a:pt x="473" y="155"/>
                    <a:pt x="473" y="155"/>
                  </a:cubicBezTo>
                  <a:cubicBezTo>
                    <a:pt x="473" y="52"/>
                    <a:pt x="473" y="52"/>
                    <a:pt x="473" y="52"/>
                  </a:cubicBezTo>
                  <a:cubicBezTo>
                    <a:pt x="417" y="52"/>
                    <a:pt x="417" y="52"/>
                    <a:pt x="417" y="52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15" y="52"/>
                    <a:pt x="315" y="52"/>
                    <a:pt x="315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96" y="155"/>
                    <a:pt x="96" y="155"/>
                    <a:pt x="96" y="155"/>
                  </a:cubicBezTo>
                  <a:cubicBezTo>
                    <a:pt x="96" y="118"/>
                    <a:pt x="96" y="118"/>
                    <a:pt x="96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4" y="199"/>
                    <a:pt x="10" y="241"/>
                    <a:pt x="38" y="299"/>
                  </a:cubicBezTo>
                  <a:cubicBezTo>
                    <a:pt x="64" y="352"/>
                    <a:pt x="119" y="374"/>
                    <a:pt x="156" y="374"/>
                  </a:cubicBezTo>
                  <a:cubicBezTo>
                    <a:pt x="804" y="374"/>
                    <a:pt x="804" y="374"/>
                    <a:pt x="804" y="374"/>
                  </a:cubicBezTo>
                  <a:cubicBezTo>
                    <a:pt x="853" y="374"/>
                    <a:pt x="911" y="336"/>
                    <a:pt x="925" y="324"/>
                  </a:cubicBezTo>
                  <a:cubicBezTo>
                    <a:pt x="991" y="266"/>
                    <a:pt x="1018" y="195"/>
                    <a:pt x="1037" y="118"/>
                  </a:cubicBezTo>
                  <a:lnTo>
                    <a:pt x="866" y="118"/>
                  </a:lnTo>
                  <a:close/>
                  <a:moveTo>
                    <a:pt x="257" y="148"/>
                  </a:moveTo>
                  <a:cubicBezTo>
                    <a:pt x="257" y="115"/>
                    <a:pt x="257" y="115"/>
                    <a:pt x="257" y="115"/>
                  </a:cubicBezTo>
                  <a:cubicBezTo>
                    <a:pt x="289" y="115"/>
                    <a:pt x="289" y="115"/>
                    <a:pt x="289" y="115"/>
                  </a:cubicBezTo>
                  <a:cubicBezTo>
                    <a:pt x="289" y="148"/>
                    <a:pt x="289" y="148"/>
                    <a:pt x="289" y="148"/>
                  </a:cubicBezTo>
                  <a:lnTo>
                    <a:pt x="257" y="148"/>
                  </a:lnTo>
                  <a:close/>
                  <a:moveTo>
                    <a:pt x="309" y="148"/>
                  </a:moveTo>
                  <a:cubicBezTo>
                    <a:pt x="309" y="115"/>
                    <a:pt x="309" y="115"/>
                    <a:pt x="309" y="115"/>
                  </a:cubicBezTo>
                  <a:cubicBezTo>
                    <a:pt x="342" y="115"/>
                    <a:pt x="342" y="115"/>
                    <a:pt x="342" y="115"/>
                  </a:cubicBezTo>
                  <a:cubicBezTo>
                    <a:pt x="342" y="148"/>
                    <a:pt x="342" y="148"/>
                    <a:pt x="342" y="148"/>
                  </a:cubicBezTo>
                  <a:lnTo>
                    <a:pt x="309" y="148"/>
                  </a:lnTo>
                  <a:close/>
                  <a:moveTo>
                    <a:pt x="362" y="148"/>
                  </a:moveTo>
                  <a:cubicBezTo>
                    <a:pt x="362" y="115"/>
                    <a:pt x="362" y="115"/>
                    <a:pt x="362" y="115"/>
                  </a:cubicBezTo>
                  <a:cubicBezTo>
                    <a:pt x="395" y="115"/>
                    <a:pt x="395" y="115"/>
                    <a:pt x="395" y="115"/>
                  </a:cubicBezTo>
                  <a:cubicBezTo>
                    <a:pt x="395" y="148"/>
                    <a:pt x="395" y="148"/>
                    <a:pt x="395" y="148"/>
                  </a:cubicBezTo>
                  <a:lnTo>
                    <a:pt x="362" y="148"/>
                  </a:lnTo>
                  <a:close/>
                  <a:moveTo>
                    <a:pt x="415" y="148"/>
                  </a:moveTo>
                  <a:cubicBezTo>
                    <a:pt x="415" y="115"/>
                    <a:pt x="415" y="115"/>
                    <a:pt x="415" y="115"/>
                  </a:cubicBezTo>
                  <a:cubicBezTo>
                    <a:pt x="448" y="115"/>
                    <a:pt x="448" y="115"/>
                    <a:pt x="448" y="115"/>
                  </a:cubicBezTo>
                  <a:cubicBezTo>
                    <a:pt x="448" y="148"/>
                    <a:pt x="448" y="148"/>
                    <a:pt x="448" y="148"/>
                  </a:cubicBezTo>
                  <a:lnTo>
                    <a:pt x="415" y="148"/>
                  </a:lnTo>
                  <a:close/>
                  <a:moveTo>
                    <a:pt x="204" y="77"/>
                  </a:moveTo>
                  <a:cubicBezTo>
                    <a:pt x="315" y="77"/>
                    <a:pt x="315" y="77"/>
                    <a:pt x="315" y="77"/>
                  </a:cubicBezTo>
                  <a:cubicBezTo>
                    <a:pt x="417" y="77"/>
                    <a:pt x="417" y="77"/>
                    <a:pt x="417" y="77"/>
                  </a:cubicBezTo>
                  <a:cubicBezTo>
                    <a:pt x="448" y="77"/>
                    <a:pt x="448" y="77"/>
                    <a:pt x="448" y="77"/>
                  </a:cubicBezTo>
                  <a:cubicBezTo>
                    <a:pt x="448" y="86"/>
                    <a:pt x="448" y="86"/>
                    <a:pt x="448" y="86"/>
                  </a:cubicBezTo>
                  <a:cubicBezTo>
                    <a:pt x="204" y="86"/>
                    <a:pt x="204" y="86"/>
                    <a:pt x="204" y="86"/>
                  </a:cubicBezTo>
                  <a:lnTo>
                    <a:pt x="204" y="77"/>
                  </a:lnTo>
                  <a:close/>
                  <a:moveTo>
                    <a:pt x="204" y="115"/>
                  </a:moveTo>
                  <a:cubicBezTo>
                    <a:pt x="236" y="115"/>
                    <a:pt x="236" y="115"/>
                    <a:pt x="236" y="115"/>
                  </a:cubicBezTo>
                  <a:cubicBezTo>
                    <a:pt x="236" y="148"/>
                    <a:pt x="236" y="148"/>
                    <a:pt x="236" y="148"/>
                  </a:cubicBezTo>
                  <a:cubicBezTo>
                    <a:pt x="204" y="148"/>
                    <a:pt x="204" y="148"/>
                    <a:pt x="204" y="148"/>
                  </a:cubicBezTo>
                  <a:lnTo>
                    <a:pt x="204" y="115"/>
                  </a:lnTo>
                  <a:close/>
                  <a:moveTo>
                    <a:pt x="674" y="204"/>
                  </a:moveTo>
                  <a:cubicBezTo>
                    <a:pt x="730" y="204"/>
                    <a:pt x="730" y="204"/>
                    <a:pt x="730" y="204"/>
                  </a:cubicBezTo>
                  <a:cubicBezTo>
                    <a:pt x="730" y="244"/>
                    <a:pt x="730" y="244"/>
                    <a:pt x="730" y="244"/>
                  </a:cubicBezTo>
                  <a:cubicBezTo>
                    <a:pt x="674" y="244"/>
                    <a:pt x="674" y="244"/>
                    <a:pt x="674" y="244"/>
                  </a:cubicBezTo>
                  <a:lnTo>
                    <a:pt x="674" y="204"/>
                  </a:lnTo>
                  <a:close/>
                  <a:moveTo>
                    <a:pt x="649" y="204"/>
                  </a:moveTo>
                  <a:cubicBezTo>
                    <a:pt x="649" y="244"/>
                    <a:pt x="649" y="244"/>
                    <a:pt x="649" y="244"/>
                  </a:cubicBezTo>
                  <a:cubicBezTo>
                    <a:pt x="593" y="244"/>
                    <a:pt x="593" y="244"/>
                    <a:pt x="593" y="244"/>
                  </a:cubicBezTo>
                  <a:cubicBezTo>
                    <a:pt x="593" y="204"/>
                    <a:pt x="593" y="204"/>
                    <a:pt x="593" y="204"/>
                  </a:cubicBezTo>
                  <a:lnTo>
                    <a:pt x="649" y="204"/>
                  </a:lnTo>
                  <a:close/>
                  <a:moveTo>
                    <a:pt x="406" y="204"/>
                  </a:moveTo>
                  <a:cubicBezTo>
                    <a:pt x="406" y="244"/>
                    <a:pt x="406" y="244"/>
                    <a:pt x="406" y="244"/>
                  </a:cubicBezTo>
                  <a:cubicBezTo>
                    <a:pt x="350" y="244"/>
                    <a:pt x="350" y="244"/>
                    <a:pt x="350" y="244"/>
                  </a:cubicBezTo>
                  <a:cubicBezTo>
                    <a:pt x="350" y="204"/>
                    <a:pt x="350" y="204"/>
                    <a:pt x="350" y="204"/>
                  </a:cubicBezTo>
                  <a:lnTo>
                    <a:pt x="406" y="204"/>
                  </a:lnTo>
                  <a:close/>
                  <a:moveTo>
                    <a:pt x="325" y="204"/>
                  </a:moveTo>
                  <a:cubicBezTo>
                    <a:pt x="325" y="244"/>
                    <a:pt x="325" y="244"/>
                    <a:pt x="325" y="244"/>
                  </a:cubicBezTo>
                  <a:cubicBezTo>
                    <a:pt x="269" y="244"/>
                    <a:pt x="269" y="244"/>
                    <a:pt x="269" y="244"/>
                  </a:cubicBezTo>
                  <a:cubicBezTo>
                    <a:pt x="269" y="204"/>
                    <a:pt x="269" y="204"/>
                    <a:pt x="269" y="204"/>
                  </a:cubicBezTo>
                  <a:lnTo>
                    <a:pt x="325" y="204"/>
                  </a:lnTo>
                  <a:close/>
                  <a:moveTo>
                    <a:pt x="163" y="244"/>
                  </a:moveTo>
                  <a:cubicBezTo>
                    <a:pt x="107" y="244"/>
                    <a:pt x="107" y="244"/>
                    <a:pt x="107" y="244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63" y="204"/>
                    <a:pt x="163" y="204"/>
                    <a:pt x="163" y="204"/>
                  </a:cubicBezTo>
                  <a:lnTo>
                    <a:pt x="163" y="244"/>
                  </a:lnTo>
                  <a:close/>
                  <a:moveTo>
                    <a:pt x="240" y="322"/>
                  </a:moveTo>
                  <a:cubicBezTo>
                    <a:pt x="198" y="322"/>
                    <a:pt x="198" y="322"/>
                    <a:pt x="198" y="322"/>
                  </a:cubicBezTo>
                  <a:cubicBezTo>
                    <a:pt x="198" y="282"/>
                    <a:pt x="198" y="282"/>
                    <a:pt x="198" y="282"/>
                  </a:cubicBezTo>
                  <a:cubicBezTo>
                    <a:pt x="240" y="282"/>
                    <a:pt x="240" y="282"/>
                    <a:pt x="240" y="282"/>
                  </a:cubicBezTo>
                  <a:lnTo>
                    <a:pt x="240" y="322"/>
                  </a:lnTo>
                  <a:close/>
                  <a:moveTo>
                    <a:pt x="244" y="244"/>
                  </a:moveTo>
                  <a:cubicBezTo>
                    <a:pt x="188" y="244"/>
                    <a:pt x="188" y="244"/>
                    <a:pt x="188" y="24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244" y="204"/>
                    <a:pt x="244" y="204"/>
                    <a:pt x="244" y="204"/>
                  </a:cubicBezTo>
                  <a:lnTo>
                    <a:pt x="244" y="244"/>
                  </a:lnTo>
                  <a:close/>
                  <a:moveTo>
                    <a:pt x="303" y="322"/>
                  </a:moveTo>
                  <a:cubicBezTo>
                    <a:pt x="260" y="322"/>
                    <a:pt x="260" y="322"/>
                    <a:pt x="260" y="322"/>
                  </a:cubicBezTo>
                  <a:cubicBezTo>
                    <a:pt x="260" y="282"/>
                    <a:pt x="260" y="282"/>
                    <a:pt x="260" y="282"/>
                  </a:cubicBezTo>
                  <a:cubicBezTo>
                    <a:pt x="303" y="282"/>
                    <a:pt x="303" y="282"/>
                    <a:pt x="303" y="282"/>
                  </a:cubicBezTo>
                  <a:lnTo>
                    <a:pt x="303" y="322"/>
                  </a:lnTo>
                  <a:close/>
                  <a:moveTo>
                    <a:pt x="365" y="322"/>
                  </a:moveTo>
                  <a:cubicBezTo>
                    <a:pt x="323" y="322"/>
                    <a:pt x="323" y="322"/>
                    <a:pt x="323" y="322"/>
                  </a:cubicBezTo>
                  <a:cubicBezTo>
                    <a:pt x="323" y="282"/>
                    <a:pt x="323" y="282"/>
                    <a:pt x="323" y="282"/>
                  </a:cubicBezTo>
                  <a:cubicBezTo>
                    <a:pt x="365" y="282"/>
                    <a:pt x="365" y="282"/>
                    <a:pt x="365" y="282"/>
                  </a:cubicBezTo>
                  <a:lnTo>
                    <a:pt x="365" y="322"/>
                  </a:lnTo>
                  <a:close/>
                  <a:moveTo>
                    <a:pt x="427" y="322"/>
                  </a:moveTo>
                  <a:cubicBezTo>
                    <a:pt x="385" y="322"/>
                    <a:pt x="385" y="322"/>
                    <a:pt x="385" y="322"/>
                  </a:cubicBezTo>
                  <a:cubicBezTo>
                    <a:pt x="385" y="282"/>
                    <a:pt x="385" y="282"/>
                    <a:pt x="385" y="282"/>
                  </a:cubicBezTo>
                  <a:cubicBezTo>
                    <a:pt x="427" y="282"/>
                    <a:pt x="427" y="282"/>
                    <a:pt x="427" y="282"/>
                  </a:cubicBezTo>
                  <a:lnTo>
                    <a:pt x="427" y="322"/>
                  </a:lnTo>
                  <a:close/>
                  <a:moveTo>
                    <a:pt x="431" y="204"/>
                  </a:moveTo>
                  <a:cubicBezTo>
                    <a:pt x="487" y="204"/>
                    <a:pt x="487" y="204"/>
                    <a:pt x="487" y="204"/>
                  </a:cubicBezTo>
                  <a:cubicBezTo>
                    <a:pt x="487" y="244"/>
                    <a:pt x="487" y="244"/>
                    <a:pt x="487" y="244"/>
                  </a:cubicBezTo>
                  <a:cubicBezTo>
                    <a:pt x="431" y="244"/>
                    <a:pt x="431" y="244"/>
                    <a:pt x="431" y="244"/>
                  </a:cubicBezTo>
                  <a:lnTo>
                    <a:pt x="431" y="204"/>
                  </a:lnTo>
                  <a:close/>
                  <a:moveTo>
                    <a:pt x="490" y="322"/>
                  </a:moveTo>
                  <a:cubicBezTo>
                    <a:pt x="447" y="322"/>
                    <a:pt x="447" y="322"/>
                    <a:pt x="447" y="322"/>
                  </a:cubicBezTo>
                  <a:cubicBezTo>
                    <a:pt x="447" y="282"/>
                    <a:pt x="447" y="282"/>
                    <a:pt x="447" y="282"/>
                  </a:cubicBezTo>
                  <a:cubicBezTo>
                    <a:pt x="490" y="282"/>
                    <a:pt x="490" y="282"/>
                    <a:pt x="490" y="282"/>
                  </a:cubicBezTo>
                  <a:lnTo>
                    <a:pt x="490" y="322"/>
                  </a:lnTo>
                  <a:close/>
                  <a:moveTo>
                    <a:pt x="552" y="322"/>
                  </a:moveTo>
                  <a:cubicBezTo>
                    <a:pt x="509" y="322"/>
                    <a:pt x="509" y="322"/>
                    <a:pt x="509" y="322"/>
                  </a:cubicBezTo>
                  <a:cubicBezTo>
                    <a:pt x="509" y="282"/>
                    <a:pt x="509" y="282"/>
                    <a:pt x="509" y="282"/>
                  </a:cubicBezTo>
                  <a:cubicBezTo>
                    <a:pt x="552" y="282"/>
                    <a:pt x="552" y="282"/>
                    <a:pt x="552" y="282"/>
                  </a:cubicBezTo>
                  <a:lnTo>
                    <a:pt x="552" y="322"/>
                  </a:lnTo>
                  <a:close/>
                  <a:moveTo>
                    <a:pt x="568" y="244"/>
                  </a:moveTo>
                  <a:cubicBezTo>
                    <a:pt x="512" y="244"/>
                    <a:pt x="512" y="244"/>
                    <a:pt x="512" y="244"/>
                  </a:cubicBezTo>
                  <a:cubicBezTo>
                    <a:pt x="512" y="204"/>
                    <a:pt x="512" y="204"/>
                    <a:pt x="512" y="204"/>
                  </a:cubicBezTo>
                  <a:cubicBezTo>
                    <a:pt x="568" y="204"/>
                    <a:pt x="568" y="204"/>
                    <a:pt x="568" y="204"/>
                  </a:cubicBezTo>
                  <a:lnTo>
                    <a:pt x="568" y="244"/>
                  </a:lnTo>
                  <a:close/>
                  <a:moveTo>
                    <a:pt x="614" y="322"/>
                  </a:moveTo>
                  <a:cubicBezTo>
                    <a:pt x="572" y="322"/>
                    <a:pt x="572" y="322"/>
                    <a:pt x="572" y="322"/>
                  </a:cubicBezTo>
                  <a:cubicBezTo>
                    <a:pt x="572" y="282"/>
                    <a:pt x="572" y="282"/>
                    <a:pt x="572" y="282"/>
                  </a:cubicBezTo>
                  <a:cubicBezTo>
                    <a:pt x="614" y="282"/>
                    <a:pt x="614" y="282"/>
                    <a:pt x="614" y="282"/>
                  </a:cubicBezTo>
                  <a:lnTo>
                    <a:pt x="614" y="322"/>
                  </a:lnTo>
                  <a:close/>
                  <a:moveTo>
                    <a:pt x="677" y="322"/>
                  </a:moveTo>
                  <a:cubicBezTo>
                    <a:pt x="634" y="322"/>
                    <a:pt x="634" y="322"/>
                    <a:pt x="634" y="322"/>
                  </a:cubicBezTo>
                  <a:cubicBezTo>
                    <a:pt x="634" y="282"/>
                    <a:pt x="634" y="282"/>
                    <a:pt x="634" y="282"/>
                  </a:cubicBezTo>
                  <a:cubicBezTo>
                    <a:pt x="677" y="282"/>
                    <a:pt x="677" y="282"/>
                    <a:pt x="677" y="282"/>
                  </a:cubicBezTo>
                  <a:lnTo>
                    <a:pt x="677" y="322"/>
                  </a:lnTo>
                  <a:close/>
                  <a:moveTo>
                    <a:pt x="739" y="322"/>
                  </a:moveTo>
                  <a:cubicBezTo>
                    <a:pt x="696" y="322"/>
                    <a:pt x="696" y="322"/>
                    <a:pt x="696" y="322"/>
                  </a:cubicBezTo>
                  <a:cubicBezTo>
                    <a:pt x="696" y="282"/>
                    <a:pt x="696" y="282"/>
                    <a:pt x="696" y="282"/>
                  </a:cubicBezTo>
                  <a:cubicBezTo>
                    <a:pt x="739" y="282"/>
                    <a:pt x="739" y="282"/>
                    <a:pt x="739" y="282"/>
                  </a:cubicBezTo>
                  <a:lnTo>
                    <a:pt x="739" y="322"/>
                  </a:lnTo>
                  <a:close/>
                  <a:moveTo>
                    <a:pt x="801" y="322"/>
                  </a:moveTo>
                  <a:cubicBezTo>
                    <a:pt x="759" y="322"/>
                    <a:pt x="759" y="322"/>
                    <a:pt x="759" y="322"/>
                  </a:cubicBezTo>
                  <a:cubicBezTo>
                    <a:pt x="759" y="282"/>
                    <a:pt x="759" y="282"/>
                    <a:pt x="759" y="282"/>
                  </a:cubicBezTo>
                  <a:cubicBezTo>
                    <a:pt x="801" y="282"/>
                    <a:pt x="801" y="282"/>
                    <a:pt x="801" y="282"/>
                  </a:cubicBezTo>
                  <a:lnTo>
                    <a:pt x="801" y="322"/>
                  </a:lnTo>
                  <a:close/>
                  <a:moveTo>
                    <a:pt x="811" y="244"/>
                  </a:moveTo>
                  <a:cubicBezTo>
                    <a:pt x="755" y="244"/>
                    <a:pt x="755" y="244"/>
                    <a:pt x="755" y="244"/>
                  </a:cubicBezTo>
                  <a:cubicBezTo>
                    <a:pt x="755" y="204"/>
                    <a:pt x="755" y="204"/>
                    <a:pt x="755" y="204"/>
                  </a:cubicBezTo>
                  <a:cubicBezTo>
                    <a:pt x="811" y="204"/>
                    <a:pt x="811" y="204"/>
                    <a:pt x="811" y="204"/>
                  </a:cubicBezTo>
                  <a:lnTo>
                    <a:pt x="811" y="244"/>
                  </a:lnTo>
                  <a:close/>
                  <a:moveTo>
                    <a:pt x="892" y="244"/>
                  </a:moveTo>
                  <a:cubicBezTo>
                    <a:pt x="837" y="244"/>
                    <a:pt x="837" y="244"/>
                    <a:pt x="837" y="244"/>
                  </a:cubicBezTo>
                  <a:cubicBezTo>
                    <a:pt x="837" y="204"/>
                    <a:pt x="837" y="204"/>
                    <a:pt x="837" y="204"/>
                  </a:cubicBezTo>
                  <a:cubicBezTo>
                    <a:pt x="892" y="204"/>
                    <a:pt x="892" y="204"/>
                    <a:pt x="892" y="204"/>
                  </a:cubicBezTo>
                  <a:lnTo>
                    <a:pt x="892" y="244"/>
                  </a:lnTo>
                  <a:close/>
                </a:path>
              </a:pathLst>
            </a:custGeom>
            <a:solidFill>
              <a:srgbClr val="0187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32">
              <a:extLst>
                <a:ext uri="{FF2B5EF4-FFF2-40B4-BE49-F238E27FC236}">
                  <a16:creationId xmlns:a16="http://schemas.microsoft.com/office/drawing/2014/main" id="{FC16D0E0-BEB5-41A7-963A-4F3561017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868" y="3177014"/>
              <a:ext cx="1976178" cy="673562"/>
            </a:xfrm>
            <a:custGeom>
              <a:avLst/>
              <a:gdLst>
                <a:gd name="T0" fmla="*/ 1282 w 1408"/>
                <a:gd name="T1" fmla="*/ 370 h 480"/>
                <a:gd name="T2" fmla="*/ 1241 w 1408"/>
                <a:gd name="T3" fmla="*/ 180 h 480"/>
                <a:gd name="T4" fmla="*/ 1239 w 1408"/>
                <a:gd name="T5" fmla="*/ 152 h 480"/>
                <a:gd name="T6" fmla="*/ 1389 w 1408"/>
                <a:gd name="T7" fmla="*/ 152 h 480"/>
                <a:gd name="T8" fmla="*/ 1389 w 1408"/>
                <a:gd name="T9" fmla="*/ 189 h 480"/>
                <a:gd name="T10" fmla="*/ 1408 w 1408"/>
                <a:gd name="T11" fmla="*/ 189 h 480"/>
                <a:gd name="T12" fmla="*/ 1408 w 1408"/>
                <a:gd name="T13" fmla="*/ 0 h 480"/>
                <a:gd name="T14" fmla="*/ 0 w 1408"/>
                <a:gd name="T15" fmla="*/ 0 h 480"/>
                <a:gd name="T16" fmla="*/ 0 w 1408"/>
                <a:gd name="T17" fmla="*/ 480 h 480"/>
                <a:gd name="T18" fmla="*/ 1408 w 1408"/>
                <a:gd name="T19" fmla="*/ 480 h 480"/>
                <a:gd name="T20" fmla="*/ 1408 w 1408"/>
                <a:gd name="T21" fmla="*/ 459 h 480"/>
                <a:gd name="T22" fmla="*/ 1282 w 1408"/>
                <a:gd name="T23" fmla="*/ 37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8" h="480">
                  <a:moveTo>
                    <a:pt x="1282" y="370"/>
                  </a:moveTo>
                  <a:cubicBezTo>
                    <a:pt x="1253" y="310"/>
                    <a:pt x="1246" y="265"/>
                    <a:pt x="1241" y="180"/>
                  </a:cubicBezTo>
                  <a:cubicBezTo>
                    <a:pt x="1239" y="152"/>
                    <a:pt x="1239" y="152"/>
                    <a:pt x="1239" y="152"/>
                  </a:cubicBezTo>
                  <a:cubicBezTo>
                    <a:pt x="1389" y="152"/>
                    <a:pt x="1389" y="152"/>
                    <a:pt x="1389" y="152"/>
                  </a:cubicBezTo>
                  <a:cubicBezTo>
                    <a:pt x="1389" y="189"/>
                    <a:pt x="1389" y="189"/>
                    <a:pt x="1389" y="189"/>
                  </a:cubicBezTo>
                  <a:cubicBezTo>
                    <a:pt x="1408" y="189"/>
                    <a:pt x="1408" y="189"/>
                    <a:pt x="1408" y="189"/>
                  </a:cubicBezTo>
                  <a:cubicBezTo>
                    <a:pt x="1408" y="0"/>
                    <a:pt x="1408" y="0"/>
                    <a:pt x="14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1408" y="480"/>
                    <a:pt x="1408" y="480"/>
                    <a:pt x="1408" y="480"/>
                  </a:cubicBezTo>
                  <a:cubicBezTo>
                    <a:pt x="1408" y="459"/>
                    <a:pt x="1408" y="459"/>
                    <a:pt x="1408" y="459"/>
                  </a:cubicBezTo>
                  <a:cubicBezTo>
                    <a:pt x="1363" y="454"/>
                    <a:pt x="1309" y="426"/>
                    <a:pt x="1282" y="370"/>
                  </a:cubicBezTo>
                  <a:close/>
                </a:path>
              </a:pathLst>
            </a:custGeom>
            <a:solidFill>
              <a:srgbClr val="0187AC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32">
              <a:extLst>
                <a:ext uri="{FF2B5EF4-FFF2-40B4-BE49-F238E27FC236}">
                  <a16:creationId xmlns:a16="http://schemas.microsoft.com/office/drawing/2014/main" id="{D165C92B-AEE7-499F-96B4-0B47188AD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177014"/>
              <a:ext cx="2979867" cy="673562"/>
            </a:xfrm>
            <a:prstGeom prst="rect">
              <a:avLst/>
            </a:prstGeom>
            <a:solidFill>
              <a:srgbClr val="0187AC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66" name="Picture 43">
              <a:extLst>
                <a:ext uri="{FF2B5EF4-FFF2-40B4-BE49-F238E27FC236}">
                  <a16:creationId xmlns:a16="http://schemas.microsoft.com/office/drawing/2014/main" id="{A2FCE7FE-77CF-4F3B-B1E2-4D716DCEA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H="1">
              <a:off x="1908631" y="1941943"/>
              <a:ext cx="1138782" cy="4956047"/>
            </a:xfrm>
            <a:prstGeom prst="rect">
              <a:avLst/>
            </a:prstGeom>
          </p:spPr>
        </p:pic>
      </p:grpSp>
      <p:grpSp>
        <p:nvGrpSpPr>
          <p:cNvPr id="67" name="Group 27">
            <a:extLst>
              <a:ext uri="{FF2B5EF4-FFF2-40B4-BE49-F238E27FC236}">
                <a16:creationId xmlns:a16="http://schemas.microsoft.com/office/drawing/2014/main" id="{D5855B2D-7F77-42E3-83DB-245DA9CE2AE0}"/>
              </a:ext>
            </a:extLst>
          </p:cNvPr>
          <p:cNvGrpSpPr/>
          <p:nvPr/>
        </p:nvGrpSpPr>
        <p:grpSpPr>
          <a:xfrm>
            <a:off x="0" y="2105008"/>
            <a:ext cx="6899587" cy="1806232"/>
            <a:chOff x="-2" y="2448261"/>
            <a:chExt cx="6899587" cy="1806232"/>
          </a:xfrm>
        </p:grpSpPr>
        <p:sp>
          <p:nvSpPr>
            <p:cNvPr id="68" name="Freeform 45">
              <a:extLst>
                <a:ext uri="{FF2B5EF4-FFF2-40B4-BE49-F238E27FC236}">
                  <a16:creationId xmlns:a16="http://schemas.microsoft.com/office/drawing/2014/main" id="{6218691A-E93B-4CFA-9846-82FADFB168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3106" y="2464878"/>
              <a:ext cx="1876479" cy="632021"/>
            </a:xfrm>
            <a:custGeom>
              <a:avLst/>
              <a:gdLst>
                <a:gd name="T0" fmla="*/ 1224 w 1337"/>
                <a:gd name="T1" fmla="*/ 325 h 450"/>
                <a:gd name="T2" fmla="*/ 1264 w 1337"/>
                <a:gd name="T3" fmla="*/ 279 h 450"/>
                <a:gd name="T4" fmla="*/ 734 w 1337"/>
                <a:gd name="T5" fmla="*/ 234 h 450"/>
                <a:gd name="T6" fmla="*/ 323 w 1337"/>
                <a:gd name="T7" fmla="*/ 0 h 450"/>
                <a:gd name="T8" fmla="*/ 249 w 1337"/>
                <a:gd name="T9" fmla="*/ 235 h 450"/>
                <a:gd name="T10" fmla="*/ 72 w 1337"/>
                <a:gd name="T11" fmla="*/ 73 h 450"/>
                <a:gd name="T12" fmla="*/ 33 w 1337"/>
                <a:gd name="T13" fmla="*/ 323 h 450"/>
                <a:gd name="T14" fmla="*/ 284 w 1337"/>
                <a:gd name="T15" fmla="*/ 378 h 450"/>
                <a:gd name="T16" fmla="*/ 404 w 1337"/>
                <a:gd name="T17" fmla="*/ 391 h 450"/>
                <a:gd name="T18" fmla="*/ 541 w 1337"/>
                <a:gd name="T19" fmla="*/ 446 h 450"/>
                <a:gd name="T20" fmla="*/ 615 w 1337"/>
                <a:gd name="T21" fmla="*/ 407 h 450"/>
                <a:gd name="T22" fmla="*/ 1333 w 1337"/>
                <a:gd name="T23" fmla="*/ 393 h 450"/>
                <a:gd name="T24" fmla="*/ 228 w 1337"/>
                <a:gd name="T25" fmla="*/ 258 h 450"/>
                <a:gd name="T26" fmla="*/ 262 w 1337"/>
                <a:gd name="T27" fmla="*/ 292 h 450"/>
                <a:gd name="T28" fmla="*/ 228 w 1337"/>
                <a:gd name="T29" fmla="*/ 258 h 450"/>
                <a:gd name="T30" fmla="*/ 606 w 1337"/>
                <a:gd name="T31" fmla="*/ 258 h 450"/>
                <a:gd name="T32" fmla="*/ 572 w 1337"/>
                <a:gd name="T33" fmla="*/ 292 h 450"/>
                <a:gd name="T34" fmla="*/ 515 w 1337"/>
                <a:gd name="T35" fmla="*/ 258 h 450"/>
                <a:gd name="T36" fmla="*/ 549 w 1337"/>
                <a:gd name="T37" fmla="*/ 292 h 450"/>
                <a:gd name="T38" fmla="*/ 515 w 1337"/>
                <a:gd name="T39" fmla="*/ 258 h 450"/>
                <a:gd name="T40" fmla="*/ 491 w 1337"/>
                <a:gd name="T41" fmla="*/ 258 h 450"/>
                <a:gd name="T42" fmla="*/ 457 w 1337"/>
                <a:gd name="T43" fmla="*/ 292 h 450"/>
                <a:gd name="T44" fmla="*/ 319 w 1337"/>
                <a:gd name="T45" fmla="*/ 292 h 450"/>
                <a:gd name="T46" fmla="*/ 285 w 1337"/>
                <a:gd name="T47" fmla="*/ 258 h 450"/>
                <a:gd name="T48" fmla="*/ 319 w 1337"/>
                <a:gd name="T49" fmla="*/ 292 h 450"/>
                <a:gd name="T50" fmla="*/ 342 w 1337"/>
                <a:gd name="T51" fmla="*/ 292 h 450"/>
                <a:gd name="T52" fmla="*/ 376 w 1337"/>
                <a:gd name="T53" fmla="*/ 258 h 450"/>
                <a:gd name="T54" fmla="*/ 400 w 1337"/>
                <a:gd name="T55" fmla="*/ 258 h 450"/>
                <a:gd name="T56" fmla="*/ 434 w 1337"/>
                <a:gd name="T57" fmla="*/ 292 h 450"/>
                <a:gd name="T58" fmla="*/ 400 w 1337"/>
                <a:gd name="T59" fmla="*/ 258 h 450"/>
                <a:gd name="T60" fmla="*/ 629 w 1337"/>
                <a:gd name="T61" fmla="*/ 292 h 450"/>
                <a:gd name="T62" fmla="*/ 663 w 1337"/>
                <a:gd name="T63" fmla="*/ 258 h 450"/>
                <a:gd name="T64" fmla="*/ 721 w 1337"/>
                <a:gd name="T65" fmla="*/ 292 h 450"/>
                <a:gd name="T66" fmla="*/ 687 w 1337"/>
                <a:gd name="T67" fmla="*/ 258 h 450"/>
                <a:gd name="T68" fmla="*/ 721 w 1337"/>
                <a:gd name="T69" fmla="*/ 292 h 450"/>
                <a:gd name="T70" fmla="*/ 744 w 1337"/>
                <a:gd name="T71" fmla="*/ 292 h 450"/>
                <a:gd name="T72" fmla="*/ 778 w 1337"/>
                <a:gd name="T73" fmla="*/ 258 h 450"/>
                <a:gd name="T74" fmla="*/ 836 w 1337"/>
                <a:gd name="T75" fmla="*/ 292 h 450"/>
                <a:gd name="T76" fmla="*/ 802 w 1337"/>
                <a:gd name="T77" fmla="*/ 258 h 450"/>
                <a:gd name="T78" fmla="*/ 836 w 1337"/>
                <a:gd name="T79" fmla="*/ 292 h 450"/>
                <a:gd name="T80" fmla="*/ 859 w 1337"/>
                <a:gd name="T81" fmla="*/ 292 h 450"/>
                <a:gd name="T82" fmla="*/ 893 w 1337"/>
                <a:gd name="T83" fmla="*/ 258 h 450"/>
                <a:gd name="T84" fmla="*/ 950 w 1337"/>
                <a:gd name="T85" fmla="*/ 292 h 450"/>
                <a:gd name="T86" fmla="*/ 916 w 1337"/>
                <a:gd name="T87" fmla="*/ 258 h 450"/>
                <a:gd name="T88" fmla="*/ 950 w 1337"/>
                <a:gd name="T89" fmla="*/ 292 h 450"/>
                <a:gd name="T90" fmla="*/ 974 w 1337"/>
                <a:gd name="T91" fmla="*/ 292 h 450"/>
                <a:gd name="T92" fmla="*/ 1008 w 1337"/>
                <a:gd name="T93" fmla="*/ 258 h 450"/>
                <a:gd name="T94" fmla="*/ 1065 w 1337"/>
                <a:gd name="T95" fmla="*/ 292 h 450"/>
                <a:gd name="T96" fmla="*/ 1031 w 1337"/>
                <a:gd name="T97" fmla="*/ 258 h 450"/>
                <a:gd name="T98" fmla="*/ 1065 w 1337"/>
                <a:gd name="T99" fmla="*/ 292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37" h="450">
                  <a:moveTo>
                    <a:pt x="1316" y="327"/>
                  </a:moveTo>
                  <a:cubicBezTo>
                    <a:pt x="1224" y="325"/>
                    <a:pt x="1224" y="325"/>
                    <a:pt x="1224" y="325"/>
                  </a:cubicBezTo>
                  <a:cubicBezTo>
                    <a:pt x="1223" y="282"/>
                    <a:pt x="1223" y="282"/>
                    <a:pt x="1223" y="282"/>
                  </a:cubicBezTo>
                  <a:cubicBezTo>
                    <a:pt x="1264" y="279"/>
                    <a:pt x="1264" y="279"/>
                    <a:pt x="1264" y="279"/>
                  </a:cubicBezTo>
                  <a:cubicBezTo>
                    <a:pt x="1264" y="279"/>
                    <a:pt x="1236" y="233"/>
                    <a:pt x="1139" y="230"/>
                  </a:cubicBezTo>
                  <a:cubicBezTo>
                    <a:pt x="1043" y="228"/>
                    <a:pt x="734" y="234"/>
                    <a:pt x="734" y="234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532" y="234"/>
                    <a:pt x="532" y="234"/>
                    <a:pt x="532" y="234"/>
                  </a:cubicBezTo>
                  <a:cubicBezTo>
                    <a:pt x="249" y="235"/>
                    <a:pt x="249" y="235"/>
                    <a:pt x="249" y="235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127" y="286"/>
                    <a:pt x="127" y="286"/>
                    <a:pt x="127" y="286"/>
                  </a:cubicBezTo>
                  <a:cubicBezTo>
                    <a:pt x="67" y="292"/>
                    <a:pt x="0" y="304"/>
                    <a:pt x="33" y="323"/>
                  </a:cubicBezTo>
                  <a:cubicBezTo>
                    <a:pt x="89" y="355"/>
                    <a:pt x="284" y="378"/>
                    <a:pt x="284" y="378"/>
                  </a:cubicBezTo>
                  <a:cubicBezTo>
                    <a:pt x="284" y="378"/>
                    <a:pt x="284" y="378"/>
                    <a:pt x="284" y="378"/>
                  </a:cubicBezTo>
                  <a:cubicBezTo>
                    <a:pt x="284" y="378"/>
                    <a:pt x="284" y="378"/>
                    <a:pt x="284" y="378"/>
                  </a:cubicBezTo>
                  <a:cubicBezTo>
                    <a:pt x="297" y="381"/>
                    <a:pt x="342" y="386"/>
                    <a:pt x="404" y="391"/>
                  </a:cubicBezTo>
                  <a:cubicBezTo>
                    <a:pt x="403" y="392"/>
                    <a:pt x="403" y="394"/>
                    <a:pt x="403" y="395"/>
                  </a:cubicBezTo>
                  <a:cubicBezTo>
                    <a:pt x="401" y="419"/>
                    <a:pt x="483" y="443"/>
                    <a:pt x="541" y="446"/>
                  </a:cubicBezTo>
                  <a:cubicBezTo>
                    <a:pt x="600" y="450"/>
                    <a:pt x="613" y="431"/>
                    <a:pt x="615" y="407"/>
                  </a:cubicBezTo>
                  <a:cubicBezTo>
                    <a:pt x="615" y="407"/>
                    <a:pt x="615" y="407"/>
                    <a:pt x="615" y="407"/>
                  </a:cubicBezTo>
                  <a:cubicBezTo>
                    <a:pt x="865" y="424"/>
                    <a:pt x="1168" y="442"/>
                    <a:pt x="1200" y="438"/>
                  </a:cubicBezTo>
                  <a:cubicBezTo>
                    <a:pt x="1247" y="431"/>
                    <a:pt x="1329" y="411"/>
                    <a:pt x="1333" y="393"/>
                  </a:cubicBezTo>
                  <a:cubicBezTo>
                    <a:pt x="1337" y="375"/>
                    <a:pt x="1316" y="327"/>
                    <a:pt x="1316" y="327"/>
                  </a:cubicBezTo>
                  <a:close/>
                  <a:moveTo>
                    <a:pt x="228" y="258"/>
                  </a:moveTo>
                  <a:cubicBezTo>
                    <a:pt x="262" y="258"/>
                    <a:pt x="262" y="258"/>
                    <a:pt x="262" y="258"/>
                  </a:cubicBezTo>
                  <a:cubicBezTo>
                    <a:pt x="262" y="292"/>
                    <a:pt x="262" y="292"/>
                    <a:pt x="262" y="292"/>
                  </a:cubicBezTo>
                  <a:cubicBezTo>
                    <a:pt x="228" y="292"/>
                    <a:pt x="228" y="292"/>
                    <a:pt x="228" y="292"/>
                  </a:cubicBezTo>
                  <a:lnTo>
                    <a:pt x="228" y="258"/>
                  </a:lnTo>
                  <a:close/>
                  <a:moveTo>
                    <a:pt x="572" y="258"/>
                  </a:moveTo>
                  <a:cubicBezTo>
                    <a:pt x="606" y="258"/>
                    <a:pt x="606" y="258"/>
                    <a:pt x="606" y="258"/>
                  </a:cubicBezTo>
                  <a:cubicBezTo>
                    <a:pt x="606" y="292"/>
                    <a:pt x="606" y="292"/>
                    <a:pt x="606" y="292"/>
                  </a:cubicBezTo>
                  <a:cubicBezTo>
                    <a:pt x="572" y="292"/>
                    <a:pt x="572" y="292"/>
                    <a:pt x="572" y="292"/>
                  </a:cubicBezTo>
                  <a:lnTo>
                    <a:pt x="572" y="258"/>
                  </a:lnTo>
                  <a:close/>
                  <a:moveTo>
                    <a:pt x="515" y="258"/>
                  </a:moveTo>
                  <a:cubicBezTo>
                    <a:pt x="549" y="258"/>
                    <a:pt x="549" y="258"/>
                    <a:pt x="549" y="258"/>
                  </a:cubicBezTo>
                  <a:cubicBezTo>
                    <a:pt x="549" y="292"/>
                    <a:pt x="549" y="292"/>
                    <a:pt x="549" y="292"/>
                  </a:cubicBezTo>
                  <a:cubicBezTo>
                    <a:pt x="515" y="292"/>
                    <a:pt x="515" y="292"/>
                    <a:pt x="515" y="292"/>
                  </a:cubicBezTo>
                  <a:lnTo>
                    <a:pt x="515" y="258"/>
                  </a:lnTo>
                  <a:close/>
                  <a:moveTo>
                    <a:pt x="457" y="258"/>
                  </a:moveTo>
                  <a:cubicBezTo>
                    <a:pt x="491" y="258"/>
                    <a:pt x="491" y="258"/>
                    <a:pt x="491" y="258"/>
                  </a:cubicBezTo>
                  <a:cubicBezTo>
                    <a:pt x="491" y="292"/>
                    <a:pt x="491" y="292"/>
                    <a:pt x="491" y="292"/>
                  </a:cubicBezTo>
                  <a:cubicBezTo>
                    <a:pt x="457" y="292"/>
                    <a:pt x="457" y="292"/>
                    <a:pt x="457" y="292"/>
                  </a:cubicBezTo>
                  <a:lnTo>
                    <a:pt x="457" y="258"/>
                  </a:lnTo>
                  <a:close/>
                  <a:moveTo>
                    <a:pt x="319" y="292"/>
                  </a:moveTo>
                  <a:cubicBezTo>
                    <a:pt x="285" y="292"/>
                    <a:pt x="285" y="292"/>
                    <a:pt x="285" y="292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319" y="258"/>
                    <a:pt x="319" y="258"/>
                    <a:pt x="319" y="258"/>
                  </a:cubicBezTo>
                  <a:lnTo>
                    <a:pt x="319" y="292"/>
                  </a:lnTo>
                  <a:close/>
                  <a:moveTo>
                    <a:pt x="376" y="292"/>
                  </a:moveTo>
                  <a:cubicBezTo>
                    <a:pt x="342" y="292"/>
                    <a:pt x="342" y="292"/>
                    <a:pt x="342" y="292"/>
                  </a:cubicBezTo>
                  <a:cubicBezTo>
                    <a:pt x="342" y="258"/>
                    <a:pt x="342" y="258"/>
                    <a:pt x="342" y="258"/>
                  </a:cubicBezTo>
                  <a:cubicBezTo>
                    <a:pt x="376" y="258"/>
                    <a:pt x="376" y="258"/>
                    <a:pt x="376" y="258"/>
                  </a:cubicBezTo>
                  <a:lnTo>
                    <a:pt x="376" y="292"/>
                  </a:lnTo>
                  <a:close/>
                  <a:moveTo>
                    <a:pt x="400" y="258"/>
                  </a:moveTo>
                  <a:cubicBezTo>
                    <a:pt x="434" y="258"/>
                    <a:pt x="434" y="258"/>
                    <a:pt x="434" y="258"/>
                  </a:cubicBezTo>
                  <a:cubicBezTo>
                    <a:pt x="434" y="292"/>
                    <a:pt x="434" y="292"/>
                    <a:pt x="434" y="292"/>
                  </a:cubicBezTo>
                  <a:cubicBezTo>
                    <a:pt x="400" y="292"/>
                    <a:pt x="400" y="292"/>
                    <a:pt x="400" y="292"/>
                  </a:cubicBezTo>
                  <a:lnTo>
                    <a:pt x="400" y="258"/>
                  </a:lnTo>
                  <a:close/>
                  <a:moveTo>
                    <a:pt x="663" y="292"/>
                  </a:moveTo>
                  <a:cubicBezTo>
                    <a:pt x="629" y="292"/>
                    <a:pt x="629" y="292"/>
                    <a:pt x="629" y="292"/>
                  </a:cubicBezTo>
                  <a:cubicBezTo>
                    <a:pt x="629" y="258"/>
                    <a:pt x="629" y="258"/>
                    <a:pt x="629" y="258"/>
                  </a:cubicBezTo>
                  <a:cubicBezTo>
                    <a:pt x="663" y="258"/>
                    <a:pt x="663" y="258"/>
                    <a:pt x="663" y="258"/>
                  </a:cubicBezTo>
                  <a:lnTo>
                    <a:pt x="663" y="292"/>
                  </a:lnTo>
                  <a:close/>
                  <a:moveTo>
                    <a:pt x="721" y="292"/>
                  </a:moveTo>
                  <a:cubicBezTo>
                    <a:pt x="687" y="292"/>
                    <a:pt x="687" y="292"/>
                    <a:pt x="687" y="292"/>
                  </a:cubicBezTo>
                  <a:cubicBezTo>
                    <a:pt x="687" y="258"/>
                    <a:pt x="687" y="258"/>
                    <a:pt x="687" y="258"/>
                  </a:cubicBezTo>
                  <a:cubicBezTo>
                    <a:pt x="721" y="258"/>
                    <a:pt x="721" y="258"/>
                    <a:pt x="721" y="258"/>
                  </a:cubicBezTo>
                  <a:lnTo>
                    <a:pt x="721" y="292"/>
                  </a:lnTo>
                  <a:close/>
                  <a:moveTo>
                    <a:pt x="778" y="292"/>
                  </a:moveTo>
                  <a:cubicBezTo>
                    <a:pt x="744" y="292"/>
                    <a:pt x="744" y="292"/>
                    <a:pt x="744" y="292"/>
                  </a:cubicBezTo>
                  <a:cubicBezTo>
                    <a:pt x="744" y="258"/>
                    <a:pt x="744" y="258"/>
                    <a:pt x="744" y="258"/>
                  </a:cubicBezTo>
                  <a:cubicBezTo>
                    <a:pt x="778" y="258"/>
                    <a:pt x="778" y="258"/>
                    <a:pt x="778" y="258"/>
                  </a:cubicBezTo>
                  <a:lnTo>
                    <a:pt x="778" y="292"/>
                  </a:lnTo>
                  <a:close/>
                  <a:moveTo>
                    <a:pt x="836" y="292"/>
                  </a:moveTo>
                  <a:cubicBezTo>
                    <a:pt x="802" y="292"/>
                    <a:pt x="802" y="292"/>
                    <a:pt x="802" y="292"/>
                  </a:cubicBezTo>
                  <a:cubicBezTo>
                    <a:pt x="802" y="258"/>
                    <a:pt x="802" y="258"/>
                    <a:pt x="802" y="258"/>
                  </a:cubicBezTo>
                  <a:cubicBezTo>
                    <a:pt x="836" y="258"/>
                    <a:pt x="836" y="258"/>
                    <a:pt x="836" y="258"/>
                  </a:cubicBezTo>
                  <a:lnTo>
                    <a:pt x="836" y="292"/>
                  </a:lnTo>
                  <a:close/>
                  <a:moveTo>
                    <a:pt x="893" y="292"/>
                  </a:moveTo>
                  <a:cubicBezTo>
                    <a:pt x="859" y="292"/>
                    <a:pt x="859" y="292"/>
                    <a:pt x="859" y="292"/>
                  </a:cubicBezTo>
                  <a:cubicBezTo>
                    <a:pt x="859" y="258"/>
                    <a:pt x="859" y="258"/>
                    <a:pt x="859" y="258"/>
                  </a:cubicBezTo>
                  <a:cubicBezTo>
                    <a:pt x="893" y="258"/>
                    <a:pt x="893" y="258"/>
                    <a:pt x="893" y="258"/>
                  </a:cubicBezTo>
                  <a:lnTo>
                    <a:pt x="893" y="292"/>
                  </a:lnTo>
                  <a:close/>
                  <a:moveTo>
                    <a:pt x="950" y="292"/>
                  </a:moveTo>
                  <a:cubicBezTo>
                    <a:pt x="916" y="292"/>
                    <a:pt x="916" y="292"/>
                    <a:pt x="916" y="292"/>
                  </a:cubicBezTo>
                  <a:cubicBezTo>
                    <a:pt x="916" y="258"/>
                    <a:pt x="916" y="258"/>
                    <a:pt x="916" y="258"/>
                  </a:cubicBezTo>
                  <a:cubicBezTo>
                    <a:pt x="950" y="258"/>
                    <a:pt x="950" y="258"/>
                    <a:pt x="950" y="258"/>
                  </a:cubicBezTo>
                  <a:lnTo>
                    <a:pt x="950" y="292"/>
                  </a:lnTo>
                  <a:close/>
                  <a:moveTo>
                    <a:pt x="1008" y="292"/>
                  </a:moveTo>
                  <a:cubicBezTo>
                    <a:pt x="974" y="292"/>
                    <a:pt x="974" y="292"/>
                    <a:pt x="974" y="292"/>
                  </a:cubicBezTo>
                  <a:cubicBezTo>
                    <a:pt x="974" y="258"/>
                    <a:pt x="974" y="258"/>
                    <a:pt x="974" y="258"/>
                  </a:cubicBezTo>
                  <a:cubicBezTo>
                    <a:pt x="1008" y="258"/>
                    <a:pt x="1008" y="258"/>
                    <a:pt x="1008" y="258"/>
                  </a:cubicBezTo>
                  <a:lnTo>
                    <a:pt x="1008" y="292"/>
                  </a:lnTo>
                  <a:close/>
                  <a:moveTo>
                    <a:pt x="1065" y="292"/>
                  </a:moveTo>
                  <a:cubicBezTo>
                    <a:pt x="1031" y="292"/>
                    <a:pt x="1031" y="292"/>
                    <a:pt x="1031" y="292"/>
                  </a:cubicBezTo>
                  <a:cubicBezTo>
                    <a:pt x="1031" y="258"/>
                    <a:pt x="1031" y="258"/>
                    <a:pt x="1031" y="258"/>
                  </a:cubicBezTo>
                  <a:cubicBezTo>
                    <a:pt x="1065" y="258"/>
                    <a:pt x="1065" y="258"/>
                    <a:pt x="1065" y="258"/>
                  </a:cubicBezTo>
                  <a:lnTo>
                    <a:pt x="1065" y="292"/>
                  </a:lnTo>
                  <a:close/>
                </a:path>
              </a:pathLst>
            </a:custGeom>
            <a:solidFill>
              <a:srgbClr val="17649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46">
              <a:extLst>
                <a:ext uri="{FF2B5EF4-FFF2-40B4-BE49-F238E27FC236}">
                  <a16:creationId xmlns:a16="http://schemas.microsoft.com/office/drawing/2014/main" id="{7799F79E-1C6A-498F-B071-D0EADD5D1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868" y="2448261"/>
              <a:ext cx="2238482" cy="672375"/>
            </a:xfrm>
            <a:custGeom>
              <a:avLst/>
              <a:gdLst>
                <a:gd name="T0" fmla="*/ 1476 w 1595"/>
                <a:gd name="T1" fmla="*/ 357 h 479"/>
                <a:gd name="T2" fmla="*/ 1455 w 1595"/>
                <a:gd name="T3" fmla="*/ 319 h 479"/>
                <a:gd name="T4" fmla="*/ 1551 w 1595"/>
                <a:gd name="T5" fmla="*/ 276 h 479"/>
                <a:gd name="T6" fmla="*/ 1503 w 1595"/>
                <a:gd name="T7" fmla="*/ 91 h 479"/>
                <a:gd name="T8" fmla="*/ 1508 w 1595"/>
                <a:gd name="T9" fmla="*/ 69 h 479"/>
                <a:gd name="T10" fmla="*/ 1528 w 1595"/>
                <a:gd name="T11" fmla="*/ 59 h 479"/>
                <a:gd name="T12" fmla="*/ 1528 w 1595"/>
                <a:gd name="T13" fmla="*/ 59 h 479"/>
                <a:gd name="T14" fmla="*/ 1576 w 1595"/>
                <a:gd name="T15" fmla="*/ 59 h 479"/>
                <a:gd name="T16" fmla="*/ 1595 w 1595"/>
                <a:gd name="T17" fmla="*/ 68 h 479"/>
                <a:gd name="T18" fmla="*/ 1595 w 1595"/>
                <a:gd name="T19" fmla="*/ 0 h 479"/>
                <a:gd name="T20" fmla="*/ 0 w 1595"/>
                <a:gd name="T21" fmla="*/ 0 h 479"/>
                <a:gd name="T22" fmla="*/ 0 w 1595"/>
                <a:gd name="T23" fmla="*/ 479 h 479"/>
                <a:gd name="T24" fmla="*/ 1595 w 1595"/>
                <a:gd name="T25" fmla="*/ 479 h 479"/>
                <a:gd name="T26" fmla="*/ 1595 w 1595"/>
                <a:gd name="T27" fmla="*/ 394 h 479"/>
                <a:gd name="T28" fmla="*/ 1476 w 1595"/>
                <a:gd name="T29" fmla="*/ 357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95" h="479">
                  <a:moveTo>
                    <a:pt x="1476" y="357"/>
                  </a:moveTo>
                  <a:cubicBezTo>
                    <a:pt x="1452" y="344"/>
                    <a:pt x="1453" y="326"/>
                    <a:pt x="1455" y="319"/>
                  </a:cubicBezTo>
                  <a:cubicBezTo>
                    <a:pt x="1459" y="299"/>
                    <a:pt x="1476" y="286"/>
                    <a:pt x="1551" y="276"/>
                  </a:cubicBezTo>
                  <a:cubicBezTo>
                    <a:pt x="1503" y="91"/>
                    <a:pt x="1503" y="91"/>
                    <a:pt x="1503" y="91"/>
                  </a:cubicBezTo>
                  <a:cubicBezTo>
                    <a:pt x="1501" y="83"/>
                    <a:pt x="1503" y="75"/>
                    <a:pt x="1508" y="69"/>
                  </a:cubicBezTo>
                  <a:cubicBezTo>
                    <a:pt x="1513" y="62"/>
                    <a:pt x="1520" y="59"/>
                    <a:pt x="1528" y="59"/>
                  </a:cubicBezTo>
                  <a:cubicBezTo>
                    <a:pt x="1528" y="59"/>
                    <a:pt x="1528" y="59"/>
                    <a:pt x="1528" y="59"/>
                  </a:cubicBezTo>
                  <a:cubicBezTo>
                    <a:pt x="1576" y="59"/>
                    <a:pt x="1576" y="59"/>
                    <a:pt x="1576" y="59"/>
                  </a:cubicBezTo>
                  <a:cubicBezTo>
                    <a:pt x="1583" y="59"/>
                    <a:pt x="1590" y="62"/>
                    <a:pt x="1595" y="68"/>
                  </a:cubicBezTo>
                  <a:cubicBezTo>
                    <a:pt x="1595" y="0"/>
                    <a:pt x="1595" y="0"/>
                    <a:pt x="15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9"/>
                    <a:pt x="0" y="479"/>
                    <a:pt x="0" y="479"/>
                  </a:cubicBezTo>
                  <a:cubicBezTo>
                    <a:pt x="1595" y="479"/>
                    <a:pt x="1595" y="479"/>
                    <a:pt x="1595" y="479"/>
                  </a:cubicBezTo>
                  <a:cubicBezTo>
                    <a:pt x="1595" y="394"/>
                    <a:pt x="1595" y="394"/>
                    <a:pt x="1595" y="394"/>
                  </a:cubicBezTo>
                  <a:cubicBezTo>
                    <a:pt x="1548" y="384"/>
                    <a:pt x="1501" y="372"/>
                    <a:pt x="1476" y="357"/>
                  </a:cubicBezTo>
                  <a:close/>
                </a:path>
              </a:pathLst>
            </a:custGeom>
            <a:solidFill>
              <a:srgbClr val="176490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46">
              <a:extLst>
                <a:ext uri="{FF2B5EF4-FFF2-40B4-BE49-F238E27FC236}">
                  <a16:creationId xmlns:a16="http://schemas.microsoft.com/office/drawing/2014/main" id="{4227704B-87A0-4C86-86C1-5BA5BCB7E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2448261"/>
              <a:ext cx="2979868" cy="672375"/>
            </a:xfrm>
            <a:prstGeom prst="rect">
              <a:avLst/>
            </a:prstGeom>
            <a:solidFill>
              <a:srgbClr val="176490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71" name="Picture 42">
              <a:extLst>
                <a:ext uri="{FF2B5EF4-FFF2-40B4-BE49-F238E27FC236}">
                  <a16:creationId xmlns:a16="http://schemas.microsoft.com/office/drawing/2014/main" id="{FFE119BA-C5E5-4584-873B-07466965E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H="1">
              <a:off x="2039783" y="1075926"/>
              <a:ext cx="1138782" cy="5218351"/>
            </a:xfrm>
            <a:prstGeom prst="rect">
              <a:avLst/>
            </a:prstGeom>
          </p:spPr>
        </p:pic>
      </p:grpSp>
      <p:sp>
        <p:nvSpPr>
          <p:cNvPr id="35" name="Rectangle 23">
            <a:extLst>
              <a:ext uri="{FF2B5EF4-FFF2-40B4-BE49-F238E27FC236}">
                <a16:creationId xmlns:a16="http://schemas.microsoft.com/office/drawing/2014/main" id="{8853A76D-FDF3-4740-8E4C-53B5EE639D39}"/>
              </a:ext>
            </a:extLst>
          </p:cNvPr>
          <p:cNvSpPr/>
          <p:nvPr/>
        </p:nvSpPr>
        <p:spPr>
          <a:xfrm>
            <a:off x="7967197" y="2305881"/>
            <a:ext cx="3375239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43">
            <a:extLst>
              <a:ext uri="{FF2B5EF4-FFF2-40B4-BE49-F238E27FC236}">
                <a16:creationId xmlns:a16="http://schemas.microsoft.com/office/drawing/2014/main" id="{04F1E3ED-B7CA-4B40-BA0E-A0A7BB12D597}"/>
              </a:ext>
            </a:extLst>
          </p:cNvPr>
          <p:cNvSpPr/>
          <p:nvPr/>
        </p:nvSpPr>
        <p:spPr>
          <a:xfrm>
            <a:off x="7967195" y="4922021"/>
            <a:ext cx="3375239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Rectangle 45">
            <a:extLst>
              <a:ext uri="{FF2B5EF4-FFF2-40B4-BE49-F238E27FC236}">
                <a16:creationId xmlns:a16="http://schemas.microsoft.com/office/drawing/2014/main" id="{068374B8-BCA6-4C95-8A13-E97F22E4C4E8}"/>
              </a:ext>
            </a:extLst>
          </p:cNvPr>
          <p:cNvSpPr/>
          <p:nvPr/>
        </p:nvSpPr>
        <p:spPr>
          <a:xfrm>
            <a:off x="7967197" y="3166246"/>
            <a:ext cx="3375239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1" name="Straight Connector 74">
            <a:extLst>
              <a:ext uri="{FF2B5EF4-FFF2-40B4-BE49-F238E27FC236}">
                <a16:creationId xmlns:a16="http://schemas.microsoft.com/office/drawing/2014/main" id="{7C2267E9-9874-47F9-8C24-ED1AC83EBCA2}"/>
              </a:ext>
            </a:extLst>
          </p:cNvPr>
          <p:cNvCxnSpPr/>
          <p:nvPr/>
        </p:nvCxnSpPr>
        <p:spPr>
          <a:xfrm>
            <a:off x="7744696" y="1950281"/>
            <a:ext cx="0" cy="380365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75">
            <a:extLst>
              <a:ext uri="{FF2B5EF4-FFF2-40B4-BE49-F238E27FC236}">
                <a16:creationId xmlns:a16="http://schemas.microsoft.com/office/drawing/2014/main" id="{8DBBEFEF-4659-483F-B9B7-C810B6DD225A}"/>
              </a:ext>
            </a:extLst>
          </p:cNvPr>
          <p:cNvSpPr/>
          <p:nvPr/>
        </p:nvSpPr>
        <p:spPr>
          <a:xfrm>
            <a:off x="7549434" y="2305881"/>
            <a:ext cx="384175" cy="3841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63" name="Oval 76">
            <a:extLst>
              <a:ext uri="{FF2B5EF4-FFF2-40B4-BE49-F238E27FC236}">
                <a16:creationId xmlns:a16="http://schemas.microsoft.com/office/drawing/2014/main" id="{59591E27-C559-4D43-9107-929A9308B13B}"/>
              </a:ext>
            </a:extLst>
          </p:cNvPr>
          <p:cNvSpPr/>
          <p:nvPr/>
        </p:nvSpPr>
        <p:spPr>
          <a:xfrm>
            <a:off x="7549434" y="3182181"/>
            <a:ext cx="384175" cy="3841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64" name="Oval 77">
            <a:extLst>
              <a:ext uri="{FF2B5EF4-FFF2-40B4-BE49-F238E27FC236}">
                <a16:creationId xmlns:a16="http://schemas.microsoft.com/office/drawing/2014/main" id="{3ADD7311-C0A2-43FA-92A7-AF5B0896B1DD}"/>
              </a:ext>
            </a:extLst>
          </p:cNvPr>
          <p:cNvSpPr/>
          <p:nvPr/>
        </p:nvSpPr>
        <p:spPr>
          <a:xfrm>
            <a:off x="7549434" y="4060068"/>
            <a:ext cx="384175" cy="3841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72" name="Oval 78">
            <a:extLst>
              <a:ext uri="{FF2B5EF4-FFF2-40B4-BE49-F238E27FC236}">
                <a16:creationId xmlns:a16="http://schemas.microsoft.com/office/drawing/2014/main" id="{3762DD92-B7BD-4541-BC2F-A44EEF5471A7}"/>
              </a:ext>
            </a:extLst>
          </p:cNvPr>
          <p:cNvSpPr/>
          <p:nvPr/>
        </p:nvSpPr>
        <p:spPr>
          <a:xfrm>
            <a:off x="7549434" y="4937956"/>
            <a:ext cx="384175" cy="3841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73" name="Rectangle 43">
            <a:extLst>
              <a:ext uri="{FF2B5EF4-FFF2-40B4-BE49-F238E27FC236}">
                <a16:creationId xmlns:a16="http://schemas.microsoft.com/office/drawing/2014/main" id="{0CC20A39-F22A-454B-86CD-0638541B359C}"/>
              </a:ext>
            </a:extLst>
          </p:cNvPr>
          <p:cNvSpPr/>
          <p:nvPr/>
        </p:nvSpPr>
        <p:spPr>
          <a:xfrm>
            <a:off x="7967196" y="4062485"/>
            <a:ext cx="3375239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FB689EDB-74DE-4A28-8CAF-4110F5BFB17D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75" name="Rounded Rectangle 7">
              <a:extLst>
                <a:ext uri="{FF2B5EF4-FFF2-40B4-BE49-F238E27FC236}">
                  <a16:creationId xmlns:a16="http://schemas.microsoft.com/office/drawing/2014/main" id="{5C86B1B2-B885-4F2E-A525-92F063EDDFAB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Title 3">
              <a:extLst>
                <a:ext uri="{FF2B5EF4-FFF2-40B4-BE49-F238E27FC236}">
                  <a16:creationId xmlns:a16="http://schemas.microsoft.com/office/drawing/2014/main" id="{4A3536C7-7134-4FC6-842B-CC6F8B5281B4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03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81C9E943-86D1-4163-8681-680F3A1BD89B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产品经营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C827DEC3-070B-44D1-A395-611F01EF3202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7811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24 Elipse">
            <a:extLst>
              <a:ext uri="{FF2B5EF4-FFF2-40B4-BE49-F238E27FC236}">
                <a16:creationId xmlns:a16="http://schemas.microsoft.com/office/drawing/2014/main" id="{C5ED9431-3DC9-4402-B856-DE0F2BE0B088}"/>
              </a:ext>
            </a:extLst>
          </p:cNvPr>
          <p:cNvSpPr/>
          <p:nvPr/>
        </p:nvSpPr>
        <p:spPr>
          <a:xfrm>
            <a:off x="494273" y="5934570"/>
            <a:ext cx="3485028" cy="1033696"/>
          </a:xfrm>
          <a:prstGeom prst="ellipse">
            <a:avLst/>
          </a:prstGeom>
          <a:gradFill flip="none" rotWithShape="1">
            <a:gsLst>
              <a:gs pos="0">
                <a:srgbClr val="262626">
                  <a:lumMod val="75000"/>
                  <a:lumOff val="25000"/>
                  <a:alpha val="65000"/>
                </a:srgbClr>
              </a:gs>
              <a:gs pos="100000">
                <a:srgbClr val="262626">
                  <a:lumMod val="75000"/>
                  <a:lumOff val="25000"/>
                  <a:alpha val="6500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444500"/>
          </a:effectLst>
        </p:spPr>
        <p:txBody>
          <a:bodyPr lIns="120782" tIns="60391" rIns="120782" bIns="60391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90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0D25979-1D2A-4A4D-859E-2A4CF342A08E}"/>
              </a:ext>
            </a:extLst>
          </p:cNvPr>
          <p:cNvGrpSpPr/>
          <p:nvPr/>
        </p:nvGrpSpPr>
        <p:grpSpPr>
          <a:xfrm>
            <a:off x="4769292" y="1348223"/>
            <a:ext cx="2653416" cy="4876800"/>
            <a:chOff x="968727" y="1378863"/>
            <a:chExt cx="2653416" cy="4876800"/>
          </a:xfrm>
        </p:grpSpPr>
        <p:grpSp>
          <p:nvGrpSpPr>
            <p:cNvPr id="76" name="Group 2">
              <a:extLst>
                <a:ext uri="{FF2B5EF4-FFF2-40B4-BE49-F238E27FC236}">
                  <a16:creationId xmlns:a16="http://schemas.microsoft.com/office/drawing/2014/main" id="{77A2E413-A71C-402C-8B26-0BF59AB431E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8727" y="1378863"/>
              <a:ext cx="2653416" cy="4876800"/>
              <a:chOff x="7866063" y="3917504"/>
              <a:chExt cx="2609850" cy="4796729"/>
            </a:xfrm>
          </p:grpSpPr>
          <p:sp>
            <p:nvSpPr>
              <p:cNvPr id="77" name="Freeform: Shape 8">
                <a:extLst>
                  <a:ext uri="{FF2B5EF4-FFF2-40B4-BE49-F238E27FC236}">
                    <a16:creationId xmlns:a16="http://schemas.microsoft.com/office/drawing/2014/main" id="{9FF5FEB3-0C6E-43B8-BF00-B4EAAE099078}"/>
                  </a:ext>
                </a:extLst>
              </p:cNvPr>
              <p:cNvSpPr/>
              <p:nvPr userDrawn="1"/>
            </p:nvSpPr>
            <p:spPr>
              <a:xfrm flipV="1">
                <a:off x="8139906" y="7542212"/>
                <a:ext cx="1926095" cy="1172021"/>
              </a:xfrm>
              <a:custGeom>
                <a:avLst/>
                <a:gdLst>
                  <a:gd name="connsiteX0" fmla="*/ 963047 w 1926095"/>
                  <a:gd name="connsiteY0" fmla="*/ 0 h 813246"/>
                  <a:gd name="connsiteX1" fmla="*/ 1583261 w 1926095"/>
                  <a:gd name="connsiteY1" fmla="*/ 76790 h 813246"/>
                  <a:gd name="connsiteX2" fmla="*/ 1590399 w 1926095"/>
                  <a:gd name="connsiteY2" fmla="*/ 81086 h 813246"/>
                  <a:gd name="connsiteX3" fmla="*/ 1602190 w 1926095"/>
                  <a:gd name="connsiteY3" fmla="*/ 84252 h 813246"/>
                  <a:gd name="connsiteX4" fmla="*/ 1667333 w 1926095"/>
                  <a:gd name="connsiteY4" fmla="*/ 133002 h 813246"/>
                  <a:gd name="connsiteX5" fmla="*/ 1926095 w 1926095"/>
                  <a:gd name="connsiteY5" fmla="*/ 810865 h 813246"/>
                  <a:gd name="connsiteX6" fmla="*/ 985043 w 1926095"/>
                  <a:gd name="connsiteY6" fmla="*/ 813140 h 813246"/>
                  <a:gd name="connsiteX7" fmla="*/ 985043 w 1926095"/>
                  <a:gd name="connsiteY7" fmla="*/ 813246 h 813246"/>
                  <a:gd name="connsiteX8" fmla="*/ 963048 w 1926095"/>
                  <a:gd name="connsiteY8" fmla="*/ 813193 h 813246"/>
                  <a:gd name="connsiteX9" fmla="*/ 941052 w 1926095"/>
                  <a:gd name="connsiteY9" fmla="*/ 813246 h 813246"/>
                  <a:gd name="connsiteX10" fmla="*/ 941052 w 1926095"/>
                  <a:gd name="connsiteY10" fmla="*/ 813140 h 813246"/>
                  <a:gd name="connsiteX11" fmla="*/ 0 w 1926095"/>
                  <a:gd name="connsiteY11" fmla="*/ 810865 h 813246"/>
                  <a:gd name="connsiteX12" fmla="*/ 258762 w 1926095"/>
                  <a:gd name="connsiteY12" fmla="*/ 133002 h 813246"/>
                  <a:gd name="connsiteX13" fmla="*/ 323905 w 1926095"/>
                  <a:gd name="connsiteY13" fmla="*/ 84252 h 813246"/>
                  <a:gd name="connsiteX14" fmla="*/ 335694 w 1926095"/>
                  <a:gd name="connsiteY14" fmla="*/ 81086 h 813246"/>
                  <a:gd name="connsiteX15" fmla="*/ 342833 w 1926095"/>
                  <a:gd name="connsiteY15" fmla="*/ 76790 h 813246"/>
                  <a:gd name="connsiteX16" fmla="*/ 963047 w 1926095"/>
                  <a:gd name="connsiteY16" fmla="*/ 0 h 813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26095" h="813246">
                    <a:moveTo>
                      <a:pt x="963047" y="0"/>
                    </a:moveTo>
                    <a:cubicBezTo>
                      <a:pt x="1241858" y="0"/>
                      <a:pt x="1481077" y="31664"/>
                      <a:pt x="1583261" y="76790"/>
                    </a:cubicBezTo>
                    <a:lnTo>
                      <a:pt x="1590399" y="81086"/>
                    </a:lnTo>
                    <a:lnTo>
                      <a:pt x="1602190" y="84252"/>
                    </a:lnTo>
                    <a:cubicBezTo>
                      <a:pt x="1634107" y="97572"/>
                      <a:pt x="1656915" y="113655"/>
                      <a:pt x="1667333" y="133002"/>
                    </a:cubicBezTo>
                    <a:cubicBezTo>
                      <a:pt x="1747238" y="268469"/>
                      <a:pt x="1674740" y="665873"/>
                      <a:pt x="1926095" y="810865"/>
                    </a:cubicBezTo>
                    <a:lnTo>
                      <a:pt x="985043" y="813140"/>
                    </a:lnTo>
                    <a:lnTo>
                      <a:pt x="985043" y="813246"/>
                    </a:lnTo>
                    <a:lnTo>
                      <a:pt x="963048" y="813193"/>
                    </a:lnTo>
                    <a:lnTo>
                      <a:pt x="941052" y="813246"/>
                    </a:lnTo>
                    <a:lnTo>
                      <a:pt x="941052" y="813140"/>
                    </a:lnTo>
                    <a:lnTo>
                      <a:pt x="0" y="810865"/>
                    </a:lnTo>
                    <a:cubicBezTo>
                      <a:pt x="251355" y="665873"/>
                      <a:pt x="178857" y="268469"/>
                      <a:pt x="258762" y="133002"/>
                    </a:cubicBezTo>
                    <a:cubicBezTo>
                      <a:pt x="269180" y="113655"/>
                      <a:pt x="291988" y="97572"/>
                      <a:pt x="323905" y="84252"/>
                    </a:cubicBezTo>
                    <a:lnTo>
                      <a:pt x="335694" y="81086"/>
                    </a:lnTo>
                    <a:lnTo>
                      <a:pt x="342833" y="76790"/>
                    </a:lnTo>
                    <a:cubicBezTo>
                      <a:pt x="445017" y="31664"/>
                      <a:pt x="684236" y="0"/>
                      <a:pt x="9630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78" name="Freeform: Shape 9">
                <a:extLst>
                  <a:ext uri="{FF2B5EF4-FFF2-40B4-BE49-F238E27FC236}">
                    <a16:creationId xmlns:a16="http://schemas.microsoft.com/office/drawing/2014/main" id="{2EE2059E-01B2-483E-8490-73BA4517AB87}"/>
                  </a:ext>
                </a:extLst>
              </p:cNvPr>
              <p:cNvSpPr/>
              <p:nvPr userDrawn="1"/>
            </p:nvSpPr>
            <p:spPr>
              <a:xfrm>
                <a:off x="8139906" y="3917504"/>
                <a:ext cx="1926095" cy="813246"/>
              </a:xfrm>
              <a:custGeom>
                <a:avLst/>
                <a:gdLst>
                  <a:gd name="connsiteX0" fmla="*/ 963047 w 1926095"/>
                  <a:gd name="connsiteY0" fmla="*/ 0 h 813246"/>
                  <a:gd name="connsiteX1" fmla="*/ 1583261 w 1926095"/>
                  <a:gd name="connsiteY1" fmla="*/ 76790 h 813246"/>
                  <a:gd name="connsiteX2" fmla="*/ 1590399 w 1926095"/>
                  <a:gd name="connsiteY2" fmla="*/ 81086 h 813246"/>
                  <a:gd name="connsiteX3" fmla="*/ 1602190 w 1926095"/>
                  <a:gd name="connsiteY3" fmla="*/ 84252 h 813246"/>
                  <a:gd name="connsiteX4" fmla="*/ 1667333 w 1926095"/>
                  <a:gd name="connsiteY4" fmla="*/ 133002 h 813246"/>
                  <a:gd name="connsiteX5" fmla="*/ 1926095 w 1926095"/>
                  <a:gd name="connsiteY5" fmla="*/ 810865 h 813246"/>
                  <a:gd name="connsiteX6" fmla="*/ 985043 w 1926095"/>
                  <a:gd name="connsiteY6" fmla="*/ 813140 h 813246"/>
                  <a:gd name="connsiteX7" fmla="*/ 985043 w 1926095"/>
                  <a:gd name="connsiteY7" fmla="*/ 813246 h 813246"/>
                  <a:gd name="connsiteX8" fmla="*/ 963048 w 1926095"/>
                  <a:gd name="connsiteY8" fmla="*/ 813193 h 813246"/>
                  <a:gd name="connsiteX9" fmla="*/ 941052 w 1926095"/>
                  <a:gd name="connsiteY9" fmla="*/ 813246 h 813246"/>
                  <a:gd name="connsiteX10" fmla="*/ 941052 w 1926095"/>
                  <a:gd name="connsiteY10" fmla="*/ 813140 h 813246"/>
                  <a:gd name="connsiteX11" fmla="*/ 0 w 1926095"/>
                  <a:gd name="connsiteY11" fmla="*/ 810865 h 813246"/>
                  <a:gd name="connsiteX12" fmla="*/ 258762 w 1926095"/>
                  <a:gd name="connsiteY12" fmla="*/ 133002 h 813246"/>
                  <a:gd name="connsiteX13" fmla="*/ 323905 w 1926095"/>
                  <a:gd name="connsiteY13" fmla="*/ 84252 h 813246"/>
                  <a:gd name="connsiteX14" fmla="*/ 335694 w 1926095"/>
                  <a:gd name="connsiteY14" fmla="*/ 81086 h 813246"/>
                  <a:gd name="connsiteX15" fmla="*/ 342833 w 1926095"/>
                  <a:gd name="connsiteY15" fmla="*/ 76790 h 813246"/>
                  <a:gd name="connsiteX16" fmla="*/ 963047 w 1926095"/>
                  <a:gd name="connsiteY16" fmla="*/ 0 h 813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26095" h="813246">
                    <a:moveTo>
                      <a:pt x="963047" y="0"/>
                    </a:moveTo>
                    <a:cubicBezTo>
                      <a:pt x="1241858" y="0"/>
                      <a:pt x="1481077" y="31664"/>
                      <a:pt x="1583261" y="76790"/>
                    </a:cubicBezTo>
                    <a:lnTo>
                      <a:pt x="1590399" y="81086"/>
                    </a:lnTo>
                    <a:lnTo>
                      <a:pt x="1602190" y="84252"/>
                    </a:lnTo>
                    <a:cubicBezTo>
                      <a:pt x="1634107" y="97572"/>
                      <a:pt x="1656915" y="113655"/>
                      <a:pt x="1667333" y="133002"/>
                    </a:cubicBezTo>
                    <a:cubicBezTo>
                      <a:pt x="1747238" y="268469"/>
                      <a:pt x="1674740" y="665873"/>
                      <a:pt x="1926095" y="810865"/>
                    </a:cubicBezTo>
                    <a:lnTo>
                      <a:pt x="985043" y="813140"/>
                    </a:lnTo>
                    <a:lnTo>
                      <a:pt x="985043" y="813246"/>
                    </a:lnTo>
                    <a:lnTo>
                      <a:pt x="963048" y="813193"/>
                    </a:lnTo>
                    <a:lnTo>
                      <a:pt x="941052" y="813246"/>
                    </a:lnTo>
                    <a:lnTo>
                      <a:pt x="941052" y="813140"/>
                    </a:lnTo>
                    <a:lnTo>
                      <a:pt x="0" y="810865"/>
                    </a:lnTo>
                    <a:cubicBezTo>
                      <a:pt x="251355" y="665873"/>
                      <a:pt x="178857" y="268469"/>
                      <a:pt x="258762" y="133002"/>
                    </a:cubicBezTo>
                    <a:cubicBezTo>
                      <a:pt x="269180" y="113655"/>
                      <a:pt x="291988" y="97572"/>
                      <a:pt x="323905" y="84252"/>
                    </a:cubicBezTo>
                    <a:lnTo>
                      <a:pt x="335694" y="81086"/>
                    </a:lnTo>
                    <a:lnTo>
                      <a:pt x="342833" y="76790"/>
                    </a:lnTo>
                    <a:cubicBezTo>
                      <a:pt x="445017" y="31664"/>
                      <a:pt x="684236" y="0"/>
                      <a:pt x="9630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79" name="Rectangle: Rounded Corners 10">
                <a:extLst>
                  <a:ext uri="{FF2B5EF4-FFF2-40B4-BE49-F238E27FC236}">
                    <a16:creationId xmlns:a16="http://schemas.microsoft.com/office/drawing/2014/main" id="{B6814447-DC03-402E-B91B-4C6E4EFA405E}"/>
                  </a:ext>
                </a:extLst>
              </p:cNvPr>
              <p:cNvSpPr/>
              <p:nvPr userDrawn="1"/>
            </p:nvSpPr>
            <p:spPr>
              <a:xfrm>
                <a:off x="7866063" y="4694238"/>
                <a:ext cx="2476499" cy="2890837"/>
              </a:xfrm>
              <a:prstGeom prst="roundRect">
                <a:avLst>
                  <a:gd name="adj" fmla="val 18013"/>
                </a:avLst>
              </a:pr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80" name="Rectangle: Rounded Corners 13">
                <a:extLst>
                  <a:ext uri="{FF2B5EF4-FFF2-40B4-BE49-F238E27FC236}">
                    <a16:creationId xmlns:a16="http://schemas.microsoft.com/office/drawing/2014/main" id="{C6ED06D3-CFA9-40B4-825D-BB959A8AFA20}"/>
                  </a:ext>
                </a:extLst>
              </p:cNvPr>
              <p:cNvSpPr/>
              <p:nvPr userDrawn="1"/>
            </p:nvSpPr>
            <p:spPr>
              <a:xfrm>
                <a:off x="7947026" y="4756150"/>
                <a:ext cx="2314574" cy="2724150"/>
              </a:xfrm>
              <a:prstGeom prst="roundRect">
                <a:avLst>
                  <a:gd name="adj" fmla="val 16255"/>
                </a:avLst>
              </a:pr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81" name="Freeform: Shape 15">
                <a:extLst>
                  <a:ext uri="{FF2B5EF4-FFF2-40B4-BE49-F238E27FC236}">
                    <a16:creationId xmlns:a16="http://schemas.microsoft.com/office/drawing/2014/main" id="{40CC35B8-1503-4D27-AAAC-ED6ABDB02229}"/>
                  </a:ext>
                </a:extLst>
              </p:cNvPr>
              <p:cNvSpPr/>
              <p:nvPr userDrawn="1"/>
            </p:nvSpPr>
            <p:spPr>
              <a:xfrm>
                <a:off x="10291366" y="5360988"/>
                <a:ext cx="184547" cy="495300"/>
              </a:xfrm>
              <a:custGeom>
                <a:avLst/>
                <a:gdLst>
                  <a:gd name="connsiteX0" fmla="*/ 51197 w 184547"/>
                  <a:gd name="connsiteY0" fmla="*/ 0 h 495300"/>
                  <a:gd name="connsiteX1" fmla="*/ 117872 w 184547"/>
                  <a:gd name="connsiteY1" fmla="*/ 0 h 495300"/>
                  <a:gd name="connsiteX2" fmla="*/ 134540 w 184547"/>
                  <a:gd name="connsiteY2" fmla="*/ 0 h 495300"/>
                  <a:gd name="connsiteX3" fmla="*/ 134540 w 184547"/>
                  <a:gd name="connsiteY3" fmla="*/ 6904 h 495300"/>
                  <a:gd name="connsiteX4" fmla="*/ 165019 w 184547"/>
                  <a:gd name="connsiteY4" fmla="*/ 19529 h 495300"/>
                  <a:gd name="connsiteX5" fmla="*/ 184547 w 184547"/>
                  <a:gd name="connsiteY5" fmla="*/ 66675 h 495300"/>
                  <a:gd name="connsiteX6" fmla="*/ 184547 w 184547"/>
                  <a:gd name="connsiteY6" fmla="*/ 428625 h 495300"/>
                  <a:gd name="connsiteX7" fmla="*/ 165019 w 184547"/>
                  <a:gd name="connsiteY7" fmla="*/ 475772 h 495300"/>
                  <a:gd name="connsiteX8" fmla="*/ 134540 w 184547"/>
                  <a:gd name="connsiteY8" fmla="*/ 488396 h 495300"/>
                  <a:gd name="connsiteX9" fmla="*/ 134540 w 184547"/>
                  <a:gd name="connsiteY9" fmla="*/ 495300 h 495300"/>
                  <a:gd name="connsiteX10" fmla="*/ 117872 w 184547"/>
                  <a:gd name="connsiteY10" fmla="*/ 495300 h 495300"/>
                  <a:gd name="connsiteX11" fmla="*/ 51197 w 184547"/>
                  <a:gd name="connsiteY11" fmla="*/ 495300 h 495300"/>
                  <a:gd name="connsiteX12" fmla="*/ 0 w 184547"/>
                  <a:gd name="connsiteY12" fmla="*/ 247650 h 495300"/>
                  <a:gd name="connsiteX13" fmla="*/ 51197 w 184547"/>
                  <a:gd name="connsiteY13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4547" h="495300">
                    <a:moveTo>
                      <a:pt x="51197" y="0"/>
                    </a:moveTo>
                    <a:lnTo>
                      <a:pt x="117872" y="0"/>
                    </a:lnTo>
                    <a:lnTo>
                      <a:pt x="134540" y="0"/>
                    </a:lnTo>
                    <a:lnTo>
                      <a:pt x="134540" y="6904"/>
                    </a:lnTo>
                    <a:lnTo>
                      <a:pt x="165019" y="19529"/>
                    </a:lnTo>
                    <a:cubicBezTo>
                      <a:pt x="177084" y="31595"/>
                      <a:pt x="184547" y="48263"/>
                      <a:pt x="184547" y="66675"/>
                    </a:cubicBezTo>
                    <a:lnTo>
                      <a:pt x="184547" y="428625"/>
                    </a:lnTo>
                    <a:cubicBezTo>
                      <a:pt x="184547" y="447037"/>
                      <a:pt x="177084" y="463706"/>
                      <a:pt x="165019" y="475772"/>
                    </a:cubicBezTo>
                    <a:lnTo>
                      <a:pt x="134540" y="488396"/>
                    </a:lnTo>
                    <a:lnTo>
                      <a:pt x="134540" y="495300"/>
                    </a:lnTo>
                    <a:lnTo>
                      <a:pt x="117872" y="495300"/>
                    </a:lnTo>
                    <a:lnTo>
                      <a:pt x="51197" y="495300"/>
                    </a:lnTo>
                    <a:cubicBezTo>
                      <a:pt x="22922" y="495300"/>
                      <a:pt x="0" y="384423"/>
                      <a:pt x="0" y="247650"/>
                    </a:cubicBezTo>
                    <a:cubicBezTo>
                      <a:pt x="0" y="110877"/>
                      <a:pt x="22922" y="0"/>
                      <a:pt x="511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82" name="Rectangle: Rounded Corners 16">
                <a:extLst>
                  <a:ext uri="{FF2B5EF4-FFF2-40B4-BE49-F238E27FC236}">
                    <a16:creationId xmlns:a16="http://schemas.microsoft.com/office/drawing/2014/main" id="{3C3B6118-C665-45E2-A4EB-5528113E9C6F}"/>
                  </a:ext>
                </a:extLst>
              </p:cNvPr>
              <p:cNvSpPr/>
              <p:nvPr userDrawn="1"/>
            </p:nvSpPr>
            <p:spPr>
              <a:xfrm>
                <a:off x="10318750" y="6227763"/>
                <a:ext cx="73819" cy="69056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+mn-ea"/>
                  <a:sym typeface="+mn-lt"/>
                </a:endParaRPr>
              </a:p>
            </p:txBody>
          </p:sp>
        </p:grpSp>
        <p:pic>
          <p:nvPicPr>
            <p:cNvPr id="83" name="图片占位符 3">
              <a:extLst>
                <a:ext uri="{FF2B5EF4-FFF2-40B4-BE49-F238E27FC236}">
                  <a16:creationId xmlns:a16="http://schemas.microsoft.com/office/drawing/2014/main" id="{24B824FA-0050-4142-B22B-7913F01184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1236" y="2397120"/>
              <a:ext cx="2090057" cy="2438400"/>
            </a:xfrm>
            <a:prstGeom prst="roundRect">
              <a:avLst>
                <a:gd name="adj" fmla="val 11006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pic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C091458D-0839-4B1D-AF30-7893A044CFA3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86" name="Rounded Rectangle 7">
              <a:extLst>
                <a:ext uri="{FF2B5EF4-FFF2-40B4-BE49-F238E27FC236}">
                  <a16:creationId xmlns:a16="http://schemas.microsoft.com/office/drawing/2014/main" id="{D1F141BA-3410-4164-968B-0CB0BE485222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Title 3">
              <a:extLst>
                <a:ext uri="{FF2B5EF4-FFF2-40B4-BE49-F238E27FC236}">
                  <a16:creationId xmlns:a16="http://schemas.microsoft.com/office/drawing/2014/main" id="{2E092C88-C0C8-4DE4-85EC-C59C3D9F3AEB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03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BF9B05F0-FD5E-4965-9A94-AEB43722ECB7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产品经营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A798D5A2-C867-4C6B-B600-C59B1FA85F37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EE43BF7-FB1E-4217-9119-F26F10D8E950}"/>
              </a:ext>
            </a:extLst>
          </p:cNvPr>
          <p:cNvGrpSpPr/>
          <p:nvPr/>
        </p:nvGrpSpPr>
        <p:grpSpPr>
          <a:xfrm>
            <a:off x="1540237" y="1543409"/>
            <a:ext cx="2593332" cy="3979422"/>
            <a:chOff x="1724073" y="1543409"/>
            <a:chExt cx="2593332" cy="3979422"/>
          </a:xfrm>
        </p:grpSpPr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B4623DB3-254A-4F57-A61A-67F80DA40DE8}"/>
                </a:ext>
              </a:extLst>
            </p:cNvPr>
            <p:cNvSpPr/>
            <p:nvPr/>
          </p:nvSpPr>
          <p:spPr>
            <a:xfrm>
              <a:off x="1728253" y="2615682"/>
              <a:ext cx="2589152" cy="2907149"/>
            </a:xfrm>
            <a:custGeom>
              <a:avLst/>
              <a:gdLst>
                <a:gd name="connsiteX0" fmla="*/ 367014 w 2589152"/>
                <a:gd name="connsiteY0" fmla="*/ 0 h 2907149"/>
                <a:gd name="connsiteX1" fmla="*/ 491570 w 2589152"/>
                <a:gd name="connsiteY1" fmla="*/ 124556 h 2907149"/>
                <a:gd name="connsiteX2" fmla="*/ 2557280 w 2589152"/>
                <a:gd name="connsiteY2" fmla="*/ 124556 h 2907149"/>
                <a:gd name="connsiteX3" fmla="*/ 2589152 w 2589152"/>
                <a:gd name="connsiteY3" fmla="*/ 156428 h 2907149"/>
                <a:gd name="connsiteX4" fmla="*/ 2589152 w 2589152"/>
                <a:gd name="connsiteY4" fmla="*/ 2875277 h 2907149"/>
                <a:gd name="connsiteX5" fmla="*/ 2557280 w 2589152"/>
                <a:gd name="connsiteY5" fmla="*/ 2907149 h 2907149"/>
                <a:gd name="connsiteX6" fmla="*/ 31872 w 2589152"/>
                <a:gd name="connsiteY6" fmla="*/ 2907149 h 2907149"/>
                <a:gd name="connsiteX7" fmla="*/ 0 w 2589152"/>
                <a:gd name="connsiteY7" fmla="*/ 2875277 h 2907149"/>
                <a:gd name="connsiteX8" fmla="*/ 0 w 2589152"/>
                <a:gd name="connsiteY8" fmla="*/ 156428 h 2907149"/>
                <a:gd name="connsiteX9" fmla="*/ 31872 w 2589152"/>
                <a:gd name="connsiteY9" fmla="*/ 124556 h 2907149"/>
                <a:gd name="connsiteX10" fmla="*/ 242458 w 2589152"/>
                <a:gd name="connsiteY10" fmla="*/ 124556 h 29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152" h="2907149">
                  <a:moveTo>
                    <a:pt x="367014" y="0"/>
                  </a:moveTo>
                  <a:lnTo>
                    <a:pt x="491570" y="124556"/>
                  </a:lnTo>
                  <a:lnTo>
                    <a:pt x="2557280" y="124556"/>
                  </a:lnTo>
                  <a:cubicBezTo>
                    <a:pt x="2574882" y="124556"/>
                    <a:pt x="2589152" y="138826"/>
                    <a:pt x="2589152" y="156428"/>
                  </a:cubicBezTo>
                  <a:lnTo>
                    <a:pt x="2589152" y="2875277"/>
                  </a:lnTo>
                  <a:cubicBezTo>
                    <a:pt x="2589152" y="2892879"/>
                    <a:pt x="2574882" y="2907149"/>
                    <a:pt x="2557280" y="2907149"/>
                  </a:cubicBezTo>
                  <a:lnTo>
                    <a:pt x="31872" y="2907149"/>
                  </a:lnTo>
                  <a:cubicBezTo>
                    <a:pt x="14270" y="2907149"/>
                    <a:pt x="0" y="2892879"/>
                    <a:pt x="0" y="2875277"/>
                  </a:cubicBezTo>
                  <a:lnTo>
                    <a:pt x="0" y="156428"/>
                  </a:lnTo>
                  <a:cubicBezTo>
                    <a:pt x="0" y="138826"/>
                    <a:pt x="14270" y="124556"/>
                    <a:pt x="31872" y="124556"/>
                  </a:cubicBezTo>
                  <a:lnTo>
                    <a:pt x="242458" y="124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Title 3">
              <a:extLst>
                <a:ext uri="{FF2B5EF4-FFF2-40B4-BE49-F238E27FC236}">
                  <a16:creationId xmlns:a16="http://schemas.microsoft.com/office/drawing/2014/main" id="{724A9BC5-01BB-458C-A37B-38BDB644B65B}"/>
                </a:ext>
              </a:extLst>
            </p:cNvPr>
            <p:cNvSpPr txBox="1">
              <a:spLocks/>
            </p:cNvSpPr>
            <p:nvPr/>
          </p:nvSpPr>
          <p:spPr>
            <a:xfrm>
              <a:off x="1892997" y="3061476"/>
              <a:ext cx="2417002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800" b="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900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Title 3">
              <a:extLst>
                <a:ext uri="{FF2B5EF4-FFF2-40B4-BE49-F238E27FC236}">
                  <a16:creationId xmlns:a16="http://schemas.microsoft.com/office/drawing/2014/main" id="{7ABD877F-DB8E-4315-A62F-81B2D8D354E1}"/>
                </a:ext>
              </a:extLst>
            </p:cNvPr>
            <p:cNvSpPr txBox="1">
              <a:spLocks/>
            </p:cNvSpPr>
            <p:nvPr/>
          </p:nvSpPr>
          <p:spPr>
            <a:xfrm>
              <a:off x="1892997" y="3331997"/>
              <a:ext cx="1127863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800" b="0" dirty="0">
                  <a:solidFill>
                    <a:schemeClr val="bg1">
                      <a:lumMod val="50000"/>
                      <a:alpha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en-US" sz="100" b="0" dirty="0">
                <a:solidFill>
                  <a:schemeClr val="bg1">
                    <a:lumMod val="50000"/>
                    <a:alpha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0" name="Straight Connector 12">
              <a:extLst>
                <a:ext uri="{FF2B5EF4-FFF2-40B4-BE49-F238E27FC236}">
                  <a16:creationId xmlns:a16="http://schemas.microsoft.com/office/drawing/2014/main" id="{F876F504-2C0C-46A5-B7EB-19349630B644}"/>
                </a:ext>
              </a:extLst>
            </p:cNvPr>
            <p:cNvCxnSpPr/>
            <p:nvPr/>
          </p:nvCxnSpPr>
          <p:spPr>
            <a:xfrm>
              <a:off x="1728253" y="3789995"/>
              <a:ext cx="2589152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13">
              <a:extLst>
                <a:ext uri="{FF2B5EF4-FFF2-40B4-BE49-F238E27FC236}">
                  <a16:creationId xmlns:a16="http://schemas.microsoft.com/office/drawing/2014/main" id="{F802660A-55D8-451C-B44F-01031325AC97}"/>
                </a:ext>
              </a:extLst>
            </p:cNvPr>
            <p:cNvGrpSpPr/>
            <p:nvPr/>
          </p:nvGrpSpPr>
          <p:grpSpPr>
            <a:xfrm>
              <a:off x="1966671" y="4146256"/>
              <a:ext cx="2226822" cy="284257"/>
              <a:chOff x="3397103" y="4773827"/>
              <a:chExt cx="2226822" cy="284257"/>
            </a:xfrm>
          </p:grpSpPr>
          <p:sp>
            <p:nvSpPr>
              <p:cNvPr id="52" name="Rounded Rectangle 24">
                <a:extLst>
                  <a:ext uri="{FF2B5EF4-FFF2-40B4-BE49-F238E27FC236}">
                    <a16:creationId xmlns:a16="http://schemas.microsoft.com/office/drawing/2014/main" id="{E1507355-6BC2-4B6B-9C09-3A20122E895E}"/>
                  </a:ext>
                </a:extLst>
              </p:cNvPr>
              <p:cNvSpPr/>
              <p:nvPr/>
            </p:nvSpPr>
            <p:spPr>
              <a:xfrm>
                <a:off x="3397103" y="4869156"/>
                <a:ext cx="1748718" cy="75362"/>
              </a:xfrm>
              <a:prstGeom prst="roundRect">
                <a:avLst>
                  <a:gd name="adj" fmla="val 8043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3" name="Rounded Rectangle 25">
                <a:extLst>
                  <a:ext uri="{FF2B5EF4-FFF2-40B4-BE49-F238E27FC236}">
                    <a16:creationId xmlns:a16="http://schemas.microsoft.com/office/drawing/2014/main" id="{7415AA5D-394D-4CE8-AEF6-53A4875533D9}"/>
                  </a:ext>
                </a:extLst>
              </p:cNvPr>
              <p:cNvSpPr/>
              <p:nvPr/>
            </p:nvSpPr>
            <p:spPr>
              <a:xfrm>
                <a:off x="3397103" y="4869156"/>
                <a:ext cx="1564909" cy="75362"/>
              </a:xfrm>
              <a:prstGeom prst="roundRect">
                <a:avLst>
                  <a:gd name="adj" fmla="val 8043"/>
                </a:avLst>
              </a:prstGeom>
              <a:solidFill>
                <a:srgbClr val="00BC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4" name="Title 3">
                <a:extLst>
                  <a:ext uri="{FF2B5EF4-FFF2-40B4-BE49-F238E27FC236}">
                    <a16:creationId xmlns:a16="http://schemas.microsoft.com/office/drawing/2014/main" id="{62C24590-5AE7-4A00-968D-2D78A579E2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06491" y="4773827"/>
                <a:ext cx="517434" cy="28425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algn="r">
                  <a:lnSpc>
                    <a:spcPct val="80000"/>
                  </a:lnSpc>
                </a:pPr>
                <a:r>
                  <a:rPr lang="en-US" sz="1400" b="0" dirty="0">
                    <a:latin typeface="+mn-lt"/>
                    <a:ea typeface="+mn-ea"/>
                    <a:cs typeface="+mn-ea"/>
                    <a:sym typeface="+mn-lt"/>
                  </a:rPr>
                  <a:t>90</a:t>
                </a:r>
                <a:r>
                  <a:rPr lang="en-US" sz="1000" b="0" dirty="0">
                    <a:latin typeface="+mn-lt"/>
                    <a:ea typeface="+mn-ea"/>
                    <a:cs typeface="+mn-ea"/>
                    <a:sym typeface="+mn-lt"/>
                  </a:rPr>
                  <a:t>%</a:t>
                </a:r>
              </a:p>
            </p:txBody>
          </p:sp>
        </p:grpSp>
        <p:grpSp>
          <p:nvGrpSpPr>
            <p:cNvPr id="42" name="Group 14">
              <a:extLst>
                <a:ext uri="{FF2B5EF4-FFF2-40B4-BE49-F238E27FC236}">
                  <a16:creationId xmlns:a16="http://schemas.microsoft.com/office/drawing/2014/main" id="{1A1685B1-EFB9-4E3F-B2A9-FD9287E17024}"/>
                </a:ext>
              </a:extLst>
            </p:cNvPr>
            <p:cNvGrpSpPr/>
            <p:nvPr/>
          </p:nvGrpSpPr>
          <p:grpSpPr>
            <a:xfrm>
              <a:off x="1966671" y="4570003"/>
              <a:ext cx="2226822" cy="284257"/>
              <a:chOff x="3397103" y="4773827"/>
              <a:chExt cx="2226822" cy="284257"/>
            </a:xfrm>
          </p:grpSpPr>
          <p:sp>
            <p:nvSpPr>
              <p:cNvPr id="48" name="Rounded Rectangle 20">
                <a:extLst>
                  <a:ext uri="{FF2B5EF4-FFF2-40B4-BE49-F238E27FC236}">
                    <a16:creationId xmlns:a16="http://schemas.microsoft.com/office/drawing/2014/main" id="{8E3D5B46-3EC5-4351-BE51-B97E38733A71}"/>
                  </a:ext>
                </a:extLst>
              </p:cNvPr>
              <p:cNvSpPr/>
              <p:nvPr/>
            </p:nvSpPr>
            <p:spPr>
              <a:xfrm>
                <a:off x="3397103" y="4869156"/>
                <a:ext cx="1748718" cy="75362"/>
              </a:xfrm>
              <a:prstGeom prst="roundRect">
                <a:avLst>
                  <a:gd name="adj" fmla="val 8043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9" name="Rounded Rectangle 21">
                <a:extLst>
                  <a:ext uri="{FF2B5EF4-FFF2-40B4-BE49-F238E27FC236}">
                    <a16:creationId xmlns:a16="http://schemas.microsoft.com/office/drawing/2014/main" id="{A428D61A-209D-4E91-B70F-00CFB74E3236}"/>
                  </a:ext>
                </a:extLst>
              </p:cNvPr>
              <p:cNvSpPr/>
              <p:nvPr/>
            </p:nvSpPr>
            <p:spPr>
              <a:xfrm>
                <a:off x="3397103" y="4869156"/>
                <a:ext cx="1054189" cy="75362"/>
              </a:xfrm>
              <a:prstGeom prst="roundRect">
                <a:avLst>
                  <a:gd name="adj" fmla="val 8043"/>
                </a:avLst>
              </a:prstGeom>
              <a:solidFill>
                <a:srgbClr val="008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0" name="Title 3">
                <a:extLst>
                  <a:ext uri="{FF2B5EF4-FFF2-40B4-BE49-F238E27FC236}">
                    <a16:creationId xmlns:a16="http://schemas.microsoft.com/office/drawing/2014/main" id="{1F0A56CB-35C5-4D6E-807D-7F9836A58B2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06491" y="4773827"/>
                <a:ext cx="517434" cy="28425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algn="r">
                  <a:lnSpc>
                    <a:spcPct val="80000"/>
                  </a:lnSpc>
                </a:pPr>
                <a:r>
                  <a:rPr lang="en-US" sz="1400" b="0" dirty="0">
                    <a:latin typeface="+mn-lt"/>
                    <a:ea typeface="+mn-ea"/>
                    <a:cs typeface="+mn-ea"/>
                    <a:sym typeface="+mn-lt"/>
                  </a:rPr>
                  <a:t>60</a:t>
                </a:r>
                <a:r>
                  <a:rPr lang="en-US" sz="1000" b="0" dirty="0">
                    <a:latin typeface="+mn-lt"/>
                    <a:ea typeface="+mn-ea"/>
                    <a:cs typeface="+mn-ea"/>
                    <a:sym typeface="+mn-lt"/>
                  </a:rPr>
                  <a:t>%</a:t>
                </a:r>
              </a:p>
            </p:txBody>
          </p:sp>
        </p:grpSp>
        <p:grpSp>
          <p:nvGrpSpPr>
            <p:cNvPr id="43" name="Group 15">
              <a:extLst>
                <a:ext uri="{FF2B5EF4-FFF2-40B4-BE49-F238E27FC236}">
                  <a16:creationId xmlns:a16="http://schemas.microsoft.com/office/drawing/2014/main" id="{2F2F5026-8DC6-4116-ACEC-6C462DC26CD6}"/>
                </a:ext>
              </a:extLst>
            </p:cNvPr>
            <p:cNvGrpSpPr/>
            <p:nvPr/>
          </p:nvGrpSpPr>
          <p:grpSpPr>
            <a:xfrm>
              <a:off x="1966671" y="4993750"/>
              <a:ext cx="2226822" cy="284257"/>
              <a:chOff x="3397103" y="4773827"/>
              <a:chExt cx="2226822" cy="284257"/>
            </a:xfrm>
          </p:grpSpPr>
          <p:sp>
            <p:nvSpPr>
              <p:cNvPr id="44" name="Rounded Rectangle 16">
                <a:extLst>
                  <a:ext uri="{FF2B5EF4-FFF2-40B4-BE49-F238E27FC236}">
                    <a16:creationId xmlns:a16="http://schemas.microsoft.com/office/drawing/2014/main" id="{7DEE4B8A-9854-4FA0-9FF2-5956570E054B}"/>
                  </a:ext>
                </a:extLst>
              </p:cNvPr>
              <p:cNvSpPr/>
              <p:nvPr/>
            </p:nvSpPr>
            <p:spPr>
              <a:xfrm>
                <a:off x="3397103" y="4869156"/>
                <a:ext cx="1748718" cy="75362"/>
              </a:xfrm>
              <a:prstGeom prst="roundRect">
                <a:avLst>
                  <a:gd name="adj" fmla="val 8043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5" name="Rounded Rectangle 17">
                <a:extLst>
                  <a:ext uri="{FF2B5EF4-FFF2-40B4-BE49-F238E27FC236}">
                    <a16:creationId xmlns:a16="http://schemas.microsoft.com/office/drawing/2014/main" id="{0A5B9EC9-2AE6-4417-8F2D-873D70004730}"/>
                  </a:ext>
                </a:extLst>
              </p:cNvPr>
              <p:cNvSpPr/>
              <p:nvPr/>
            </p:nvSpPr>
            <p:spPr>
              <a:xfrm>
                <a:off x="3397104" y="4869156"/>
                <a:ext cx="953388" cy="75362"/>
              </a:xfrm>
              <a:prstGeom prst="roundRect">
                <a:avLst>
                  <a:gd name="adj" fmla="val 8043"/>
                </a:avLst>
              </a:prstGeom>
              <a:solidFill>
                <a:srgbClr val="3488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6" name="Title 3">
                <a:extLst>
                  <a:ext uri="{FF2B5EF4-FFF2-40B4-BE49-F238E27FC236}">
                    <a16:creationId xmlns:a16="http://schemas.microsoft.com/office/drawing/2014/main" id="{43184B27-2B1E-4CFF-A24E-243B9B2AB48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06491" y="4773827"/>
                <a:ext cx="517434" cy="28425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algn="r">
                  <a:lnSpc>
                    <a:spcPct val="80000"/>
                  </a:lnSpc>
                </a:pPr>
                <a:r>
                  <a:rPr lang="en-US" sz="1400" b="0" dirty="0">
                    <a:latin typeface="+mn-lt"/>
                    <a:ea typeface="+mn-ea"/>
                    <a:cs typeface="+mn-ea"/>
                    <a:sym typeface="+mn-lt"/>
                  </a:rPr>
                  <a:t>50</a:t>
                </a:r>
                <a:r>
                  <a:rPr lang="en-US" sz="1000" b="0" dirty="0">
                    <a:latin typeface="+mn-lt"/>
                    <a:ea typeface="+mn-ea"/>
                    <a:cs typeface="+mn-ea"/>
                    <a:sym typeface="+mn-lt"/>
                  </a:rPr>
                  <a:t>%</a:t>
                </a:r>
              </a:p>
            </p:txBody>
          </p:sp>
        </p:grpSp>
        <p:pic>
          <p:nvPicPr>
            <p:cNvPr id="91" name="图片占位符 3">
              <a:extLst>
                <a:ext uri="{FF2B5EF4-FFF2-40B4-BE49-F238E27FC236}">
                  <a16:creationId xmlns:a16="http://schemas.microsoft.com/office/drawing/2014/main" id="{5940D256-C3E2-47DE-B94B-71A8B50CB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24073" y="1543409"/>
              <a:ext cx="2585926" cy="977459"/>
            </a:xfrm>
            <a:prstGeom prst="roundRect">
              <a:avLst>
                <a:gd name="adj" fmla="val 13945"/>
              </a:avLst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</p:pic>
        <p:sp>
          <p:nvSpPr>
            <p:cNvPr id="92" name="Title 3">
              <a:extLst>
                <a:ext uri="{FF2B5EF4-FFF2-40B4-BE49-F238E27FC236}">
                  <a16:creationId xmlns:a16="http://schemas.microsoft.com/office/drawing/2014/main" id="{4408F66A-4F7B-43C0-98A7-EC2D8F0AD3DD}"/>
                </a:ext>
              </a:extLst>
            </p:cNvPr>
            <p:cNvSpPr txBox="1">
              <a:spLocks/>
            </p:cNvSpPr>
            <p:nvPr/>
          </p:nvSpPr>
          <p:spPr>
            <a:xfrm>
              <a:off x="1892997" y="4007778"/>
              <a:ext cx="688278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项目一</a:t>
              </a:r>
              <a:endParaRPr 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Title 3">
              <a:extLst>
                <a:ext uri="{FF2B5EF4-FFF2-40B4-BE49-F238E27FC236}">
                  <a16:creationId xmlns:a16="http://schemas.microsoft.com/office/drawing/2014/main" id="{7FA8B5C7-72AF-4966-88C5-90EB61607DC3}"/>
                </a:ext>
              </a:extLst>
            </p:cNvPr>
            <p:cNvSpPr txBox="1">
              <a:spLocks/>
            </p:cNvSpPr>
            <p:nvPr/>
          </p:nvSpPr>
          <p:spPr>
            <a:xfrm>
              <a:off x="1892997" y="4430513"/>
              <a:ext cx="688278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项目二</a:t>
              </a:r>
              <a:endParaRPr 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Title 3">
              <a:extLst>
                <a:ext uri="{FF2B5EF4-FFF2-40B4-BE49-F238E27FC236}">
                  <a16:creationId xmlns:a16="http://schemas.microsoft.com/office/drawing/2014/main" id="{FCD64F99-8DF2-40DA-BF9F-9055ED4B16E8}"/>
                </a:ext>
              </a:extLst>
            </p:cNvPr>
            <p:cNvSpPr txBox="1">
              <a:spLocks/>
            </p:cNvSpPr>
            <p:nvPr/>
          </p:nvSpPr>
          <p:spPr>
            <a:xfrm>
              <a:off x="1892997" y="4873048"/>
              <a:ext cx="688278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项目三</a:t>
              </a:r>
              <a:endParaRPr 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F8F56682-61F9-46E1-9A87-3A9E892D36CD}"/>
              </a:ext>
            </a:extLst>
          </p:cNvPr>
          <p:cNvGrpSpPr/>
          <p:nvPr/>
        </p:nvGrpSpPr>
        <p:grpSpPr>
          <a:xfrm>
            <a:off x="7922854" y="1543409"/>
            <a:ext cx="2593332" cy="3979422"/>
            <a:chOff x="1724073" y="1543409"/>
            <a:chExt cx="2593332" cy="3979422"/>
          </a:xfrm>
        </p:grpSpPr>
        <p:sp>
          <p:nvSpPr>
            <p:cNvPr id="96" name="Freeform 9">
              <a:extLst>
                <a:ext uri="{FF2B5EF4-FFF2-40B4-BE49-F238E27FC236}">
                  <a16:creationId xmlns:a16="http://schemas.microsoft.com/office/drawing/2014/main" id="{A685AEF0-0B65-4903-BE31-B7F7CB0870C5}"/>
                </a:ext>
              </a:extLst>
            </p:cNvPr>
            <p:cNvSpPr/>
            <p:nvPr/>
          </p:nvSpPr>
          <p:spPr>
            <a:xfrm>
              <a:off x="1728253" y="2615682"/>
              <a:ext cx="2589152" cy="2907149"/>
            </a:xfrm>
            <a:custGeom>
              <a:avLst/>
              <a:gdLst>
                <a:gd name="connsiteX0" fmla="*/ 367014 w 2589152"/>
                <a:gd name="connsiteY0" fmla="*/ 0 h 2907149"/>
                <a:gd name="connsiteX1" fmla="*/ 491570 w 2589152"/>
                <a:gd name="connsiteY1" fmla="*/ 124556 h 2907149"/>
                <a:gd name="connsiteX2" fmla="*/ 2557280 w 2589152"/>
                <a:gd name="connsiteY2" fmla="*/ 124556 h 2907149"/>
                <a:gd name="connsiteX3" fmla="*/ 2589152 w 2589152"/>
                <a:gd name="connsiteY3" fmla="*/ 156428 h 2907149"/>
                <a:gd name="connsiteX4" fmla="*/ 2589152 w 2589152"/>
                <a:gd name="connsiteY4" fmla="*/ 2875277 h 2907149"/>
                <a:gd name="connsiteX5" fmla="*/ 2557280 w 2589152"/>
                <a:gd name="connsiteY5" fmla="*/ 2907149 h 2907149"/>
                <a:gd name="connsiteX6" fmla="*/ 31872 w 2589152"/>
                <a:gd name="connsiteY6" fmla="*/ 2907149 h 2907149"/>
                <a:gd name="connsiteX7" fmla="*/ 0 w 2589152"/>
                <a:gd name="connsiteY7" fmla="*/ 2875277 h 2907149"/>
                <a:gd name="connsiteX8" fmla="*/ 0 w 2589152"/>
                <a:gd name="connsiteY8" fmla="*/ 156428 h 2907149"/>
                <a:gd name="connsiteX9" fmla="*/ 31872 w 2589152"/>
                <a:gd name="connsiteY9" fmla="*/ 124556 h 2907149"/>
                <a:gd name="connsiteX10" fmla="*/ 242458 w 2589152"/>
                <a:gd name="connsiteY10" fmla="*/ 124556 h 29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152" h="2907149">
                  <a:moveTo>
                    <a:pt x="367014" y="0"/>
                  </a:moveTo>
                  <a:lnTo>
                    <a:pt x="491570" y="124556"/>
                  </a:lnTo>
                  <a:lnTo>
                    <a:pt x="2557280" y="124556"/>
                  </a:lnTo>
                  <a:cubicBezTo>
                    <a:pt x="2574882" y="124556"/>
                    <a:pt x="2589152" y="138826"/>
                    <a:pt x="2589152" y="156428"/>
                  </a:cubicBezTo>
                  <a:lnTo>
                    <a:pt x="2589152" y="2875277"/>
                  </a:lnTo>
                  <a:cubicBezTo>
                    <a:pt x="2589152" y="2892879"/>
                    <a:pt x="2574882" y="2907149"/>
                    <a:pt x="2557280" y="2907149"/>
                  </a:cubicBezTo>
                  <a:lnTo>
                    <a:pt x="31872" y="2907149"/>
                  </a:lnTo>
                  <a:cubicBezTo>
                    <a:pt x="14270" y="2907149"/>
                    <a:pt x="0" y="2892879"/>
                    <a:pt x="0" y="2875277"/>
                  </a:cubicBezTo>
                  <a:lnTo>
                    <a:pt x="0" y="156428"/>
                  </a:lnTo>
                  <a:cubicBezTo>
                    <a:pt x="0" y="138826"/>
                    <a:pt x="14270" y="124556"/>
                    <a:pt x="31872" y="124556"/>
                  </a:cubicBezTo>
                  <a:lnTo>
                    <a:pt x="242458" y="124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Title 3">
              <a:extLst>
                <a:ext uri="{FF2B5EF4-FFF2-40B4-BE49-F238E27FC236}">
                  <a16:creationId xmlns:a16="http://schemas.microsoft.com/office/drawing/2014/main" id="{9CAD0D72-ADC0-49A5-82F7-C9D20D7D311B}"/>
                </a:ext>
              </a:extLst>
            </p:cNvPr>
            <p:cNvSpPr txBox="1">
              <a:spLocks/>
            </p:cNvSpPr>
            <p:nvPr/>
          </p:nvSpPr>
          <p:spPr>
            <a:xfrm>
              <a:off x="1892997" y="3061476"/>
              <a:ext cx="2417002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800" b="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900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Title 3">
              <a:extLst>
                <a:ext uri="{FF2B5EF4-FFF2-40B4-BE49-F238E27FC236}">
                  <a16:creationId xmlns:a16="http://schemas.microsoft.com/office/drawing/2014/main" id="{7381FB6C-1A8E-4AC8-B86B-6D480E67EA42}"/>
                </a:ext>
              </a:extLst>
            </p:cNvPr>
            <p:cNvSpPr txBox="1">
              <a:spLocks/>
            </p:cNvSpPr>
            <p:nvPr/>
          </p:nvSpPr>
          <p:spPr>
            <a:xfrm>
              <a:off x="1892997" y="3331997"/>
              <a:ext cx="1127863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800" b="0" dirty="0">
                  <a:solidFill>
                    <a:schemeClr val="bg1">
                      <a:lumMod val="50000"/>
                      <a:alpha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en-US" sz="100" b="0" dirty="0">
                <a:solidFill>
                  <a:schemeClr val="bg1">
                    <a:lumMod val="50000"/>
                    <a:alpha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99" name="Straight Connector 12">
              <a:extLst>
                <a:ext uri="{FF2B5EF4-FFF2-40B4-BE49-F238E27FC236}">
                  <a16:creationId xmlns:a16="http://schemas.microsoft.com/office/drawing/2014/main" id="{D7D9A901-DE21-48DD-AADA-67BAA25D19EF}"/>
                </a:ext>
              </a:extLst>
            </p:cNvPr>
            <p:cNvCxnSpPr/>
            <p:nvPr/>
          </p:nvCxnSpPr>
          <p:spPr>
            <a:xfrm>
              <a:off x="1728253" y="3789995"/>
              <a:ext cx="2589152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0" name="Group 13">
              <a:extLst>
                <a:ext uri="{FF2B5EF4-FFF2-40B4-BE49-F238E27FC236}">
                  <a16:creationId xmlns:a16="http://schemas.microsoft.com/office/drawing/2014/main" id="{6BE72F17-BC52-4DA0-AB1B-5DA4EB976BAB}"/>
                </a:ext>
              </a:extLst>
            </p:cNvPr>
            <p:cNvGrpSpPr/>
            <p:nvPr/>
          </p:nvGrpSpPr>
          <p:grpSpPr>
            <a:xfrm>
              <a:off x="1966671" y="4146256"/>
              <a:ext cx="2226822" cy="284257"/>
              <a:chOff x="3397103" y="4773827"/>
              <a:chExt cx="2226822" cy="284257"/>
            </a:xfrm>
          </p:grpSpPr>
          <p:sp>
            <p:nvSpPr>
              <p:cNvPr id="113" name="Rounded Rectangle 24">
                <a:extLst>
                  <a:ext uri="{FF2B5EF4-FFF2-40B4-BE49-F238E27FC236}">
                    <a16:creationId xmlns:a16="http://schemas.microsoft.com/office/drawing/2014/main" id="{AA7B53D6-B2BC-48F3-A237-6D0BADC5CB95}"/>
                  </a:ext>
                </a:extLst>
              </p:cNvPr>
              <p:cNvSpPr/>
              <p:nvPr/>
            </p:nvSpPr>
            <p:spPr>
              <a:xfrm>
                <a:off x="3397103" y="4869156"/>
                <a:ext cx="1748718" cy="75362"/>
              </a:xfrm>
              <a:prstGeom prst="roundRect">
                <a:avLst>
                  <a:gd name="adj" fmla="val 8043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4" name="Rounded Rectangle 25">
                <a:extLst>
                  <a:ext uri="{FF2B5EF4-FFF2-40B4-BE49-F238E27FC236}">
                    <a16:creationId xmlns:a16="http://schemas.microsoft.com/office/drawing/2014/main" id="{D1BA1467-3F5E-4A5B-A14B-93C781A24E04}"/>
                  </a:ext>
                </a:extLst>
              </p:cNvPr>
              <p:cNvSpPr/>
              <p:nvPr/>
            </p:nvSpPr>
            <p:spPr>
              <a:xfrm>
                <a:off x="3397103" y="4869156"/>
                <a:ext cx="1564909" cy="75362"/>
              </a:xfrm>
              <a:prstGeom prst="roundRect">
                <a:avLst>
                  <a:gd name="adj" fmla="val 8043"/>
                </a:avLst>
              </a:prstGeom>
              <a:solidFill>
                <a:srgbClr val="00BC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5" name="Title 3">
                <a:extLst>
                  <a:ext uri="{FF2B5EF4-FFF2-40B4-BE49-F238E27FC236}">
                    <a16:creationId xmlns:a16="http://schemas.microsoft.com/office/drawing/2014/main" id="{8D3A1DF7-164D-485D-8EC8-4B90F24DA8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06491" y="4773827"/>
                <a:ext cx="517434" cy="28425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algn="r">
                  <a:lnSpc>
                    <a:spcPct val="80000"/>
                  </a:lnSpc>
                </a:pPr>
                <a:r>
                  <a:rPr lang="en-US" sz="1400" b="0" dirty="0">
                    <a:latin typeface="+mn-lt"/>
                    <a:ea typeface="+mn-ea"/>
                    <a:cs typeface="+mn-ea"/>
                    <a:sym typeface="+mn-lt"/>
                  </a:rPr>
                  <a:t>90</a:t>
                </a:r>
                <a:r>
                  <a:rPr lang="en-US" sz="1000" b="0" dirty="0">
                    <a:latin typeface="+mn-lt"/>
                    <a:ea typeface="+mn-ea"/>
                    <a:cs typeface="+mn-ea"/>
                    <a:sym typeface="+mn-lt"/>
                  </a:rPr>
                  <a:t>%</a:t>
                </a:r>
              </a:p>
            </p:txBody>
          </p:sp>
        </p:grpSp>
        <p:grpSp>
          <p:nvGrpSpPr>
            <p:cNvPr id="101" name="Group 14">
              <a:extLst>
                <a:ext uri="{FF2B5EF4-FFF2-40B4-BE49-F238E27FC236}">
                  <a16:creationId xmlns:a16="http://schemas.microsoft.com/office/drawing/2014/main" id="{B376643D-0E15-4F88-94AE-595139C11173}"/>
                </a:ext>
              </a:extLst>
            </p:cNvPr>
            <p:cNvGrpSpPr/>
            <p:nvPr/>
          </p:nvGrpSpPr>
          <p:grpSpPr>
            <a:xfrm>
              <a:off x="1966671" y="4570003"/>
              <a:ext cx="2226822" cy="284257"/>
              <a:chOff x="3397103" y="4773827"/>
              <a:chExt cx="2226822" cy="284257"/>
            </a:xfrm>
          </p:grpSpPr>
          <p:sp>
            <p:nvSpPr>
              <p:cNvPr id="110" name="Rounded Rectangle 20">
                <a:extLst>
                  <a:ext uri="{FF2B5EF4-FFF2-40B4-BE49-F238E27FC236}">
                    <a16:creationId xmlns:a16="http://schemas.microsoft.com/office/drawing/2014/main" id="{3CA0FDEB-1ED9-4C5C-B55C-9026E11D4D84}"/>
                  </a:ext>
                </a:extLst>
              </p:cNvPr>
              <p:cNvSpPr/>
              <p:nvPr/>
            </p:nvSpPr>
            <p:spPr>
              <a:xfrm>
                <a:off x="3397103" y="4869156"/>
                <a:ext cx="1748718" cy="75362"/>
              </a:xfrm>
              <a:prstGeom prst="roundRect">
                <a:avLst>
                  <a:gd name="adj" fmla="val 8043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1" name="Rounded Rectangle 21">
                <a:extLst>
                  <a:ext uri="{FF2B5EF4-FFF2-40B4-BE49-F238E27FC236}">
                    <a16:creationId xmlns:a16="http://schemas.microsoft.com/office/drawing/2014/main" id="{6744889E-790B-4C68-B0D8-FC1C3176138F}"/>
                  </a:ext>
                </a:extLst>
              </p:cNvPr>
              <p:cNvSpPr/>
              <p:nvPr/>
            </p:nvSpPr>
            <p:spPr>
              <a:xfrm>
                <a:off x="3397103" y="4869156"/>
                <a:ext cx="1054189" cy="75362"/>
              </a:xfrm>
              <a:prstGeom prst="roundRect">
                <a:avLst>
                  <a:gd name="adj" fmla="val 8043"/>
                </a:avLst>
              </a:prstGeom>
              <a:solidFill>
                <a:srgbClr val="008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2" name="Title 3">
                <a:extLst>
                  <a:ext uri="{FF2B5EF4-FFF2-40B4-BE49-F238E27FC236}">
                    <a16:creationId xmlns:a16="http://schemas.microsoft.com/office/drawing/2014/main" id="{6D01BE49-1F27-4EDE-9930-63305241595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06491" y="4773827"/>
                <a:ext cx="517434" cy="28425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algn="r">
                  <a:lnSpc>
                    <a:spcPct val="80000"/>
                  </a:lnSpc>
                </a:pPr>
                <a:r>
                  <a:rPr lang="en-US" sz="1400" b="0" dirty="0">
                    <a:latin typeface="+mn-lt"/>
                    <a:ea typeface="+mn-ea"/>
                    <a:cs typeface="+mn-ea"/>
                    <a:sym typeface="+mn-lt"/>
                  </a:rPr>
                  <a:t>60</a:t>
                </a:r>
                <a:r>
                  <a:rPr lang="en-US" sz="1000" b="0" dirty="0">
                    <a:latin typeface="+mn-lt"/>
                    <a:ea typeface="+mn-ea"/>
                    <a:cs typeface="+mn-ea"/>
                    <a:sym typeface="+mn-lt"/>
                  </a:rPr>
                  <a:t>%</a:t>
                </a:r>
              </a:p>
            </p:txBody>
          </p:sp>
        </p:grpSp>
        <p:grpSp>
          <p:nvGrpSpPr>
            <p:cNvPr id="102" name="Group 15">
              <a:extLst>
                <a:ext uri="{FF2B5EF4-FFF2-40B4-BE49-F238E27FC236}">
                  <a16:creationId xmlns:a16="http://schemas.microsoft.com/office/drawing/2014/main" id="{B0F86E54-C32D-4C9D-9A09-124B4F786552}"/>
                </a:ext>
              </a:extLst>
            </p:cNvPr>
            <p:cNvGrpSpPr/>
            <p:nvPr/>
          </p:nvGrpSpPr>
          <p:grpSpPr>
            <a:xfrm>
              <a:off x="1966671" y="4993750"/>
              <a:ext cx="2226822" cy="284257"/>
              <a:chOff x="3397103" y="4773827"/>
              <a:chExt cx="2226822" cy="284257"/>
            </a:xfrm>
          </p:grpSpPr>
          <p:sp>
            <p:nvSpPr>
              <p:cNvPr id="107" name="Rounded Rectangle 16">
                <a:extLst>
                  <a:ext uri="{FF2B5EF4-FFF2-40B4-BE49-F238E27FC236}">
                    <a16:creationId xmlns:a16="http://schemas.microsoft.com/office/drawing/2014/main" id="{966102FB-E588-44BE-BAC7-503C40867B26}"/>
                  </a:ext>
                </a:extLst>
              </p:cNvPr>
              <p:cNvSpPr/>
              <p:nvPr/>
            </p:nvSpPr>
            <p:spPr>
              <a:xfrm>
                <a:off x="3397103" y="4869156"/>
                <a:ext cx="1748718" cy="75362"/>
              </a:xfrm>
              <a:prstGeom prst="roundRect">
                <a:avLst>
                  <a:gd name="adj" fmla="val 8043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8" name="Rounded Rectangle 17">
                <a:extLst>
                  <a:ext uri="{FF2B5EF4-FFF2-40B4-BE49-F238E27FC236}">
                    <a16:creationId xmlns:a16="http://schemas.microsoft.com/office/drawing/2014/main" id="{AA7C19E8-E407-4CFD-8715-61ED53543167}"/>
                  </a:ext>
                </a:extLst>
              </p:cNvPr>
              <p:cNvSpPr/>
              <p:nvPr/>
            </p:nvSpPr>
            <p:spPr>
              <a:xfrm>
                <a:off x="3397104" y="4869156"/>
                <a:ext cx="953388" cy="75362"/>
              </a:xfrm>
              <a:prstGeom prst="roundRect">
                <a:avLst>
                  <a:gd name="adj" fmla="val 8043"/>
                </a:avLst>
              </a:prstGeom>
              <a:solidFill>
                <a:srgbClr val="3488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9" name="Title 3">
                <a:extLst>
                  <a:ext uri="{FF2B5EF4-FFF2-40B4-BE49-F238E27FC236}">
                    <a16:creationId xmlns:a16="http://schemas.microsoft.com/office/drawing/2014/main" id="{99CCFC7F-CC25-46C7-8E56-64AFAC6AA03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06491" y="4773827"/>
                <a:ext cx="517434" cy="28425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algn="r">
                  <a:lnSpc>
                    <a:spcPct val="80000"/>
                  </a:lnSpc>
                </a:pPr>
                <a:r>
                  <a:rPr lang="en-US" sz="1400" b="0" dirty="0">
                    <a:latin typeface="+mn-lt"/>
                    <a:ea typeface="+mn-ea"/>
                    <a:cs typeface="+mn-ea"/>
                    <a:sym typeface="+mn-lt"/>
                  </a:rPr>
                  <a:t>50</a:t>
                </a:r>
                <a:r>
                  <a:rPr lang="en-US" sz="1000" b="0" dirty="0">
                    <a:latin typeface="+mn-lt"/>
                    <a:ea typeface="+mn-ea"/>
                    <a:cs typeface="+mn-ea"/>
                    <a:sym typeface="+mn-lt"/>
                  </a:rPr>
                  <a:t>%</a:t>
                </a:r>
              </a:p>
            </p:txBody>
          </p:sp>
        </p:grpSp>
        <p:pic>
          <p:nvPicPr>
            <p:cNvPr id="103" name="图片占位符 3">
              <a:extLst>
                <a:ext uri="{FF2B5EF4-FFF2-40B4-BE49-F238E27FC236}">
                  <a16:creationId xmlns:a16="http://schemas.microsoft.com/office/drawing/2014/main" id="{61F01A93-C911-4E13-AA04-ABABAAFAF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24073" y="1543409"/>
              <a:ext cx="2585926" cy="977459"/>
            </a:xfrm>
            <a:prstGeom prst="roundRect">
              <a:avLst>
                <a:gd name="adj" fmla="val 13945"/>
              </a:avLst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</p:pic>
        <p:sp>
          <p:nvSpPr>
            <p:cNvPr id="104" name="Title 3">
              <a:extLst>
                <a:ext uri="{FF2B5EF4-FFF2-40B4-BE49-F238E27FC236}">
                  <a16:creationId xmlns:a16="http://schemas.microsoft.com/office/drawing/2014/main" id="{91FCE1B0-4816-4A50-8F37-2ECB0E9DA1C9}"/>
                </a:ext>
              </a:extLst>
            </p:cNvPr>
            <p:cNvSpPr txBox="1">
              <a:spLocks/>
            </p:cNvSpPr>
            <p:nvPr/>
          </p:nvSpPr>
          <p:spPr>
            <a:xfrm>
              <a:off x="1892997" y="4007778"/>
              <a:ext cx="688278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项目一</a:t>
              </a:r>
              <a:endParaRPr 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5" name="Title 3">
              <a:extLst>
                <a:ext uri="{FF2B5EF4-FFF2-40B4-BE49-F238E27FC236}">
                  <a16:creationId xmlns:a16="http://schemas.microsoft.com/office/drawing/2014/main" id="{6DCBA6A2-D0CD-403C-96E4-ED96AA3EFAD4}"/>
                </a:ext>
              </a:extLst>
            </p:cNvPr>
            <p:cNvSpPr txBox="1">
              <a:spLocks/>
            </p:cNvSpPr>
            <p:nvPr/>
          </p:nvSpPr>
          <p:spPr>
            <a:xfrm>
              <a:off x="1892997" y="4430513"/>
              <a:ext cx="688278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项目二</a:t>
              </a:r>
              <a:endParaRPr 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Title 3">
              <a:extLst>
                <a:ext uri="{FF2B5EF4-FFF2-40B4-BE49-F238E27FC236}">
                  <a16:creationId xmlns:a16="http://schemas.microsoft.com/office/drawing/2014/main" id="{C8962F09-34F1-420A-89E4-DB5D6CDA4B20}"/>
                </a:ext>
              </a:extLst>
            </p:cNvPr>
            <p:cNvSpPr txBox="1">
              <a:spLocks/>
            </p:cNvSpPr>
            <p:nvPr/>
          </p:nvSpPr>
          <p:spPr>
            <a:xfrm>
              <a:off x="1892997" y="4873048"/>
              <a:ext cx="688278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项目三</a:t>
              </a:r>
              <a:endParaRPr 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6582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656503A-4128-4A00-A20E-5B93FC0D0CD0}"/>
              </a:ext>
            </a:extLst>
          </p:cNvPr>
          <p:cNvSpPr/>
          <p:nvPr/>
        </p:nvSpPr>
        <p:spPr>
          <a:xfrm>
            <a:off x="5957289" y="0"/>
            <a:ext cx="6234712" cy="6858000"/>
          </a:xfrm>
          <a:prstGeom prst="rect">
            <a:avLst/>
          </a:prstGeom>
          <a:gradFill flip="none" rotWithShape="1">
            <a:gsLst>
              <a:gs pos="0">
                <a:srgbClr val="00BCD4">
                  <a:alpha val="0"/>
                </a:srgbClr>
              </a:gs>
              <a:gs pos="100000">
                <a:srgbClr val="00BC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779F5DA-1155-49C9-BC28-84EC29329CDA}"/>
              </a:ext>
            </a:extLst>
          </p:cNvPr>
          <p:cNvGrpSpPr/>
          <p:nvPr/>
        </p:nvGrpSpPr>
        <p:grpSpPr>
          <a:xfrm>
            <a:off x="1085613" y="1852525"/>
            <a:ext cx="4004418" cy="1050010"/>
            <a:chOff x="878044" y="2898220"/>
            <a:chExt cx="4004418" cy="1050010"/>
          </a:xfrm>
        </p:grpSpPr>
        <p:grpSp>
          <p:nvGrpSpPr>
            <p:cNvPr id="46" name="Group 28">
              <a:extLst>
                <a:ext uri="{FF2B5EF4-FFF2-40B4-BE49-F238E27FC236}">
                  <a16:creationId xmlns:a16="http://schemas.microsoft.com/office/drawing/2014/main" id="{B2CE9E1A-6260-469F-A448-AF16FA93BC77}"/>
                </a:ext>
              </a:extLst>
            </p:cNvPr>
            <p:cNvGrpSpPr/>
            <p:nvPr/>
          </p:nvGrpSpPr>
          <p:grpSpPr>
            <a:xfrm>
              <a:off x="878044" y="2898220"/>
              <a:ext cx="4004418" cy="1050010"/>
              <a:chOff x="2206516" y="6236677"/>
              <a:chExt cx="6841611" cy="1793963"/>
            </a:xfrm>
          </p:grpSpPr>
          <p:sp>
            <p:nvSpPr>
              <p:cNvPr id="47" name="Rounded Rectangle 59">
                <a:extLst>
                  <a:ext uri="{FF2B5EF4-FFF2-40B4-BE49-F238E27FC236}">
                    <a16:creationId xmlns:a16="http://schemas.microsoft.com/office/drawing/2014/main" id="{232A7912-F8C2-46D4-9741-523BC9C2D99B}"/>
                  </a:ext>
                </a:extLst>
              </p:cNvPr>
              <p:cNvSpPr/>
              <p:nvPr/>
            </p:nvSpPr>
            <p:spPr>
              <a:xfrm>
                <a:off x="3348425" y="6867057"/>
                <a:ext cx="4618405" cy="23023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CD4">
                      <a:shade val="30000"/>
                      <a:satMod val="115000"/>
                    </a:srgbClr>
                  </a:gs>
                  <a:gs pos="50000">
                    <a:srgbClr val="00BCD4">
                      <a:shade val="67500"/>
                      <a:satMod val="115000"/>
                    </a:srgbClr>
                  </a:gs>
                  <a:gs pos="100000">
                    <a:srgbClr val="00BCD4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85%</a:t>
                </a:r>
              </a:p>
            </p:txBody>
          </p:sp>
          <p:sp>
            <p:nvSpPr>
              <p:cNvPr id="48" name="Rounded Rectangle 60">
                <a:extLst>
                  <a:ext uri="{FF2B5EF4-FFF2-40B4-BE49-F238E27FC236}">
                    <a16:creationId xmlns:a16="http://schemas.microsoft.com/office/drawing/2014/main" id="{4A881421-3E94-408E-ADFB-C2EC544A85DD}"/>
                  </a:ext>
                </a:extLst>
              </p:cNvPr>
              <p:cNvSpPr/>
              <p:nvPr/>
            </p:nvSpPr>
            <p:spPr>
              <a:xfrm>
                <a:off x="3348426" y="7244555"/>
                <a:ext cx="2275789" cy="23023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CD4">
                      <a:shade val="30000"/>
                      <a:satMod val="115000"/>
                    </a:srgbClr>
                  </a:gs>
                  <a:gs pos="50000">
                    <a:srgbClr val="00BCD4">
                      <a:shade val="67500"/>
                      <a:satMod val="115000"/>
                    </a:srgbClr>
                  </a:gs>
                  <a:gs pos="100000">
                    <a:srgbClr val="00BCD4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40%</a:t>
                </a:r>
              </a:p>
            </p:txBody>
          </p:sp>
          <p:sp>
            <p:nvSpPr>
              <p:cNvPr id="49" name="Rounded Rectangle 62">
                <a:extLst>
                  <a:ext uri="{FF2B5EF4-FFF2-40B4-BE49-F238E27FC236}">
                    <a16:creationId xmlns:a16="http://schemas.microsoft.com/office/drawing/2014/main" id="{BC5FD12D-90ED-4F35-ADB3-E2B48A7B27FA}"/>
                  </a:ext>
                </a:extLst>
              </p:cNvPr>
              <p:cNvSpPr/>
              <p:nvPr/>
            </p:nvSpPr>
            <p:spPr>
              <a:xfrm>
                <a:off x="3348426" y="6489401"/>
                <a:ext cx="4324515" cy="23023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CD4">
                      <a:shade val="30000"/>
                      <a:satMod val="115000"/>
                    </a:srgbClr>
                  </a:gs>
                  <a:gs pos="50000">
                    <a:srgbClr val="00BCD4">
                      <a:shade val="67500"/>
                      <a:satMod val="115000"/>
                    </a:srgbClr>
                  </a:gs>
                  <a:gs pos="100000">
                    <a:srgbClr val="00BCD4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80%</a:t>
                </a:r>
              </a:p>
            </p:txBody>
          </p:sp>
          <p:sp>
            <p:nvSpPr>
              <p:cNvPr id="50" name="Oval 45">
                <a:extLst>
                  <a:ext uri="{FF2B5EF4-FFF2-40B4-BE49-F238E27FC236}">
                    <a16:creationId xmlns:a16="http://schemas.microsoft.com/office/drawing/2014/main" id="{715C8698-AE08-4D95-9E5D-4A784DA13AB6}"/>
                  </a:ext>
                </a:extLst>
              </p:cNvPr>
              <p:cNvSpPr/>
              <p:nvPr/>
            </p:nvSpPr>
            <p:spPr>
              <a:xfrm>
                <a:off x="2206516" y="6236677"/>
                <a:ext cx="1610230" cy="16102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BCD4">
                      <a:shade val="30000"/>
                      <a:satMod val="115000"/>
                    </a:srgbClr>
                  </a:gs>
                  <a:gs pos="50000">
                    <a:srgbClr val="00BCD4">
                      <a:shade val="67500"/>
                      <a:satMod val="115000"/>
                    </a:srgbClr>
                  </a:gs>
                  <a:gs pos="100000">
                    <a:srgbClr val="00BCD4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469900" dist="355600" dir="2700000" sx="90000" sy="9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51" name="Group 46">
                <a:extLst>
                  <a:ext uri="{FF2B5EF4-FFF2-40B4-BE49-F238E27FC236}">
                    <a16:creationId xmlns:a16="http://schemas.microsoft.com/office/drawing/2014/main" id="{FBCA36A7-5E15-4CFE-9B5A-7C8DCD698206}"/>
                  </a:ext>
                </a:extLst>
              </p:cNvPr>
              <p:cNvGrpSpPr/>
              <p:nvPr/>
            </p:nvGrpSpPr>
            <p:grpSpPr>
              <a:xfrm>
                <a:off x="3817523" y="7622206"/>
                <a:ext cx="5230604" cy="408434"/>
                <a:chOff x="6064996" y="2843131"/>
                <a:chExt cx="5725204" cy="447057"/>
              </a:xfrm>
            </p:grpSpPr>
            <p:sp>
              <p:nvSpPr>
                <p:cNvPr id="52" name="Text Placeholder 14">
                  <a:extLst>
                    <a:ext uri="{FF2B5EF4-FFF2-40B4-BE49-F238E27FC236}">
                      <a16:creationId xmlns:a16="http://schemas.microsoft.com/office/drawing/2014/main" id="{20BE9B9A-070F-422B-BDE5-09AD6BCDCDD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1150421" y="3031182"/>
                  <a:ext cx="639779" cy="25900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100%</a:t>
                  </a:r>
                </a:p>
              </p:txBody>
            </p:sp>
            <p:sp>
              <p:nvSpPr>
                <p:cNvPr id="53" name="Text Placeholder 14">
                  <a:extLst>
                    <a:ext uri="{FF2B5EF4-FFF2-40B4-BE49-F238E27FC236}">
                      <a16:creationId xmlns:a16="http://schemas.microsoft.com/office/drawing/2014/main" id="{C508B990-2127-4677-AF58-85A5056E852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0668539" y="3031181"/>
                  <a:ext cx="452656" cy="25900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90%</a:t>
                  </a:r>
                </a:p>
              </p:txBody>
            </p:sp>
            <p:sp>
              <p:nvSpPr>
                <p:cNvPr id="54" name="Text Placeholder 14">
                  <a:extLst>
                    <a:ext uri="{FF2B5EF4-FFF2-40B4-BE49-F238E27FC236}">
                      <a16:creationId xmlns:a16="http://schemas.microsoft.com/office/drawing/2014/main" id="{60E44F74-24B9-4D14-A66B-61BEF886042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0093097" y="3031184"/>
                  <a:ext cx="452656" cy="25900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80%</a:t>
                  </a:r>
                </a:p>
              </p:txBody>
            </p:sp>
            <p:sp>
              <p:nvSpPr>
                <p:cNvPr id="55" name="Text Placeholder 14">
                  <a:extLst>
                    <a:ext uri="{FF2B5EF4-FFF2-40B4-BE49-F238E27FC236}">
                      <a16:creationId xmlns:a16="http://schemas.microsoft.com/office/drawing/2014/main" id="{6B7968A9-12B0-485D-A4D5-A47E2AD46F5A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9517648" y="3031182"/>
                  <a:ext cx="452656" cy="25900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70%</a:t>
                  </a:r>
                </a:p>
              </p:txBody>
            </p:sp>
            <p:sp>
              <p:nvSpPr>
                <p:cNvPr id="56" name="Text Placeholder 14">
                  <a:extLst>
                    <a:ext uri="{FF2B5EF4-FFF2-40B4-BE49-F238E27FC236}">
                      <a16:creationId xmlns:a16="http://schemas.microsoft.com/office/drawing/2014/main" id="{0544D613-C23C-4106-8B09-528830B6332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942209" y="3031182"/>
                  <a:ext cx="452656" cy="25900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60%</a:t>
                  </a:r>
                </a:p>
              </p:txBody>
            </p:sp>
            <p:sp>
              <p:nvSpPr>
                <p:cNvPr id="57" name="Text Placeholder 14">
                  <a:extLst>
                    <a:ext uri="{FF2B5EF4-FFF2-40B4-BE49-F238E27FC236}">
                      <a16:creationId xmlns:a16="http://schemas.microsoft.com/office/drawing/2014/main" id="{7A087522-42BF-438D-B965-CE3A64C06CE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366766" y="3031182"/>
                  <a:ext cx="452656" cy="25900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50%</a:t>
                  </a:r>
                </a:p>
              </p:txBody>
            </p:sp>
            <p:sp>
              <p:nvSpPr>
                <p:cNvPr id="58" name="Text Placeholder 14">
                  <a:extLst>
                    <a:ext uri="{FF2B5EF4-FFF2-40B4-BE49-F238E27FC236}">
                      <a16:creationId xmlns:a16="http://schemas.microsoft.com/office/drawing/2014/main" id="{9DF5BD3C-C081-479F-B112-8535EADF188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791322" y="3031182"/>
                  <a:ext cx="452656" cy="25900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40%</a:t>
                  </a:r>
                </a:p>
              </p:txBody>
            </p:sp>
            <p:sp>
              <p:nvSpPr>
                <p:cNvPr id="59" name="Text Placeholder 14">
                  <a:extLst>
                    <a:ext uri="{FF2B5EF4-FFF2-40B4-BE49-F238E27FC236}">
                      <a16:creationId xmlns:a16="http://schemas.microsoft.com/office/drawing/2014/main" id="{48BA31A4-5FAF-4201-9460-A9DA8798D52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215881" y="3031182"/>
                  <a:ext cx="452656" cy="25900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30%</a:t>
                  </a:r>
                </a:p>
              </p:txBody>
            </p:sp>
            <p:sp>
              <p:nvSpPr>
                <p:cNvPr id="60" name="Text Placeholder 14">
                  <a:extLst>
                    <a:ext uri="{FF2B5EF4-FFF2-40B4-BE49-F238E27FC236}">
                      <a16:creationId xmlns:a16="http://schemas.microsoft.com/office/drawing/2014/main" id="{66B1D0AE-FC4B-4165-A5D0-6F3F619D4354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640437" y="3031182"/>
                  <a:ext cx="452656" cy="25900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20%</a:t>
                  </a:r>
                </a:p>
              </p:txBody>
            </p:sp>
            <p:cxnSp>
              <p:nvCxnSpPr>
                <p:cNvPr id="61" name="Straight Connector 56">
                  <a:extLst>
                    <a:ext uri="{FF2B5EF4-FFF2-40B4-BE49-F238E27FC236}">
                      <a16:creationId xmlns:a16="http://schemas.microsoft.com/office/drawing/2014/main" id="{1724E230-1A1E-42B0-8CC4-269A51E31662}"/>
                    </a:ext>
                  </a:extLst>
                </p:cNvPr>
                <p:cNvCxnSpPr>
                  <a:stCxn id="71" idx="4"/>
                </p:cNvCxnSpPr>
                <p:nvPr/>
              </p:nvCxnSpPr>
              <p:spPr>
                <a:xfrm>
                  <a:off x="6312601" y="2875188"/>
                  <a:ext cx="5179262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62" name="Oval 57">
                  <a:extLst>
                    <a:ext uri="{FF2B5EF4-FFF2-40B4-BE49-F238E27FC236}">
                      <a16:creationId xmlns:a16="http://schemas.microsoft.com/office/drawing/2014/main" id="{176BE326-FE77-4F53-AE62-EBBC650E5E89}"/>
                    </a:ext>
                  </a:extLst>
                </p:cNvPr>
                <p:cNvSpPr/>
                <p:nvPr/>
              </p:nvSpPr>
              <p:spPr>
                <a:xfrm rot="16200000">
                  <a:off x="11438254" y="2843132"/>
                  <a:ext cx="64114" cy="6411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Oval 58">
                  <a:extLst>
                    <a:ext uri="{FF2B5EF4-FFF2-40B4-BE49-F238E27FC236}">
                      <a16:creationId xmlns:a16="http://schemas.microsoft.com/office/drawing/2014/main" id="{CBE8341F-3179-49F5-A3D5-5E96DD95D4F2}"/>
                    </a:ext>
                  </a:extLst>
                </p:cNvPr>
                <p:cNvSpPr/>
                <p:nvPr/>
              </p:nvSpPr>
              <p:spPr>
                <a:xfrm rot="16200000">
                  <a:off x="10861616" y="2843132"/>
                  <a:ext cx="64114" cy="6411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Oval 59">
                  <a:extLst>
                    <a:ext uri="{FF2B5EF4-FFF2-40B4-BE49-F238E27FC236}">
                      <a16:creationId xmlns:a16="http://schemas.microsoft.com/office/drawing/2014/main" id="{0E57E289-04DF-4342-9BED-D079869F979F}"/>
                    </a:ext>
                  </a:extLst>
                </p:cNvPr>
                <p:cNvSpPr/>
                <p:nvPr/>
              </p:nvSpPr>
              <p:spPr>
                <a:xfrm rot="16200000">
                  <a:off x="10284975" y="2843132"/>
                  <a:ext cx="64114" cy="6411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Oval 60">
                  <a:extLst>
                    <a:ext uri="{FF2B5EF4-FFF2-40B4-BE49-F238E27FC236}">
                      <a16:creationId xmlns:a16="http://schemas.microsoft.com/office/drawing/2014/main" id="{FE29B78F-279C-4383-9AC6-4EFB1FD00763}"/>
                    </a:ext>
                  </a:extLst>
                </p:cNvPr>
                <p:cNvSpPr/>
                <p:nvPr/>
              </p:nvSpPr>
              <p:spPr>
                <a:xfrm rot="16200000">
                  <a:off x="9708334" y="2843132"/>
                  <a:ext cx="64114" cy="6411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Oval 61">
                  <a:extLst>
                    <a:ext uri="{FF2B5EF4-FFF2-40B4-BE49-F238E27FC236}">
                      <a16:creationId xmlns:a16="http://schemas.microsoft.com/office/drawing/2014/main" id="{0797CC35-CB86-411A-872D-CDC88EA59A11}"/>
                    </a:ext>
                  </a:extLst>
                </p:cNvPr>
                <p:cNvSpPr/>
                <p:nvPr/>
              </p:nvSpPr>
              <p:spPr>
                <a:xfrm rot="16200000">
                  <a:off x="9131693" y="2843132"/>
                  <a:ext cx="64114" cy="6411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Oval 62">
                  <a:extLst>
                    <a:ext uri="{FF2B5EF4-FFF2-40B4-BE49-F238E27FC236}">
                      <a16:creationId xmlns:a16="http://schemas.microsoft.com/office/drawing/2014/main" id="{954484B8-63FF-4273-9C20-9B63E5C132F0}"/>
                    </a:ext>
                  </a:extLst>
                </p:cNvPr>
                <p:cNvSpPr/>
                <p:nvPr/>
              </p:nvSpPr>
              <p:spPr>
                <a:xfrm rot="16200000">
                  <a:off x="8555052" y="2843132"/>
                  <a:ext cx="64114" cy="6411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Oval 63">
                  <a:extLst>
                    <a:ext uri="{FF2B5EF4-FFF2-40B4-BE49-F238E27FC236}">
                      <a16:creationId xmlns:a16="http://schemas.microsoft.com/office/drawing/2014/main" id="{5C927B63-1B75-4EA7-8401-9DBB86E04D78}"/>
                    </a:ext>
                  </a:extLst>
                </p:cNvPr>
                <p:cNvSpPr/>
                <p:nvPr/>
              </p:nvSpPr>
              <p:spPr>
                <a:xfrm rot="16200000">
                  <a:off x="7978411" y="2843132"/>
                  <a:ext cx="64114" cy="6411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Oval 64">
                  <a:extLst>
                    <a:ext uri="{FF2B5EF4-FFF2-40B4-BE49-F238E27FC236}">
                      <a16:creationId xmlns:a16="http://schemas.microsoft.com/office/drawing/2014/main" id="{750E08FC-B21D-4149-8EB7-98182E7AC402}"/>
                    </a:ext>
                  </a:extLst>
                </p:cNvPr>
                <p:cNvSpPr/>
                <p:nvPr/>
              </p:nvSpPr>
              <p:spPr>
                <a:xfrm rot="16200000">
                  <a:off x="7401770" y="2843132"/>
                  <a:ext cx="64114" cy="6411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Oval 65">
                  <a:extLst>
                    <a:ext uri="{FF2B5EF4-FFF2-40B4-BE49-F238E27FC236}">
                      <a16:creationId xmlns:a16="http://schemas.microsoft.com/office/drawing/2014/main" id="{3FA30445-9C41-4402-9490-FFBF64B9D0B1}"/>
                    </a:ext>
                  </a:extLst>
                </p:cNvPr>
                <p:cNvSpPr/>
                <p:nvPr/>
              </p:nvSpPr>
              <p:spPr>
                <a:xfrm rot="16200000">
                  <a:off x="6825129" y="2843132"/>
                  <a:ext cx="64114" cy="6411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Oval 66">
                  <a:extLst>
                    <a:ext uri="{FF2B5EF4-FFF2-40B4-BE49-F238E27FC236}">
                      <a16:creationId xmlns:a16="http://schemas.microsoft.com/office/drawing/2014/main" id="{402DAF6C-10C3-4AAE-96B6-37AEB492B9E3}"/>
                    </a:ext>
                  </a:extLst>
                </p:cNvPr>
                <p:cNvSpPr/>
                <p:nvPr/>
              </p:nvSpPr>
              <p:spPr>
                <a:xfrm rot="16200000">
                  <a:off x="6248488" y="2843132"/>
                  <a:ext cx="64114" cy="6411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Text Placeholder 14">
                  <a:extLst>
                    <a:ext uri="{FF2B5EF4-FFF2-40B4-BE49-F238E27FC236}">
                      <a16:creationId xmlns:a16="http://schemas.microsoft.com/office/drawing/2014/main" id="{599646DC-010E-49CA-BBC5-4B692AAB3494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064996" y="3031182"/>
                  <a:ext cx="452656" cy="25900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10%</a:t>
                  </a:r>
                </a:p>
              </p:txBody>
            </p:sp>
          </p:grpSp>
        </p:grpSp>
        <p:grpSp>
          <p:nvGrpSpPr>
            <p:cNvPr id="73" name="Group 31">
              <a:extLst>
                <a:ext uri="{FF2B5EF4-FFF2-40B4-BE49-F238E27FC236}">
                  <a16:creationId xmlns:a16="http://schemas.microsoft.com/office/drawing/2014/main" id="{6923CEB9-6CA1-4836-8197-36F06D1E66AA}"/>
                </a:ext>
              </a:extLst>
            </p:cNvPr>
            <p:cNvGrpSpPr/>
            <p:nvPr/>
          </p:nvGrpSpPr>
          <p:grpSpPr>
            <a:xfrm>
              <a:off x="1180134" y="3194925"/>
              <a:ext cx="323427" cy="323430"/>
              <a:chOff x="328613" y="4186235"/>
              <a:chExt cx="292099" cy="292103"/>
            </a:xfrm>
            <a:solidFill>
              <a:sysClr val="window" lastClr="FFFFFF"/>
            </a:solidFill>
          </p:grpSpPr>
          <p:sp>
            <p:nvSpPr>
              <p:cNvPr id="74" name="Freeform 71">
                <a:extLst>
                  <a:ext uri="{FF2B5EF4-FFF2-40B4-BE49-F238E27FC236}">
                    <a16:creationId xmlns:a16="http://schemas.microsoft.com/office/drawing/2014/main" id="{1EA7983A-87CE-4995-A817-5612084096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338" y="4186235"/>
                <a:ext cx="206374" cy="206375"/>
              </a:xfrm>
              <a:custGeom>
                <a:avLst/>
                <a:gdLst/>
                <a:ahLst/>
                <a:cxnLst>
                  <a:cxn ang="0">
                    <a:pos x="57" y="8"/>
                  </a:cxn>
                  <a:cxn ang="0">
                    <a:pos x="33" y="23"/>
                  </a:cxn>
                  <a:cxn ang="0">
                    <a:pos x="2" y="54"/>
                  </a:cxn>
                  <a:cxn ang="0">
                    <a:pos x="2" y="64"/>
                  </a:cxn>
                  <a:cxn ang="0">
                    <a:pos x="18" y="79"/>
                  </a:cxn>
                  <a:cxn ang="0">
                    <a:pos x="28" y="79"/>
                  </a:cxn>
                  <a:cxn ang="0">
                    <a:pos x="59" y="49"/>
                  </a:cxn>
                  <a:cxn ang="0">
                    <a:pos x="74" y="25"/>
                  </a:cxn>
                  <a:cxn ang="0">
                    <a:pos x="82" y="0"/>
                  </a:cxn>
                  <a:cxn ang="0">
                    <a:pos x="57" y="8"/>
                  </a:cxn>
                  <a:cxn ang="0">
                    <a:pos x="36" y="61"/>
                  </a:cxn>
                  <a:cxn ang="0">
                    <a:pos x="20" y="61"/>
                  </a:cxn>
                  <a:cxn ang="0">
                    <a:pos x="20" y="46"/>
                  </a:cxn>
                  <a:cxn ang="0">
                    <a:pos x="36" y="46"/>
                  </a:cxn>
                  <a:cxn ang="0">
                    <a:pos x="36" y="61"/>
                  </a:cxn>
                  <a:cxn ang="0">
                    <a:pos x="56" y="41"/>
                  </a:cxn>
                  <a:cxn ang="0">
                    <a:pos x="41" y="41"/>
                  </a:cxn>
                  <a:cxn ang="0">
                    <a:pos x="41" y="26"/>
                  </a:cxn>
                  <a:cxn ang="0">
                    <a:pos x="56" y="26"/>
                  </a:cxn>
                  <a:cxn ang="0">
                    <a:pos x="56" y="41"/>
                  </a:cxn>
                </a:cxnLst>
                <a:rect l="0" t="0" r="r" b="b"/>
                <a:pathLst>
                  <a:path w="82" h="82">
                    <a:moveTo>
                      <a:pt x="57" y="8"/>
                    </a:moveTo>
                    <a:cubicBezTo>
                      <a:pt x="50" y="11"/>
                      <a:pt x="39" y="17"/>
                      <a:pt x="33" y="23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0" y="57"/>
                      <a:pt x="0" y="61"/>
                      <a:pt x="2" y="64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21" y="82"/>
                      <a:pt x="25" y="82"/>
                      <a:pt x="28" y="7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65" y="43"/>
                      <a:pt x="71" y="32"/>
                      <a:pt x="74" y="25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57" y="8"/>
                    </a:lnTo>
                    <a:close/>
                    <a:moveTo>
                      <a:pt x="36" y="61"/>
                    </a:moveTo>
                    <a:cubicBezTo>
                      <a:pt x="32" y="66"/>
                      <a:pt x="25" y="66"/>
                      <a:pt x="20" y="61"/>
                    </a:cubicBezTo>
                    <a:cubicBezTo>
                      <a:pt x="16" y="57"/>
                      <a:pt x="16" y="50"/>
                      <a:pt x="20" y="46"/>
                    </a:cubicBezTo>
                    <a:cubicBezTo>
                      <a:pt x="25" y="42"/>
                      <a:pt x="32" y="42"/>
                      <a:pt x="36" y="46"/>
                    </a:cubicBezTo>
                    <a:cubicBezTo>
                      <a:pt x="40" y="50"/>
                      <a:pt x="40" y="57"/>
                      <a:pt x="36" y="61"/>
                    </a:cubicBezTo>
                    <a:close/>
                    <a:moveTo>
                      <a:pt x="56" y="41"/>
                    </a:moveTo>
                    <a:cubicBezTo>
                      <a:pt x="52" y="45"/>
                      <a:pt x="45" y="45"/>
                      <a:pt x="41" y="41"/>
                    </a:cubicBezTo>
                    <a:cubicBezTo>
                      <a:pt x="37" y="37"/>
                      <a:pt x="37" y="30"/>
                      <a:pt x="41" y="26"/>
                    </a:cubicBezTo>
                    <a:cubicBezTo>
                      <a:pt x="45" y="21"/>
                      <a:pt x="52" y="21"/>
                      <a:pt x="56" y="26"/>
                    </a:cubicBezTo>
                    <a:cubicBezTo>
                      <a:pt x="61" y="30"/>
                      <a:pt x="61" y="37"/>
                      <a:pt x="56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Freeform 72">
                <a:extLst>
                  <a:ext uri="{FF2B5EF4-FFF2-40B4-BE49-F238E27FC236}">
                    <a16:creationId xmlns:a16="http://schemas.microsoft.com/office/drawing/2014/main" id="{C2F81B7B-6D0D-4B79-87CD-32519C71F3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963" y="4270375"/>
                <a:ext cx="98425" cy="85725"/>
              </a:xfrm>
              <a:custGeom>
                <a:avLst/>
                <a:gdLst/>
                <a:ahLst/>
                <a:cxnLst>
                  <a:cxn ang="0">
                    <a:pos x="13" y="31"/>
                  </a:cxn>
                  <a:cxn ang="0">
                    <a:pos x="39" y="5"/>
                  </a:cxn>
                  <a:cxn ang="0">
                    <a:pos x="18" y="5"/>
                  </a:cxn>
                  <a:cxn ang="0">
                    <a:pos x="3" y="21"/>
                  </a:cxn>
                  <a:cxn ang="0">
                    <a:pos x="3" y="31"/>
                  </a:cxn>
                  <a:cxn ang="0">
                    <a:pos x="13" y="31"/>
                  </a:cxn>
                </a:cxnLst>
                <a:rect l="0" t="0" r="r" b="b"/>
                <a:pathLst>
                  <a:path w="39" h="34">
                    <a:moveTo>
                      <a:pt x="13" y="31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3" y="0"/>
                      <a:pt x="24" y="0"/>
                      <a:pt x="18" y="5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24"/>
                      <a:pt x="0" y="28"/>
                      <a:pt x="3" y="31"/>
                    </a:cubicBezTo>
                    <a:cubicBezTo>
                      <a:pt x="5" y="34"/>
                      <a:pt x="10" y="34"/>
                      <a:pt x="13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Freeform 73">
                <a:extLst>
                  <a:ext uri="{FF2B5EF4-FFF2-40B4-BE49-F238E27FC236}">
                    <a16:creationId xmlns:a16="http://schemas.microsoft.com/office/drawing/2014/main" id="{5296AE6F-A941-4FC2-B904-8A32DC088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851" y="4373563"/>
                <a:ext cx="85725" cy="98425"/>
              </a:xfrm>
              <a:custGeom>
                <a:avLst/>
                <a:gdLst/>
                <a:ahLst/>
                <a:cxnLst>
                  <a:cxn ang="0">
                    <a:pos x="3" y="26"/>
                  </a:cxn>
                  <a:cxn ang="0">
                    <a:pos x="3" y="36"/>
                  </a:cxn>
                  <a:cxn ang="0">
                    <a:pos x="13" y="36"/>
                  </a:cxn>
                  <a:cxn ang="0">
                    <a:pos x="29" y="21"/>
                  </a:cxn>
                  <a:cxn ang="0">
                    <a:pos x="29" y="0"/>
                  </a:cxn>
                  <a:cxn ang="0">
                    <a:pos x="3" y="26"/>
                  </a:cxn>
                </a:cxnLst>
                <a:rect l="0" t="0" r="r" b="b"/>
                <a:pathLst>
                  <a:path w="34" h="39">
                    <a:moveTo>
                      <a:pt x="3" y="26"/>
                    </a:moveTo>
                    <a:cubicBezTo>
                      <a:pt x="0" y="29"/>
                      <a:pt x="0" y="33"/>
                      <a:pt x="3" y="36"/>
                    </a:cubicBezTo>
                    <a:cubicBezTo>
                      <a:pt x="6" y="39"/>
                      <a:pt x="10" y="39"/>
                      <a:pt x="13" y="36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4" y="15"/>
                      <a:pt x="34" y="6"/>
                      <a:pt x="29" y="0"/>
                    </a:cubicBezTo>
                    <a:lnTo>
                      <a:pt x="3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Freeform 74">
                <a:extLst>
                  <a:ext uri="{FF2B5EF4-FFF2-40B4-BE49-F238E27FC236}">
                    <a16:creationId xmlns:a16="http://schemas.microsoft.com/office/drawing/2014/main" id="{ECE8D1AF-A084-4B1E-BF9D-D8FC3EEEDF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875" y="4360877"/>
                <a:ext cx="49213" cy="50800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8"/>
                  </a:cxn>
                  <a:cxn ang="0">
                    <a:pos x="12" y="18"/>
                  </a:cxn>
                  <a:cxn ang="0">
                    <a:pos x="17" y="18"/>
                  </a:cxn>
                  <a:cxn ang="0">
                    <a:pos x="20" y="16"/>
                  </a:cxn>
                  <a:cxn ang="0">
                    <a:pos x="4" y="0"/>
                  </a:cxn>
                  <a:cxn ang="0">
                    <a:pos x="2" y="3"/>
                  </a:cxn>
                </a:cxnLst>
                <a:rect l="0" t="0" r="r" b="b"/>
                <a:pathLst>
                  <a:path w="20" h="20">
                    <a:moveTo>
                      <a:pt x="2" y="3"/>
                    </a:moveTo>
                    <a:cubicBezTo>
                      <a:pt x="0" y="4"/>
                      <a:pt x="0" y="6"/>
                      <a:pt x="2" y="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20"/>
                      <a:pt x="16" y="20"/>
                      <a:pt x="17" y="18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Freeform 75">
                <a:extLst>
                  <a:ext uri="{FF2B5EF4-FFF2-40B4-BE49-F238E27FC236}">
                    <a16:creationId xmlns:a16="http://schemas.microsoft.com/office/drawing/2014/main" id="{7E749144-62CA-4192-AB39-A87F4166E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13" y="4387850"/>
                <a:ext cx="90488" cy="90488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29" y="7"/>
                  </a:cxn>
                  <a:cxn ang="0">
                    <a:pos x="0" y="36"/>
                  </a:cxn>
                </a:cxnLst>
                <a:rect l="0" t="0" r="r" b="b"/>
                <a:pathLst>
                  <a:path w="36" h="36">
                    <a:moveTo>
                      <a:pt x="0" y="36"/>
                    </a:moveTo>
                    <a:cubicBezTo>
                      <a:pt x="14" y="29"/>
                      <a:pt x="36" y="14"/>
                      <a:pt x="29" y="7"/>
                    </a:cubicBezTo>
                    <a:cubicBezTo>
                      <a:pt x="22" y="0"/>
                      <a:pt x="7" y="21"/>
                      <a:pt x="0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73063047-6A4A-40BA-BD62-244DE4B22970}"/>
              </a:ext>
            </a:extLst>
          </p:cNvPr>
          <p:cNvGrpSpPr/>
          <p:nvPr/>
        </p:nvGrpSpPr>
        <p:grpSpPr>
          <a:xfrm>
            <a:off x="180528" y="-422451"/>
            <a:ext cx="5405246" cy="1533771"/>
            <a:chOff x="180528" y="-422451"/>
            <a:chExt cx="5405246" cy="1533771"/>
          </a:xfrm>
        </p:grpSpPr>
        <p:sp>
          <p:nvSpPr>
            <p:cNvPr id="127" name="Rounded Rectangle 7">
              <a:extLst>
                <a:ext uri="{FF2B5EF4-FFF2-40B4-BE49-F238E27FC236}">
                  <a16:creationId xmlns:a16="http://schemas.microsoft.com/office/drawing/2014/main" id="{95D95673-8C97-4AFA-BC3A-6B9FF9F50DE6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Title 3">
              <a:extLst>
                <a:ext uri="{FF2B5EF4-FFF2-40B4-BE49-F238E27FC236}">
                  <a16:creationId xmlns:a16="http://schemas.microsoft.com/office/drawing/2014/main" id="{396C9332-CB62-4BDC-9790-5AAC6B6CC8ED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03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17459959-036B-4DFF-81DD-2F21D0ADC378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产品经营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4500D7BF-58E0-476C-8FC1-A18026F12665}"/>
                </a:ext>
              </a:extLst>
            </p:cNvPr>
            <p:cNvSpPr txBox="1"/>
            <p:nvPr/>
          </p:nvSpPr>
          <p:spPr>
            <a:xfrm>
              <a:off x="1990698" y="680433"/>
              <a:ext cx="3595076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D8305DD-FF17-47EC-AB00-38C251B4EC17}"/>
              </a:ext>
            </a:extLst>
          </p:cNvPr>
          <p:cNvGrpSpPr/>
          <p:nvPr/>
        </p:nvGrpSpPr>
        <p:grpSpPr>
          <a:xfrm>
            <a:off x="6681146" y="196928"/>
            <a:ext cx="2160876" cy="2295933"/>
            <a:chOff x="6681146" y="196928"/>
            <a:chExt cx="2160876" cy="229593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21CF45D-D505-4FB7-B4DF-A47350E1B4C7}"/>
                </a:ext>
              </a:extLst>
            </p:cNvPr>
            <p:cNvGrpSpPr/>
            <p:nvPr/>
          </p:nvGrpSpPr>
          <p:grpSpPr>
            <a:xfrm>
              <a:off x="6681146" y="196928"/>
              <a:ext cx="2160876" cy="2295933"/>
              <a:chOff x="6681146" y="196928"/>
              <a:chExt cx="2160876" cy="2295933"/>
            </a:xfrm>
          </p:grpSpPr>
          <p:sp>
            <p:nvSpPr>
              <p:cNvPr id="91" name="Rectangle: Rounded Corners 6">
                <a:extLst>
                  <a:ext uri="{FF2B5EF4-FFF2-40B4-BE49-F238E27FC236}">
                    <a16:creationId xmlns:a16="http://schemas.microsoft.com/office/drawing/2014/main" id="{F2BCF776-3718-48BC-AE12-6C29ACBC2038}"/>
                  </a:ext>
                </a:extLst>
              </p:cNvPr>
              <p:cNvSpPr/>
              <p:nvPr/>
            </p:nvSpPr>
            <p:spPr>
              <a:xfrm>
                <a:off x="6681146" y="196928"/>
                <a:ext cx="2160876" cy="2295933"/>
              </a:xfrm>
              <a:prstGeom prst="roundRect">
                <a:avLst>
                  <a:gd name="adj" fmla="val 379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0" dist="723900" dir="5400000" sx="85000" sy="85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993"/>
                <a:endParaRPr lang="id-ID" sz="528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Rectangle 33">
                <a:extLst>
                  <a:ext uri="{FF2B5EF4-FFF2-40B4-BE49-F238E27FC236}">
                    <a16:creationId xmlns:a16="http://schemas.microsoft.com/office/drawing/2014/main" id="{0ED514E9-DFE9-4EEC-853F-04757A02FCAF}"/>
                  </a:ext>
                </a:extLst>
              </p:cNvPr>
              <p:cNvSpPr/>
              <p:nvPr/>
            </p:nvSpPr>
            <p:spPr>
              <a:xfrm>
                <a:off x="7019030" y="1413960"/>
                <a:ext cx="1485107" cy="324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285993">
                  <a:lnSpc>
                    <a:spcPct val="120000"/>
                  </a:lnSpc>
                </a:pPr>
                <a:r>
                  <a:rPr lang="zh-CN" altLang="en-US" sz="1333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sz="1333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Rectangle 36">
                <a:extLst>
                  <a:ext uri="{FF2B5EF4-FFF2-40B4-BE49-F238E27FC236}">
                    <a16:creationId xmlns:a16="http://schemas.microsoft.com/office/drawing/2014/main" id="{6A8D8CBB-E572-42AF-B07C-1C3C59016CB3}"/>
                  </a:ext>
                </a:extLst>
              </p:cNvPr>
              <p:cNvSpPr/>
              <p:nvPr/>
            </p:nvSpPr>
            <p:spPr>
              <a:xfrm>
                <a:off x="7019030" y="1788616"/>
                <a:ext cx="1485108" cy="5677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285993">
                  <a:lnSpc>
                    <a:spcPct val="120000"/>
                  </a:lnSpc>
                </a:pPr>
                <a:r>
                  <a:rPr lang="zh-CN" altLang="en-US" sz="875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75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  <p:cxnSp>
            <p:nvCxnSpPr>
              <p:cNvPr id="94" name="Straight Connector 39">
                <a:extLst>
                  <a:ext uri="{FF2B5EF4-FFF2-40B4-BE49-F238E27FC236}">
                    <a16:creationId xmlns:a16="http://schemas.microsoft.com/office/drawing/2014/main" id="{D4F90819-5CE6-4790-B586-1C96064D30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2264" y="1761596"/>
                <a:ext cx="33863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Rounded Rectangle 7">
              <a:extLst>
                <a:ext uri="{FF2B5EF4-FFF2-40B4-BE49-F238E27FC236}">
                  <a16:creationId xmlns:a16="http://schemas.microsoft.com/office/drawing/2014/main" id="{AF5F2296-C3A0-4A9F-8C5F-548FA4AAB404}"/>
                </a:ext>
              </a:extLst>
            </p:cNvPr>
            <p:cNvSpPr/>
            <p:nvPr/>
          </p:nvSpPr>
          <p:spPr>
            <a:xfrm rot="2700000">
              <a:off x="7317845" y="483850"/>
              <a:ext cx="887477" cy="887473"/>
            </a:xfrm>
            <a:prstGeom prst="roundRect">
              <a:avLst>
                <a:gd name="adj" fmla="val 34663"/>
              </a:avLst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 cap="flat" cmpd="sng" algn="ctr">
              <a:gradFill flip="none" rotWithShape="1">
                <a:gsLst>
                  <a:gs pos="0">
                    <a:srgbClr val="00BCD4"/>
                  </a:gs>
                  <a:gs pos="100000">
                    <a:srgbClr val="4CEBFF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7AA57FDC-2E77-409A-9EA1-10748195F7B6}"/>
              </a:ext>
            </a:extLst>
          </p:cNvPr>
          <p:cNvGrpSpPr/>
          <p:nvPr/>
        </p:nvGrpSpPr>
        <p:grpSpPr>
          <a:xfrm>
            <a:off x="6681146" y="3053558"/>
            <a:ext cx="2160876" cy="2295933"/>
            <a:chOff x="6681146" y="196928"/>
            <a:chExt cx="2160876" cy="2295933"/>
          </a:xfrm>
        </p:grpSpPr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B0762871-9EC0-4E21-8B47-2A6D907FE567}"/>
                </a:ext>
              </a:extLst>
            </p:cNvPr>
            <p:cNvGrpSpPr/>
            <p:nvPr/>
          </p:nvGrpSpPr>
          <p:grpSpPr>
            <a:xfrm>
              <a:off x="6681146" y="196928"/>
              <a:ext cx="2160876" cy="2295933"/>
              <a:chOff x="6681146" y="196928"/>
              <a:chExt cx="2160876" cy="2295933"/>
            </a:xfrm>
          </p:grpSpPr>
          <p:sp>
            <p:nvSpPr>
              <p:cNvPr id="153" name="Rectangle: Rounded Corners 6">
                <a:extLst>
                  <a:ext uri="{FF2B5EF4-FFF2-40B4-BE49-F238E27FC236}">
                    <a16:creationId xmlns:a16="http://schemas.microsoft.com/office/drawing/2014/main" id="{07AB9F20-DFD3-48E1-A60C-9B3EC3C1DDA7}"/>
                  </a:ext>
                </a:extLst>
              </p:cNvPr>
              <p:cNvSpPr/>
              <p:nvPr/>
            </p:nvSpPr>
            <p:spPr>
              <a:xfrm>
                <a:off x="6681146" y="196928"/>
                <a:ext cx="2160876" cy="2295933"/>
              </a:xfrm>
              <a:prstGeom prst="roundRect">
                <a:avLst>
                  <a:gd name="adj" fmla="val 379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0" dist="723900" dir="5400000" sx="85000" sy="85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993"/>
                <a:endParaRPr lang="id-ID" sz="528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4" name="Rectangle 33">
                <a:extLst>
                  <a:ext uri="{FF2B5EF4-FFF2-40B4-BE49-F238E27FC236}">
                    <a16:creationId xmlns:a16="http://schemas.microsoft.com/office/drawing/2014/main" id="{FF6F27AF-789B-40D2-B922-CDEE2E4924DC}"/>
                  </a:ext>
                </a:extLst>
              </p:cNvPr>
              <p:cNvSpPr/>
              <p:nvPr/>
            </p:nvSpPr>
            <p:spPr>
              <a:xfrm>
                <a:off x="7019030" y="1413960"/>
                <a:ext cx="1485107" cy="324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285993">
                  <a:lnSpc>
                    <a:spcPct val="120000"/>
                  </a:lnSpc>
                </a:pPr>
                <a:r>
                  <a:rPr lang="zh-CN" altLang="en-US" sz="1333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sz="1333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Rectangle 36">
                <a:extLst>
                  <a:ext uri="{FF2B5EF4-FFF2-40B4-BE49-F238E27FC236}">
                    <a16:creationId xmlns:a16="http://schemas.microsoft.com/office/drawing/2014/main" id="{3797AB86-F5F2-4CCF-8CF7-74574B177B1A}"/>
                  </a:ext>
                </a:extLst>
              </p:cNvPr>
              <p:cNvSpPr/>
              <p:nvPr/>
            </p:nvSpPr>
            <p:spPr>
              <a:xfrm>
                <a:off x="7019030" y="1788616"/>
                <a:ext cx="1485108" cy="5677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285993">
                  <a:lnSpc>
                    <a:spcPct val="120000"/>
                  </a:lnSpc>
                </a:pPr>
                <a:r>
                  <a:rPr lang="zh-CN" altLang="en-US" sz="875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75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  <p:cxnSp>
            <p:nvCxnSpPr>
              <p:cNvPr id="156" name="Straight Connector 39">
                <a:extLst>
                  <a:ext uri="{FF2B5EF4-FFF2-40B4-BE49-F238E27FC236}">
                    <a16:creationId xmlns:a16="http://schemas.microsoft.com/office/drawing/2014/main" id="{BC6212B0-F0EE-43C0-BD63-C5CDBF9E12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2264" y="1761596"/>
                <a:ext cx="33863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2" name="Rounded Rectangle 7">
              <a:extLst>
                <a:ext uri="{FF2B5EF4-FFF2-40B4-BE49-F238E27FC236}">
                  <a16:creationId xmlns:a16="http://schemas.microsoft.com/office/drawing/2014/main" id="{8C7761C5-AEB6-4970-B6B3-D5FD9AFE0166}"/>
                </a:ext>
              </a:extLst>
            </p:cNvPr>
            <p:cNvSpPr/>
            <p:nvPr/>
          </p:nvSpPr>
          <p:spPr>
            <a:xfrm rot="2700000">
              <a:off x="7317845" y="483850"/>
              <a:ext cx="887477" cy="887473"/>
            </a:xfrm>
            <a:prstGeom prst="roundRect">
              <a:avLst>
                <a:gd name="adj" fmla="val 34663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 cap="flat" cmpd="sng" algn="ctr">
              <a:gradFill flip="none" rotWithShape="1">
                <a:gsLst>
                  <a:gs pos="0">
                    <a:srgbClr val="00BCD4"/>
                  </a:gs>
                  <a:gs pos="100000">
                    <a:srgbClr val="4CEBFF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83B589D6-200F-4923-B3D6-EB960946FC5E}"/>
              </a:ext>
            </a:extLst>
          </p:cNvPr>
          <p:cNvGrpSpPr/>
          <p:nvPr/>
        </p:nvGrpSpPr>
        <p:grpSpPr>
          <a:xfrm>
            <a:off x="9192470" y="1106006"/>
            <a:ext cx="2160876" cy="2295933"/>
            <a:chOff x="6681146" y="196928"/>
            <a:chExt cx="2160876" cy="2295933"/>
          </a:xfrm>
        </p:grpSpPr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32EEFE09-A532-4746-8C68-C5B4364AB558}"/>
                </a:ext>
              </a:extLst>
            </p:cNvPr>
            <p:cNvGrpSpPr/>
            <p:nvPr/>
          </p:nvGrpSpPr>
          <p:grpSpPr>
            <a:xfrm>
              <a:off x="6681146" y="196928"/>
              <a:ext cx="2160876" cy="2295933"/>
              <a:chOff x="6681146" y="196928"/>
              <a:chExt cx="2160876" cy="2295933"/>
            </a:xfrm>
          </p:grpSpPr>
          <p:sp>
            <p:nvSpPr>
              <p:cNvPr id="160" name="Rectangle: Rounded Corners 6">
                <a:extLst>
                  <a:ext uri="{FF2B5EF4-FFF2-40B4-BE49-F238E27FC236}">
                    <a16:creationId xmlns:a16="http://schemas.microsoft.com/office/drawing/2014/main" id="{05B12FCE-356D-44C0-813C-B452973ADB7C}"/>
                  </a:ext>
                </a:extLst>
              </p:cNvPr>
              <p:cNvSpPr/>
              <p:nvPr/>
            </p:nvSpPr>
            <p:spPr>
              <a:xfrm>
                <a:off x="6681146" y="196928"/>
                <a:ext cx="2160876" cy="2295933"/>
              </a:xfrm>
              <a:prstGeom prst="roundRect">
                <a:avLst>
                  <a:gd name="adj" fmla="val 379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0" dist="723900" dir="5400000" sx="85000" sy="85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993"/>
                <a:endParaRPr lang="id-ID" sz="528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Rectangle 33">
                <a:extLst>
                  <a:ext uri="{FF2B5EF4-FFF2-40B4-BE49-F238E27FC236}">
                    <a16:creationId xmlns:a16="http://schemas.microsoft.com/office/drawing/2014/main" id="{17F94280-56BE-4255-9DCD-44F488FC2945}"/>
                  </a:ext>
                </a:extLst>
              </p:cNvPr>
              <p:cNvSpPr/>
              <p:nvPr/>
            </p:nvSpPr>
            <p:spPr>
              <a:xfrm>
                <a:off x="7019030" y="1413960"/>
                <a:ext cx="1485107" cy="324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285993">
                  <a:lnSpc>
                    <a:spcPct val="120000"/>
                  </a:lnSpc>
                </a:pPr>
                <a:r>
                  <a:rPr lang="zh-CN" altLang="en-US" sz="1333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sz="1333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Rectangle 36">
                <a:extLst>
                  <a:ext uri="{FF2B5EF4-FFF2-40B4-BE49-F238E27FC236}">
                    <a16:creationId xmlns:a16="http://schemas.microsoft.com/office/drawing/2014/main" id="{32134045-5C3B-4160-B38E-4DEAAA960F49}"/>
                  </a:ext>
                </a:extLst>
              </p:cNvPr>
              <p:cNvSpPr/>
              <p:nvPr/>
            </p:nvSpPr>
            <p:spPr>
              <a:xfrm>
                <a:off x="7019030" y="1788616"/>
                <a:ext cx="1485108" cy="5677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285993">
                  <a:lnSpc>
                    <a:spcPct val="120000"/>
                  </a:lnSpc>
                </a:pPr>
                <a:r>
                  <a:rPr lang="zh-CN" altLang="en-US" sz="875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75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  <p:cxnSp>
            <p:nvCxnSpPr>
              <p:cNvPr id="163" name="Straight Connector 39">
                <a:extLst>
                  <a:ext uri="{FF2B5EF4-FFF2-40B4-BE49-F238E27FC236}">
                    <a16:creationId xmlns:a16="http://schemas.microsoft.com/office/drawing/2014/main" id="{BCBAF28D-97E1-4C02-B127-6550AC523B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2264" y="1761596"/>
                <a:ext cx="33863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9" name="Rounded Rectangle 7">
              <a:extLst>
                <a:ext uri="{FF2B5EF4-FFF2-40B4-BE49-F238E27FC236}">
                  <a16:creationId xmlns:a16="http://schemas.microsoft.com/office/drawing/2014/main" id="{0A447011-082B-4267-877D-87B1705CD4E1}"/>
                </a:ext>
              </a:extLst>
            </p:cNvPr>
            <p:cNvSpPr/>
            <p:nvPr/>
          </p:nvSpPr>
          <p:spPr>
            <a:xfrm rot="2700000">
              <a:off x="7317845" y="483850"/>
              <a:ext cx="887477" cy="887473"/>
            </a:xfrm>
            <a:prstGeom prst="roundRect">
              <a:avLst>
                <a:gd name="adj" fmla="val 34663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 cap="flat" cmpd="sng" algn="ctr">
              <a:gradFill flip="none" rotWithShape="1">
                <a:gsLst>
                  <a:gs pos="0">
                    <a:srgbClr val="00BCD4"/>
                  </a:gs>
                  <a:gs pos="100000">
                    <a:srgbClr val="4CEBFF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374A282A-380B-49D6-8DFA-D1D7BB80AD15}"/>
              </a:ext>
            </a:extLst>
          </p:cNvPr>
          <p:cNvGrpSpPr/>
          <p:nvPr/>
        </p:nvGrpSpPr>
        <p:grpSpPr>
          <a:xfrm>
            <a:off x="9192470" y="3962636"/>
            <a:ext cx="2160876" cy="2295933"/>
            <a:chOff x="6681146" y="196928"/>
            <a:chExt cx="2160876" cy="2295933"/>
          </a:xfrm>
        </p:grpSpPr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CEEA3642-9005-466E-B2A2-AD3EAB59827F}"/>
                </a:ext>
              </a:extLst>
            </p:cNvPr>
            <p:cNvGrpSpPr/>
            <p:nvPr/>
          </p:nvGrpSpPr>
          <p:grpSpPr>
            <a:xfrm>
              <a:off x="6681146" y="196928"/>
              <a:ext cx="2160876" cy="2295933"/>
              <a:chOff x="6681146" y="196928"/>
              <a:chExt cx="2160876" cy="2295933"/>
            </a:xfrm>
          </p:grpSpPr>
          <p:sp>
            <p:nvSpPr>
              <p:cNvPr id="167" name="Rectangle: Rounded Corners 6">
                <a:extLst>
                  <a:ext uri="{FF2B5EF4-FFF2-40B4-BE49-F238E27FC236}">
                    <a16:creationId xmlns:a16="http://schemas.microsoft.com/office/drawing/2014/main" id="{0034BC9C-F49F-408A-9A14-79604E3B18A4}"/>
                  </a:ext>
                </a:extLst>
              </p:cNvPr>
              <p:cNvSpPr/>
              <p:nvPr/>
            </p:nvSpPr>
            <p:spPr>
              <a:xfrm>
                <a:off x="6681146" y="196928"/>
                <a:ext cx="2160876" cy="2295933"/>
              </a:xfrm>
              <a:prstGeom prst="roundRect">
                <a:avLst>
                  <a:gd name="adj" fmla="val 379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0" dist="723900" dir="5400000" sx="85000" sy="85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993"/>
                <a:endParaRPr lang="id-ID" sz="528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8" name="Rectangle 33">
                <a:extLst>
                  <a:ext uri="{FF2B5EF4-FFF2-40B4-BE49-F238E27FC236}">
                    <a16:creationId xmlns:a16="http://schemas.microsoft.com/office/drawing/2014/main" id="{C3E5EBD5-D9D9-4DCF-B10A-7F7EF98D6D38}"/>
                  </a:ext>
                </a:extLst>
              </p:cNvPr>
              <p:cNvSpPr/>
              <p:nvPr/>
            </p:nvSpPr>
            <p:spPr>
              <a:xfrm>
                <a:off x="7019030" y="1413960"/>
                <a:ext cx="1485107" cy="324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285993">
                  <a:lnSpc>
                    <a:spcPct val="120000"/>
                  </a:lnSpc>
                </a:pPr>
                <a:r>
                  <a:rPr lang="zh-CN" altLang="en-US" sz="1333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sz="1333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9" name="Rectangle 36">
                <a:extLst>
                  <a:ext uri="{FF2B5EF4-FFF2-40B4-BE49-F238E27FC236}">
                    <a16:creationId xmlns:a16="http://schemas.microsoft.com/office/drawing/2014/main" id="{B92D97F9-B797-41C5-86B5-4DB60D2F5B29}"/>
                  </a:ext>
                </a:extLst>
              </p:cNvPr>
              <p:cNvSpPr/>
              <p:nvPr/>
            </p:nvSpPr>
            <p:spPr>
              <a:xfrm>
                <a:off x="7019030" y="1788616"/>
                <a:ext cx="1485108" cy="5677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285993">
                  <a:lnSpc>
                    <a:spcPct val="120000"/>
                  </a:lnSpc>
                </a:pPr>
                <a:r>
                  <a:rPr lang="zh-CN" altLang="en-US" sz="875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75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  <p:cxnSp>
            <p:nvCxnSpPr>
              <p:cNvPr id="170" name="Straight Connector 39">
                <a:extLst>
                  <a:ext uri="{FF2B5EF4-FFF2-40B4-BE49-F238E27FC236}">
                    <a16:creationId xmlns:a16="http://schemas.microsoft.com/office/drawing/2014/main" id="{C8C1DE67-B3B6-4D72-982C-34CF6E8DFD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2264" y="1761596"/>
                <a:ext cx="33863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6" name="Rounded Rectangle 7">
              <a:extLst>
                <a:ext uri="{FF2B5EF4-FFF2-40B4-BE49-F238E27FC236}">
                  <a16:creationId xmlns:a16="http://schemas.microsoft.com/office/drawing/2014/main" id="{1E78FDC4-3059-4C2B-9362-2086BA8ED065}"/>
                </a:ext>
              </a:extLst>
            </p:cNvPr>
            <p:cNvSpPr/>
            <p:nvPr/>
          </p:nvSpPr>
          <p:spPr>
            <a:xfrm rot="2700000">
              <a:off x="7317845" y="483850"/>
              <a:ext cx="887477" cy="887473"/>
            </a:xfrm>
            <a:prstGeom prst="roundRect">
              <a:avLst>
                <a:gd name="adj" fmla="val 34663"/>
              </a:avLst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 cap="flat" cmpd="sng" algn="ctr">
              <a:gradFill flip="none" rotWithShape="1">
                <a:gsLst>
                  <a:gs pos="0">
                    <a:srgbClr val="00BCD4"/>
                  </a:gs>
                  <a:gs pos="100000">
                    <a:srgbClr val="4CEBFF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7040989-5A60-4E88-9AB1-36CB82BDFA05}"/>
              </a:ext>
            </a:extLst>
          </p:cNvPr>
          <p:cNvGrpSpPr/>
          <p:nvPr/>
        </p:nvGrpSpPr>
        <p:grpSpPr>
          <a:xfrm>
            <a:off x="1304181" y="3321378"/>
            <a:ext cx="3597651" cy="901076"/>
            <a:chOff x="1304181" y="3321378"/>
            <a:chExt cx="3597651" cy="901076"/>
          </a:xfrm>
        </p:grpSpPr>
        <p:grpSp>
          <p:nvGrpSpPr>
            <p:cNvPr id="123" name="Group 1">
              <a:extLst>
                <a:ext uri="{FF2B5EF4-FFF2-40B4-BE49-F238E27FC236}">
                  <a16:creationId xmlns:a16="http://schemas.microsoft.com/office/drawing/2014/main" id="{8485F58F-890E-420D-9273-B9A785E8157D}"/>
                </a:ext>
              </a:extLst>
            </p:cNvPr>
            <p:cNvGrpSpPr/>
            <p:nvPr/>
          </p:nvGrpSpPr>
          <p:grpSpPr>
            <a:xfrm>
              <a:off x="1304181" y="3321378"/>
              <a:ext cx="3421133" cy="555525"/>
              <a:chOff x="2037699" y="6612668"/>
              <a:chExt cx="5473813" cy="888842"/>
            </a:xfrm>
          </p:grpSpPr>
          <p:sp>
            <p:nvSpPr>
              <p:cNvPr id="124" name="Oval 4">
                <a:extLst>
                  <a:ext uri="{FF2B5EF4-FFF2-40B4-BE49-F238E27FC236}">
                    <a16:creationId xmlns:a16="http://schemas.microsoft.com/office/drawing/2014/main" id="{6C42BA57-1CB9-4AE5-A549-D020A8164C48}"/>
                  </a:ext>
                </a:extLst>
              </p:cNvPr>
              <p:cNvSpPr/>
              <p:nvPr/>
            </p:nvSpPr>
            <p:spPr>
              <a:xfrm>
                <a:off x="2037699" y="6860523"/>
                <a:ext cx="640987" cy="640987"/>
              </a:xfrm>
              <a:prstGeom prst="ellipse">
                <a:avLst/>
              </a:prstGeom>
              <a:solidFill>
                <a:srgbClr val="00BCD4"/>
              </a:solidFill>
              <a:ln>
                <a:noFill/>
              </a:ln>
              <a:effectLst>
                <a:outerShdw blurRad="381000" dist="292100" dir="2700000" sx="75000" sy="75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993"/>
                <a:endParaRPr lang="id-ID" sz="528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5" name="Rectangle 5">
                <a:extLst>
                  <a:ext uri="{FF2B5EF4-FFF2-40B4-BE49-F238E27FC236}">
                    <a16:creationId xmlns:a16="http://schemas.microsoft.com/office/drawing/2014/main" id="{C0A65ABC-29D9-443F-B75E-D6CDA3431726}"/>
                  </a:ext>
                </a:extLst>
              </p:cNvPr>
              <p:cNvSpPr/>
              <p:nvPr/>
            </p:nvSpPr>
            <p:spPr>
              <a:xfrm>
                <a:off x="3029046" y="6612668"/>
                <a:ext cx="4482466" cy="6487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285993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id-ID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6" name="Freeform 5">
              <a:extLst>
                <a:ext uri="{FF2B5EF4-FFF2-40B4-BE49-F238E27FC236}">
                  <a16:creationId xmlns:a16="http://schemas.microsoft.com/office/drawing/2014/main" id="{455EDF93-7925-40E4-A1FF-039CD477EB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5539" y="3609195"/>
              <a:ext cx="77903" cy="134831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285993"/>
              <a:endParaRPr lang="en-US" sz="52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E55D7978-C388-41BD-B9A9-D2A1CD1B761B}"/>
                </a:ext>
              </a:extLst>
            </p:cNvPr>
            <p:cNvSpPr txBox="1"/>
            <p:nvPr/>
          </p:nvSpPr>
          <p:spPr>
            <a:xfrm>
              <a:off x="1917738" y="3646719"/>
              <a:ext cx="2984094" cy="5757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75274635-E79E-4D4C-8C72-D462652BA27F}"/>
              </a:ext>
            </a:extLst>
          </p:cNvPr>
          <p:cNvGrpSpPr/>
          <p:nvPr/>
        </p:nvGrpSpPr>
        <p:grpSpPr>
          <a:xfrm>
            <a:off x="1304181" y="4250848"/>
            <a:ext cx="3597651" cy="901076"/>
            <a:chOff x="1304181" y="3321378"/>
            <a:chExt cx="3597651" cy="901076"/>
          </a:xfrm>
        </p:grpSpPr>
        <p:grpSp>
          <p:nvGrpSpPr>
            <p:cNvPr id="173" name="Group 1">
              <a:extLst>
                <a:ext uri="{FF2B5EF4-FFF2-40B4-BE49-F238E27FC236}">
                  <a16:creationId xmlns:a16="http://schemas.microsoft.com/office/drawing/2014/main" id="{E631EEC7-B54F-4B75-B772-FD285959D712}"/>
                </a:ext>
              </a:extLst>
            </p:cNvPr>
            <p:cNvGrpSpPr/>
            <p:nvPr/>
          </p:nvGrpSpPr>
          <p:grpSpPr>
            <a:xfrm>
              <a:off x="1304181" y="3321378"/>
              <a:ext cx="3421133" cy="555525"/>
              <a:chOff x="2037699" y="6612668"/>
              <a:chExt cx="5473813" cy="888842"/>
            </a:xfrm>
          </p:grpSpPr>
          <p:sp>
            <p:nvSpPr>
              <p:cNvPr id="176" name="Oval 4">
                <a:extLst>
                  <a:ext uri="{FF2B5EF4-FFF2-40B4-BE49-F238E27FC236}">
                    <a16:creationId xmlns:a16="http://schemas.microsoft.com/office/drawing/2014/main" id="{31A316CA-070F-48F9-AE90-A10F60EB8017}"/>
                  </a:ext>
                </a:extLst>
              </p:cNvPr>
              <p:cNvSpPr/>
              <p:nvPr/>
            </p:nvSpPr>
            <p:spPr>
              <a:xfrm>
                <a:off x="2037699" y="6860523"/>
                <a:ext cx="640987" cy="640987"/>
              </a:xfrm>
              <a:prstGeom prst="ellipse">
                <a:avLst/>
              </a:prstGeom>
              <a:solidFill>
                <a:srgbClr val="00BCD4"/>
              </a:solidFill>
              <a:ln>
                <a:noFill/>
              </a:ln>
              <a:effectLst>
                <a:outerShdw blurRad="381000" dist="292100" dir="2700000" sx="75000" sy="75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993"/>
                <a:endParaRPr lang="id-ID" sz="528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7" name="Rectangle 5">
                <a:extLst>
                  <a:ext uri="{FF2B5EF4-FFF2-40B4-BE49-F238E27FC236}">
                    <a16:creationId xmlns:a16="http://schemas.microsoft.com/office/drawing/2014/main" id="{4754676E-3943-4052-9136-B8FFDEC45464}"/>
                  </a:ext>
                </a:extLst>
              </p:cNvPr>
              <p:cNvSpPr/>
              <p:nvPr/>
            </p:nvSpPr>
            <p:spPr>
              <a:xfrm>
                <a:off x="3029046" y="6612668"/>
                <a:ext cx="4482466" cy="6487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285993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id-ID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4" name="Freeform 5">
              <a:extLst>
                <a:ext uri="{FF2B5EF4-FFF2-40B4-BE49-F238E27FC236}">
                  <a16:creationId xmlns:a16="http://schemas.microsoft.com/office/drawing/2014/main" id="{ABB08E09-AC13-42B6-A2DA-0B6173784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5539" y="3609195"/>
              <a:ext cx="77903" cy="134831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285993"/>
              <a:endParaRPr lang="en-US" sz="52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25957B41-513A-49AA-8208-A90554C6301D}"/>
                </a:ext>
              </a:extLst>
            </p:cNvPr>
            <p:cNvSpPr txBox="1"/>
            <p:nvPr/>
          </p:nvSpPr>
          <p:spPr>
            <a:xfrm>
              <a:off x="1917738" y="3646719"/>
              <a:ext cx="2984094" cy="5757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1AA7B43A-4AF1-47EC-9E64-4A05F6757267}"/>
              </a:ext>
            </a:extLst>
          </p:cNvPr>
          <p:cNvGrpSpPr/>
          <p:nvPr/>
        </p:nvGrpSpPr>
        <p:grpSpPr>
          <a:xfrm>
            <a:off x="1304181" y="5180318"/>
            <a:ext cx="3597651" cy="901076"/>
            <a:chOff x="1304181" y="3321378"/>
            <a:chExt cx="3597651" cy="901076"/>
          </a:xfrm>
        </p:grpSpPr>
        <p:grpSp>
          <p:nvGrpSpPr>
            <p:cNvPr id="179" name="Group 1">
              <a:extLst>
                <a:ext uri="{FF2B5EF4-FFF2-40B4-BE49-F238E27FC236}">
                  <a16:creationId xmlns:a16="http://schemas.microsoft.com/office/drawing/2014/main" id="{72CB3838-9B9A-4B2B-B7C9-54E026283301}"/>
                </a:ext>
              </a:extLst>
            </p:cNvPr>
            <p:cNvGrpSpPr/>
            <p:nvPr/>
          </p:nvGrpSpPr>
          <p:grpSpPr>
            <a:xfrm>
              <a:off x="1304181" y="3321378"/>
              <a:ext cx="3421133" cy="555525"/>
              <a:chOff x="2037699" y="6612668"/>
              <a:chExt cx="5473813" cy="888842"/>
            </a:xfrm>
          </p:grpSpPr>
          <p:sp>
            <p:nvSpPr>
              <p:cNvPr id="182" name="Oval 4">
                <a:extLst>
                  <a:ext uri="{FF2B5EF4-FFF2-40B4-BE49-F238E27FC236}">
                    <a16:creationId xmlns:a16="http://schemas.microsoft.com/office/drawing/2014/main" id="{A36473EE-C373-4290-B40A-EE11315F5A42}"/>
                  </a:ext>
                </a:extLst>
              </p:cNvPr>
              <p:cNvSpPr/>
              <p:nvPr/>
            </p:nvSpPr>
            <p:spPr>
              <a:xfrm>
                <a:off x="2037699" y="6860523"/>
                <a:ext cx="640987" cy="640987"/>
              </a:xfrm>
              <a:prstGeom prst="ellipse">
                <a:avLst/>
              </a:prstGeom>
              <a:solidFill>
                <a:srgbClr val="00BCD4"/>
              </a:solidFill>
              <a:ln>
                <a:noFill/>
              </a:ln>
              <a:effectLst>
                <a:outerShdw blurRad="381000" dist="292100" dir="2700000" sx="75000" sy="75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993"/>
                <a:endParaRPr lang="id-ID" sz="528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3" name="Rectangle 5">
                <a:extLst>
                  <a:ext uri="{FF2B5EF4-FFF2-40B4-BE49-F238E27FC236}">
                    <a16:creationId xmlns:a16="http://schemas.microsoft.com/office/drawing/2014/main" id="{E8B07B65-AF0F-4072-B4B5-BFCAEABEA6A9}"/>
                  </a:ext>
                </a:extLst>
              </p:cNvPr>
              <p:cNvSpPr/>
              <p:nvPr/>
            </p:nvSpPr>
            <p:spPr>
              <a:xfrm>
                <a:off x="3029046" y="6612668"/>
                <a:ext cx="4482466" cy="6487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285993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id-ID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0" name="Freeform 5">
              <a:extLst>
                <a:ext uri="{FF2B5EF4-FFF2-40B4-BE49-F238E27FC236}">
                  <a16:creationId xmlns:a16="http://schemas.microsoft.com/office/drawing/2014/main" id="{FF9D8B3A-297F-4E34-B9B7-20C613CC6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5539" y="3609195"/>
              <a:ext cx="77903" cy="134831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285993"/>
              <a:endParaRPr lang="en-US" sz="52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410A6920-D05B-4A6E-B955-88FD8772C14E}"/>
                </a:ext>
              </a:extLst>
            </p:cNvPr>
            <p:cNvSpPr txBox="1"/>
            <p:nvPr/>
          </p:nvSpPr>
          <p:spPr>
            <a:xfrm>
              <a:off x="1917738" y="3646719"/>
              <a:ext cx="2984094" cy="5757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9100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D10B0563-A6FB-4E95-9B15-199C3494BB78}"/>
              </a:ext>
            </a:extLst>
          </p:cNvPr>
          <p:cNvGrpSpPr/>
          <p:nvPr/>
        </p:nvGrpSpPr>
        <p:grpSpPr>
          <a:xfrm>
            <a:off x="5597789" y="399150"/>
            <a:ext cx="5731674" cy="6622741"/>
            <a:chOff x="2355826" y="399150"/>
            <a:chExt cx="5731674" cy="6622741"/>
          </a:xfrm>
        </p:grpSpPr>
        <p:sp>
          <p:nvSpPr>
            <p:cNvPr id="5" name="Freeform 22">
              <a:extLst>
                <a:ext uri="{FF2B5EF4-FFF2-40B4-BE49-F238E27FC236}">
                  <a16:creationId xmlns:a16="http://schemas.microsoft.com/office/drawing/2014/main" id="{1BD39F2B-6727-450D-984C-79593349D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826" y="929943"/>
              <a:ext cx="5436337" cy="5928058"/>
            </a:xfrm>
            <a:custGeom>
              <a:avLst/>
              <a:gdLst>
                <a:gd name="T0" fmla="*/ 3571 w 3571"/>
                <a:gd name="T1" fmla="*/ 3894 h 3894"/>
                <a:gd name="T2" fmla="*/ 0 w 3571"/>
                <a:gd name="T3" fmla="*/ 3894 h 3894"/>
                <a:gd name="T4" fmla="*/ 1781 w 3571"/>
                <a:gd name="T5" fmla="*/ 0 h 3894"/>
                <a:gd name="T6" fmla="*/ 1975 w 3571"/>
                <a:gd name="T7" fmla="*/ 0 h 3894"/>
                <a:gd name="T8" fmla="*/ 3571 w 3571"/>
                <a:gd name="T9" fmla="*/ 3894 h 3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1" h="3894">
                  <a:moveTo>
                    <a:pt x="3571" y="3894"/>
                  </a:moveTo>
                  <a:lnTo>
                    <a:pt x="0" y="3894"/>
                  </a:lnTo>
                  <a:lnTo>
                    <a:pt x="1781" y="0"/>
                  </a:lnTo>
                  <a:lnTo>
                    <a:pt x="1975" y="0"/>
                  </a:lnTo>
                  <a:lnTo>
                    <a:pt x="3571" y="3894"/>
                  </a:lnTo>
                  <a:close/>
                </a:path>
              </a:pathLst>
            </a:custGeom>
            <a:solidFill>
              <a:srgbClr val="0187AC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" name="Group 1">
              <a:extLst>
                <a:ext uri="{FF2B5EF4-FFF2-40B4-BE49-F238E27FC236}">
                  <a16:creationId xmlns:a16="http://schemas.microsoft.com/office/drawing/2014/main" id="{38A06A73-2A48-4850-B68B-E033B8BAD1E7}"/>
                </a:ext>
              </a:extLst>
            </p:cNvPr>
            <p:cNvGrpSpPr/>
            <p:nvPr/>
          </p:nvGrpSpPr>
          <p:grpSpPr>
            <a:xfrm>
              <a:off x="2600806" y="399150"/>
              <a:ext cx="5486694" cy="6622741"/>
              <a:chOff x="2600806" y="399150"/>
              <a:chExt cx="5486694" cy="6622741"/>
            </a:xfrm>
          </p:grpSpPr>
          <p:sp>
            <p:nvSpPr>
              <p:cNvPr id="7" name="Freeform 23">
                <a:extLst>
                  <a:ext uri="{FF2B5EF4-FFF2-40B4-BE49-F238E27FC236}">
                    <a16:creationId xmlns:a16="http://schemas.microsoft.com/office/drawing/2014/main" id="{93B9FB82-C0E5-4F0D-8A35-F1E538FB0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163" y="929943"/>
                <a:ext cx="5436337" cy="5928058"/>
              </a:xfrm>
              <a:custGeom>
                <a:avLst/>
                <a:gdLst>
                  <a:gd name="T0" fmla="*/ 3571 w 3571"/>
                  <a:gd name="T1" fmla="*/ 3894 h 3894"/>
                  <a:gd name="T2" fmla="*/ 0 w 3571"/>
                  <a:gd name="T3" fmla="*/ 3894 h 3894"/>
                  <a:gd name="T4" fmla="*/ 1781 w 3571"/>
                  <a:gd name="T5" fmla="*/ 0 h 3894"/>
                  <a:gd name="T6" fmla="*/ 3571 w 3571"/>
                  <a:gd name="T7" fmla="*/ 3894 h 3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1" h="3894">
                    <a:moveTo>
                      <a:pt x="3571" y="3894"/>
                    </a:moveTo>
                    <a:lnTo>
                      <a:pt x="0" y="3894"/>
                    </a:lnTo>
                    <a:lnTo>
                      <a:pt x="1781" y="0"/>
                    </a:lnTo>
                    <a:lnTo>
                      <a:pt x="3571" y="3894"/>
                    </a:lnTo>
                    <a:close/>
                  </a:path>
                </a:pathLst>
              </a:custGeom>
              <a:solidFill>
                <a:srgbClr val="0187A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pic>
            <p:nvPicPr>
              <p:cNvPr id="8" name="Picture 31">
                <a:extLst>
                  <a:ext uri="{FF2B5EF4-FFF2-40B4-BE49-F238E27FC236}">
                    <a16:creationId xmlns:a16="http://schemas.microsoft.com/office/drawing/2014/main" id="{BFD44F8D-2776-4161-B823-405269C314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2271922" flipH="1">
                <a:off x="2600806" y="399150"/>
                <a:ext cx="1138782" cy="6622741"/>
              </a:xfrm>
              <a:prstGeom prst="rect">
                <a:avLst/>
              </a:prstGeom>
            </p:spPr>
          </p:pic>
        </p:grpSp>
      </p:grpSp>
      <p:grpSp>
        <p:nvGrpSpPr>
          <p:cNvPr id="9" name="Group 20">
            <a:extLst>
              <a:ext uri="{FF2B5EF4-FFF2-40B4-BE49-F238E27FC236}">
                <a16:creationId xmlns:a16="http://schemas.microsoft.com/office/drawing/2014/main" id="{3B1E99AD-32CC-41B9-A76F-95940EACA46C}"/>
              </a:ext>
            </a:extLst>
          </p:cNvPr>
          <p:cNvGrpSpPr/>
          <p:nvPr/>
        </p:nvGrpSpPr>
        <p:grpSpPr>
          <a:xfrm>
            <a:off x="7077980" y="1790926"/>
            <a:ext cx="4488970" cy="5218351"/>
            <a:chOff x="3836017" y="1790926"/>
            <a:chExt cx="4488970" cy="5218351"/>
          </a:xfrm>
        </p:grpSpPr>
        <p:sp>
          <p:nvSpPr>
            <p:cNvPr id="10" name="Freeform 24">
              <a:extLst>
                <a:ext uri="{FF2B5EF4-FFF2-40B4-BE49-F238E27FC236}">
                  <a16:creationId xmlns:a16="http://schemas.microsoft.com/office/drawing/2014/main" id="{9FB1EF88-1CAE-4CD6-B4FC-589923614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1018" y="2283318"/>
              <a:ext cx="4197138" cy="4574683"/>
            </a:xfrm>
            <a:custGeom>
              <a:avLst/>
              <a:gdLst>
                <a:gd name="T0" fmla="*/ 2757 w 2757"/>
                <a:gd name="T1" fmla="*/ 3005 h 3005"/>
                <a:gd name="T2" fmla="*/ 0 w 2757"/>
                <a:gd name="T3" fmla="*/ 3005 h 3005"/>
                <a:gd name="T4" fmla="*/ 1374 w 2757"/>
                <a:gd name="T5" fmla="*/ 0 h 3005"/>
                <a:gd name="T6" fmla="*/ 1523 w 2757"/>
                <a:gd name="T7" fmla="*/ 0 h 3005"/>
                <a:gd name="T8" fmla="*/ 2757 w 2757"/>
                <a:gd name="T9" fmla="*/ 3005 h 3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7" h="3005">
                  <a:moveTo>
                    <a:pt x="2757" y="3005"/>
                  </a:moveTo>
                  <a:lnTo>
                    <a:pt x="0" y="3005"/>
                  </a:lnTo>
                  <a:lnTo>
                    <a:pt x="1374" y="0"/>
                  </a:lnTo>
                  <a:lnTo>
                    <a:pt x="1523" y="0"/>
                  </a:lnTo>
                  <a:lnTo>
                    <a:pt x="2757" y="3005"/>
                  </a:lnTo>
                  <a:close/>
                </a:path>
              </a:pathLst>
            </a:custGeom>
            <a:solidFill>
              <a:srgbClr val="176490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25">
              <a:extLst>
                <a:ext uri="{FF2B5EF4-FFF2-40B4-BE49-F238E27FC236}">
                  <a16:creationId xmlns:a16="http://schemas.microsoft.com/office/drawing/2014/main" id="{2C0D7672-5A97-465D-8C60-009C1FA88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849" y="2283318"/>
              <a:ext cx="4197138" cy="4574683"/>
            </a:xfrm>
            <a:custGeom>
              <a:avLst/>
              <a:gdLst>
                <a:gd name="T0" fmla="*/ 2757 w 2757"/>
                <a:gd name="T1" fmla="*/ 3005 h 3005"/>
                <a:gd name="T2" fmla="*/ 0 w 2757"/>
                <a:gd name="T3" fmla="*/ 3005 h 3005"/>
                <a:gd name="T4" fmla="*/ 1374 w 2757"/>
                <a:gd name="T5" fmla="*/ 0 h 3005"/>
                <a:gd name="T6" fmla="*/ 2757 w 2757"/>
                <a:gd name="T7" fmla="*/ 3005 h 3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7" h="3005">
                  <a:moveTo>
                    <a:pt x="2757" y="3005"/>
                  </a:moveTo>
                  <a:lnTo>
                    <a:pt x="0" y="3005"/>
                  </a:lnTo>
                  <a:lnTo>
                    <a:pt x="1374" y="0"/>
                  </a:lnTo>
                  <a:lnTo>
                    <a:pt x="2757" y="3005"/>
                  </a:lnTo>
                  <a:close/>
                </a:path>
              </a:pathLst>
            </a:custGeom>
            <a:solidFill>
              <a:srgbClr val="17649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2" name="Picture 29">
              <a:extLst>
                <a:ext uri="{FF2B5EF4-FFF2-40B4-BE49-F238E27FC236}">
                  <a16:creationId xmlns:a16="http://schemas.microsoft.com/office/drawing/2014/main" id="{65ADB06A-01A7-477E-A7AA-F4F4C2CDDC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271922" flipH="1">
              <a:off x="3836017" y="1790926"/>
              <a:ext cx="1138782" cy="5218351"/>
            </a:xfrm>
            <a:prstGeom prst="rect">
              <a:avLst/>
            </a:prstGeom>
          </p:spPr>
        </p:pic>
      </p:grpSp>
      <p:sp>
        <p:nvSpPr>
          <p:cNvPr id="13" name="TextBox 9">
            <a:extLst>
              <a:ext uri="{FF2B5EF4-FFF2-40B4-BE49-F238E27FC236}">
                <a16:creationId xmlns:a16="http://schemas.microsoft.com/office/drawing/2014/main" id="{29B6F065-D973-452B-A10F-C9FF6D356984}"/>
              </a:ext>
            </a:extLst>
          </p:cNvPr>
          <p:cNvSpPr txBox="1"/>
          <p:nvPr/>
        </p:nvSpPr>
        <p:spPr>
          <a:xfrm rot="17679827">
            <a:off x="6122442" y="4287180"/>
            <a:ext cx="26869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FF"/>
                </a:solidFill>
                <a:cs typeface="+mn-ea"/>
                <a:sym typeface="+mn-lt"/>
              </a:rPr>
              <a:t>￥ 666,000</a:t>
            </a: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8A237775-817C-4802-B6EB-3C1739F5EE42}"/>
              </a:ext>
            </a:extLst>
          </p:cNvPr>
          <p:cNvSpPr txBox="1"/>
          <p:nvPr/>
        </p:nvSpPr>
        <p:spPr>
          <a:xfrm rot="17679827">
            <a:off x="7383538" y="4731588"/>
            <a:ext cx="26869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FF"/>
                </a:solidFill>
                <a:cs typeface="+mn-ea"/>
                <a:sym typeface="+mn-lt"/>
              </a:rPr>
              <a:t>￥ 333,000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2962501-EEC3-4FA6-AEFC-1570D203C733}"/>
              </a:ext>
            </a:extLst>
          </p:cNvPr>
          <p:cNvGrpSpPr/>
          <p:nvPr/>
        </p:nvGrpSpPr>
        <p:grpSpPr>
          <a:xfrm>
            <a:off x="1636641" y="1990139"/>
            <a:ext cx="648000" cy="648000"/>
            <a:chOff x="7044003" y="3389684"/>
            <a:chExt cx="648000" cy="648000"/>
          </a:xfrm>
          <a:effectLst>
            <a:outerShdw blurRad="254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9" name="ïšḻïďê-Oval 62">
              <a:extLst>
                <a:ext uri="{FF2B5EF4-FFF2-40B4-BE49-F238E27FC236}">
                  <a16:creationId xmlns:a16="http://schemas.microsoft.com/office/drawing/2014/main" id="{DF25B46A-D626-4B93-B212-9E163B51D0A0}"/>
                </a:ext>
              </a:extLst>
            </p:cNvPr>
            <p:cNvSpPr/>
            <p:nvPr/>
          </p:nvSpPr>
          <p:spPr bwMode="auto">
            <a:xfrm>
              <a:off x="7044003" y="3389684"/>
              <a:ext cx="648000" cy="648000"/>
            </a:xfrm>
            <a:prstGeom prst="ellipse">
              <a:avLst/>
            </a:prstGeom>
            <a:solidFill>
              <a:srgbClr val="00BCD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0" name="Group 63">
              <a:extLst>
                <a:ext uri="{FF2B5EF4-FFF2-40B4-BE49-F238E27FC236}">
                  <a16:creationId xmlns:a16="http://schemas.microsoft.com/office/drawing/2014/main" id="{4AF75C53-1922-4CE9-8B82-62571EB1E4E7}"/>
                </a:ext>
              </a:extLst>
            </p:cNvPr>
            <p:cNvGrpSpPr/>
            <p:nvPr/>
          </p:nvGrpSpPr>
          <p:grpSpPr>
            <a:xfrm>
              <a:off x="7212841" y="3561048"/>
              <a:ext cx="310325" cy="305273"/>
              <a:chOff x="4797425" y="4017963"/>
              <a:chExt cx="195263" cy="192088"/>
            </a:xfrm>
            <a:solidFill>
              <a:schemeClr val="accent1"/>
            </a:solidFill>
          </p:grpSpPr>
          <p:sp>
            <p:nvSpPr>
              <p:cNvPr id="61" name="ïšḻïďê-Freeform: Shape 64">
                <a:extLst>
                  <a:ext uri="{FF2B5EF4-FFF2-40B4-BE49-F238E27FC236}">
                    <a16:creationId xmlns:a16="http://schemas.microsoft.com/office/drawing/2014/main" id="{A01F073E-E52D-4CDF-8BCC-11285570C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3938" y="4017963"/>
                <a:ext cx="7938" cy="95250"/>
              </a:xfrm>
              <a:custGeom>
                <a:avLst/>
                <a:gdLst/>
                <a:ahLst/>
                <a:cxnLst>
                  <a:cxn ang="0">
                    <a:pos x="1" y="37"/>
                  </a:cxn>
                  <a:cxn ang="0">
                    <a:pos x="3" y="35"/>
                  </a:cxn>
                  <a:cxn ang="0">
                    <a:pos x="3" y="1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35"/>
                  </a:cxn>
                  <a:cxn ang="0">
                    <a:pos x="1" y="37"/>
                  </a:cxn>
                </a:cxnLst>
                <a:rect l="0" t="0" r="r" b="b"/>
                <a:pathLst>
                  <a:path w="3" h="37">
                    <a:moveTo>
                      <a:pt x="1" y="37"/>
                    </a:moveTo>
                    <a:cubicBezTo>
                      <a:pt x="2" y="37"/>
                      <a:pt x="3" y="36"/>
                      <a:pt x="3" y="3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ïšḻïďê-Freeform: Shape 65">
                <a:extLst>
                  <a:ext uri="{FF2B5EF4-FFF2-40B4-BE49-F238E27FC236}">
                    <a16:creationId xmlns:a16="http://schemas.microsoft.com/office/drawing/2014/main" id="{7C5402B3-15B6-4CA4-9CBB-50BADC117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0925" y="4017963"/>
                <a:ext cx="11113" cy="58738"/>
              </a:xfrm>
              <a:custGeom>
                <a:avLst/>
                <a:gdLst/>
                <a:ahLst/>
                <a:cxnLst>
                  <a:cxn ang="0">
                    <a:pos x="2" y="23"/>
                  </a:cxn>
                  <a:cxn ang="0">
                    <a:pos x="4" y="21"/>
                  </a:cxn>
                  <a:cxn ang="0">
                    <a:pos x="4" y="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21"/>
                  </a:cxn>
                  <a:cxn ang="0">
                    <a:pos x="2" y="23"/>
                  </a:cxn>
                </a:cxnLst>
                <a:rect l="0" t="0" r="r" b="b"/>
                <a:pathLst>
                  <a:path w="4" h="23">
                    <a:moveTo>
                      <a:pt x="2" y="23"/>
                    </a:moveTo>
                    <a:cubicBezTo>
                      <a:pt x="3" y="23"/>
                      <a:pt x="4" y="22"/>
                      <a:pt x="4" y="2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ïšḻïďê-Freeform: Shape 66">
                <a:extLst>
                  <a:ext uri="{FF2B5EF4-FFF2-40B4-BE49-F238E27FC236}">
                    <a16:creationId xmlns:a16="http://schemas.microsoft.com/office/drawing/2014/main" id="{78F9EEA4-29BF-464E-AD54-6CF7BDE14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4017963"/>
                <a:ext cx="7938" cy="76200"/>
              </a:xfrm>
              <a:custGeom>
                <a:avLst/>
                <a:gdLst/>
                <a:ahLst/>
                <a:cxnLst>
                  <a:cxn ang="0">
                    <a:pos x="2" y="30"/>
                  </a:cxn>
                  <a:cxn ang="0">
                    <a:pos x="3" y="28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28"/>
                  </a:cxn>
                  <a:cxn ang="0">
                    <a:pos x="2" y="30"/>
                  </a:cxn>
                </a:cxnLst>
                <a:rect l="0" t="0" r="r" b="b"/>
                <a:pathLst>
                  <a:path w="3" h="30">
                    <a:moveTo>
                      <a:pt x="2" y="30"/>
                    </a:moveTo>
                    <a:cubicBezTo>
                      <a:pt x="3" y="30"/>
                      <a:pt x="3" y="29"/>
                      <a:pt x="3" y="28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ïšḻïďê-Freeform: Shape 67">
                <a:extLst>
                  <a:ext uri="{FF2B5EF4-FFF2-40B4-BE49-F238E27FC236}">
                    <a16:creationId xmlns:a16="http://schemas.microsoft.com/office/drawing/2014/main" id="{A45EE823-84BF-4F35-B36C-696BE23E4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2838" y="4017963"/>
                <a:ext cx="7938" cy="38100"/>
              </a:xfrm>
              <a:custGeom>
                <a:avLst/>
                <a:gdLst/>
                <a:ahLst/>
                <a:cxnLst>
                  <a:cxn ang="0">
                    <a:pos x="2" y="15"/>
                  </a:cxn>
                  <a:cxn ang="0">
                    <a:pos x="3" y="14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14"/>
                  </a:cxn>
                  <a:cxn ang="0">
                    <a:pos x="2" y="15"/>
                  </a:cxn>
                </a:cxnLst>
                <a:rect l="0" t="0" r="r" b="b"/>
                <a:pathLst>
                  <a:path w="3" h="15">
                    <a:moveTo>
                      <a:pt x="2" y="15"/>
                    </a:moveTo>
                    <a:cubicBezTo>
                      <a:pt x="2" y="15"/>
                      <a:pt x="3" y="15"/>
                      <a:pt x="3" y="1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2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ïšḻïďê-Freeform: Shape 68">
                <a:extLst>
                  <a:ext uri="{FF2B5EF4-FFF2-40B4-BE49-F238E27FC236}">
                    <a16:creationId xmlns:a16="http://schemas.microsoft.com/office/drawing/2014/main" id="{1E833E7B-690F-4DED-9E14-519B8F086C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425" y="4017963"/>
                <a:ext cx="195263" cy="192088"/>
              </a:xfrm>
              <a:custGeom>
                <a:avLst/>
                <a:gdLst/>
                <a:ahLst/>
                <a:cxnLst>
                  <a:cxn ang="0">
                    <a:pos x="73" y="23"/>
                  </a:cxn>
                  <a:cxn ang="0">
                    <a:pos x="64" y="70"/>
                  </a:cxn>
                  <a:cxn ang="0">
                    <a:pos x="62" y="32"/>
                  </a:cxn>
                  <a:cxn ang="0">
                    <a:pos x="61" y="70"/>
                  </a:cxn>
                  <a:cxn ang="0">
                    <a:pos x="52" y="51"/>
                  </a:cxn>
                  <a:cxn ang="0">
                    <a:pos x="49" y="51"/>
                  </a:cxn>
                  <a:cxn ang="0">
                    <a:pos x="40" y="70"/>
                  </a:cxn>
                  <a:cxn ang="0">
                    <a:pos x="39" y="57"/>
                  </a:cxn>
                  <a:cxn ang="0">
                    <a:pos x="37" y="70"/>
                  </a:cxn>
                  <a:cxn ang="0">
                    <a:pos x="29" y="56"/>
                  </a:cxn>
                  <a:cxn ang="0">
                    <a:pos x="25" y="56"/>
                  </a:cxn>
                  <a:cxn ang="0">
                    <a:pos x="17" y="70"/>
                  </a:cxn>
                  <a:cxn ang="0">
                    <a:pos x="15" y="67"/>
                  </a:cxn>
                  <a:cxn ang="0">
                    <a:pos x="14" y="70"/>
                  </a:cxn>
                  <a:cxn ang="0">
                    <a:pos x="28" y="39"/>
                  </a:cxn>
                  <a:cxn ang="0">
                    <a:pos x="43" y="46"/>
                  </a:cxn>
                  <a:cxn ang="0">
                    <a:pos x="71" y="14"/>
                  </a:cxn>
                  <a:cxn ang="0">
                    <a:pos x="74" y="16"/>
                  </a:cxn>
                  <a:cxn ang="0">
                    <a:pos x="73" y="2"/>
                  </a:cxn>
                  <a:cxn ang="0">
                    <a:pos x="71" y="0"/>
                  </a:cxn>
                  <a:cxn ang="0">
                    <a:pos x="58" y="5"/>
                  </a:cxn>
                  <a:cxn ang="0">
                    <a:pos x="66" y="6"/>
                  </a:cxn>
                  <a:cxn ang="0">
                    <a:pos x="28" y="34"/>
                  </a:cxn>
                  <a:cxn ang="0">
                    <a:pos x="5" y="65"/>
                  </a:cxn>
                  <a:cxn ang="0">
                    <a:pos x="2" y="0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3"/>
                  </a:cxn>
                  <a:cxn ang="0">
                    <a:pos x="0" y="73"/>
                  </a:cxn>
                  <a:cxn ang="0">
                    <a:pos x="0" y="74"/>
                  </a:cxn>
                  <a:cxn ang="0">
                    <a:pos x="1" y="74"/>
                  </a:cxn>
                  <a:cxn ang="0">
                    <a:pos x="1" y="74"/>
                  </a:cxn>
                  <a:cxn ang="0">
                    <a:pos x="1" y="74"/>
                  </a:cxn>
                  <a:cxn ang="0">
                    <a:pos x="1" y="75"/>
                  </a:cxn>
                  <a:cxn ang="0">
                    <a:pos x="2" y="75"/>
                  </a:cxn>
                  <a:cxn ang="0">
                    <a:pos x="2" y="75"/>
                  </a:cxn>
                  <a:cxn ang="0">
                    <a:pos x="73" y="75"/>
                  </a:cxn>
                  <a:cxn ang="0">
                    <a:pos x="76" y="72"/>
                  </a:cxn>
                  <a:cxn ang="0">
                    <a:pos x="74" y="22"/>
                  </a:cxn>
                </a:cxnLst>
                <a:rect l="0" t="0" r="r" b="b"/>
                <a:pathLst>
                  <a:path w="76" h="75">
                    <a:moveTo>
                      <a:pt x="74" y="22"/>
                    </a:moveTo>
                    <a:cubicBezTo>
                      <a:pt x="73" y="22"/>
                      <a:pt x="73" y="22"/>
                      <a:pt x="73" y="23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3"/>
                      <a:pt x="63" y="32"/>
                      <a:pt x="62" y="32"/>
                    </a:cubicBezTo>
                    <a:cubicBezTo>
                      <a:pt x="62" y="32"/>
                      <a:pt x="61" y="33"/>
                      <a:pt x="61" y="34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2" y="50"/>
                      <a:pt x="51" y="49"/>
                      <a:pt x="51" y="49"/>
                    </a:cubicBezTo>
                    <a:cubicBezTo>
                      <a:pt x="50" y="49"/>
                      <a:pt x="49" y="50"/>
                      <a:pt x="49" y="51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7"/>
                      <a:pt x="40" y="57"/>
                      <a:pt x="39" y="57"/>
                    </a:cubicBezTo>
                    <a:cubicBezTo>
                      <a:pt x="38" y="57"/>
                      <a:pt x="37" y="57"/>
                      <a:pt x="37" y="58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5"/>
                      <a:pt x="28" y="54"/>
                      <a:pt x="27" y="54"/>
                    </a:cubicBezTo>
                    <a:cubicBezTo>
                      <a:pt x="26" y="54"/>
                      <a:pt x="25" y="55"/>
                      <a:pt x="25" y="56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8"/>
                      <a:pt x="16" y="67"/>
                      <a:pt x="15" y="67"/>
                    </a:cubicBezTo>
                    <a:cubicBezTo>
                      <a:pt x="14" y="67"/>
                      <a:pt x="14" y="68"/>
                      <a:pt x="14" y="68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41" y="47"/>
                      <a:pt x="43" y="47"/>
                      <a:pt x="43" y="46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5"/>
                      <a:pt x="72" y="16"/>
                      <a:pt x="73" y="16"/>
                    </a:cubicBezTo>
                    <a:cubicBezTo>
                      <a:pt x="73" y="16"/>
                      <a:pt x="73" y="16"/>
                      <a:pt x="74" y="16"/>
                    </a:cubicBezTo>
                    <a:cubicBezTo>
                      <a:pt x="75" y="15"/>
                      <a:pt x="76" y="14"/>
                      <a:pt x="76" y="13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1"/>
                      <a:pt x="73" y="1"/>
                      <a:pt x="72" y="1"/>
                    </a:cubicBezTo>
                    <a:cubicBezTo>
                      <a:pt x="72" y="0"/>
                      <a:pt x="71" y="0"/>
                      <a:pt x="71" y="0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58" y="2"/>
                      <a:pt x="58" y="4"/>
                      <a:pt x="58" y="5"/>
                    </a:cubicBezTo>
                    <a:cubicBezTo>
                      <a:pt x="58" y="6"/>
                      <a:pt x="59" y="7"/>
                      <a:pt x="61" y="7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7" y="33"/>
                      <a:pt x="26" y="34"/>
                      <a:pt x="25" y="3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5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74" y="75"/>
                      <a:pt x="75" y="74"/>
                      <a:pt x="75" y="74"/>
                    </a:cubicBezTo>
                    <a:cubicBezTo>
                      <a:pt x="76" y="73"/>
                      <a:pt x="76" y="73"/>
                      <a:pt x="76" y="72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22"/>
                      <a:pt x="75" y="22"/>
                      <a:pt x="74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842FBDE-356A-4B6B-AAB5-07E1B6124B9A}"/>
              </a:ext>
            </a:extLst>
          </p:cNvPr>
          <p:cNvGrpSpPr/>
          <p:nvPr/>
        </p:nvGrpSpPr>
        <p:grpSpPr>
          <a:xfrm>
            <a:off x="1636641" y="4486138"/>
            <a:ext cx="648000" cy="648000"/>
            <a:chOff x="7127016" y="5445206"/>
            <a:chExt cx="648000" cy="648000"/>
          </a:xfrm>
          <a:effectLst>
            <a:outerShdw blurRad="254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7" name="ïšḻïďê-Oval 70">
              <a:extLst>
                <a:ext uri="{FF2B5EF4-FFF2-40B4-BE49-F238E27FC236}">
                  <a16:creationId xmlns:a16="http://schemas.microsoft.com/office/drawing/2014/main" id="{3DCCDB73-C697-46E5-9913-AFAD310DA503}"/>
                </a:ext>
              </a:extLst>
            </p:cNvPr>
            <p:cNvSpPr/>
            <p:nvPr/>
          </p:nvSpPr>
          <p:spPr bwMode="auto">
            <a:xfrm>
              <a:off x="7127016" y="5445206"/>
              <a:ext cx="648000" cy="648000"/>
            </a:xfrm>
            <a:prstGeom prst="ellipse">
              <a:avLst/>
            </a:prstGeom>
            <a:solidFill>
              <a:srgbClr val="00BCD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8" name="Group 71">
              <a:extLst>
                <a:ext uri="{FF2B5EF4-FFF2-40B4-BE49-F238E27FC236}">
                  <a16:creationId xmlns:a16="http://schemas.microsoft.com/office/drawing/2014/main" id="{9E6A16C4-1030-4CE8-AB48-EC331F7C576C}"/>
                </a:ext>
              </a:extLst>
            </p:cNvPr>
            <p:cNvGrpSpPr/>
            <p:nvPr/>
          </p:nvGrpSpPr>
          <p:grpSpPr>
            <a:xfrm>
              <a:off x="7322238" y="5570186"/>
              <a:ext cx="257556" cy="398041"/>
              <a:chOff x="5403850" y="3486150"/>
              <a:chExt cx="139700" cy="215900"/>
            </a:xfrm>
            <a:solidFill>
              <a:schemeClr val="accent1"/>
            </a:solidFill>
          </p:grpSpPr>
          <p:sp>
            <p:nvSpPr>
              <p:cNvPr id="69" name="ïšḻïďê-Freeform: Shape 72">
                <a:extLst>
                  <a:ext uri="{FF2B5EF4-FFF2-40B4-BE49-F238E27FC236}">
                    <a16:creationId xmlns:a16="http://schemas.microsoft.com/office/drawing/2014/main" id="{7652FC1D-7EF2-4C02-ABF2-BC13F6D0B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8775" y="3522663"/>
                <a:ext cx="69850" cy="155575"/>
              </a:xfrm>
              <a:custGeom>
                <a:avLst/>
                <a:gdLst/>
                <a:ahLst/>
                <a:cxnLst>
                  <a:cxn ang="0">
                    <a:pos x="17" y="44"/>
                  </a:cxn>
                  <a:cxn ang="0">
                    <a:pos x="16" y="47"/>
                  </a:cxn>
                  <a:cxn ang="0">
                    <a:pos x="22" y="57"/>
                  </a:cxn>
                  <a:cxn ang="0">
                    <a:pos x="5" y="57"/>
                  </a:cxn>
                  <a:cxn ang="0">
                    <a:pos x="15" y="40"/>
                  </a:cxn>
                  <a:cxn ang="0">
                    <a:pos x="15" y="39"/>
                  </a:cxn>
                  <a:cxn ang="0">
                    <a:pos x="15" y="39"/>
                  </a:cxn>
                  <a:cxn ang="0">
                    <a:pos x="15" y="16"/>
                  </a:cxn>
                  <a:cxn ang="0">
                    <a:pos x="24" y="2"/>
                  </a:cxn>
                  <a:cxn ang="0">
                    <a:pos x="24" y="1"/>
                  </a:cxn>
                  <a:cxn ang="0">
                    <a:pos x="22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4" y="2"/>
                  </a:cxn>
                  <a:cxn ang="0">
                    <a:pos x="8" y="10"/>
                  </a:cxn>
                  <a:cxn ang="0">
                    <a:pos x="11" y="11"/>
                  </a:cxn>
                  <a:cxn ang="0">
                    <a:pos x="11" y="9"/>
                  </a:cxn>
                  <a:cxn ang="0">
                    <a:pos x="8" y="3"/>
                  </a:cxn>
                  <a:cxn ang="0">
                    <a:pos x="19" y="3"/>
                  </a:cxn>
                  <a:cxn ang="0">
                    <a:pos x="12" y="15"/>
                  </a:cxn>
                  <a:cxn ang="0">
                    <a:pos x="12" y="15"/>
                  </a:cxn>
                  <a:cxn ang="0">
                    <a:pos x="12" y="15"/>
                  </a:cxn>
                  <a:cxn ang="0">
                    <a:pos x="12" y="15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2" y="39"/>
                  </a:cxn>
                  <a:cxn ang="0">
                    <a:pos x="12" y="39"/>
                  </a:cxn>
                  <a:cxn ang="0">
                    <a:pos x="1" y="58"/>
                  </a:cxn>
                  <a:cxn ang="0">
                    <a:pos x="1" y="60"/>
                  </a:cxn>
                  <a:cxn ang="0">
                    <a:pos x="2" y="61"/>
                  </a:cxn>
                  <a:cxn ang="0">
                    <a:pos x="25" y="61"/>
                  </a:cxn>
                  <a:cxn ang="0">
                    <a:pos x="27" y="60"/>
                  </a:cxn>
                  <a:cxn ang="0">
                    <a:pos x="27" y="58"/>
                  </a:cxn>
                  <a:cxn ang="0">
                    <a:pos x="19" y="45"/>
                  </a:cxn>
                  <a:cxn ang="0">
                    <a:pos x="17" y="44"/>
                  </a:cxn>
                </a:cxnLst>
                <a:rect l="0" t="0" r="r" b="b"/>
                <a:pathLst>
                  <a:path w="27" h="61">
                    <a:moveTo>
                      <a:pt x="17" y="44"/>
                    </a:moveTo>
                    <a:cubicBezTo>
                      <a:pt x="16" y="45"/>
                      <a:pt x="16" y="46"/>
                      <a:pt x="16" y="4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3" y="1"/>
                      <a:pt x="3" y="2"/>
                      <a:pt x="4" y="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1"/>
                      <a:pt x="10" y="12"/>
                      <a:pt x="11" y="11"/>
                    </a:cubicBezTo>
                    <a:cubicBezTo>
                      <a:pt x="12" y="11"/>
                      <a:pt x="12" y="9"/>
                      <a:pt x="11" y="9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9"/>
                      <a:pt x="0" y="60"/>
                      <a:pt x="1" y="60"/>
                    </a:cubicBezTo>
                    <a:cubicBezTo>
                      <a:pt x="1" y="61"/>
                      <a:pt x="1" y="61"/>
                      <a:pt x="2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6" y="61"/>
                      <a:pt x="26" y="61"/>
                      <a:pt x="27" y="60"/>
                    </a:cubicBezTo>
                    <a:cubicBezTo>
                      <a:pt x="27" y="60"/>
                      <a:pt x="27" y="59"/>
                      <a:pt x="27" y="58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4"/>
                      <a:pt x="18" y="44"/>
                      <a:pt x="17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ïšḻïďê-Freeform: Shape 73">
                <a:extLst>
                  <a:ext uri="{FF2B5EF4-FFF2-40B4-BE49-F238E27FC236}">
                    <a16:creationId xmlns:a16="http://schemas.microsoft.com/office/drawing/2014/main" id="{BBE7DE00-D1BB-428D-9841-85CBA69B67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3850" y="3486150"/>
                <a:ext cx="139700" cy="215900"/>
              </a:xfrm>
              <a:custGeom>
                <a:avLst/>
                <a:gdLst/>
                <a:ahLst/>
                <a:cxnLst>
                  <a:cxn ang="0">
                    <a:pos x="43" y="58"/>
                  </a:cxn>
                  <a:cxn ang="0">
                    <a:pos x="38" y="49"/>
                  </a:cxn>
                  <a:cxn ang="0">
                    <a:pos x="38" y="35"/>
                  </a:cxn>
                  <a:cxn ang="0">
                    <a:pos x="43" y="26"/>
                  </a:cxn>
                  <a:cxn ang="0">
                    <a:pos x="54" y="8"/>
                  </a:cxn>
                  <a:cxn ang="0">
                    <a:pos x="55" y="5"/>
                  </a:cxn>
                  <a:cxn ang="0">
                    <a:pos x="49" y="0"/>
                  </a:cxn>
                  <a:cxn ang="0">
                    <a:pos x="49" y="0"/>
                  </a:cxn>
                  <a:cxn ang="0">
                    <a:pos x="39" y="0"/>
                  </a:cxn>
                  <a:cxn ang="0">
                    <a:pos x="28" y="0"/>
                  </a:cxn>
                  <a:cxn ang="0">
                    <a:pos x="6" y="0"/>
                  </a:cxn>
                  <a:cxn ang="0">
                    <a:pos x="1" y="2"/>
                  </a:cxn>
                  <a:cxn ang="0">
                    <a:pos x="1" y="8"/>
                  </a:cxn>
                  <a:cxn ang="0">
                    <a:pos x="12" y="26"/>
                  </a:cxn>
                  <a:cxn ang="0">
                    <a:pos x="17" y="35"/>
                  </a:cxn>
                  <a:cxn ang="0">
                    <a:pos x="17" y="49"/>
                  </a:cxn>
                  <a:cxn ang="0">
                    <a:pos x="12" y="58"/>
                  </a:cxn>
                  <a:cxn ang="0">
                    <a:pos x="1" y="76"/>
                  </a:cxn>
                  <a:cxn ang="0">
                    <a:pos x="1" y="82"/>
                  </a:cxn>
                  <a:cxn ang="0">
                    <a:pos x="6" y="84"/>
                  </a:cxn>
                  <a:cxn ang="0">
                    <a:pos x="16" y="84"/>
                  </a:cxn>
                  <a:cxn ang="0">
                    <a:pos x="28" y="84"/>
                  </a:cxn>
                  <a:cxn ang="0">
                    <a:pos x="49" y="84"/>
                  </a:cxn>
                  <a:cxn ang="0">
                    <a:pos x="54" y="82"/>
                  </a:cxn>
                  <a:cxn ang="0">
                    <a:pos x="54" y="76"/>
                  </a:cxn>
                  <a:cxn ang="0">
                    <a:pos x="43" y="58"/>
                  </a:cxn>
                  <a:cxn ang="0">
                    <a:pos x="28" y="79"/>
                  </a:cxn>
                  <a:cxn ang="0">
                    <a:pos x="16" y="79"/>
                  </a:cxn>
                  <a:cxn ang="0">
                    <a:pos x="6" y="79"/>
                  </a:cxn>
                  <a:cxn ang="0">
                    <a:pos x="17" y="61"/>
                  </a:cxn>
                  <a:cxn ang="0">
                    <a:pos x="23" y="50"/>
                  </a:cxn>
                  <a:cxn ang="0">
                    <a:pos x="23" y="34"/>
                  </a:cxn>
                  <a:cxn ang="0">
                    <a:pos x="17" y="24"/>
                  </a:cxn>
                  <a:cxn ang="0">
                    <a:pos x="6" y="5"/>
                  </a:cxn>
                  <a:cxn ang="0">
                    <a:pos x="28" y="5"/>
                  </a:cxn>
                  <a:cxn ang="0">
                    <a:pos x="39" y="5"/>
                  </a:cxn>
                  <a:cxn ang="0">
                    <a:pos x="49" y="5"/>
                  </a:cxn>
                  <a:cxn ang="0">
                    <a:pos x="38" y="24"/>
                  </a:cxn>
                  <a:cxn ang="0">
                    <a:pos x="33" y="34"/>
                  </a:cxn>
                  <a:cxn ang="0">
                    <a:pos x="33" y="50"/>
                  </a:cxn>
                  <a:cxn ang="0">
                    <a:pos x="38" y="61"/>
                  </a:cxn>
                  <a:cxn ang="0">
                    <a:pos x="49" y="79"/>
                  </a:cxn>
                  <a:cxn ang="0">
                    <a:pos x="28" y="79"/>
                  </a:cxn>
                </a:cxnLst>
                <a:rect l="0" t="0" r="r" b="b"/>
                <a:pathLst>
                  <a:path w="55" h="84">
                    <a:moveTo>
                      <a:pt x="43" y="58"/>
                    </a:move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7"/>
                      <a:pt x="55" y="6"/>
                      <a:pt x="55" y="5"/>
                    </a:cubicBezTo>
                    <a:cubicBezTo>
                      <a:pt x="55" y="2"/>
                      <a:pt x="52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1" y="2"/>
                    </a:cubicBezTo>
                    <a:cubicBezTo>
                      <a:pt x="0" y="4"/>
                      <a:pt x="0" y="6"/>
                      <a:pt x="1" y="8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0" y="78"/>
                      <a:pt x="0" y="80"/>
                      <a:pt x="1" y="82"/>
                    </a:cubicBezTo>
                    <a:cubicBezTo>
                      <a:pt x="2" y="83"/>
                      <a:pt x="4" y="84"/>
                      <a:pt x="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51" y="84"/>
                      <a:pt x="53" y="83"/>
                      <a:pt x="54" y="82"/>
                    </a:cubicBezTo>
                    <a:cubicBezTo>
                      <a:pt x="55" y="80"/>
                      <a:pt x="55" y="78"/>
                      <a:pt x="54" y="76"/>
                    </a:cubicBezTo>
                    <a:lnTo>
                      <a:pt x="43" y="58"/>
                    </a:lnTo>
                    <a:close/>
                    <a:moveTo>
                      <a:pt x="28" y="79"/>
                    </a:moveTo>
                    <a:cubicBezTo>
                      <a:pt x="16" y="79"/>
                      <a:pt x="16" y="79"/>
                      <a:pt x="16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49" y="79"/>
                      <a:pt x="49" y="79"/>
                      <a:pt x="49" y="79"/>
                    </a:cubicBezTo>
                    <a:lnTo>
                      <a:pt x="28" y="7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7D52E8B4-D9BD-49F1-B90C-8FC4D7123321}"/>
              </a:ext>
            </a:extLst>
          </p:cNvPr>
          <p:cNvGrpSpPr/>
          <p:nvPr/>
        </p:nvGrpSpPr>
        <p:grpSpPr>
          <a:xfrm>
            <a:off x="1636641" y="3238139"/>
            <a:ext cx="648000" cy="648000"/>
            <a:chOff x="7088326" y="4417445"/>
            <a:chExt cx="648000" cy="648000"/>
          </a:xfrm>
          <a:effectLst>
            <a:outerShdw blurRad="254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2" name="ïšḻïďê-Oval 106">
              <a:extLst>
                <a:ext uri="{FF2B5EF4-FFF2-40B4-BE49-F238E27FC236}">
                  <a16:creationId xmlns:a16="http://schemas.microsoft.com/office/drawing/2014/main" id="{99EB2EEC-A360-41CC-B211-EEE4B3789FAB}"/>
                </a:ext>
              </a:extLst>
            </p:cNvPr>
            <p:cNvSpPr/>
            <p:nvPr/>
          </p:nvSpPr>
          <p:spPr bwMode="auto">
            <a:xfrm>
              <a:off x="7088326" y="4417445"/>
              <a:ext cx="648000" cy="648000"/>
            </a:xfrm>
            <a:prstGeom prst="ellipse">
              <a:avLst/>
            </a:prstGeom>
            <a:solidFill>
              <a:srgbClr val="00BCD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3" name="Group 107">
              <a:extLst>
                <a:ext uri="{FF2B5EF4-FFF2-40B4-BE49-F238E27FC236}">
                  <a16:creationId xmlns:a16="http://schemas.microsoft.com/office/drawing/2014/main" id="{F126477C-C521-45C1-AAD3-7D60F6B06DBF}"/>
                </a:ext>
              </a:extLst>
            </p:cNvPr>
            <p:cNvGrpSpPr/>
            <p:nvPr/>
          </p:nvGrpSpPr>
          <p:grpSpPr>
            <a:xfrm>
              <a:off x="7199748" y="4533487"/>
              <a:ext cx="425157" cy="415917"/>
              <a:chOff x="4330307" y="3263047"/>
              <a:chExt cx="311937" cy="305157"/>
            </a:xfrm>
            <a:solidFill>
              <a:schemeClr val="accent1"/>
            </a:solidFill>
          </p:grpSpPr>
          <p:sp>
            <p:nvSpPr>
              <p:cNvPr id="74" name="ïšḻïďê-Freeform: Shape 108">
                <a:extLst>
                  <a:ext uri="{FF2B5EF4-FFF2-40B4-BE49-F238E27FC236}">
                    <a16:creationId xmlns:a16="http://schemas.microsoft.com/office/drawing/2014/main" id="{DF7933F2-4627-4827-9D6C-1A90658E4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5244" y="3355723"/>
                <a:ext cx="124323" cy="124324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7" y="34"/>
                  </a:cxn>
                  <a:cxn ang="0">
                    <a:pos x="34" y="17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29" y="17"/>
                  </a:cxn>
                  <a:cxn ang="0">
                    <a:pos x="17" y="29"/>
                  </a:cxn>
                  <a:cxn ang="0">
                    <a:pos x="5" y="17"/>
                  </a:cxn>
                  <a:cxn ang="0">
                    <a:pos x="17" y="6"/>
                  </a:cxn>
                  <a:cxn ang="0">
                    <a:pos x="29" y="17"/>
                  </a:cxn>
                </a:cxnLst>
                <a:rect l="0" t="0" r="r" b="b"/>
                <a:pathLst>
                  <a:path w="34" h="34">
                    <a:moveTo>
                      <a:pt x="0" y="17"/>
                    </a:moveTo>
                    <a:cubicBezTo>
                      <a:pt x="0" y="27"/>
                      <a:pt x="7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lose/>
                    <a:moveTo>
                      <a:pt x="29" y="17"/>
                    </a:moveTo>
                    <a:cubicBezTo>
                      <a:pt x="29" y="24"/>
                      <a:pt x="23" y="29"/>
                      <a:pt x="17" y="29"/>
                    </a:cubicBezTo>
                    <a:cubicBezTo>
                      <a:pt x="10" y="29"/>
                      <a:pt x="5" y="24"/>
                      <a:pt x="5" y="17"/>
                    </a:cubicBezTo>
                    <a:cubicBezTo>
                      <a:pt x="5" y="11"/>
                      <a:pt x="10" y="6"/>
                      <a:pt x="17" y="6"/>
                    </a:cubicBezTo>
                    <a:cubicBezTo>
                      <a:pt x="23" y="6"/>
                      <a:pt x="29" y="11"/>
                      <a:pt x="29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ïšḻïďê-Freeform: Shape 109">
                <a:extLst>
                  <a:ext uri="{FF2B5EF4-FFF2-40B4-BE49-F238E27FC236}">
                    <a16:creationId xmlns:a16="http://schemas.microsoft.com/office/drawing/2014/main" id="{90FD566C-E917-451E-898F-123DCA009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0307" y="3263047"/>
                <a:ext cx="311937" cy="305157"/>
              </a:xfrm>
              <a:custGeom>
                <a:avLst/>
                <a:gdLst/>
                <a:ahLst/>
                <a:cxnLst>
                  <a:cxn ang="0">
                    <a:pos x="77" y="39"/>
                  </a:cxn>
                  <a:cxn ang="0">
                    <a:pos x="79" y="27"/>
                  </a:cxn>
                  <a:cxn ang="0">
                    <a:pos x="73" y="12"/>
                  </a:cxn>
                  <a:cxn ang="0">
                    <a:pos x="67" y="11"/>
                  </a:cxn>
                  <a:cxn ang="0">
                    <a:pos x="54" y="1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2" y="10"/>
                  </a:cxn>
                  <a:cxn ang="0">
                    <a:pos x="18" y="11"/>
                  </a:cxn>
                  <a:cxn ang="0">
                    <a:pos x="12" y="12"/>
                  </a:cxn>
                  <a:cxn ang="0">
                    <a:pos x="6" y="27"/>
                  </a:cxn>
                  <a:cxn ang="0">
                    <a:pos x="8" y="39"/>
                  </a:cxn>
                  <a:cxn ang="0">
                    <a:pos x="0" y="47"/>
                  </a:cxn>
                  <a:cxn ang="0">
                    <a:pos x="8" y="61"/>
                  </a:cxn>
                  <a:cxn ang="0">
                    <a:pos x="19" y="67"/>
                  </a:cxn>
                  <a:cxn ang="0">
                    <a:pos x="20" y="78"/>
                  </a:cxn>
                  <a:cxn ang="0">
                    <a:pos x="31" y="83"/>
                  </a:cxn>
                  <a:cxn ang="0">
                    <a:pos x="39" y="77"/>
                  </a:cxn>
                  <a:cxn ang="0">
                    <a:pos x="46" y="77"/>
                  </a:cxn>
                  <a:cxn ang="0">
                    <a:pos x="54" y="83"/>
                  </a:cxn>
                  <a:cxn ang="0">
                    <a:pos x="66" y="78"/>
                  </a:cxn>
                  <a:cxn ang="0">
                    <a:pos x="67" y="67"/>
                  </a:cxn>
                  <a:cxn ang="0">
                    <a:pos x="78" y="61"/>
                  </a:cxn>
                  <a:cxn ang="0">
                    <a:pos x="85" y="47"/>
                  </a:cxn>
                  <a:cxn ang="0">
                    <a:pos x="61" y="20"/>
                  </a:cxn>
                  <a:cxn ang="0">
                    <a:pos x="75" y="23"/>
                  </a:cxn>
                  <a:cxn ang="0">
                    <a:pos x="71" y="26"/>
                  </a:cxn>
                  <a:cxn ang="0">
                    <a:pos x="68" y="27"/>
                  </a:cxn>
                  <a:cxn ang="0">
                    <a:pos x="46" y="71"/>
                  </a:cxn>
                  <a:cxn ang="0">
                    <a:pos x="14" y="46"/>
                  </a:cxn>
                  <a:cxn ang="0">
                    <a:pos x="25" y="19"/>
                  </a:cxn>
                  <a:cxn ang="0">
                    <a:pos x="26" y="19"/>
                  </a:cxn>
                  <a:cxn ang="0">
                    <a:pos x="36" y="14"/>
                  </a:cxn>
                  <a:cxn ang="0">
                    <a:pos x="49" y="14"/>
                  </a:cxn>
                  <a:cxn ang="0">
                    <a:pos x="61" y="20"/>
                  </a:cxn>
                  <a:cxn ang="0">
                    <a:pos x="43" y="5"/>
                  </a:cxn>
                  <a:cxn ang="0">
                    <a:pos x="48" y="10"/>
                  </a:cxn>
                  <a:cxn ang="0">
                    <a:pos x="37" y="10"/>
                  </a:cxn>
                  <a:cxn ang="0">
                    <a:pos x="16" y="16"/>
                  </a:cxn>
                  <a:cxn ang="0">
                    <a:pos x="17" y="22"/>
                  </a:cxn>
                  <a:cxn ang="0">
                    <a:pos x="11" y="23"/>
                  </a:cxn>
                  <a:cxn ang="0">
                    <a:pos x="6" y="47"/>
                  </a:cxn>
                  <a:cxn ang="0">
                    <a:pos x="11" y="46"/>
                  </a:cxn>
                  <a:cxn ang="0">
                    <a:pos x="8" y="56"/>
                  </a:cxn>
                  <a:cxn ang="0">
                    <a:pos x="23" y="74"/>
                  </a:cxn>
                  <a:cxn ang="0">
                    <a:pos x="35" y="74"/>
                  </a:cxn>
                  <a:cxn ang="0">
                    <a:pos x="23" y="74"/>
                  </a:cxn>
                  <a:cxn ang="0">
                    <a:pos x="51" y="74"/>
                  </a:cxn>
                  <a:cxn ang="0">
                    <a:pos x="63" y="74"/>
                  </a:cxn>
                  <a:cxn ang="0">
                    <a:pos x="78" y="56"/>
                  </a:cxn>
                  <a:cxn ang="0">
                    <a:pos x="75" y="44"/>
                  </a:cxn>
                  <a:cxn ang="0">
                    <a:pos x="78" y="56"/>
                  </a:cxn>
                </a:cxnLst>
                <a:rect l="0" t="0" r="r" b="b"/>
                <a:pathLst>
                  <a:path w="85" h="83">
                    <a:moveTo>
                      <a:pt x="82" y="42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7"/>
                      <a:pt x="76" y="34"/>
                      <a:pt x="75" y="31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1" y="25"/>
                      <a:pt x="81" y="23"/>
                      <a:pt x="80" y="21"/>
                    </a:cubicBezTo>
                    <a:cubicBezTo>
                      <a:pt x="78" y="18"/>
                      <a:pt x="76" y="15"/>
                      <a:pt x="73" y="12"/>
                    </a:cubicBezTo>
                    <a:cubicBezTo>
                      <a:pt x="72" y="11"/>
                      <a:pt x="71" y="11"/>
                      <a:pt x="70" y="11"/>
                    </a:cubicBezTo>
                    <a:cubicBezTo>
                      <a:pt x="69" y="11"/>
                      <a:pt x="68" y="11"/>
                      <a:pt x="67" y="11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9" y="12"/>
                      <a:pt x="57" y="11"/>
                      <a:pt x="54" y="1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2"/>
                      <a:pt x="50" y="0"/>
                      <a:pt x="48" y="0"/>
                    </a:cubicBezTo>
                    <a:cubicBezTo>
                      <a:pt x="46" y="0"/>
                      <a:pt x="44" y="0"/>
                      <a:pt x="43" y="0"/>
                    </a:cubicBezTo>
                    <a:cubicBezTo>
                      <a:pt x="41" y="0"/>
                      <a:pt x="40" y="0"/>
                      <a:pt x="38" y="0"/>
                    </a:cubicBezTo>
                    <a:cubicBezTo>
                      <a:pt x="36" y="0"/>
                      <a:pt x="34" y="2"/>
                      <a:pt x="33" y="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9" y="11"/>
                      <a:pt x="26" y="12"/>
                      <a:pt x="24" y="14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1"/>
                      <a:pt x="16" y="11"/>
                    </a:cubicBezTo>
                    <a:cubicBezTo>
                      <a:pt x="15" y="11"/>
                      <a:pt x="13" y="11"/>
                      <a:pt x="12" y="12"/>
                    </a:cubicBezTo>
                    <a:cubicBezTo>
                      <a:pt x="10" y="15"/>
                      <a:pt x="8" y="18"/>
                      <a:pt x="6" y="21"/>
                    </a:cubicBezTo>
                    <a:cubicBezTo>
                      <a:pt x="5" y="23"/>
                      <a:pt x="5" y="25"/>
                      <a:pt x="6" y="2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4"/>
                      <a:pt x="9" y="37"/>
                      <a:pt x="8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3"/>
                      <a:pt x="0" y="45"/>
                      <a:pt x="0" y="47"/>
                    </a:cubicBezTo>
                    <a:cubicBezTo>
                      <a:pt x="1" y="51"/>
                      <a:pt x="2" y="54"/>
                      <a:pt x="3" y="58"/>
                    </a:cubicBezTo>
                    <a:cubicBezTo>
                      <a:pt x="4" y="60"/>
                      <a:pt x="6" y="61"/>
                      <a:pt x="8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3"/>
                      <a:pt x="17" y="65"/>
                      <a:pt x="19" y="67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5"/>
                      <a:pt x="18" y="77"/>
                      <a:pt x="20" y="78"/>
                    </a:cubicBezTo>
                    <a:cubicBezTo>
                      <a:pt x="23" y="80"/>
                      <a:pt x="26" y="82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1" y="77"/>
                      <a:pt x="42" y="77"/>
                      <a:pt x="43" y="77"/>
                    </a:cubicBezTo>
                    <a:cubicBezTo>
                      <a:pt x="44" y="77"/>
                      <a:pt x="45" y="77"/>
                      <a:pt x="46" y="77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1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6" y="83"/>
                    </a:cubicBezTo>
                    <a:cubicBezTo>
                      <a:pt x="59" y="82"/>
                      <a:pt x="63" y="80"/>
                      <a:pt x="66" y="78"/>
                    </a:cubicBezTo>
                    <a:cubicBezTo>
                      <a:pt x="68" y="77"/>
                      <a:pt x="69" y="75"/>
                      <a:pt x="68" y="73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9" y="65"/>
                      <a:pt x="70" y="63"/>
                      <a:pt x="72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2" y="60"/>
                      <a:pt x="83" y="58"/>
                    </a:cubicBezTo>
                    <a:cubicBezTo>
                      <a:pt x="84" y="54"/>
                      <a:pt x="85" y="51"/>
                      <a:pt x="85" y="47"/>
                    </a:cubicBezTo>
                    <a:cubicBezTo>
                      <a:pt x="85" y="45"/>
                      <a:pt x="84" y="43"/>
                      <a:pt x="82" y="42"/>
                    </a:cubicBezTo>
                    <a:close/>
                    <a:moveTo>
                      <a:pt x="61" y="20"/>
                    </a:moveTo>
                    <a:cubicBezTo>
                      <a:pt x="70" y="16"/>
                      <a:pt x="70" y="16"/>
                      <a:pt x="70" y="16"/>
                    </a:cubicBezTo>
                    <a:cubicBezTo>
                      <a:pt x="72" y="18"/>
                      <a:pt x="73" y="21"/>
                      <a:pt x="75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27"/>
                      <a:pt x="71" y="26"/>
                      <a:pt x="71" y="26"/>
                    </a:cubicBezTo>
                    <a:cubicBezTo>
                      <a:pt x="70" y="25"/>
                      <a:pt x="69" y="24"/>
                      <a:pt x="68" y="25"/>
                    </a:cubicBezTo>
                    <a:cubicBezTo>
                      <a:pt x="67" y="25"/>
                      <a:pt x="67" y="27"/>
                      <a:pt x="68" y="27"/>
                    </a:cubicBezTo>
                    <a:cubicBezTo>
                      <a:pt x="70" y="31"/>
                      <a:pt x="71" y="35"/>
                      <a:pt x="72" y="39"/>
                    </a:cubicBezTo>
                    <a:cubicBezTo>
                      <a:pt x="73" y="55"/>
                      <a:pt x="62" y="69"/>
                      <a:pt x="46" y="71"/>
                    </a:cubicBezTo>
                    <a:cubicBezTo>
                      <a:pt x="38" y="72"/>
                      <a:pt x="31" y="70"/>
                      <a:pt x="25" y="65"/>
                    </a:cubicBezTo>
                    <a:cubicBezTo>
                      <a:pt x="19" y="60"/>
                      <a:pt x="15" y="53"/>
                      <a:pt x="14" y="46"/>
                    </a:cubicBezTo>
                    <a:cubicBezTo>
                      <a:pt x="13" y="38"/>
                      <a:pt x="15" y="30"/>
                      <a:pt x="20" y="24"/>
                    </a:cubicBezTo>
                    <a:cubicBezTo>
                      <a:pt x="22" y="22"/>
                      <a:pt x="23" y="21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17"/>
                      <a:pt x="32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4"/>
                      <a:pt x="40" y="14"/>
                    </a:cubicBezTo>
                    <a:cubicBezTo>
                      <a:pt x="43" y="13"/>
                      <a:pt x="46" y="13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4" y="15"/>
                      <a:pt x="58" y="17"/>
                      <a:pt x="61" y="20"/>
                    </a:cubicBezTo>
                    <a:close/>
                    <a:moveTo>
                      <a:pt x="38" y="5"/>
                    </a:moveTo>
                    <a:cubicBezTo>
                      <a:pt x="40" y="5"/>
                      <a:pt x="41" y="5"/>
                      <a:pt x="43" y="5"/>
                    </a:cubicBezTo>
                    <a:cubicBezTo>
                      <a:pt x="44" y="5"/>
                      <a:pt x="46" y="5"/>
                      <a:pt x="47" y="5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5" y="10"/>
                      <a:pt x="42" y="10"/>
                      <a:pt x="39" y="10"/>
                    </a:cubicBezTo>
                    <a:cubicBezTo>
                      <a:pt x="39" y="10"/>
                      <a:pt x="38" y="10"/>
                      <a:pt x="37" y="10"/>
                    </a:cubicBezTo>
                    <a:lnTo>
                      <a:pt x="38" y="5"/>
                    </a:lnTo>
                    <a:close/>
                    <a:moveTo>
                      <a:pt x="16" y="16"/>
                    </a:move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9"/>
                      <a:pt x="18" y="21"/>
                      <a:pt x="17" y="22"/>
                    </a:cubicBezTo>
                    <a:cubicBezTo>
                      <a:pt x="16" y="24"/>
                      <a:pt x="15" y="26"/>
                      <a:pt x="14" y="2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1"/>
                      <a:pt x="14" y="18"/>
                      <a:pt x="16" y="16"/>
                    </a:cubicBezTo>
                    <a:close/>
                    <a:moveTo>
                      <a:pt x="6" y="47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9"/>
                      <a:pt x="12" y="53"/>
                      <a:pt x="13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3"/>
                      <a:pt x="6" y="50"/>
                      <a:pt x="6" y="47"/>
                    </a:cubicBezTo>
                    <a:close/>
                    <a:moveTo>
                      <a:pt x="23" y="74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7" y="71"/>
                      <a:pt x="31" y="73"/>
                      <a:pt x="35" y="7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8" y="77"/>
                      <a:pt x="25" y="75"/>
                      <a:pt x="23" y="74"/>
                    </a:cubicBezTo>
                    <a:close/>
                    <a:moveTo>
                      <a:pt x="54" y="78"/>
                    </a:moveTo>
                    <a:cubicBezTo>
                      <a:pt x="51" y="74"/>
                      <a:pt x="51" y="74"/>
                      <a:pt x="51" y="74"/>
                    </a:cubicBezTo>
                    <a:cubicBezTo>
                      <a:pt x="55" y="73"/>
                      <a:pt x="59" y="71"/>
                      <a:pt x="62" y="69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0" y="75"/>
                      <a:pt x="57" y="77"/>
                      <a:pt x="54" y="78"/>
                    </a:cubicBezTo>
                    <a:close/>
                    <a:moveTo>
                      <a:pt x="78" y="56"/>
                    </a:moveTo>
                    <a:cubicBezTo>
                      <a:pt x="72" y="56"/>
                      <a:pt x="72" y="56"/>
                      <a:pt x="72" y="56"/>
                    </a:cubicBezTo>
                    <a:cubicBezTo>
                      <a:pt x="74" y="52"/>
                      <a:pt x="75" y="48"/>
                      <a:pt x="75" y="44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50"/>
                      <a:pt x="79" y="53"/>
                      <a:pt x="78" y="5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ïšḻïďê-Freeform: Shape 110">
                <a:extLst>
                  <a:ext uri="{FF2B5EF4-FFF2-40B4-BE49-F238E27FC236}">
                    <a16:creationId xmlns:a16="http://schemas.microsoft.com/office/drawing/2014/main" id="{DC37B8F5-4796-412F-AB3E-03F79BA38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5858" y="3330860"/>
                <a:ext cx="124323" cy="144667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5" y="40"/>
                  </a:cxn>
                  <a:cxn ang="0">
                    <a:pos x="7" y="40"/>
                  </a:cxn>
                  <a:cxn ang="0">
                    <a:pos x="8" y="40"/>
                  </a:cxn>
                  <a:cxn ang="0">
                    <a:pos x="8" y="37"/>
                  </a:cxn>
                  <a:cxn ang="0">
                    <a:pos x="4" y="24"/>
                  </a:cxn>
                  <a:cxn ang="0">
                    <a:pos x="25" y="3"/>
                  </a:cxn>
                  <a:cxn ang="0">
                    <a:pos x="31" y="4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25" y="0"/>
                  </a:cxn>
                  <a:cxn ang="0">
                    <a:pos x="0" y="24"/>
                  </a:cxn>
                </a:cxnLst>
                <a:rect l="0" t="0" r="r" b="b"/>
                <a:pathLst>
                  <a:path w="34" h="40">
                    <a:moveTo>
                      <a:pt x="0" y="24"/>
                    </a:moveTo>
                    <a:cubicBezTo>
                      <a:pt x="0" y="30"/>
                      <a:pt x="2" y="35"/>
                      <a:pt x="5" y="40"/>
                    </a:cubicBezTo>
                    <a:cubicBezTo>
                      <a:pt x="6" y="40"/>
                      <a:pt x="6" y="40"/>
                      <a:pt x="7" y="40"/>
                    </a:cubicBezTo>
                    <a:cubicBezTo>
                      <a:pt x="7" y="40"/>
                      <a:pt x="8" y="40"/>
                      <a:pt x="8" y="40"/>
                    </a:cubicBezTo>
                    <a:cubicBezTo>
                      <a:pt x="9" y="39"/>
                      <a:pt x="9" y="38"/>
                      <a:pt x="8" y="37"/>
                    </a:cubicBezTo>
                    <a:cubicBezTo>
                      <a:pt x="5" y="34"/>
                      <a:pt x="4" y="29"/>
                      <a:pt x="4" y="24"/>
                    </a:cubicBezTo>
                    <a:cubicBezTo>
                      <a:pt x="4" y="13"/>
                      <a:pt x="13" y="3"/>
                      <a:pt x="25" y="3"/>
                    </a:cubicBezTo>
                    <a:cubicBezTo>
                      <a:pt x="27" y="3"/>
                      <a:pt x="29" y="3"/>
                      <a:pt x="31" y="4"/>
                    </a:cubicBezTo>
                    <a:cubicBezTo>
                      <a:pt x="32" y="4"/>
                      <a:pt x="33" y="4"/>
                      <a:pt x="34" y="3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0" y="0"/>
                      <a:pt x="27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ïšḻïďê-Freeform: Shape 111">
                <a:extLst>
                  <a:ext uri="{FF2B5EF4-FFF2-40B4-BE49-F238E27FC236}">
                    <a16:creationId xmlns:a16="http://schemas.microsoft.com/office/drawing/2014/main" id="{44430A8E-F353-4A24-83B9-1CD50699C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1067" y="3355723"/>
                <a:ext cx="137886" cy="153708"/>
              </a:xfrm>
              <a:custGeom>
                <a:avLst/>
                <a:gdLst/>
                <a:ahLst/>
                <a:cxnLst>
                  <a:cxn ang="0">
                    <a:pos x="34" y="17"/>
                  </a:cxn>
                  <a:cxn ang="0">
                    <a:pos x="13" y="38"/>
                  </a:cxn>
                  <a:cxn ang="0">
                    <a:pos x="3" y="36"/>
                  </a:cxn>
                  <a:cxn ang="0">
                    <a:pos x="1" y="37"/>
                  </a:cxn>
                  <a:cxn ang="0">
                    <a:pos x="2" y="39"/>
                  </a:cxn>
                  <a:cxn ang="0">
                    <a:pos x="13" y="42"/>
                  </a:cxn>
                  <a:cxn ang="0">
                    <a:pos x="38" y="17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9" y="3"/>
                  </a:cxn>
                  <a:cxn ang="0">
                    <a:pos x="34" y="17"/>
                  </a:cxn>
                </a:cxnLst>
                <a:rect l="0" t="0" r="r" b="b"/>
                <a:pathLst>
                  <a:path w="38" h="42">
                    <a:moveTo>
                      <a:pt x="34" y="17"/>
                    </a:moveTo>
                    <a:cubicBezTo>
                      <a:pt x="34" y="29"/>
                      <a:pt x="25" y="38"/>
                      <a:pt x="13" y="38"/>
                    </a:cubicBezTo>
                    <a:cubicBezTo>
                      <a:pt x="9" y="38"/>
                      <a:pt x="6" y="38"/>
                      <a:pt x="3" y="36"/>
                    </a:cubicBezTo>
                    <a:cubicBezTo>
                      <a:pt x="2" y="36"/>
                      <a:pt x="1" y="36"/>
                      <a:pt x="1" y="37"/>
                    </a:cubicBezTo>
                    <a:cubicBezTo>
                      <a:pt x="0" y="38"/>
                      <a:pt x="1" y="39"/>
                      <a:pt x="2" y="39"/>
                    </a:cubicBezTo>
                    <a:cubicBezTo>
                      <a:pt x="5" y="41"/>
                      <a:pt x="9" y="42"/>
                      <a:pt x="13" y="42"/>
                    </a:cubicBezTo>
                    <a:cubicBezTo>
                      <a:pt x="26" y="42"/>
                      <a:pt x="38" y="31"/>
                      <a:pt x="38" y="17"/>
                    </a:cubicBezTo>
                    <a:cubicBezTo>
                      <a:pt x="38" y="11"/>
                      <a:pt x="35" y="5"/>
                      <a:pt x="31" y="1"/>
                    </a:cubicBezTo>
                    <a:cubicBezTo>
                      <a:pt x="31" y="0"/>
                      <a:pt x="30" y="0"/>
                      <a:pt x="29" y="1"/>
                    </a:cubicBezTo>
                    <a:cubicBezTo>
                      <a:pt x="28" y="1"/>
                      <a:pt x="28" y="3"/>
                      <a:pt x="29" y="3"/>
                    </a:cubicBezTo>
                    <a:cubicBezTo>
                      <a:pt x="32" y="7"/>
                      <a:pt x="34" y="12"/>
                      <a:pt x="3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4C138483-67B1-4109-8309-528CDC1A9530}"/>
              </a:ext>
            </a:extLst>
          </p:cNvPr>
          <p:cNvSpPr txBox="1"/>
          <p:nvPr/>
        </p:nvSpPr>
        <p:spPr>
          <a:xfrm>
            <a:off x="2559644" y="2019197"/>
            <a:ext cx="3785679" cy="619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21394897-E2F6-4DF0-8F5A-67253104F875}"/>
              </a:ext>
            </a:extLst>
          </p:cNvPr>
          <p:cNvSpPr txBox="1"/>
          <p:nvPr/>
        </p:nvSpPr>
        <p:spPr>
          <a:xfrm>
            <a:off x="2559645" y="3287504"/>
            <a:ext cx="3443244" cy="619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E7D9A070-46D2-4632-AB72-CC15947B1C4A}"/>
              </a:ext>
            </a:extLst>
          </p:cNvPr>
          <p:cNvSpPr txBox="1"/>
          <p:nvPr/>
        </p:nvSpPr>
        <p:spPr>
          <a:xfrm>
            <a:off x="2559645" y="4555811"/>
            <a:ext cx="2740562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Freeform 11">
            <a:extLst>
              <a:ext uri="{FF2B5EF4-FFF2-40B4-BE49-F238E27FC236}">
                <a16:creationId xmlns:a16="http://schemas.microsoft.com/office/drawing/2014/main" id="{4031C154-C13E-490B-A9AB-9C248A97B86F}"/>
              </a:ext>
            </a:extLst>
          </p:cNvPr>
          <p:cNvSpPr/>
          <p:nvPr/>
        </p:nvSpPr>
        <p:spPr>
          <a:xfrm rot="18900000">
            <a:off x="10656515" y="1355400"/>
            <a:ext cx="462879" cy="462879"/>
          </a:xfrm>
          <a:custGeom>
            <a:avLst/>
            <a:gdLst>
              <a:gd name="connsiteX0" fmla="*/ 0 w 1557038"/>
              <a:gd name="connsiteY0" fmla="*/ 778518 h 1557038"/>
              <a:gd name="connsiteX1" fmla="*/ 0 w 1557038"/>
              <a:gd name="connsiteY1" fmla="*/ 778518 h 1557038"/>
              <a:gd name="connsiteX2" fmla="*/ 0 w 1557038"/>
              <a:gd name="connsiteY2" fmla="*/ 778519 h 1557038"/>
              <a:gd name="connsiteX3" fmla="*/ 778519 w 1557038"/>
              <a:gd name="connsiteY3" fmla="*/ 0 h 1557038"/>
              <a:gd name="connsiteX4" fmla="*/ 778518 w 1557038"/>
              <a:gd name="connsiteY4" fmla="*/ 0 h 1557038"/>
              <a:gd name="connsiteX5" fmla="*/ 778518 w 1557038"/>
              <a:gd name="connsiteY5" fmla="*/ 0 h 1557038"/>
              <a:gd name="connsiteX6" fmla="*/ 1503899 w 1557038"/>
              <a:gd name="connsiteY6" fmla="*/ 650229 h 1557038"/>
              <a:gd name="connsiteX7" fmla="*/ 1557038 w 1557038"/>
              <a:gd name="connsiteY7" fmla="*/ 778519 h 1557038"/>
              <a:gd name="connsiteX8" fmla="*/ 1557037 w 1557038"/>
              <a:gd name="connsiteY8" fmla="*/ 778519 h 1557038"/>
              <a:gd name="connsiteX9" fmla="*/ 1375608 w 1557038"/>
              <a:gd name="connsiteY9" fmla="*/ 959948 h 1557038"/>
              <a:gd name="connsiteX10" fmla="*/ 959947 w 1557038"/>
              <a:gd name="connsiteY10" fmla="*/ 959948 h 1557038"/>
              <a:gd name="connsiteX11" fmla="*/ 959947 w 1557038"/>
              <a:gd name="connsiteY11" fmla="*/ 1375609 h 1557038"/>
              <a:gd name="connsiteX12" fmla="*/ 778518 w 1557038"/>
              <a:gd name="connsiteY12" fmla="*/ 1557038 h 1557038"/>
              <a:gd name="connsiteX13" fmla="*/ 778518 w 1557038"/>
              <a:gd name="connsiteY13" fmla="*/ 1557037 h 1557038"/>
              <a:gd name="connsiteX14" fmla="*/ 597089 w 1557038"/>
              <a:gd name="connsiteY14" fmla="*/ 1375608 h 1557038"/>
              <a:gd name="connsiteX15" fmla="*/ 597089 w 1557038"/>
              <a:gd name="connsiteY15" fmla="*/ 959948 h 1557038"/>
              <a:gd name="connsiteX16" fmla="*/ 181429 w 1557038"/>
              <a:gd name="connsiteY16" fmla="*/ 959947 h 1557038"/>
              <a:gd name="connsiteX17" fmla="*/ 14258 w 1557038"/>
              <a:gd name="connsiteY17" fmla="*/ 849138 h 1557038"/>
              <a:gd name="connsiteX18" fmla="*/ 0 w 1557038"/>
              <a:gd name="connsiteY18" fmla="*/ 778518 h 1557038"/>
              <a:gd name="connsiteX19" fmla="*/ 14258 w 1557038"/>
              <a:gd name="connsiteY19" fmla="*/ 707899 h 1557038"/>
              <a:gd name="connsiteX20" fmla="*/ 181429 w 1557038"/>
              <a:gd name="connsiteY20" fmla="*/ 597090 h 1557038"/>
              <a:gd name="connsiteX21" fmla="*/ 597090 w 1557038"/>
              <a:gd name="connsiteY21" fmla="*/ 597090 h 1557038"/>
              <a:gd name="connsiteX22" fmla="*/ 597090 w 1557038"/>
              <a:gd name="connsiteY22" fmla="*/ 181429 h 1557038"/>
              <a:gd name="connsiteX23" fmla="*/ 707899 w 1557038"/>
              <a:gd name="connsiteY23" fmla="*/ 14258 h 1557038"/>
              <a:gd name="connsiteX24" fmla="*/ 778518 w 1557038"/>
              <a:gd name="connsiteY24" fmla="*/ 0 h 1557038"/>
              <a:gd name="connsiteX25" fmla="*/ 849138 w 1557038"/>
              <a:gd name="connsiteY25" fmla="*/ 14258 h 1557038"/>
              <a:gd name="connsiteX26" fmla="*/ 959947 w 1557038"/>
              <a:gd name="connsiteY26" fmla="*/ 181429 h 1557038"/>
              <a:gd name="connsiteX27" fmla="*/ 959947 w 1557038"/>
              <a:gd name="connsiteY27" fmla="*/ 597090 h 1557038"/>
              <a:gd name="connsiteX28" fmla="*/ 1375609 w 1557038"/>
              <a:gd name="connsiteY28" fmla="*/ 597090 h 1557038"/>
              <a:gd name="connsiteX29" fmla="*/ 1503899 w 1557038"/>
              <a:gd name="connsiteY29" fmla="*/ 650229 h 1557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57038" h="1557038">
                <a:moveTo>
                  <a:pt x="0" y="778518"/>
                </a:moveTo>
                <a:lnTo>
                  <a:pt x="0" y="778518"/>
                </a:lnTo>
                <a:lnTo>
                  <a:pt x="0" y="778519"/>
                </a:lnTo>
                <a:close/>
                <a:moveTo>
                  <a:pt x="778519" y="0"/>
                </a:moveTo>
                <a:lnTo>
                  <a:pt x="778518" y="0"/>
                </a:lnTo>
                <a:lnTo>
                  <a:pt x="778518" y="0"/>
                </a:lnTo>
                <a:close/>
                <a:moveTo>
                  <a:pt x="1503899" y="650229"/>
                </a:moveTo>
                <a:cubicBezTo>
                  <a:pt x="1536731" y="683062"/>
                  <a:pt x="1557038" y="728419"/>
                  <a:pt x="1557038" y="778519"/>
                </a:cubicBezTo>
                <a:lnTo>
                  <a:pt x="1557037" y="778519"/>
                </a:lnTo>
                <a:cubicBezTo>
                  <a:pt x="1557037" y="878719"/>
                  <a:pt x="1475808" y="959948"/>
                  <a:pt x="1375608" y="959948"/>
                </a:cubicBezTo>
                <a:lnTo>
                  <a:pt x="959947" y="959948"/>
                </a:lnTo>
                <a:lnTo>
                  <a:pt x="959947" y="1375609"/>
                </a:lnTo>
                <a:cubicBezTo>
                  <a:pt x="959947" y="1475809"/>
                  <a:pt x="878718" y="1557038"/>
                  <a:pt x="778518" y="1557038"/>
                </a:cubicBezTo>
                <a:lnTo>
                  <a:pt x="778518" y="1557037"/>
                </a:lnTo>
                <a:cubicBezTo>
                  <a:pt x="678318" y="1557037"/>
                  <a:pt x="597089" y="1475808"/>
                  <a:pt x="597089" y="1375608"/>
                </a:cubicBezTo>
                <a:lnTo>
                  <a:pt x="597089" y="959948"/>
                </a:lnTo>
                <a:lnTo>
                  <a:pt x="181429" y="959947"/>
                </a:lnTo>
                <a:cubicBezTo>
                  <a:pt x="106279" y="959947"/>
                  <a:pt x="41800" y="914256"/>
                  <a:pt x="14258" y="849138"/>
                </a:cubicBezTo>
                <a:lnTo>
                  <a:pt x="0" y="778518"/>
                </a:lnTo>
                <a:lnTo>
                  <a:pt x="14258" y="707899"/>
                </a:lnTo>
                <a:cubicBezTo>
                  <a:pt x="41800" y="642781"/>
                  <a:pt x="106279" y="597090"/>
                  <a:pt x="181429" y="597090"/>
                </a:cubicBezTo>
                <a:lnTo>
                  <a:pt x="597090" y="597090"/>
                </a:lnTo>
                <a:lnTo>
                  <a:pt x="597090" y="181429"/>
                </a:lnTo>
                <a:cubicBezTo>
                  <a:pt x="597090" y="106279"/>
                  <a:pt x="642781" y="41800"/>
                  <a:pt x="707899" y="14258"/>
                </a:cubicBezTo>
                <a:lnTo>
                  <a:pt x="778518" y="0"/>
                </a:lnTo>
                <a:lnTo>
                  <a:pt x="849138" y="14258"/>
                </a:lnTo>
                <a:cubicBezTo>
                  <a:pt x="914256" y="41800"/>
                  <a:pt x="959947" y="106279"/>
                  <a:pt x="959947" y="181429"/>
                </a:cubicBezTo>
                <a:lnTo>
                  <a:pt x="959947" y="597090"/>
                </a:lnTo>
                <a:lnTo>
                  <a:pt x="1375609" y="597090"/>
                </a:lnTo>
                <a:cubicBezTo>
                  <a:pt x="1425709" y="597090"/>
                  <a:pt x="1471066" y="617397"/>
                  <a:pt x="1503899" y="650229"/>
                </a:cubicBezTo>
                <a:close/>
              </a:path>
            </a:pathLst>
          </a:custGeom>
          <a:solidFill>
            <a:srgbClr val="00BCD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124142D-344D-4C32-9829-7792DFA331A3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46" name="Rounded Rectangle 7">
              <a:extLst>
                <a:ext uri="{FF2B5EF4-FFF2-40B4-BE49-F238E27FC236}">
                  <a16:creationId xmlns:a16="http://schemas.microsoft.com/office/drawing/2014/main" id="{1B34CFFF-96EE-433F-B864-59F134E293B0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Title 3">
              <a:extLst>
                <a:ext uri="{FF2B5EF4-FFF2-40B4-BE49-F238E27FC236}">
                  <a16:creationId xmlns:a16="http://schemas.microsoft.com/office/drawing/2014/main" id="{C6914382-6FD3-471E-8D41-989A42E2B2D5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03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00B24B8-6B7F-44F4-8843-6C04E8EB5AF6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产品经营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345CBB3-AB22-4784-A80A-DC60BBFB7626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15" name="Group 32">
            <a:extLst>
              <a:ext uri="{FF2B5EF4-FFF2-40B4-BE49-F238E27FC236}">
                <a16:creationId xmlns:a16="http://schemas.microsoft.com/office/drawing/2014/main" id="{D89D8889-1002-4E0F-BF33-F2E87B717C4B}"/>
              </a:ext>
            </a:extLst>
          </p:cNvPr>
          <p:cNvGrpSpPr/>
          <p:nvPr/>
        </p:nvGrpSpPr>
        <p:grpSpPr>
          <a:xfrm>
            <a:off x="8280170" y="3201834"/>
            <a:ext cx="3617363" cy="3733499"/>
            <a:chOff x="5042543" y="3201834"/>
            <a:chExt cx="3617363" cy="3733499"/>
          </a:xfrm>
        </p:grpSpPr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2C074222-F529-4608-804D-11300E90A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152" y="3676275"/>
              <a:ext cx="2916836" cy="3181726"/>
            </a:xfrm>
            <a:custGeom>
              <a:avLst/>
              <a:gdLst>
                <a:gd name="T0" fmla="*/ 1916 w 1916"/>
                <a:gd name="T1" fmla="*/ 2090 h 2090"/>
                <a:gd name="T2" fmla="*/ 0 w 1916"/>
                <a:gd name="T3" fmla="*/ 2090 h 2090"/>
                <a:gd name="T4" fmla="*/ 956 w 1916"/>
                <a:gd name="T5" fmla="*/ 0 h 2090"/>
                <a:gd name="T6" fmla="*/ 1057 w 1916"/>
                <a:gd name="T7" fmla="*/ 0 h 2090"/>
                <a:gd name="T8" fmla="*/ 1916 w 1916"/>
                <a:gd name="T9" fmla="*/ 2090 h 2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6" h="2090">
                  <a:moveTo>
                    <a:pt x="1916" y="2090"/>
                  </a:moveTo>
                  <a:lnTo>
                    <a:pt x="0" y="2090"/>
                  </a:lnTo>
                  <a:lnTo>
                    <a:pt x="956" y="0"/>
                  </a:lnTo>
                  <a:lnTo>
                    <a:pt x="1057" y="0"/>
                  </a:lnTo>
                  <a:lnTo>
                    <a:pt x="1916" y="2090"/>
                  </a:lnTo>
                  <a:close/>
                </a:path>
              </a:pathLst>
            </a:custGeom>
            <a:solidFill>
              <a:srgbClr val="1AA4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27">
              <a:extLst>
                <a:ext uri="{FF2B5EF4-FFF2-40B4-BE49-F238E27FC236}">
                  <a16:creationId xmlns:a16="http://schemas.microsoft.com/office/drawing/2014/main" id="{87C8C86E-8D9B-4822-BCF9-CC04F71A1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3432" y="3676275"/>
              <a:ext cx="3096474" cy="3181726"/>
            </a:xfrm>
            <a:custGeom>
              <a:avLst/>
              <a:gdLst>
                <a:gd name="T0" fmla="*/ 2034 w 2034"/>
                <a:gd name="T1" fmla="*/ 2090 h 2090"/>
                <a:gd name="T2" fmla="*/ 0 w 2034"/>
                <a:gd name="T3" fmla="*/ 2090 h 2090"/>
                <a:gd name="T4" fmla="*/ 955 w 2034"/>
                <a:gd name="T5" fmla="*/ 0 h 2090"/>
                <a:gd name="T6" fmla="*/ 2034 w 2034"/>
                <a:gd name="T7" fmla="*/ 2090 h 2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4" h="2090">
                  <a:moveTo>
                    <a:pt x="2034" y="2090"/>
                  </a:moveTo>
                  <a:lnTo>
                    <a:pt x="0" y="2090"/>
                  </a:lnTo>
                  <a:lnTo>
                    <a:pt x="955" y="0"/>
                  </a:lnTo>
                  <a:lnTo>
                    <a:pt x="2034" y="2090"/>
                  </a:lnTo>
                  <a:close/>
                </a:path>
              </a:pathLst>
            </a:custGeom>
            <a:solidFill>
              <a:srgbClr val="00BCD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8" name="Picture 30">
              <a:extLst>
                <a:ext uri="{FF2B5EF4-FFF2-40B4-BE49-F238E27FC236}">
                  <a16:creationId xmlns:a16="http://schemas.microsoft.com/office/drawing/2014/main" id="{49889CC0-234F-4099-A660-6B43C695B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271922" flipH="1">
              <a:off x="5042543" y="3201834"/>
              <a:ext cx="1138782" cy="3733499"/>
            </a:xfrm>
            <a:prstGeom prst="rect">
              <a:avLst/>
            </a:prstGeom>
          </p:spPr>
        </p:pic>
      </p:grpSp>
      <p:sp>
        <p:nvSpPr>
          <p:cNvPr id="19" name="TextBox 11">
            <a:extLst>
              <a:ext uri="{FF2B5EF4-FFF2-40B4-BE49-F238E27FC236}">
                <a16:creationId xmlns:a16="http://schemas.microsoft.com/office/drawing/2014/main" id="{B964014B-CA5F-497D-A450-FF9FD6ECACFF}"/>
              </a:ext>
            </a:extLst>
          </p:cNvPr>
          <p:cNvSpPr txBox="1"/>
          <p:nvPr/>
        </p:nvSpPr>
        <p:spPr>
          <a:xfrm rot="17679827">
            <a:off x="8514222" y="5218481"/>
            <a:ext cx="26869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FF"/>
                </a:solidFill>
                <a:cs typeface="+mn-ea"/>
                <a:sym typeface="+mn-lt"/>
              </a:rPr>
              <a:t>￥ 222,000</a:t>
            </a:r>
          </a:p>
        </p:txBody>
      </p:sp>
    </p:spTree>
    <p:extLst>
      <p:ext uri="{BB962C8B-B14F-4D97-AF65-F5344CB8AC3E}">
        <p14:creationId xmlns:p14="http://schemas.microsoft.com/office/powerpoint/2010/main" val="2718916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E942DBF-8332-44FA-BB0D-0B5E908A6ED6}"/>
              </a:ext>
            </a:extLst>
          </p:cNvPr>
          <p:cNvGrpSpPr/>
          <p:nvPr/>
        </p:nvGrpSpPr>
        <p:grpSpPr>
          <a:xfrm>
            <a:off x="-1" y="-1000531"/>
            <a:ext cx="12192002" cy="7858531"/>
            <a:chOff x="-1" y="-1000531"/>
            <a:chExt cx="12192002" cy="7858531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3FBED4F2-FAC5-432F-8343-FE02E399F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19BE360-4BC9-46EC-9C3C-21E1C3E3EF4B}"/>
                </a:ext>
              </a:extLst>
            </p:cNvPr>
            <p:cNvSpPr/>
            <p:nvPr/>
          </p:nvSpPr>
          <p:spPr>
            <a:xfrm>
              <a:off x="10013742" y="-1000531"/>
              <a:ext cx="2096101" cy="2096101"/>
            </a:xfrm>
            <a:prstGeom prst="ellipse">
              <a:avLst/>
            </a:prstGeom>
            <a:gradFill>
              <a:gsLst>
                <a:gs pos="0">
                  <a:srgbClr val="4CEBFF">
                    <a:alpha val="12000"/>
                  </a:srgbClr>
                </a:gs>
                <a:gs pos="100000">
                  <a:srgbClr val="013A49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ECD97A6-B196-4A4B-89C5-B47AD25AE50B}"/>
                </a:ext>
              </a:extLst>
            </p:cNvPr>
            <p:cNvSpPr/>
            <p:nvPr/>
          </p:nvSpPr>
          <p:spPr>
            <a:xfrm>
              <a:off x="5851202" y="5721747"/>
              <a:ext cx="6340799" cy="1136253"/>
            </a:xfrm>
            <a:custGeom>
              <a:avLst/>
              <a:gdLst>
                <a:gd name="connsiteX0" fmla="*/ 5786779 w 6340799"/>
                <a:gd name="connsiteY0" fmla="*/ 2705 h 1136253"/>
                <a:gd name="connsiteX1" fmla="*/ 6239386 w 6340799"/>
                <a:gd name="connsiteY1" fmla="*/ 59577 h 1136253"/>
                <a:gd name="connsiteX2" fmla="*/ 6340799 w 6340799"/>
                <a:gd name="connsiteY2" fmla="*/ 79164 h 1136253"/>
                <a:gd name="connsiteX3" fmla="*/ 6340799 w 6340799"/>
                <a:gd name="connsiteY3" fmla="*/ 1136253 h 1136253"/>
                <a:gd name="connsiteX4" fmla="*/ 0 w 6340799"/>
                <a:gd name="connsiteY4" fmla="*/ 1136253 h 1136253"/>
                <a:gd name="connsiteX5" fmla="*/ 276744 w 6340799"/>
                <a:gd name="connsiteY5" fmla="*/ 1009020 h 1136253"/>
                <a:gd name="connsiteX6" fmla="*/ 2504537 w 6340799"/>
                <a:gd name="connsiteY6" fmla="*/ 147777 h 1136253"/>
                <a:gd name="connsiteX7" fmla="*/ 4202708 w 6340799"/>
                <a:gd name="connsiteY7" fmla="*/ 472524 h 1136253"/>
                <a:gd name="connsiteX8" fmla="*/ 5581566 w 6340799"/>
                <a:gd name="connsiteY8" fmla="*/ 3445 h 1136253"/>
                <a:gd name="connsiteX9" fmla="*/ 5786779 w 6340799"/>
                <a:gd name="connsiteY9" fmla="*/ 2705 h 11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40799" h="1136253">
                  <a:moveTo>
                    <a:pt x="5786779" y="2705"/>
                  </a:moveTo>
                  <a:cubicBezTo>
                    <a:pt x="5929672" y="10057"/>
                    <a:pt x="6083339" y="31740"/>
                    <a:pt x="6239386" y="59577"/>
                  </a:cubicBezTo>
                  <a:lnTo>
                    <a:pt x="6340799" y="79164"/>
                  </a:lnTo>
                  <a:lnTo>
                    <a:pt x="6340799" y="1136253"/>
                  </a:lnTo>
                  <a:lnTo>
                    <a:pt x="0" y="1136253"/>
                  </a:lnTo>
                  <a:lnTo>
                    <a:pt x="276744" y="1009020"/>
                  </a:lnTo>
                  <a:cubicBezTo>
                    <a:pt x="1049465" y="650163"/>
                    <a:pt x="1884378" y="247910"/>
                    <a:pt x="2504537" y="147777"/>
                  </a:cubicBezTo>
                  <a:cubicBezTo>
                    <a:pt x="3213290" y="33339"/>
                    <a:pt x="3689870" y="496579"/>
                    <a:pt x="4202708" y="472524"/>
                  </a:cubicBezTo>
                  <a:cubicBezTo>
                    <a:pt x="4715546" y="448469"/>
                    <a:pt x="5061471" y="39528"/>
                    <a:pt x="5581566" y="3445"/>
                  </a:cubicBezTo>
                  <a:cubicBezTo>
                    <a:pt x="5646578" y="-1066"/>
                    <a:pt x="5715332" y="-972"/>
                    <a:pt x="5786779" y="2705"/>
                  </a:cubicBezTo>
                  <a:close/>
                </a:path>
              </a:pathLst>
            </a:custGeom>
            <a:gradFill>
              <a:gsLst>
                <a:gs pos="0">
                  <a:srgbClr val="4CEBFF">
                    <a:alpha val="18000"/>
                  </a:srgbClr>
                </a:gs>
                <a:gs pos="100000">
                  <a:srgbClr val="013A49">
                    <a:alpha val="25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D141798-8575-4892-968E-537FDAFF6820}"/>
                </a:ext>
              </a:extLst>
            </p:cNvPr>
            <p:cNvSpPr/>
            <p:nvPr/>
          </p:nvSpPr>
          <p:spPr>
            <a:xfrm>
              <a:off x="11269781" y="1495840"/>
              <a:ext cx="529534" cy="529534"/>
            </a:xfrm>
            <a:prstGeom prst="ellipse">
              <a:avLst/>
            </a:prstGeom>
            <a:gradFill>
              <a:gsLst>
                <a:gs pos="0">
                  <a:srgbClr val="4CEBFF">
                    <a:alpha val="25000"/>
                  </a:srgbClr>
                </a:gs>
                <a:gs pos="100000">
                  <a:srgbClr val="013A49">
                    <a:alpha val="18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9757838-44A0-437C-AD2B-11401C8A72B3}"/>
                </a:ext>
              </a:extLst>
            </p:cNvPr>
            <p:cNvSpPr/>
            <p:nvPr/>
          </p:nvSpPr>
          <p:spPr>
            <a:xfrm rot="10800000">
              <a:off x="154973" y="4673696"/>
              <a:ext cx="2096101" cy="2096101"/>
            </a:xfrm>
            <a:prstGeom prst="ellipse">
              <a:avLst/>
            </a:prstGeom>
            <a:gradFill>
              <a:gsLst>
                <a:gs pos="0">
                  <a:srgbClr val="4CEBFF">
                    <a:alpha val="12000"/>
                  </a:srgbClr>
                </a:gs>
                <a:gs pos="100000">
                  <a:srgbClr val="013A49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图形 2">
              <a:extLst>
                <a:ext uri="{FF2B5EF4-FFF2-40B4-BE49-F238E27FC236}">
                  <a16:creationId xmlns:a16="http://schemas.microsoft.com/office/drawing/2014/main" id="{35E898BA-1015-4144-ADF7-8829F9DE4A51}"/>
                </a:ext>
              </a:extLst>
            </p:cNvPr>
            <p:cNvGrpSpPr/>
            <p:nvPr/>
          </p:nvGrpSpPr>
          <p:grpSpPr>
            <a:xfrm>
              <a:off x="480900" y="510016"/>
              <a:ext cx="509700" cy="484653"/>
              <a:chOff x="8454199" y="4146137"/>
              <a:chExt cx="377951" cy="359378"/>
            </a:xfrm>
            <a:gradFill>
              <a:gsLst>
                <a:gs pos="0">
                  <a:srgbClr val="00BCD4">
                    <a:alpha val="21000"/>
                  </a:srgbClr>
                </a:gs>
                <a:gs pos="100000">
                  <a:srgbClr val="4CEBFF"/>
                </a:gs>
              </a:gsLst>
              <a:lin ang="16200000" scaled="1"/>
            </a:gradFill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FCC674E-C63A-44DF-96C2-77D9B44CF460}"/>
                  </a:ext>
                </a:extLst>
              </p:cNvPr>
              <p:cNvSpPr/>
              <p:nvPr/>
            </p:nvSpPr>
            <p:spPr>
              <a:xfrm>
                <a:off x="8454199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DB8A7A16-5914-4705-A712-3406D5AA6674}"/>
                  </a:ext>
                </a:extLst>
              </p:cNvPr>
              <p:cNvSpPr/>
              <p:nvPr/>
            </p:nvSpPr>
            <p:spPr>
              <a:xfrm>
                <a:off x="8514207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B17792D8-F474-4849-8FB4-3E82FADB51AE}"/>
                  </a:ext>
                </a:extLst>
              </p:cNvPr>
              <p:cNvSpPr/>
              <p:nvPr/>
            </p:nvSpPr>
            <p:spPr>
              <a:xfrm>
                <a:off x="8574214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5CFEE58-16BB-4E4A-BBF9-4D4A653135CC}"/>
                  </a:ext>
                </a:extLst>
              </p:cNvPr>
              <p:cNvSpPr/>
              <p:nvPr/>
            </p:nvSpPr>
            <p:spPr>
              <a:xfrm>
                <a:off x="8634222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EFDC36F9-020B-4DCF-984B-194C7C36631F}"/>
                  </a:ext>
                </a:extLst>
              </p:cNvPr>
              <p:cNvSpPr/>
              <p:nvPr/>
            </p:nvSpPr>
            <p:spPr>
              <a:xfrm>
                <a:off x="8694229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292D3C7-35C5-46C6-882D-9C122096DC49}"/>
                  </a:ext>
                </a:extLst>
              </p:cNvPr>
              <p:cNvSpPr/>
              <p:nvPr/>
            </p:nvSpPr>
            <p:spPr>
              <a:xfrm>
                <a:off x="8754237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B64845D-35DB-40B0-8E32-626B95FCC728}"/>
                  </a:ext>
                </a:extLst>
              </p:cNvPr>
              <p:cNvSpPr/>
              <p:nvPr/>
            </p:nvSpPr>
            <p:spPr>
              <a:xfrm>
                <a:off x="8814244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9A1EFCBD-FCB9-4EEF-AD69-F1025483DB05}"/>
                  </a:ext>
                </a:extLst>
              </p:cNvPr>
              <p:cNvSpPr/>
              <p:nvPr/>
            </p:nvSpPr>
            <p:spPr>
              <a:xfrm>
                <a:off x="8454199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D65BB67-AB63-414E-8774-7B5671F221A4}"/>
                  </a:ext>
                </a:extLst>
              </p:cNvPr>
              <p:cNvSpPr/>
              <p:nvPr/>
            </p:nvSpPr>
            <p:spPr>
              <a:xfrm>
                <a:off x="8514207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D1B5C61-5237-4238-8C85-621D4B042301}"/>
                  </a:ext>
                </a:extLst>
              </p:cNvPr>
              <p:cNvSpPr/>
              <p:nvPr/>
            </p:nvSpPr>
            <p:spPr>
              <a:xfrm>
                <a:off x="8574214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8199656-80F8-4F46-8051-DE28142336FC}"/>
                  </a:ext>
                </a:extLst>
              </p:cNvPr>
              <p:cNvSpPr/>
              <p:nvPr/>
            </p:nvSpPr>
            <p:spPr>
              <a:xfrm>
                <a:off x="8634222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281A52D-6D7F-433A-A99F-B3BABC3C7A8C}"/>
                  </a:ext>
                </a:extLst>
              </p:cNvPr>
              <p:cNvSpPr/>
              <p:nvPr/>
            </p:nvSpPr>
            <p:spPr>
              <a:xfrm>
                <a:off x="8694229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2DCAB72-3245-4EBB-88C3-5E1B400F4DF0}"/>
                  </a:ext>
                </a:extLst>
              </p:cNvPr>
              <p:cNvSpPr/>
              <p:nvPr/>
            </p:nvSpPr>
            <p:spPr>
              <a:xfrm>
                <a:off x="8754237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13F49E3-9811-4E54-AF5E-2F1C7A0B6E56}"/>
                  </a:ext>
                </a:extLst>
              </p:cNvPr>
              <p:cNvSpPr/>
              <p:nvPr/>
            </p:nvSpPr>
            <p:spPr>
              <a:xfrm>
                <a:off x="8814244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AA3D804-3896-4EAF-9B05-C4B83B4844BB}"/>
                  </a:ext>
                </a:extLst>
              </p:cNvPr>
              <p:cNvSpPr/>
              <p:nvPr/>
            </p:nvSpPr>
            <p:spPr>
              <a:xfrm>
                <a:off x="8454199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64B146F-8A31-40EA-A6B0-D0C37458B706}"/>
                  </a:ext>
                </a:extLst>
              </p:cNvPr>
              <p:cNvSpPr/>
              <p:nvPr/>
            </p:nvSpPr>
            <p:spPr>
              <a:xfrm>
                <a:off x="8514207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345B1E4-5B7A-4EAF-ACFC-8B3084D14615}"/>
                  </a:ext>
                </a:extLst>
              </p:cNvPr>
              <p:cNvSpPr/>
              <p:nvPr/>
            </p:nvSpPr>
            <p:spPr>
              <a:xfrm>
                <a:off x="8574214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16BC579-A6B7-4E64-A58F-3BAC8427946A}"/>
                  </a:ext>
                </a:extLst>
              </p:cNvPr>
              <p:cNvSpPr/>
              <p:nvPr/>
            </p:nvSpPr>
            <p:spPr>
              <a:xfrm>
                <a:off x="8634222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901BA7D-AC6D-4FFA-846E-1A11FD557DF7}"/>
                  </a:ext>
                </a:extLst>
              </p:cNvPr>
              <p:cNvSpPr/>
              <p:nvPr/>
            </p:nvSpPr>
            <p:spPr>
              <a:xfrm>
                <a:off x="8694229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F2CF8D9-EE00-4C6E-807A-A99C57A8D871}"/>
                  </a:ext>
                </a:extLst>
              </p:cNvPr>
              <p:cNvSpPr/>
              <p:nvPr/>
            </p:nvSpPr>
            <p:spPr>
              <a:xfrm>
                <a:off x="8754237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6741EECE-94BE-478B-BBF5-DA560E9DE919}"/>
                  </a:ext>
                </a:extLst>
              </p:cNvPr>
              <p:cNvSpPr/>
              <p:nvPr/>
            </p:nvSpPr>
            <p:spPr>
              <a:xfrm>
                <a:off x="8814244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CA3945A-56E1-4E40-A444-986A7D784F7E}"/>
                  </a:ext>
                </a:extLst>
              </p:cNvPr>
              <p:cNvSpPr/>
              <p:nvPr/>
            </p:nvSpPr>
            <p:spPr>
              <a:xfrm>
                <a:off x="8454199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8E26DA0-3D0D-4927-A808-C2B4F5FF546E}"/>
                  </a:ext>
                </a:extLst>
              </p:cNvPr>
              <p:cNvSpPr/>
              <p:nvPr/>
            </p:nvSpPr>
            <p:spPr>
              <a:xfrm>
                <a:off x="8514207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3B6312DF-CF93-4750-88D2-A81706211FD6}"/>
                  </a:ext>
                </a:extLst>
              </p:cNvPr>
              <p:cNvSpPr/>
              <p:nvPr/>
            </p:nvSpPr>
            <p:spPr>
              <a:xfrm>
                <a:off x="8574214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EDB0437-62A2-4BD6-B407-8896DAEE3C6C}"/>
                  </a:ext>
                </a:extLst>
              </p:cNvPr>
              <p:cNvSpPr/>
              <p:nvPr/>
            </p:nvSpPr>
            <p:spPr>
              <a:xfrm>
                <a:off x="8634222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EAD22474-DC96-4E90-BB9B-C593787549C7}"/>
                  </a:ext>
                </a:extLst>
              </p:cNvPr>
              <p:cNvSpPr/>
              <p:nvPr/>
            </p:nvSpPr>
            <p:spPr>
              <a:xfrm>
                <a:off x="8694229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A7B42FC-CD85-4B0E-98DB-81431ABF2342}"/>
                  </a:ext>
                </a:extLst>
              </p:cNvPr>
              <p:cNvSpPr/>
              <p:nvPr/>
            </p:nvSpPr>
            <p:spPr>
              <a:xfrm>
                <a:off x="8754237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C78DCDF-6ACB-4569-BBA0-EFD3CB1DCFC7}"/>
                  </a:ext>
                </a:extLst>
              </p:cNvPr>
              <p:cNvSpPr/>
              <p:nvPr/>
            </p:nvSpPr>
            <p:spPr>
              <a:xfrm>
                <a:off x="8814244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406B514-8FB9-4775-A337-71AA34CAF6F7}"/>
                  </a:ext>
                </a:extLst>
              </p:cNvPr>
              <p:cNvSpPr/>
              <p:nvPr/>
            </p:nvSpPr>
            <p:spPr>
              <a:xfrm>
                <a:off x="8454199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FAC10F40-01FB-4708-AE05-B068B4128D37}"/>
                  </a:ext>
                </a:extLst>
              </p:cNvPr>
              <p:cNvSpPr/>
              <p:nvPr/>
            </p:nvSpPr>
            <p:spPr>
              <a:xfrm>
                <a:off x="8514207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3964137-B7F3-450E-9743-87A52D1B468E}"/>
                  </a:ext>
                </a:extLst>
              </p:cNvPr>
              <p:cNvSpPr/>
              <p:nvPr/>
            </p:nvSpPr>
            <p:spPr>
              <a:xfrm>
                <a:off x="8574214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F03ABDE-4A61-40A7-88FD-C6D981BA0DD5}"/>
                  </a:ext>
                </a:extLst>
              </p:cNvPr>
              <p:cNvSpPr/>
              <p:nvPr/>
            </p:nvSpPr>
            <p:spPr>
              <a:xfrm>
                <a:off x="8634222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390BE1CA-C858-41EE-B520-545C1CB99B6C}"/>
                  </a:ext>
                </a:extLst>
              </p:cNvPr>
              <p:cNvSpPr/>
              <p:nvPr/>
            </p:nvSpPr>
            <p:spPr>
              <a:xfrm>
                <a:off x="8694229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EC5CD8A-B51D-40D6-8016-C24B9EF58E2C}"/>
                  </a:ext>
                </a:extLst>
              </p:cNvPr>
              <p:cNvSpPr/>
              <p:nvPr/>
            </p:nvSpPr>
            <p:spPr>
              <a:xfrm>
                <a:off x="8754237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FDE8CEE-9799-4393-8E53-632D8FE1728F}"/>
                  </a:ext>
                </a:extLst>
              </p:cNvPr>
              <p:cNvSpPr/>
              <p:nvPr/>
            </p:nvSpPr>
            <p:spPr>
              <a:xfrm>
                <a:off x="8814244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BE33F40-B19B-4EE3-87FC-6AAD5A593BB3}"/>
                  </a:ext>
                </a:extLst>
              </p:cNvPr>
              <p:cNvSpPr/>
              <p:nvPr/>
            </p:nvSpPr>
            <p:spPr>
              <a:xfrm>
                <a:off x="8454199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0C5B6C8E-FE3E-4A47-A726-BB58B6C7FF7B}"/>
                  </a:ext>
                </a:extLst>
              </p:cNvPr>
              <p:cNvSpPr/>
              <p:nvPr/>
            </p:nvSpPr>
            <p:spPr>
              <a:xfrm>
                <a:off x="8514207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A658AE9-C5DF-4A31-BC30-3111940A31B9}"/>
                  </a:ext>
                </a:extLst>
              </p:cNvPr>
              <p:cNvSpPr/>
              <p:nvPr/>
            </p:nvSpPr>
            <p:spPr>
              <a:xfrm>
                <a:off x="8574214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C8AD766-BF64-4770-B8AC-59DC6821E2DA}"/>
                  </a:ext>
                </a:extLst>
              </p:cNvPr>
              <p:cNvSpPr/>
              <p:nvPr/>
            </p:nvSpPr>
            <p:spPr>
              <a:xfrm>
                <a:off x="8634222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4A2F9B9-7F0C-4C48-B2F9-70618D170D9F}"/>
                  </a:ext>
                </a:extLst>
              </p:cNvPr>
              <p:cNvSpPr/>
              <p:nvPr/>
            </p:nvSpPr>
            <p:spPr>
              <a:xfrm>
                <a:off x="8694229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54C5156-0123-4E72-8CA2-B15BABDDC0FE}"/>
                  </a:ext>
                </a:extLst>
              </p:cNvPr>
              <p:cNvSpPr/>
              <p:nvPr/>
            </p:nvSpPr>
            <p:spPr>
              <a:xfrm>
                <a:off x="8754237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CA0BD9E3-D826-4940-870A-F606C57EC89B}"/>
                  </a:ext>
                </a:extLst>
              </p:cNvPr>
              <p:cNvSpPr/>
              <p:nvPr/>
            </p:nvSpPr>
            <p:spPr>
              <a:xfrm>
                <a:off x="8814244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2">
              <a:extLst>
                <a:ext uri="{FF2B5EF4-FFF2-40B4-BE49-F238E27FC236}">
                  <a16:creationId xmlns:a16="http://schemas.microsoft.com/office/drawing/2014/main" id="{9AA0E883-0DEA-4152-A23B-A7D6A5B08831}"/>
                </a:ext>
              </a:extLst>
            </p:cNvPr>
            <p:cNvGrpSpPr/>
            <p:nvPr/>
          </p:nvGrpSpPr>
          <p:grpSpPr>
            <a:xfrm>
              <a:off x="9534275" y="3143755"/>
              <a:ext cx="1854367" cy="1859501"/>
              <a:chOff x="7490460" y="1932432"/>
              <a:chExt cx="756951" cy="759047"/>
            </a:xfrm>
            <a:gradFill>
              <a:gsLst>
                <a:gs pos="0">
                  <a:srgbClr val="4CEBFF">
                    <a:alpha val="39000"/>
                  </a:srgbClr>
                </a:gs>
                <a:gs pos="100000">
                  <a:srgbClr val="013A49">
                    <a:alpha val="25000"/>
                  </a:srgbClr>
                </a:gs>
              </a:gsLst>
              <a:lin ang="0" scaled="1"/>
            </a:gradFill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E2415A7-AD33-4986-97CB-4F18204E04BA}"/>
                  </a:ext>
                </a:extLst>
              </p:cNvPr>
              <p:cNvSpPr/>
              <p:nvPr/>
            </p:nvSpPr>
            <p:spPr>
              <a:xfrm>
                <a:off x="7490460" y="1932432"/>
                <a:ext cx="756951" cy="759047"/>
              </a:xfrm>
              <a:custGeom>
                <a:avLst/>
                <a:gdLst>
                  <a:gd name="connsiteX0" fmla="*/ 378809 w 756951"/>
                  <a:gd name="connsiteY0" fmla="*/ 759047 h 759047"/>
                  <a:gd name="connsiteX1" fmla="*/ 378428 w 756951"/>
                  <a:gd name="connsiteY1" fmla="*/ 759047 h 759047"/>
                  <a:gd name="connsiteX2" fmla="*/ 372427 w 756951"/>
                  <a:gd name="connsiteY2" fmla="*/ 759047 h 759047"/>
                  <a:gd name="connsiteX3" fmla="*/ 372999 w 756951"/>
                  <a:gd name="connsiteY3" fmla="*/ 719423 h 759047"/>
                  <a:gd name="connsiteX4" fmla="*/ 378333 w 756951"/>
                  <a:gd name="connsiteY4" fmla="*/ 719423 h 759047"/>
                  <a:gd name="connsiteX5" fmla="*/ 378714 w 756951"/>
                  <a:gd name="connsiteY5" fmla="*/ 719423 h 759047"/>
                  <a:gd name="connsiteX6" fmla="*/ 378714 w 756951"/>
                  <a:gd name="connsiteY6" fmla="*/ 759047 h 759047"/>
                  <a:gd name="connsiteX7" fmla="*/ 442246 w 756951"/>
                  <a:gd name="connsiteY7" fmla="*/ 753713 h 759047"/>
                  <a:gd name="connsiteX8" fmla="*/ 435673 w 756951"/>
                  <a:gd name="connsiteY8" fmla="*/ 714661 h 759047"/>
                  <a:gd name="connsiteX9" fmla="*/ 441293 w 756951"/>
                  <a:gd name="connsiteY9" fmla="*/ 713708 h 759047"/>
                  <a:gd name="connsiteX10" fmla="*/ 448532 w 756951"/>
                  <a:gd name="connsiteY10" fmla="*/ 752666 h 759047"/>
                  <a:gd name="connsiteX11" fmla="*/ 442246 w 756951"/>
                  <a:gd name="connsiteY11" fmla="*/ 753713 h 759047"/>
                  <a:gd name="connsiteX12" fmla="*/ 309181 w 756951"/>
                  <a:gd name="connsiteY12" fmla="*/ 752666 h 759047"/>
                  <a:gd name="connsiteX13" fmla="*/ 302895 w 756951"/>
                  <a:gd name="connsiteY13" fmla="*/ 751427 h 759047"/>
                  <a:gd name="connsiteX14" fmla="*/ 310705 w 756951"/>
                  <a:gd name="connsiteY14" fmla="*/ 712565 h 759047"/>
                  <a:gd name="connsiteX15" fmla="*/ 316325 w 756951"/>
                  <a:gd name="connsiteY15" fmla="*/ 713613 h 759047"/>
                  <a:gd name="connsiteX16" fmla="*/ 309181 w 756951"/>
                  <a:gd name="connsiteY16" fmla="*/ 752666 h 759047"/>
                  <a:gd name="connsiteX17" fmla="*/ 509968 w 756951"/>
                  <a:gd name="connsiteY17" fmla="*/ 735616 h 759047"/>
                  <a:gd name="connsiteX18" fmla="*/ 496252 w 756951"/>
                  <a:gd name="connsiteY18" fmla="*/ 698468 h 759047"/>
                  <a:gd name="connsiteX19" fmla="*/ 501586 w 756951"/>
                  <a:gd name="connsiteY19" fmla="*/ 696468 h 759047"/>
                  <a:gd name="connsiteX20" fmla="*/ 515969 w 756951"/>
                  <a:gd name="connsiteY20" fmla="*/ 733425 h 759047"/>
                  <a:gd name="connsiteX21" fmla="*/ 509968 w 756951"/>
                  <a:gd name="connsiteY21" fmla="*/ 735616 h 759047"/>
                  <a:gd name="connsiteX22" fmla="*/ 241745 w 756951"/>
                  <a:gd name="connsiteY22" fmla="*/ 733616 h 759047"/>
                  <a:gd name="connsiteX23" fmla="*/ 235839 w 756951"/>
                  <a:gd name="connsiteY23" fmla="*/ 731234 h 759047"/>
                  <a:gd name="connsiteX24" fmla="*/ 250793 w 756951"/>
                  <a:gd name="connsiteY24" fmla="*/ 694563 h 759047"/>
                  <a:gd name="connsiteX25" fmla="*/ 256127 w 756951"/>
                  <a:gd name="connsiteY25" fmla="*/ 696658 h 759047"/>
                  <a:gd name="connsiteX26" fmla="*/ 241745 w 756951"/>
                  <a:gd name="connsiteY26" fmla="*/ 733616 h 759047"/>
                  <a:gd name="connsiteX27" fmla="*/ 573119 w 756951"/>
                  <a:gd name="connsiteY27" fmla="*/ 705422 h 759047"/>
                  <a:gd name="connsiteX28" fmla="*/ 552831 w 756951"/>
                  <a:gd name="connsiteY28" fmla="*/ 671417 h 759047"/>
                  <a:gd name="connsiteX29" fmla="*/ 557689 w 756951"/>
                  <a:gd name="connsiteY29" fmla="*/ 668464 h 759047"/>
                  <a:gd name="connsiteX30" fmla="*/ 578644 w 756951"/>
                  <a:gd name="connsiteY30" fmla="*/ 702088 h 759047"/>
                  <a:gd name="connsiteX31" fmla="*/ 573119 w 756951"/>
                  <a:gd name="connsiteY31" fmla="*/ 705422 h 759047"/>
                  <a:gd name="connsiteX32" fmla="*/ 178975 w 756951"/>
                  <a:gd name="connsiteY32" fmla="*/ 702374 h 759047"/>
                  <a:gd name="connsiteX33" fmla="*/ 173545 w 756951"/>
                  <a:gd name="connsiteY33" fmla="*/ 698945 h 759047"/>
                  <a:gd name="connsiteX34" fmla="*/ 194976 w 756951"/>
                  <a:gd name="connsiteY34" fmla="*/ 665607 h 759047"/>
                  <a:gd name="connsiteX35" fmla="*/ 199834 w 756951"/>
                  <a:gd name="connsiteY35" fmla="*/ 668655 h 759047"/>
                  <a:gd name="connsiteX36" fmla="*/ 178975 w 756951"/>
                  <a:gd name="connsiteY36" fmla="*/ 702374 h 759047"/>
                  <a:gd name="connsiteX37" fmla="*/ 629602 w 756951"/>
                  <a:gd name="connsiteY37" fmla="*/ 664083 h 759047"/>
                  <a:gd name="connsiteX38" fmla="*/ 603409 w 756951"/>
                  <a:gd name="connsiteY38" fmla="*/ 634365 h 759047"/>
                  <a:gd name="connsiteX39" fmla="*/ 607600 w 756951"/>
                  <a:gd name="connsiteY39" fmla="*/ 630555 h 759047"/>
                  <a:gd name="connsiteX40" fmla="*/ 634365 w 756951"/>
                  <a:gd name="connsiteY40" fmla="*/ 659797 h 759047"/>
                  <a:gd name="connsiteX41" fmla="*/ 629602 w 756951"/>
                  <a:gd name="connsiteY41" fmla="*/ 664083 h 759047"/>
                  <a:gd name="connsiteX42" fmla="*/ 123063 w 756951"/>
                  <a:gd name="connsiteY42" fmla="*/ 660273 h 759047"/>
                  <a:gd name="connsiteX43" fmla="*/ 118396 w 756951"/>
                  <a:gd name="connsiteY43" fmla="*/ 655892 h 759047"/>
                  <a:gd name="connsiteX44" fmla="*/ 145542 w 756951"/>
                  <a:gd name="connsiteY44" fmla="*/ 627031 h 759047"/>
                  <a:gd name="connsiteX45" fmla="*/ 149733 w 756951"/>
                  <a:gd name="connsiteY45" fmla="*/ 630936 h 759047"/>
                  <a:gd name="connsiteX46" fmla="*/ 123063 w 756951"/>
                  <a:gd name="connsiteY46" fmla="*/ 660273 h 759047"/>
                  <a:gd name="connsiteX47" fmla="*/ 677608 w 756951"/>
                  <a:gd name="connsiteY47" fmla="*/ 613124 h 759047"/>
                  <a:gd name="connsiteX48" fmla="*/ 646366 w 756951"/>
                  <a:gd name="connsiteY48" fmla="*/ 588740 h 759047"/>
                  <a:gd name="connsiteX49" fmla="*/ 649795 w 756951"/>
                  <a:gd name="connsiteY49" fmla="*/ 584264 h 759047"/>
                  <a:gd name="connsiteX50" fmla="*/ 681418 w 756951"/>
                  <a:gd name="connsiteY50" fmla="*/ 608171 h 759047"/>
                  <a:gd name="connsiteX51" fmla="*/ 677608 w 756951"/>
                  <a:gd name="connsiteY51" fmla="*/ 613124 h 759047"/>
                  <a:gd name="connsiteX52" fmla="*/ 75819 w 756951"/>
                  <a:gd name="connsiteY52" fmla="*/ 608552 h 759047"/>
                  <a:gd name="connsiteX53" fmla="*/ 72009 w 756951"/>
                  <a:gd name="connsiteY53" fmla="*/ 603409 h 759047"/>
                  <a:gd name="connsiteX54" fmla="*/ 104013 w 756951"/>
                  <a:gd name="connsiteY54" fmla="*/ 579977 h 759047"/>
                  <a:gd name="connsiteX55" fmla="*/ 107442 w 756951"/>
                  <a:gd name="connsiteY55" fmla="*/ 584549 h 759047"/>
                  <a:gd name="connsiteX56" fmla="*/ 75819 w 756951"/>
                  <a:gd name="connsiteY56" fmla="*/ 608552 h 759047"/>
                  <a:gd name="connsiteX57" fmla="*/ 715518 w 756951"/>
                  <a:gd name="connsiteY57" fmla="*/ 554164 h 759047"/>
                  <a:gd name="connsiteX58" fmla="*/ 680371 w 756951"/>
                  <a:gd name="connsiteY58" fmla="*/ 535877 h 759047"/>
                  <a:gd name="connsiteX59" fmla="*/ 682942 w 756951"/>
                  <a:gd name="connsiteY59" fmla="*/ 530733 h 759047"/>
                  <a:gd name="connsiteX60" fmla="*/ 718375 w 756951"/>
                  <a:gd name="connsiteY60" fmla="*/ 548450 h 759047"/>
                  <a:gd name="connsiteX61" fmla="*/ 715518 w 756951"/>
                  <a:gd name="connsiteY61" fmla="*/ 554164 h 759047"/>
                  <a:gd name="connsiteX62" fmla="*/ 38862 w 756951"/>
                  <a:gd name="connsiteY62" fmla="*/ 549116 h 759047"/>
                  <a:gd name="connsiteX63" fmla="*/ 36004 w 756951"/>
                  <a:gd name="connsiteY63" fmla="*/ 543401 h 759047"/>
                  <a:gd name="connsiteX64" fmla="*/ 71723 w 756951"/>
                  <a:gd name="connsiteY64" fmla="*/ 526352 h 759047"/>
                  <a:gd name="connsiteX65" fmla="*/ 74200 w 756951"/>
                  <a:gd name="connsiteY65" fmla="*/ 531400 h 759047"/>
                  <a:gd name="connsiteX66" fmla="*/ 38862 w 756951"/>
                  <a:gd name="connsiteY66" fmla="*/ 549116 h 759047"/>
                  <a:gd name="connsiteX67" fmla="*/ 741902 w 756951"/>
                  <a:gd name="connsiteY67" fmla="*/ 489299 h 759047"/>
                  <a:gd name="connsiteX68" fmla="*/ 703993 w 756951"/>
                  <a:gd name="connsiteY68" fmla="*/ 477869 h 759047"/>
                  <a:gd name="connsiteX69" fmla="*/ 705612 w 756951"/>
                  <a:gd name="connsiteY69" fmla="*/ 472345 h 759047"/>
                  <a:gd name="connsiteX70" fmla="*/ 743712 w 756951"/>
                  <a:gd name="connsiteY70" fmla="*/ 483203 h 759047"/>
                  <a:gd name="connsiteX71" fmla="*/ 741902 w 756951"/>
                  <a:gd name="connsiteY71" fmla="*/ 489299 h 759047"/>
                  <a:gd name="connsiteX72" fmla="*/ 13525 w 756951"/>
                  <a:gd name="connsiteY72" fmla="*/ 483870 h 759047"/>
                  <a:gd name="connsiteX73" fmla="*/ 11811 w 756951"/>
                  <a:gd name="connsiteY73" fmla="*/ 477679 h 759047"/>
                  <a:gd name="connsiteX74" fmla="*/ 50101 w 756951"/>
                  <a:gd name="connsiteY74" fmla="*/ 467392 h 759047"/>
                  <a:gd name="connsiteX75" fmla="*/ 51625 w 756951"/>
                  <a:gd name="connsiteY75" fmla="*/ 472916 h 759047"/>
                  <a:gd name="connsiteX76" fmla="*/ 13525 w 756951"/>
                  <a:gd name="connsiteY76" fmla="*/ 483870 h 759047"/>
                  <a:gd name="connsiteX77" fmla="*/ 755809 w 756951"/>
                  <a:gd name="connsiteY77" fmla="*/ 420624 h 759047"/>
                  <a:gd name="connsiteX78" fmla="*/ 716375 w 756951"/>
                  <a:gd name="connsiteY78" fmla="*/ 416338 h 759047"/>
                  <a:gd name="connsiteX79" fmla="*/ 716946 w 756951"/>
                  <a:gd name="connsiteY79" fmla="*/ 410718 h 759047"/>
                  <a:gd name="connsiteX80" fmla="*/ 756380 w 756951"/>
                  <a:gd name="connsiteY80" fmla="*/ 414242 h 759047"/>
                  <a:gd name="connsiteX81" fmla="*/ 755809 w 756951"/>
                  <a:gd name="connsiteY81" fmla="*/ 420624 h 759047"/>
                  <a:gd name="connsiteX82" fmla="*/ 571 w 756951"/>
                  <a:gd name="connsiteY82" fmla="*/ 415099 h 759047"/>
                  <a:gd name="connsiteX83" fmla="*/ 0 w 756951"/>
                  <a:gd name="connsiteY83" fmla="*/ 408718 h 759047"/>
                  <a:gd name="connsiteX84" fmla="*/ 39528 w 756951"/>
                  <a:gd name="connsiteY84" fmla="*/ 405765 h 759047"/>
                  <a:gd name="connsiteX85" fmla="*/ 40005 w 756951"/>
                  <a:gd name="connsiteY85" fmla="*/ 411385 h 759047"/>
                  <a:gd name="connsiteX86" fmla="*/ 571 w 756951"/>
                  <a:gd name="connsiteY86" fmla="*/ 415099 h 759047"/>
                  <a:gd name="connsiteX87" fmla="*/ 717423 w 756951"/>
                  <a:gd name="connsiteY87" fmla="*/ 353663 h 759047"/>
                  <a:gd name="connsiteX88" fmla="*/ 716946 w 756951"/>
                  <a:gd name="connsiteY88" fmla="*/ 347948 h 759047"/>
                  <a:gd name="connsiteX89" fmla="*/ 756380 w 756951"/>
                  <a:gd name="connsiteY89" fmla="*/ 344329 h 759047"/>
                  <a:gd name="connsiteX90" fmla="*/ 756952 w 756951"/>
                  <a:gd name="connsiteY90" fmla="*/ 350710 h 759047"/>
                  <a:gd name="connsiteX91" fmla="*/ 717423 w 756951"/>
                  <a:gd name="connsiteY91" fmla="*/ 353663 h 759047"/>
                  <a:gd name="connsiteX92" fmla="*/ 39910 w 756951"/>
                  <a:gd name="connsiteY92" fmla="*/ 348615 h 759047"/>
                  <a:gd name="connsiteX93" fmla="*/ 476 w 756951"/>
                  <a:gd name="connsiteY93" fmla="*/ 345091 h 759047"/>
                  <a:gd name="connsiteX94" fmla="*/ 1143 w 756951"/>
                  <a:gd name="connsiteY94" fmla="*/ 338709 h 759047"/>
                  <a:gd name="connsiteX95" fmla="*/ 40576 w 756951"/>
                  <a:gd name="connsiteY95" fmla="*/ 342900 h 759047"/>
                  <a:gd name="connsiteX96" fmla="*/ 39910 w 756951"/>
                  <a:gd name="connsiteY96" fmla="*/ 348615 h 759047"/>
                  <a:gd name="connsiteX97" fmla="*/ 706945 w 756951"/>
                  <a:gd name="connsiteY97" fmla="*/ 291846 h 759047"/>
                  <a:gd name="connsiteX98" fmla="*/ 705422 w 756951"/>
                  <a:gd name="connsiteY98" fmla="*/ 286322 h 759047"/>
                  <a:gd name="connsiteX99" fmla="*/ 743522 w 756951"/>
                  <a:gd name="connsiteY99" fmla="*/ 275463 h 759047"/>
                  <a:gd name="connsiteX100" fmla="*/ 745236 w 756951"/>
                  <a:gd name="connsiteY100" fmla="*/ 281654 h 759047"/>
                  <a:gd name="connsiteX101" fmla="*/ 706945 w 756951"/>
                  <a:gd name="connsiteY101" fmla="*/ 291846 h 759047"/>
                  <a:gd name="connsiteX102" fmla="*/ 51339 w 756951"/>
                  <a:gd name="connsiteY102" fmla="*/ 286988 h 759047"/>
                  <a:gd name="connsiteX103" fmla="*/ 13239 w 756951"/>
                  <a:gd name="connsiteY103" fmla="*/ 276225 h 759047"/>
                  <a:gd name="connsiteX104" fmla="*/ 15049 w 756951"/>
                  <a:gd name="connsiteY104" fmla="*/ 270129 h 759047"/>
                  <a:gd name="connsiteX105" fmla="*/ 52959 w 756951"/>
                  <a:gd name="connsiteY105" fmla="*/ 281559 h 759047"/>
                  <a:gd name="connsiteX106" fmla="*/ 51339 w 756951"/>
                  <a:gd name="connsiteY106" fmla="*/ 286988 h 759047"/>
                  <a:gd name="connsiteX107" fmla="*/ 685229 w 756951"/>
                  <a:gd name="connsiteY107" fmla="*/ 232981 h 759047"/>
                  <a:gd name="connsiteX108" fmla="*/ 682752 w 756951"/>
                  <a:gd name="connsiteY108" fmla="*/ 227838 h 759047"/>
                  <a:gd name="connsiteX109" fmla="*/ 718185 w 756951"/>
                  <a:gd name="connsiteY109" fmla="*/ 210122 h 759047"/>
                  <a:gd name="connsiteX110" fmla="*/ 720947 w 756951"/>
                  <a:gd name="connsiteY110" fmla="*/ 215837 h 759047"/>
                  <a:gd name="connsiteX111" fmla="*/ 685229 w 756951"/>
                  <a:gd name="connsiteY111" fmla="*/ 232981 h 759047"/>
                  <a:gd name="connsiteX112" fmla="*/ 73914 w 756951"/>
                  <a:gd name="connsiteY112" fmla="*/ 228505 h 759047"/>
                  <a:gd name="connsiteX113" fmla="*/ 38385 w 756951"/>
                  <a:gd name="connsiteY113" fmla="*/ 210883 h 759047"/>
                  <a:gd name="connsiteX114" fmla="*/ 41243 w 756951"/>
                  <a:gd name="connsiteY114" fmla="*/ 205168 h 759047"/>
                  <a:gd name="connsiteX115" fmla="*/ 76390 w 756951"/>
                  <a:gd name="connsiteY115" fmla="*/ 223361 h 759047"/>
                  <a:gd name="connsiteX116" fmla="*/ 73914 w 756951"/>
                  <a:gd name="connsiteY116" fmla="*/ 228505 h 759047"/>
                  <a:gd name="connsiteX117" fmla="*/ 653129 w 756951"/>
                  <a:gd name="connsiteY117" fmla="*/ 179261 h 759047"/>
                  <a:gd name="connsiteX118" fmla="*/ 649700 w 756951"/>
                  <a:gd name="connsiteY118" fmla="*/ 174689 h 759047"/>
                  <a:gd name="connsiteX119" fmla="*/ 681323 w 756951"/>
                  <a:gd name="connsiteY119" fmla="*/ 150781 h 759047"/>
                  <a:gd name="connsiteX120" fmla="*/ 685133 w 756951"/>
                  <a:gd name="connsiteY120" fmla="*/ 155924 h 759047"/>
                  <a:gd name="connsiteX121" fmla="*/ 653129 w 756951"/>
                  <a:gd name="connsiteY121" fmla="*/ 179261 h 759047"/>
                  <a:gd name="connsiteX122" fmla="*/ 106870 w 756951"/>
                  <a:gd name="connsiteY122" fmla="*/ 175069 h 759047"/>
                  <a:gd name="connsiteX123" fmla="*/ 75247 w 756951"/>
                  <a:gd name="connsiteY123" fmla="*/ 151162 h 759047"/>
                  <a:gd name="connsiteX124" fmla="*/ 79153 w 756951"/>
                  <a:gd name="connsiteY124" fmla="*/ 146114 h 759047"/>
                  <a:gd name="connsiteX125" fmla="*/ 110394 w 756951"/>
                  <a:gd name="connsiteY125" fmla="*/ 170497 h 759047"/>
                  <a:gd name="connsiteX126" fmla="*/ 106870 w 756951"/>
                  <a:gd name="connsiteY126" fmla="*/ 175069 h 759047"/>
                  <a:gd name="connsiteX127" fmla="*/ 611600 w 756951"/>
                  <a:gd name="connsiteY127" fmla="*/ 132207 h 759047"/>
                  <a:gd name="connsiteX128" fmla="*/ 607409 w 756951"/>
                  <a:gd name="connsiteY128" fmla="*/ 128302 h 759047"/>
                  <a:gd name="connsiteX129" fmla="*/ 634079 w 756951"/>
                  <a:gd name="connsiteY129" fmla="*/ 99060 h 759047"/>
                  <a:gd name="connsiteX130" fmla="*/ 638747 w 756951"/>
                  <a:gd name="connsiteY130" fmla="*/ 103442 h 759047"/>
                  <a:gd name="connsiteX131" fmla="*/ 611600 w 756951"/>
                  <a:gd name="connsiteY131" fmla="*/ 132207 h 759047"/>
                  <a:gd name="connsiteX132" fmla="*/ 149066 w 756951"/>
                  <a:gd name="connsiteY132" fmla="*/ 128683 h 759047"/>
                  <a:gd name="connsiteX133" fmla="*/ 122301 w 756951"/>
                  <a:gd name="connsiteY133" fmla="*/ 99441 h 759047"/>
                  <a:gd name="connsiteX134" fmla="*/ 127063 w 756951"/>
                  <a:gd name="connsiteY134" fmla="*/ 95155 h 759047"/>
                  <a:gd name="connsiteX135" fmla="*/ 153352 w 756951"/>
                  <a:gd name="connsiteY135" fmla="*/ 124873 h 759047"/>
                  <a:gd name="connsiteX136" fmla="*/ 149066 w 756951"/>
                  <a:gd name="connsiteY136" fmla="*/ 128683 h 759047"/>
                  <a:gd name="connsiteX137" fmla="*/ 562260 w 756951"/>
                  <a:gd name="connsiteY137" fmla="*/ 93536 h 759047"/>
                  <a:gd name="connsiteX138" fmla="*/ 557403 w 756951"/>
                  <a:gd name="connsiteY138" fmla="*/ 90488 h 759047"/>
                  <a:gd name="connsiteX139" fmla="*/ 578262 w 756951"/>
                  <a:gd name="connsiteY139" fmla="*/ 56769 h 759047"/>
                  <a:gd name="connsiteX140" fmla="*/ 583692 w 756951"/>
                  <a:gd name="connsiteY140" fmla="*/ 60198 h 759047"/>
                  <a:gd name="connsiteX141" fmla="*/ 562260 w 756951"/>
                  <a:gd name="connsiteY141" fmla="*/ 93536 h 759047"/>
                  <a:gd name="connsiteX142" fmla="*/ 199072 w 756951"/>
                  <a:gd name="connsiteY142" fmla="*/ 90773 h 759047"/>
                  <a:gd name="connsiteX143" fmla="*/ 178117 w 756951"/>
                  <a:gd name="connsiteY143" fmla="*/ 57150 h 759047"/>
                  <a:gd name="connsiteX144" fmla="*/ 183546 w 756951"/>
                  <a:gd name="connsiteY144" fmla="*/ 53816 h 759047"/>
                  <a:gd name="connsiteX145" fmla="*/ 203930 w 756951"/>
                  <a:gd name="connsiteY145" fmla="*/ 87820 h 759047"/>
                  <a:gd name="connsiteX146" fmla="*/ 199072 w 756951"/>
                  <a:gd name="connsiteY146" fmla="*/ 90773 h 759047"/>
                  <a:gd name="connsiteX147" fmla="*/ 506539 w 756951"/>
                  <a:gd name="connsiteY147" fmla="*/ 64579 h 759047"/>
                  <a:gd name="connsiteX148" fmla="*/ 501205 w 756951"/>
                  <a:gd name="connsiteY148" fmla="*/ 62484 h 759047"/>
                  <a:gd name="connsiteX149" fmla="*/ 515493 w 756951"/>
                  <a:gd name="connsiteY149" fmla="*/ 25527 h 759047"/>
                  <a:gd name="connsiteX150" fmla="*/ 521398 w 756951"/>
                  <a:gd name="connsiteY150" fmla="*/ 27908 h 759047"/>
                  <a:gd name="connsiteX151" fmla="*/ 506539 w 756951"/>
                  <a:gd name="connsiteY151" fmla="*/ 64579 h 759047"/>
                  <a:gd name="connsiteX152" fmla="*/ 255079 w 756951"/>
                  <a:gd name="connsiteY152" fmla="*/ 62674 h 759047"/>
                  <a:gd name="connsiteX153" fmla="*/ 240696 w 756951"/>
                  <a:gd name="connsiteY153" fmla="*/ 25718 h 759047"/>
                  <a:gd name="connsiteX154" fmla="*/ 246697 w 756951"/>
                  <a:gd name="connsiteY154" fmla="*/ 23431 h 759047"/>
                  <a:gd name="connsiteX155" fmla="*/ 260413 w 756951"/>
                  <a:gd name="connsiteY155" fmla="*/ 60579 h 759047"/>
                  <a:gd name="connsiteX156" fmla="*/ 255079 w 756951"/>
                  <a:gd name="connsiteY156" fmla="*/ 62674 h 759047"/>
                  <a:gd name="connsiteX157" fmla="*/ 446532 w 756951"/>
                  <a:gd name="connsiteY157" fmla="*/ 46387 h 759047"/>
                  <a:gd name="connsiteX158" fmla="*/ 440912 w 756951"/>
                  <a:gd name="connsiteY158" fmla="*/ 45339 h 759047"/>
                  <a:gd name="connsiteX159" fmla="*/ 448151 w 756951"/>
                  <a:gd name="connsiteY159" fmla="*/ 6382 h 759047"/>
                  <a:gd name="connsiteX160" fmla="*/ 454437 w 756951"/>
                  <a:gd name="connsiteY160" fmla="*/ 7620 h 759047"/>
                  <a:gd name="connsiteX161" fmla="*/ 446532 w 756951"/>
                  <a:gd name="connsiteY161" fmla="*/ 46387 h 759047"/>
                  <a:gd name="connsiteX162" fmla="*/ 315277 w 756951"/>
                  <a:gd name="connsiteY162" fmla="*/ 45434 h 759047"/>
                  <a:gd name="connsiteX163" fmla="*/ 307943 w 756951"/>
                  <a:gd name="connsiteY163" fmla="*/ 6477 h 759047"/>
                  <a:gd name="connsiteX164" fmla="*/ 314230 w 756951"/>
                  <a:gd name="connsiteY164" fmla="*/ 5334 h 759047"/>
                  <a:gd name="connsiteX165" fmla="*/ 320897 w 756951"/>
                  <a:gd name="connsiteY165" fmla="*/ 44387 h 759047"/>
                  <a:gd name="connsiteX166" fmla="*/ 315277 w 756951"/>
                  <a:gd name="connsiteY166" fmla="*/ 45434 h 759047"/>
                  <a:gd name="connsiteX167" fmla="*/ 384143 w 756951"/>
                  <a:gd name="connsiteY167" fmla="*/ 39624 h 759047"/>
                  <a:gd name="connsiteX168" fmla="*/ 378428 w 756951"/>
                  <a:gd name="connsiteY168" fmla="*/ 39624 h 759047"/>
                  <a:gd name="connsiteX169" fmla="*/ 377666 w 756951"/>
                  <a:gd name="connsiteY169" fmla="*/ 39624 h 759047"/>
                  <a:gd name="connsiteX170" fmla="*/ 377666 w 756951"/>
                  <a:gd name="connsiteY170" fmla="*/ 0 h 759047"/>
                  <a:gd name="connsiteX171" fmla="*/ 378333 w 756951"/>
                  <a:gd name="connsiteY171" fmla="*/ 0 h 759047"/>
                  <a:gd name="connsiteX172" fmla="*/ 384810 w 756951"/>
                  <a:gd name="connsiteY172" fmla="*/ 95 h 759047"/>
                  <a:gd name="connsiteX173" fmla="*/ 384143 w 756951"/>
                  <a:gd name="connsiteY173" fmla="*/ 39624 h 759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756951" h="759047">
                    <a:moveTo>
                      <a:pt x="378809" y="759047"/>
                    </a:moveTo>
                    <a:lnTo>
                      <a:pt x="378428" y="759047"/>
                    </a:lnTo>
                    <a:cubicBezTo>
                      <a:pt x="376428" y="759047"/>
                      <a:pt x="374428" y="759047"/>
                      <a:pt x="372427" y="759047"/>
                    </a:cubicBezTo>
                    <a:lnTo>
                      <a:pt x="372999" y="719423"/>
                    </a:lnTo>
                    <a:cubicBezTo>
                      <a:pt x="374809" y="719423"/>
                      <a:pt x="376618" y="719423"/>
                      <a:pt x="378333" y="719423"/>
                    </a:cubicBezTo>
                    <a:lnTo>
                      <a:pt x="378714" y="719423"/>
                    </a:lnTo>
                    <a:lnTo>
                      <a:pt x="378714" y="759047"/>
                    </a:lnTo>
                    <a:close/>
                    <a:moveTo>
                      <a:pt x="442246" y="753713"/>
                    </a:moveTo>
                    <a:lnTo>
                      <a:pt x="435673" y="714661"/>
                    </a:lnTo>
                    <a:cubicBezTo>
                      <a:pt x="437579" y="714375"/>
                      <a:pt x="439388" y="713994"/>
                      <a:pt x="441293" y="713708"/>
                    </a:cubicBezTo>
                    <a:lnTo>
                      <a:pt x="448532" y="752666"/>
                    </a:lnTo>
                    <a:cubicBezTo>
                      <a:pt x="446437" y="752951"/>
                      <a:pt x="444341" y="753332"/>
                      <a:pt x="442246" y="753713"/>
                    </a:cubicBezTo>
                    <a:close/>
                    <a:moveTo>
                      <a:pt x="309181" y="752666"/>
                    </a:moveTo>
                    <a:cubicBezTo>
                      <a:pt x="307086" y="752285"/>
                      <a:pt x="304990" y="751904"/>
                      <a:pt x="302895" y="751427"/>
                    </a:cubicBezTo>
                    <a:lnTo>
                      <a:pt x="310705" y="712565"/>
                    </a:lnTo>
                    <a:cubicBezTo>
                      <a:pt x="312610" y="712946"/>
                      <a:pt x="314420" y="713327"/>
                      <a:pt x="316325" y="713613"/>
                    </a:cubicBezTo>
                    <a:lnTo>
                      <a:pt x="309181" y="752666"/>
                    </a:lnTo>
                    <a:close/>
                    <a:moveTo>
                      <a:pt x="509968" y="735616"/>
                    </a:moveTo>
                    <a:lnTo>
                      <a:pt x="496252" y="698468"/>
                    </a:lnTo>
                    <a:cubicBezTo>
                      <a:pt x="498062" y="697802"/>
                      <a:pt x="499776" y="697135"/>
                      <a:pt x="501586" y="696468"/>
                    </a:cubicBezTo>
                    <a:lnTo>
                      <a:pt x="515969" y="733425"/>
                    </a:lnTo>
                    <a:cubicBezTo>
                      <a:pt x="513969" y="734092"/>
                      <a:pt x="511969" y="734854"/>
                      <a:pt x="509968" y="735616"/>
                    </a:cubicBezTo>
                    <a:close/>
                    <a:moveTo>
                      <a:pt x="241745" y="733616"/>
                    </a:moveTo>
                    <a:cubicBezTo>
                      <a:pt x="239744" y="732854"/>
                      <a:pt x="237744" y="732092"/>
                      <a:pt x="235839" y="731234"/>
                    </a:cubicBezTo>
                    <a:lnTo>
                      <a:pt x="250793" y="694563"/>
                    </a:lnTo>
                    <a:cubicBezTo>
                      <a:pt x="252603" y="695325"/>
                      <a:pt x="254317" y="695992"/>
                      <a:pt x="256127" y="696658"/>
                    </a:cubicBezTo>
                    <a:lnTo>
                      <a:pt x="241745" y="733616"/>
                    </a:lnTo>
                    <a:close/>
                    <a:moveTo>
                      <a:pt x="573119" y="705422"/>
                    </a:moveTo>
                    <a:lnTo>
                      <a:pt x="552831" y="671417"/>
                    </a:lnTo>
                    <a:cubicBezTo>
                      <a:pt x="554450" y="670465"/>
                      <a:pt x="556070" y="669417"/>
                      <a:pt x="557689" y="668464"/>
                    </a:cubicBezTo>
                    <a:lnTo>
                      <a:pt x="578644" y="702088"/>
                    </a:lnTo>
                    <a:cubicBezTo>
                      <a:pt x="576739" y="703231"/>
                      <a:pt x="574929" y="704279"/>
                      <a:pt x="573119" y="705422"/>
                    </a:cubicBezTo>
                    <a:close/>
                    <a:moveTo>
                      <a:pt x="178975" y="702374"/>
                    </a:moveTo>
                    <a:cubicBezTo>
                      <a:pt x="177165" y="701231"/>
                      <a:pt x="175355" y="700087"/>
                      <a:pt x="173545" y="698945"/>
                    </a:cubicBezTo>
                    <a:lnTo>
                      <a:pt x="194976" y="665607"/>
                    </a:lnTo>
                    <a:cubicBezTo>
                      <a:pt x="196596" y="666655"/>
                      <a:pt x="198215" y="667703"/>
                      <a:pt x="199834" y="668655"/>
                    </a:cubicBezTo>
                    <a:lnTo>
                      <a:pt x="178975" y="702374"/>
                    </a:lnTo>
                    <a:close/>
                    <a:moveTo>
                      <a:pt x="629602" y="664083"/>
                    </a:moveTo>
                    <a:lnTo>
                      <a:pt x="603409" y="634365"/>
                    </a:lnTo>
                    <a:cubicBezTo>
                      <a:pt x="604838" y="633127"/>
                      <a:pt x="606266" y="631889"/>
                      <a:pt x="607600" y="630555"/>
                    </a:cubicBezTo>
                    <a:lnTo>
                      <a:pt x="634365" y="659797"/>
                    </a:lnTo>
                    <a:cubicBezTo>
                      <a:pt x="632746" y="661226"/>
                      <a:pt x="631126" y="662654"/>
                      <a:pt x="629602" y="664083"/>
                    </a:cubicBezTo>
                    <a:close/>
                    <a:moveTo>
                      <a:pt x="123063" y="660273"/>
                    </a:moveTo>
                    <a:cubicBezTo>
                      <a:pt x="121444" y="658844"/>
                      <a:pt x="119919" y="657416"/>
                      <a:pt x="118396" y="655892"/>
                    </a:cubicBezTo>
                    <a:lnTo>
                      <a:pt x="145542" y="627031"/>
                    </a:lnTo>
                    <a:cubicBezTo>
                      <a:pt x="146971" y="628364"/>
                      <a:pt x="148304" y="629603"/>
                      <a:pt x="149733" y="630936"/>
                    </a:cubicBezTo>
                    <a:lnTo>
                      <a:pt x="123063" y="660273"/>
                    </a:lnTo>
                    <a:close/>
                    <a:moveTo>
                      <a:pt x="677608" y="613124"/>
                    </a:moveTo>
                    <a:lnTo>
                      <a:pt x="646366" y="588740"/>
                    </a:lnTo>
                    <a:cubicBezTo>
                      <a:pt x="647509" y="587216"/>
                      <a:pt x="648652" y="585692"/>
                      <a:pt x="649795" y="584264"/>
                    </a:cubicBezTo>
                    <a:lnTo>
                      <a:pt x="681418" y="608171"/>
                    </a:lnTo>
                    <a:cubicBezTo>
                      <a:pt x="680180" y="609695"/>
                      <a:pt x="678942" y="611410"/>
                      <a:pt x="677608" y="613124"/>
                    </a:cubicBezTo>
                    <a:close/>
                    <a:moveTo>
                      <a:pt x="75819" y="608552"/>
                    </a:moveTo>
                    <a:cubicBezTo>
                      <a:pt x="74580" y="606838"/>
                      <a:pt x="73247" y="605123"/>
                      <a:pt x="72009" y="603409"/>
                    </a:cubicBezTo>
                    <a:lnTo>
                      <a:pt x="104013" y="579977"/>
                    </a:lnTo>
                    <a:cubicBezTo>
                      <a:pt x="105156" y="581501"/>
                      <a:pt x="106299" y="583025"/>
                      <a:pt x="107442" y="584549"/>
                    </a:cubicBezTo>
                    <a:lnTo>
                      <a:pt x="75819" y="608552"/>
                    </a:lnTo>
                    <a:close/>
                    <a:moveTo>
                      <a:pt x="715518" y="554164"/>
                    </a:moveTo>
                    <a:lnTo>
                      <a:pt x="680371" y="535877"/>
                    </a:lnTo>
                    <a:cubicBezTo>
                      <a:pt x="681228" y="534162"/>
                      <a:pt x="682085" y="532448"/>
                      <a:pt x="682942" y="530733"/>
                    </a:cubicBezTo>
                    <a:lnTo>
                      <a:pt x="718375" y="548450"/>
                    </a:lnTo>
                    <a:cubicBezTo>
                      <a:pt x="717423" y="550450"/>
                      <a:pt x="716470" y="552260"/>
                      <a:pt x="715518" y="554164"/>
                    </a:cubicBezTo>
                    <a:close/>
                    <a:moveTo>
                      <a:pt x="38862" y="549116"/>
                    </a:moveTo>
                    <a:cubicBezTo>
                      <a:pt x="37909" y="547211"/>
                      <a:pt x="36957" y="545306"/>
                      <a:pt x="36004" y="543401"/>
                    </a:cubicBezTo>
                    <a:lnTo>
                      <a:pt x="71723" y="526352"/>
                    </a:lnTo>
                    <a:cubicBezTo>
                      <a:pt x="72580" y="528066"/>
                      <a:pt x="73342" y="529781"/>
                      <a:pt x="74200" y="531400"/>
                    </a:cubicBezTo>
                    <a:lnTo>
                      <a:pt x="38862" y="549116"/>
                    </a:lnTo>
                    <a:close/>
                    <a:moveTo>
                      <a:pt x="741902" y="489299"/>
                    </a:moveTo>
                    <a:lnTo>
                      <a:pt x="703993" y="477869"/>
                    </a:lnTo>
                    <a:cubicBezTo>
                      <a:pt x="704564" y="476060"/>
                      <a:pt x="705040" y="474250"/>
                      <a:pt x="705612" y="472345"/>
                    </a:cubicBezTo>
                    <a:lnTo>
                      <a:pt x="743712" y="483203"/>
                    </a:lnTo>
                    <a:cubicBezTo>
                      <a:pt x="743045" y="485204"/>
                      <a:pt x="742473" y="487204"/>
                      <a:pt x="741902" y="489299"/>
                    </a:cubicBezTo>
                    <a:close/>
                    <a:moveTo>
                      <a:pt x="13525" y="483870"/>
                    </a:moveTo>
                    <a:cubicBezTo>
                      <a:pt x="12954" y="481870"/>
                      <a:pt x="12382" y="479774"/>
                      <a:pt x="11811" y="477679"/>
                    </a:cubicBezTo>
                    <a:lnTo>
                      <a:pt x="50101" y="467392"/>
                    </a:lnTo>
                    <a:cubicBezTo>
                      <a:pt x="50578" y="469201"/>
                      <a:pt x="51054" y="471106"/>
                      <a:pt x="51625" y="472916"/>
                    </a:cubicBezTo>
                    <a:lnTo>
                      <a:pt x="13525" y="483870"/>
                    </a:lnTo>
                    <a:close/>
                    <a:moveTo>
                      <a:pt x="755809" y="420624"/>
                    </a:moveTo>
                    <a:lnTo>
                      <a:pt x="716375" y="416338"/>
                    </a:lnTo>
                    <a:cubicBezTo>
                      <a:pt x="716566" y="414433"/>
                      <a:pt x="716756" y="412623"/>
                      <a:pt x="716946" y="410718"/>
                    </a:cubicBezTo>
                    <a:lnTo>
                      <a:pt x="756380" y="414242"/>
                    </a:lnTo>
                    <a:cubicBezTo>
                      <a:pt x="756189" y="416433"/>
                      <a:pt x="755999" y="418529"/>
                      <a:pt x="755809" y="420624"/>
                    </a:cubicBezTo>
                    <a:close/>
                    <a:moveTo>
                      <a:pt x="571" y="415099"/>
                    </a:moveTo>
                    <a:cubicBezTo>
                      <a:pt x="381" y="413004"/>
                      <a:pt x="190" y="410813"/>
                      <a:pt x="0" y="408718"/>
                    </a:cubicBezTo>
                    <a:lnTo>
                      <a:pt x="39528" y="405765"/>
                    </a:lnTo>
                    <a:cubicBezTo>
                      <a:pt x="39719" y="407670"/>
                      <a:pt x="39814" y="409575"/>
                      <a:pt x="40005" y="411385"/>
                    </a:cubicBezTo>
                    <a:lnTo>
                      <a:pt x="571" y="415099"/>
                    </a:lnTo>
                    <a:close/>
                    <a:moveTo>
                      <a:pt x="717423" y="353663"/>
                    </a:moveTo>
                    <a:cubicBezTo>
                      <a:pt x="717328" y="351758"/>
                      <a:pt x="717137" y="349853"/>
                      <a:pt x="716946" y="347948"/>
                    </a:cubicBezTo>
                    <a:lnTo>
                      <a:pt x="756380" y="344329"/>
                    </a:lnTo>
                    <a:cubicBezTo>
                      <a:pt x="756571" y="346424"/>
                      <a:pt x="756761" y="348520"/>
                      <a:pt x="756952" y="350710"/>
                    </a:cubicBezTo>
                    <a:lnTo>
                      <a:pt x="717423" y="353663"/>
                    </a:lnTo>
                    <a:close/>
                    <a:moveTo>
                      <a:pt x="39910" y="348615"/>
                    </a:moveTo>
                    <a:lnTo>
                      <a:pt x="476" y="345091"/>
                    </a:lnTo>
                    <a:cubicBezTo>
                      <a:pt x="666" y="342995"/>
                      <a:pt x="857" y="340900"/>
                      <a:pt x="1143" y="338709"/>
                    </a:cubicBezTo>
                    <a:lnTo>
                      <a:pt x="40576" y="342900"/>
                    </a:lnTo>
                    <a:cubicBezTo>
                      <a:pt x="40291" y="344805"/>
                      <a:pt x="40100" y="346710"/>
                      <a:pt x="39910" y="348615"/>
                    </a:cubicBezTo>
                    <a:close/>
                    <a:moveTo>
                      <a:pt x="706945" y="291846"/>
                    </a:moveTo>
                    <a:cubicBezTo>
                      <a:pt x="706469" y="290036"/>
                      <a:pt x="705993" y="288131"/>
                      <a:pt x="705422" y="286322"/>
                    </a:cubicBezTo>
                    <a:lnTo>
                      <a:pt x="743522" y="275463"/>
                    </a:lnTo>
                    <a:cubicBezTo>
                      <a:pt x="744093" y="277463"/>
                      <a:pt x="744664" y="279559"/>
                      <a:pt x="745236" y="281654"/>
                    </a:cubicBezTo>
                    <a:lnTo>
                      <a:pt x="706945" y="291846"/>
                    </a:lnTo>
                    <a:close/>
                    <a:moveTo>
                      <a:pt x="51339" y="286988"/>
                    </a:moveTo>
                    <a:lnTo>
                      <a:pt x="13239" y="276225"/>
                    </a:lnTo>
                    <a:cubicBezTo>
                      <a:pt x="13811" y="274130"/>
                      <a:pt x="14382" y="272129"/>
                      <a:pt x="15049" y="270129"/>
                    </a:cubicBezTo>
                    <a:lnTo>
                      <a:pt x="52959" y="281559"/>
                    </a:lnTo>
                    <a:cubicBezTo>
                      <a:pt x="52388" y="283274"/>
                      <a:pt x="51816" y="285179"/>
                      <a:pt x="51339" y="286988"/>
                    </a:cubicBezTo>
                    <a:close/>
                    <a:moveTo>
                      <a:pt x="685229" y="232981"/>
                    </a:moveTo>
                    <a:cubicBezTo>
                      <a:pt x="684371" y="231267"/>
                      <a:pt x="683609" y="229553"/>
                      <a:pt x="682752" y="227838"/>
                    </a:cubicBezTo>
                    <a:lnTo>
                      <a:pt x="718185" y="210122"/>
                    </a:lnTo>
                    <a:cubicBezTo>
                      <a:pt x="719138" y="212026"/>
                      <a:pt x="720090" y="213931"/>
                      <a:pt x="720947" y="215837"/>
                    </a:cubicBezTo>
                    <a:lnTo>
                      <a:pt x="685229" y="232981"/>
                    </a:lnTo>
                    <a:close/>
                    <a:moveTo>
                      <a:pt x="73914" y="228505"/>
                    </a:moveTo>
                    <a:lnTo>
                      <a:pt x="38385" y="210883"/>
                    </a:lnTo>
                    <a:cubicBezTo>
                      <a:pt x="39338" y="208978"/>
                      <a:pt x="40291" y="207074"/>
                      <a:pt x="41243" y="205168"/>
                    </a:cubicBezTo>
                    <a:lnTo>
                      <a:pt x="76390" y="223361"/>
                    </a:lnTo>
                    <a:cubicBezTo>
                      <a:pt x="75629" y="225076"/>
                      <a:pt x="74771" y="226790"/>
                      <a:pt x="73914" y="228505"/>
                    </a:cubicBezTo>
                    <a:close/>
                    <a:moveTo>
                      <a:pt x="653129" y="179261"/>
                    </a:moveTo>
                    <a:cubicBezTo>
                      <a:pt x="651986" y="177737"/>
                      <a:pt x="650843" y="176213"/>
                      <a:pt x="649700" y="174689"/>
                    </a:cubicBezTo>
                    <a:lnTo>
                      <a:pt x="681323" y="150781"/>
                    </a:lnTo>
                    <a:cubicBezTo>
                      <a:pt x="682561" y="152495"/>
                      <a:pt x="683895" y="154210"/>
                      <a:pt x="685133" y="155924"/>
                    </a:cubicBezTo>
                    <a:lnTo>
                      <a:pt x="653129" y="179261"/>
                    </a:lnTo>
                    <a:close/>
                    <a:moveTo>
                      <a:pt x="106870" y="175069"/>
                    </a:moveTo>
                    <a:lnTo>
                      <a:pt x="75247" y="151162"/>
                    </a:lnTo>
                    <a:cubicBezTo>
                      <a:pt x="76485" y="149447"/>
                      <a:pt x="77819" y="147828"/>
                      <a:pt x="79153" y="146114"/>
                    </a:cubicBezTo>
                    <a:lnTo>
                      <a:pt x="110394" y="170497"/>
                    </a:lnTo>
                    <a:cubicBezTo>
                      <a:pt x="109156" y="172021"/>
                      <a:pt x="108013" y="173545"/>
                      <a:pt x="106870" y="175069"/>
                    </a:cubicBezTo>
                    <a:close/>
                    <a:moveTo>
                      <a:pt x="611600" y="132207"/>
                    </a:moveTo>
                    <a:cubicBezTo>
                      <a:pt x="610172" y="130873"/>
                      <a:pt x="608838" y="129635"/>
                      <a:pt x="607409" y="128302"/>
                    </a:cubicBezTo>
                    <a:lnTo>
                      <a:pt x="634079" y="99060"/>
                    </a:lnTo>
                    <a:cubicBezTo>
                      <a:pt x="635603" y="100489"/>
                      <a:pt x="637222" y="101918"/>
                      <a:pt x="638747" y="103442"/>
                    </a:cubicBezTo>
                    <a:lnTo>
                      <a:pt x="611600" y="132207"/>
                    </a:lnTo>
                    <a:close/>
                    <a:moveTo>
                      <a:pt x="149066" y="128683"/>
                    </a:moveTo>
                    <a:lnTo>
                      <a:pt x="122301" y="99441"/>
                    </a:lnTo>
                    <a:cubicBezTo>
                      <a:pt x="123825" y="98012"/>
                      <a:pt x="125444" y="96583"/>
                      <a:pt x="127063" y="95155"/>
                    </a:cubicBezTo>
                    <a:lnTo>
                      <a:pt x="153352" y="124873"/>
                    </a:lnTo>
                    <a:cubicBezTo>
                      <a:pt x="151923" y="126111"/>
                      <a:pt x="150495" y="127349"/>
                      <a:pt x="149066" y="128683"/>
                    </a:cubicBezTo>
                    <a:close/>
                    <a:moveTo>
                      <a:pt x="562260" y="93536"/>
                    </a:moveTo>
                    <a:cubicBezTo>
                      <a:pt x="560641" y="92488"/>
                      <a:pt x="559022" y="91440"/>
                      <a:pt x="557403" y="90488"/>
                    </a:cubicBezTo>
                    <a:lnTo>
                      <a:pt x="578262" y="56769"/>
                    </a:lnTo>
                    <a:cubicBezTo>
                      <a:pt x="580072" y="57912"/>
                      <a:pt x="581882" y="59055"/>
                      <a:pt x="583692" y="60198"/>
                    </a:cubicBezTo>
                    <a:lnTo>
                      <a:pt x="562260" y="93536"/>
                    </a:lnTo>
                    <a:close/>
                    <a:moveTo>
                      <a:pt x="199072" y="90773"/>
                    </a:moveTo>
                    <a:lnTo>
                      <a:pt x="178117" y="57150"/>
                    </a:lnTo>
                    <a:cubicBezTo>
                      <a:pt x="179927" y="56007"/>
                      <a:pt x="181737" y="54959"/>
                      <a:pt x="183546" y="53816"/>
                    </a:cubicBezTo>
                    <a:lnTo>
                      <a:pt x="203930" y="87820"/>
                    </a:lnTo>
                    <a:cubicBezTo>
                      <a:pt x="202311" y="88773"/>
                      <a:pt x="200596" y="89725"/>
                      <a:pt x="199072" y="90773"/>
                    </a:cubicBezTo>
                    <a:close/>
                    <a:moveTo>
                      <a:pt x="506539" y="64579"/>
                    </a:moveTo>
                    <a:cubicBezTo>
                      <a:pt x="504825" y="63818"/>
                      <a:pt x="503015" y="63151"/>
                      <a:pt x="501205" y="62484"/>
                    </a:cubicBezTo>
                    <a:lnTo>
                      <a:pt x="515493" y="25527"/>
                    </a:lnTo>
                    <a:cubicBezTo>
                      <a:pt x="517493" y="26289"/>
                      <a:pt x="519493" y="27051"/>
                      <a:pt x="521398" y="27908"/>
                    </a:cubicBezTo>
                    <a:lnTo>
                      <a:pt x="506539" y="64579"/>
                    </a:lnTo>
                    <a:close/>
                    <a:moveTo>
                      <a:pt x="255079" y="62674"/>
                    </a:moveTo>
                    <a:lnTo>
                      <a:pt x="240696" y="25718"/>
                    </a:lnTo>
                    <a:cubicBezTo>
                      <a:pt x="242697" y="24955"/>
                      <a:pt x="244697" y="24193"/>
                      <a:pt x="246697" y="23431"/>
                    </a:cubicBezTo>
                    <a:lnTo>
                      <a:pt x="260413" y="60579"/>
                    </a:lnTo>
                    <a:cubicBezTo>
                      <a:pt x="258603" y="61341"/>
                      <a:pt x="256794" y="62008"/>
                      <a:pt x="255079" y="62674"/>
                    </a:cubicBezTo>
                    <a:close/>
                    <a:moveTo>
                      <a:pt x="446532" y="46387"/>
                    </a:moveTo>
                    <a:cubicBezTo>
                      <a:pt x="444722" y="46006"/>
                      <a:pt x="442817" y="45625"/>
                      <a:pt x="440912" y="45339"/>
                    </a:cubicBezTo>
                    <a:lnTo>
                      <a:pt x="448151" y="6382"/>
                    </a:lnTo>
                    <a:cubicBezTo>
                      <a:pt x="450246" y="6763"/>
                      <a:pt x="452342" y="7144"/>
                      <a:pt x="454437" y="7620"/>
                    </a:cubicBezTo>
                    <a:lnTo>
                      <a:pt x="446532" y="46387"/>
                    </a:lnTo>
                    <a:close/>
                    <a:moveTo>
                      <a:pt x="315277" y="45434"/>
                    </a:moveTo>
                    <a:lnTo>
                      <a:pt x="307943" y="6477"/>
                    </a:lnTo>
                    <a:cubicBezTo>
                      <a:pt x="310039" y="6096"/>
                      <a:pt x="312134" y="5715"/>
                      <a:pt x="314230" y="5334"/>
                    </a:cubicBezTo>
                    <a:lnTo>
                      <a:pt x="320897" y="44387"/>
                    </a:lnTo>
                    <a:cubicBezTo>
                      <a:pt x="318992" y="44768"/>
                      <a:pt x="317182" y="45148"/>
                      <a:pt x="315277" y="45434"/>
                    </a:cubicBezTo>
                    <a:close/>
                    <a:moveTo>
                      <a:pt x="384143" y="39624"/>
                    </a:moveTo>
                    <a:cubicBezTo>
                      <a:pt x="382238" y="39624"/>
                      <a:pt x="380333" y="39624"/>
                      <a:pt x="378428" y="39624"/>
                    </a:cubicBezTo>
                    <a:lnTo>
                      <a:pt x="377666" y="39624"/>
                    </a:lnTo>
                    <a:lnTo>
                      <a:pt x="377666" y="0"/>
                    </a:lnTo>
                    <a:lnTo>
                      <a:pt x="378333" y="0"/>
                    </a:lnTo>
                    <a:cubicBezTo>
                      <a:pt x="380523" y="0"/>
                      <a:pt x="382714" y="0"/>
                      <a:pt x="384810" y="95"/>
                    </a:cubicBezTo>
                    <a:lnTo>
                      <a:pt x="384143" y="396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0A6FF4A4-3DE0-4B13-BEF0-25DD8F6C8104}"/>
                  </a:ext>
                </a:extLst>
              </p:cNvPr>
              <p:cNvSpPr/>
              <p:nvPr/>
            </p:nvSpPr>
            <p:spPr>
              <a:xfrm>
                <a:off x="7554848" y="1997773"/>
                <a:ext cx="628269" cy="628268"/>
              </a:xfrm>
              <a:custGeom>
                <a:avLst/>
                <a:gdLst>
                  <a:gd name="connsiteX0" fmla="*/ 314420 w 628269"/>
                  <a:gd name="connsiteY0" fmla="*/ 628269 h 628268"/>
                  <a:gd name="connsiteX1" fmla="*/ 314040 w 628269"/>
                  <a:gd name="connsiteY1" fmla="*/ 628269 h 628268"/>
                  <a:gd name="connsiteX2" fmla="*/ 308039 w 628269"/>
                  <a:gd name="connsiteY2" fmla="*/ 628174 h 628268"/>
                  <a:gd name="connsiteX3" fmla="*/ 308801 w 628269"/>
                  <a:gd name="connsiteY3" fmla="*/ 588550 h 628268"/>
                  <a:gd name="connsiteX4" fmla="*/ 314040 w 628269"/>
                  <a:gd name="connsiteY4" fmla="*/ 588645 h 628268"/>
                  <a:gd name="connsiteX5" fmla="*/ 314420 w 628269"/>
                  <a:gd name="connsiteY5" fmla="*/ 588645 h 628268"/>
                  <a:gd name="connsiteX6" fmla="*/ 314420 w 628269"/>
                  <a:gd name="connsiteY6" fmla="*/ 628269 h 628268"/>
                  <a:gd name="connsiteX7" fmla="*/ 378047 w 628269"/>
                  <a:gd name="connsiteY7" fmla="*/ 621792 h 628268"/>
                  <a:gd name="connsiteX8" fmla="*/ 370047 w 628269"/>
                  <a:gd name="connsiteY8" fmla="*/ 583025 h 628268"/>
                  <a:gd name="connsiteX9" fmla="*/ 375476 w 628269"/>
                  <a:gd name="connsiteY9" fmla="*/ 581787 h 628268"/>
                  <a:gd name="connsiteX10" fmla="*/ 384334 w 628269"/>
                  <a:gd name="connsiteY10" fmla="*/ 620458 h 628268"/>
                  <a:gd name="connsiteX11" fmla="*/ 378047 w 628269"/>
                  <a:gd name="connsiteY11" fmla="*/ 621792 h 628268"/>
                  <a:gd name="connsiteX12" fmla="*/ 244603 w 628269"/>
                  <a:gd name="connsiteY12" fmla="*/ 620554 h 628268"/>
                  <a:gd name="connsiteX13" fmla="*/ 238411 w 628269"/>
                  <a:gd name="connsiteY13" fmla="*/ 619125 h 628268"/>
                  <a:gd name="connsiteX14" fmla="*/ 247936 w 628269"/>
                  <a:gd name="connsiteY14" fmla="*/ 580644 h 628268"/>
                  <a:gd name="connsiteX15" fmla="*/ 253365 w 628269"/>
                  <a:gd name="connsiteY15" fmla="*/ 581977 h 628268"/>
                  <a:gd name="connsiteX16" fmla="*/ 244603 w 628269"/>
                  <a:gd name="connsiteY16" fmla="*/ 620554 h 628268"/>
                  <a:gd name="connsiteX17" fmla="*/ 444913 w 628269"/>
                  <a:gd name="connsiteY17" fmla="*/ 599789 h 628268"/>
                  <a:gd name="connsiteX18" fmla="*/ 428340 w 628269"/>
                  <a:gd name="connsiteY18" fmla="*/ 563785 h 628268"/>
                  <a:gd name="connsiteX19" fmla="*/ 433388 w 628269"/>
                  <a:gd name="connsiteY19" fmla="*/ 561404 h 628268"/>
                  <a:gd name="connsiteX20" fmla="*/ 450628 w 628269"/>
                  <a:gd name="connsiteY20" fmla="*/ 597122 h 628268"/>
                  <a:gd name="connsiteX21" fmla="*/ 444913 w 628269"/>
                  <a:gd name="connsiteY21" fmla="*/ 599789 h 628268"/>
                  <a:gd name="connsiteX22" fmla="*/ 178118 w 628269"/>
                  <a:gd name="connsiteY22" fmla="*/ 597408 h 628268"/>
                  <a:gd name="connsiteX23" fmla="*/ 172308 w 628269"/>
                  <a:gd name="connsiteY23" fmla="*/ 594551 h 628268"/>
                  <a:gd name="connsiteX24" fmla="*/ 190215 w 628269"/>
                  <a:gd name="connsiteY24" fmla="*/ 559213 h 628268"/>
                  <a:gd name="connsiteX25" fmla="*/ 195263 w 628269"/>
                  <a:gd name="connsiteY25" fmla="*/ 561689 h 628268"/>
                  <a:gd name="connsiteX26" fmla="*/ 178118 w 628269"/>
                  <a:gd name="connsiteY26" fmla="*/ 597408 h 628268"/>
                  <a:gd name="connsiteX27" fmla="*/ 505111 w 628269"/>
                  <a:gd name="connsiteY27" fmla="*/ 563499 h 628268"/>
                  <a:gd name="connsiteX28" fmla="*/ 481013 w 628269"/>
                  <a:gd name="connsiteY28" fmla="*/ 532067 h 628268"/>
                  <a:gd name="connsiteX29" fmla="*/ 485394 w 628269"/>
                  <a:gd name="connsiteY29" fmla="*/ 528637 h 628268"/>
                  <a:gd name="connsiteX30" fmla="*/ 510159 w 628269"/>
                  <a:gd name="connsiteY30" fmla="*/ 559594 h 628268"/>
                  <a:gd name="connsiteX31" fmla="*/ 505111 w 628269"/>
                  <a:gd name="connsiteY31" fmla="*/ 563499 h 628268"/>
                  <a:gd name="connsiteX32" fmla="*/ 118586 w 628269"/>
                  <a:gd name="connsiteY32" fmla="*/ 559975 h 628268"/>
                  <a:gd name="connsiteX33" fmla="*/ 113634 w 628269"/>
                  <a:gd name="connsiteY33" fmla="*/ 555974 h 628268"/>
                  <a:gd name="connsiteX34" fmla="*/ 138970 w 628269"/>
                  <a:gd name="connsiteY34" fmla="*/ 525494 h 628268"/>
                  <a:gd name="connsiteX35" fmla="*/ 143352 w 628269"/>
                  <a:gd name="connsiteY35" fmla="*/ 529019 h 628268"/>
                  <a:gd name="connsiteX36" fmla="*/ 118586 w 628269"/>
                  <a:gd name="connsiteY36" fmla="*/ 559975 h 628268"/>
                  <a:gd name="connsiteX37" fmla="*/ 555784 w 628269"/>
                  <a:gd name="connsiteY37" fmla="*/ 514826 h 628268"/>
                  <a:gd name="connsiteX38" fmla="*/ 525304 w 628269"/>
                  <a:gd name="connsiteY38" fmla="*/ 489490 h 628268"/>
                  <a:gd name="connsiteX39" fmla="*/ 528828 w 628269"/>
                  <a:gd name="connsiteY39" fmla="*/ 485108 h 628268"/>
                  <a:gd name="connsiteX40" fmla="*/ 559784 w 628269"/>
                  <a:gd name="connsiteY40" fmla="*/ 509778 h 628268"/>
                  <a:gd name="connsiteX41" fmla="*/ 555784 w 628269"/>
                  <a:gd name="connsiteY41" fmla="*/ 514826 h 628268"/>
                  <a:gd name="connsiteX42" fmla="*/ 68771 w 628269"/>
                  <a:gd name="connsiteY42" fmla="*/ 510349 h 628268"/>
                  <a:gd name="connsiteX43" fmla="*/ 64770 w 628269"/>
                  <a:gd name="connsiteY43" fmla="*/ 505301 h 628268"/>
                  <a:gd name="connsiteX44" fmla="*/ 96203 w 628269"/>
                  <a:gd name="connsiteY44" fmla="*/ 481203 h 628268"/>
                  <a:gd name="connsiteX45" fmla="*/ 99632 w 628269"/>
                  <a:gd name="connsiteY45" fmla="*/ 485585 h 628268"/>
                  <a:gd name="connsiteX46" fmla="*/ 68771 w 628269"/>
                  <a:gd name="connsiteY46" fmla="*/ 510349 h 628268"/>
                  <a:gd name="connsiteX47" fmla="*/ 594456 w 628269"/>
                  <a:gd name="connsiteY47" fmla="*/ 456057 h 628268"/>
                  <a:gd name="connsiteX48" fmla="*/ 559118 w 628269"/>
                  <a:gd name="connsiteY48" fmla="*/ 438150 h 628268"/>
                  <a:gd name="connsiteX49" fmla="*/ 561594 w 628269"/>
                  <a:gd name="connsiteY49" fmla="*/ 433102 h 628268"/>
                  <a:gd name="connsiteX50" fmla="*/ 597313 w 628269"/>
                  <a:gd name="connsiteY50" fmla="*/ 450247 h 628268"/>
                  <a:gd name="connsiteX51" fmla="*/ 594456 w 628269"/>
                  <a:gd name="connsiteY51" fmla="*/ 456057 h 628268"/>
                  <a:gd name="connsiteX52" fmla="*/ 31242 w 628269"/>
                  <a:gd name="connsiteY52" fmla="*/ 450914 h 628268"/>
                  <a:gd name="connsiteX53" fmla="*/ 28480 w 628269"/>
                  <a:gd name="connsiteY53" fmla="*/ 445103 h 628268"/>
                  <a:gd name="connsiteX54" fmla="*/ 64484 w 628269"/>
                  <a:gd name="connsiteY54" fmla="*/ 428530 h 628268"/>
                  <a:gd name="connsiteX55" fmla="*/ 66866 w 628269"/>
                  <a:gd name="connsiteY55" fmla="*/ 433578 h 628268"/>
                  <a:gd name="connsiteX56" fmla="*/ 31242 w 628269"/>
                  <a:gd name="connsiteY56" fmla="*/ 450914 h 628268"/>
                  <a:gd name="connsiteX57" fmla="*/ 618935 w 628269"/>
                  <a:gd name="connsiteY57" fmla="*/ 390049 h 628268"/>
                  <a:gd name="connsiteX58" fmla="*/ 580454 w 628269"/>
                  <a:gd name="connsiteY58" fmla="*/ 380524 h 628268"/>
                  <a:gd name="connsiteX59" fmla="*/ 581787 w 628269"/>
                  <a:gd name="connsiteY59" fmla="*/ 375095 h 628268"/>
                  <a:gd name="connsiteX60" fmla="*/ 620459 w 628269"/>
                  <a:gd name="connsiteY60" fmla="*/ 383858 h 628268"/>
                  <a:gd name="connsiteX61" fmla="*/ 618935 w 628269"/>
                  <a:gd name="connsiteY61" fmla="*/ 390049 h 628268"/>
                  <a:gd name="connsiteX62" fmla="*/ 7906 w 628269"/>
                  <a:gd name="connsiteY62" fmla="*/ 384524 h 628268"/>
                  <a:gd name="connsiteX63" fmla="*/ 6572 w 628269"/>
                  <a:gd name="connsiteY63" fmla="*/ 378333 h 628268"/>
                  <a:gd name="connsiteX64" fmla="*/ 45339 w 628269"/>
                  <a:gd name="connsiteY64" fmla="*/ 370237 h 628268"/>
                  <a:gd name="connsiteX65" fmla="*/ 46577 w 628269"/>
                  <a:gd name="connsiteY65" fmla="*/ 375761 h 628268"/>
                  <a:gd name="connsiteX66" fmla="*/ 7906 w 628269"/>
                  <a:gd name="connsiteY66" fmla="*/ 384524 h 628268"/>
                  <a:gd name="connsiteX67" fmla="*/ 628174 w 628269"/>
                  <a:gd name="connsiteY67" fmla="*/ 320326 h 628268"/>
                  <a:gd name="connsiteX68" fmla="*/ 588550 w 628269"/>
                  <a:gd name="connsiteY68" fmla="*/ 319564 h 628268"/>
                  <a:gd name="connsiteX69" fmla="*/ 588645 w 628269"/>
                  <a:gd name="connsiteY69" fmla="*/ 314135 h 628268"/>
                  <a:gd name="connsiteX70" fmla="*/ 628269 w 628269"/>
                  <a:gd name="connsiteY70" fmla="*/ 313944 h 628268"/>
                  <a:gd name="connsiteX71" fmla="*/ 628269 w 628269"/>
                  <a:gd name="connsiteY71" fmla="*/ 314135 h 628268"/>
                  <a:gd name="connsiteX72" fmla="*/ 628174 w 628269"/>
                  <a:gd name="connsiteY72" fmla="*/ 320326 h 628268"/>
                  <a:gd name="connsiteX73" fmla="*/ 39624 w 628269"/>
                  <a:gd name="connsiteY73" fmla="*/ 314706 h 628268"/>
                  <a:gd name="connsiteX74" fmla="*/ 0 w 628269"/>
                  <a:gd name="connsiteY74" fmla="*/ 314706 h 628268"/>
                  <a:gd name="connsiteX75" fmla="*/ 0 w 628269"/>
                  <a:gd name="connsiteY75" fmla="*/ 314135 h 628268"/>
                  <a:gd name="connsiteX76" fmla="*/ 95 w 628269"/>
                  <a:gd name="connsiteY76" fmla="*/ 308324 h 628268"/>
                  <a:gd name="connsiteX77" fmla="*/ 39720 w 628269"/>
                  <a:gd name="connsiteY77" fmla="*/ 308991 h 628268"/>
                  <a:gd name="connsiteX78" fmla="*/ 39624 w 628269"/>
                  <a:gd name="connsiteY78" fmla="*/ 314135 h 628268"/>
                  <a:gd name="connsiteX79" fmla="*/ 39624 w 628269"/>
                  <a:gd name="connsiteY79" fmla="*/ 314706 h 628268"/>
                  <a:gd name="connsiteX80" fmla="*/ 582930 w 628269"/>
                  <a:gd name="connsiteY80" fmla="*/ 258413 h 628268"/>
                  <a:gd name="connsiteX81" fmla="*/ 581787 w 628269"/>
                  <a:gd name="connsiteY81" fmla="*/ 252984 h 628268"/>
                  <a:gd name="connsiteX82" fmla="*/ 620459 w 628269"/>
                  <a:gd name="connsiteY82" fmla="*/ 244221 h 628268"/>
                  <a:gd name="connsiteX83" fmla="*/ 621792 w 628269"/>
                  <a:gd name="connsiteY83" fmla="*/ 250508 h 628268"/>
                  <a:gd name="connsiteX84" fmla="*/ 582930 w 628269"/>
                  <a:gd name="connsiteY84" fmla="*/ 258413 h 628268"/>
                  <a:gd name="connsiteX85" fmla="*/ 46292 w 628269"/>
                  <a:gd name="connsiteY85" fmla="*/ 253555 h 628268"/>
                  <a:gd name="connsiteX86" fmla="*/ 7620 w 628269"/>
                  <a:gd name="connsiteY86" fmla="*/ 244793 h 628268"/>
                  <a:gd name="connsiteX87" fmla="*/ 9144 w 628269"/>
                  <a:gd name="connsiteY87" fmla="*/ 238506 h 628268"/>
                  <a:gd name="connsiteX88" fmla="*/ 47625 w 628269"/>
                  <a:gd name="connsiteY88" fmla="*/ 248031 h 628268"/>
                  <a:gd name="connsiteX89" fmla="*/ 46292 w 628269"/>
                  <a:gd name="connsiteY89" fmla="*/ 253555 h 628268"/>
                  <a:gd name="connsiteX90" fmla="*/ 563785 w 628269"/>
                  <a:gd name="connsiteY90" fmla="*/ 200025 h 628268"/>
                  <a:gd name="connsiteX91" fmla="*/ 561404 w 628269"/>
                  <a:gd name="connsiteY91" fmla="*/ 194977 h 628268"/>
                  <a:gd name="connsiteX92" fmla="*/ 597122 w 628269"/>
                  <a:gd name="connsiteY92" fmla="*/ 177737 h 628268"/>
                  <a:gd name="connsiteX93" fmla="*/ 599885 w 628269"/>
                  <a:gd name="connsiteY93" fmla="*/ 183547 h 628268"/>
                  <a:gd name="connsiteX94" fmla="*/ 563785 w 628269"/>
                  <a:gd name="connsiteY94" fmla="*/ 200025 h 628268"/>
                  <a:gd name="connsiteX95" fmla="*/ 66485 w 628269"/>
                  <a:gd name="connsiteY95" fmla="*/ 195548 h 628268"/>
                  <a:gd name="connsiteX96" fmla="*/ 30766 w 628269"/>
                  <a:gd name="connsiteY96" fmla="*/ 178403 h 628268"/>
                  <a:gd name="connsiteX97" fmla="*/ 33624 w 628269"/>
                  <a:gd name="connsiteY97" fmla="*/ 172688 h 628268"/>
                  <a:gd name="connsiteX98" fmla="*/ 68961 w 628269"/>
                  <a:gd name="connsiteY98" fmla="*/ 190500 h 628268"/>
                  <a:gd name="connsiteX99" fmla="*/ 66485 w 628269"/>
                  <a:gd name="connsiteY99" fmla="*/ 195548 h 628268"/>
                  <a:gd name="connsiteX100" fmla="*/ 532067 w 628269"/>
                  <a:gd name="connsiteY100" fmla="*/ 147352 h 628268"/>
                  <a:gd name="connsiteX101" fmla="*/ 528638 w 628269"/>
                  <a:gd name="connsiteY101" fmla="*/ 142970 h 628268"/>
                  <a:gd name="connsiteX102" fmla="*/ 559594 w 628269"/>
                  <a:gd name="connsiteY102" fmla="*/ 118205 h 628268"/>
                  <a:gd name="connsiteX103" fmla="*/ 563499 w 628269"/>
                  <a:gd name="connsiteY103" fmla="*/ 123253 h 628268"/>
                  <a:gd name="connsiteX104" fmla="*/ 532067 w 628269"/>
                  <a:gd name="connsiteY104" fmla="*/ 147352 h 628268"/>
                  <a:gd name="connsiteX105" fmla="*/ 99156 w 628269"/>
                  <a:gd name="connsiteY105" fmla="*/ 143447 h 628268"/>
                  <a:gd name="connsiteX106" fmla="*/ 68104 w 628269"/>
                  <a:gd name="connsiteY106" fmla="*/ 118777 h 628268"/>
                  <a:gd name="connsiteX107" fmla="*/ 72104 w 628269"/>
                  <a:gd name="connsiteY107" fmla="*/ 113824 h 628268"/>
                  <a:gd name="connsiteX108" fmla="*/ 102584 w 628269"/>
                  <a:gd name="connsiteY108" fmla="*/ 139065 h 628268"/>
                  <a:gd name="connsiteX109" fmla="*/ 99156 w 628269"/>
                  <a:gd name="connsiteY109" fmla="*/ 143447 h 628268"/>
                  <a:gd name="connsiteX110" fmla="*/ 489490 w 628269"/>
                  <a:gd name="connsiteY110" fmla="*/ 103061 h 628268"/>
                  <a:gd name="connsiteX111" fmla="*/ 485204 w 628269"/>
                  <a:gd name="connsiteY111" fmla="*/ 99536 h 628268"/>
                  <a:gd name="connsiteX112" fmla="*/ 509874 w 628269"/>
                  <a:gd name="connsiteY112" fmla="*/ 68580 h 628268"/>
                  <a:gd name="connsiteX113" fmla="*/ 514827 w 628269"/>
                  <a:gd name="connsiteY113" fmla="*/ 72676 h 628268"/>
                  <a:gd name="connsiteX114" fmla="*/ 489490 w 628269"/>
                  <a:gd name="connsiteY114" fmla="*/ 103061 h 628268"/>
                  <a:gd name="connsiteX115" fmla="*/ 142494 w 628269"/>
                  <a:gd name="connsiteY115" fmla="*/ 99917 h 628268"/>
                  <a:gd name="connsiteX116" fmla="*/ 117729 w 628269"/>
                  <a:gd name="connsiteY116" fmla="*/ 68961 h 628268"/>
                  <a:gd name="connsiteX117" fmla="*/ 122777 w 628269"/>
                  <a:gd name="connsiteY117" fmla="*/ 65056 h 628268"/>
                  <a:gd name="connsiteX118" fmla="*/ 146971 w 628269"/>
                  <a:gd name="connsiteY118" fmla="*/ 96488 h 628268"/>
                  <a:gd name="connsiteX119" fmla="*/ 142494 w 628269"/>
                  <a:gd name="connsiteY119" fmla="*/ 99917 h 628268"/>
                  <a:gd name="connsiteX120" fmla="*/ 438150 w 628269"/>
                  <a:gd name="connsiteY120" fmla="*/ 69247 h 628268"/>
                  <a:gd name="connsiteX121" fmla="*/ 433102 w 628269"/>
                  <a:gd name="connsiteY121" fmla="*/ 66770 h 628268"/>
                  <a:gd name="connsiteX122" fmla="*/ 450342 w 628269"/>
                  <a:gd name="connsiteY122" fmla="*/ 31051 h 628268"/>
                  <a:gd name="connsiteX123" fmla="*/ 456057 w 628269"/>
                  <a:gd name="connsiteY123" fmla="*/ 33909 h 628268"/>
                  <a:gd name="connsiteX124" fmla="*/ 438150 w 628269"/>
                  <a:gd name="connsiteY124" fmla="*/ 69247 h 628268"/>
                  <a:gd name="connsiteX125" fmla="*/ 194406 w 628269"/>
                  <a:gd name="connsiteY125" fmla="*/ 67056 h 628268"/>
                  <a:gd name="connsiteX126" fmla="*/ 177070 w 628269"/>
                  <a:gd name="connsiteY126" fmla="*/ 31432 h 628268"/>
                  <a:gd name="connsiteX127" fmla="*/ 182880 w 628269"/>
                  <a:gd name="connsiteY127" fmla="*/ 28670 h 628268"/>
                  <a:gd name="connsiteX128" fmla="*/ 199454 w 628269"/>
                  <a:gd name="connsiteY128" fmla="*/ 64675 h 628268"/>
                  <a:gd name="connsiteX129" fmla="*/ 194406 w 628269"/>
                  <a:gd name="connsiteY129" fmla="*/ 67056 h 628268"/>
                  <a:gd name="connsiteX130" fmla="*/ 380619 w 628269"/>
                  <a:gd name="connsiteY130" fmla="*/ 47815 h 628268"/>
                  <a:gd name="connsiteX131" fmla="*/ 375190 w 628269"/>
                  <a:gd name="connsiteY131" fmla="*/ 46482 h 628268"/>
                  <a:gd name="connsiteX132" fmla="*/ 383953 w 628269"/>
                  <a:gd name="connsiteY132" fmla="*/ 7810 h 628268"/>
                  <a:gd name="connsiteX133" fmla="*/ 390240 w 628269"/>
                  <a:gd name="connsiteY133" fmla="*/ 9334 h 628268"/>
                  <a:gd name="connsiteX134" fmla="*/ 380619 w 628269"/>
                  <a:gd name="connsiteY134" fmla="*/ 47815 h 628268"/>
                  <a:gd name="connsiteX135" fmla="*/ 252318 w 628269"/>
                  <a:gd name="connsiteY135" fmla="*/ 46577 h 628268"/>
                  <a:gd name="connsiteX136" fmla="*/ 243459 w 628269"/>
                  <a:gd name="connsiteY136" fmla="*/ 8001 h 628268"/>
                  <a:gd name="connsiteX137" fmla="*/ 249746 w 628269"/>
                  <a:gd name="connsiteY137" fmla="*/ 6667 h 628268"/>
                  <a:gd name="connsiteX138" fmla="*/ 257842 w 628269"/>
                  <a:gd name="connsiteY138" fmla="*/ 45434 h 628268"/>
                  <a:gd name="connsiteX139" fmla="*/ 252318 w 628269"/>
                  <a:gd name="connsiteY139" fmla="*/ 46577 h 628268"/>
                  <a:gd name="connsiteX140" fmla="*/ 319659 w 628269"/>
                  <a:gd name="connsiteY140" fmla="*/ 39719 h 628268"/>
                  <a:gd name="connsiteX141" fmla="*/ 314040 w 628269"/>
                  <a:gd name="connsiteY141" fmla="*/ 39624 h 628268"/>
                  <a:gd name="connsiteX142" fmla="*/ 313373 w 628269"/>
                  <a:gd name="connsiteY142" fmla="*/ 39624 h 628268"/>
                  <a:gd name="connsiteX143" fmla="*/ 313373 w 628269"/>
                  <a:gd name="connsiteY143" fmla="*/ 0 h 628268"/>
                  <a:gd name="connsiteX144" fmla="*/ 313944 w 628269"/>
                  <a:gd name="connsiteY144" fmla="*/ 0 h 628268"/>
                  <a:gd name="connsiteX145" fmla="*/ 314040 w 628269"/>
                  <a:gd name="connsiteY145" fmla="*/ 0 h 628268"/>
                  <a:gd name="connsiteX146" fmla="*/ 320516 w 628269"/>
                  <a:gd name="connsiteY146" fmla="*/ 95 h 628268"/>
                  <a:gd name="connsiteX147" fmla="*/ 319659 w 628269"/>
                  <a:gd name="connsiteY147" fmla="*/ 39719 h 628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28269" h="628268">
                    <a:moveTo>
                      <a:pt x="314420" y="628269"/>
                    </a:moveTo>
                    <a:lnTo>
                      <a:pt x="314040" y="628269"/>
                    </a:lnTo>
                    <a:cubicBezTo>
                      <a:pt x="312039" y="628269"/>
                      <a:pt x="310039" y="628269"/>
                      <a:pt x="308039" y="628174"/>
                    </a:cubicBezTo>
                    <a:lnTo>
                      <a:pt x="308801" y="588550"/>
                    </a:lnTo>
                    <a:cubicBezTo>
                      <a:pt x="310515" y="588550"/>
                      <a:pt x="312325" y="588645"/>
                      <a:pt x="314040" y="588645"/>
                    </a:cubicBezTo>
                    <a:lnTo>
                      <a:pt x="314420" y="588645"/>
                    </a:lnTo>
                    <a:lnTo>
                      <a:pt x="314420" y="628269"/>
                    </a:lnTo>
                    <a:close/>
                    <a:moveTo>
                      <a:pt x="378047" y="621792"/>
                    </a:moveTo>
                    <a:lnTo>
                      <a:pt x="370047" y="583025"/>
                    </a:lnTo>
                    <a:cubicBezTo>
                      <a:pt x="371856" y="582644"/>
                      <a:pt x="373666" y="582263"/>
                      <a:pt x="375476" y="581787"/>
                    </a:cubicBezTo>
                    <a:lnTo>
                      <a:pt x="384334" y="620458"/>
                    </a:lnTo>
                    <a:cubicBezTo>
                      <a:pt x="382238" y="620839"/>
                      <a:pt x="380143" y="621316"/>
                      <a:pt x="378047" y="621792"/>
                    </a:cubicBezTo>
                    <a:close/>
                    <a:moveTo>
                      <a:pt x="244603" y="620554"/>
                    </a:moveTo>
                    <a:cubicBezTo>
                      <a:pt x="242507" y="620077"/>
                      <a:pt x="240411" y="619601"/>
                      <a:pt x="238411" y="619125"/>
                    </a:cubicBezTo>
                    <a:lnTo>
                      <a:pt x="247936" y="580644"/>
                    </a:lnTo>
                    <a:cubicBezTo>
                      <a:pt x="249746" y="581120"/>
                      <a:pt x="251556" y="581501"/>
                      <a:pt x="253365" y="581977"/>
                    </a:cubicBezTo>
                    <a:lnTo>
                      <a:pt x="244603" y="620554"/>
                    </a:lnTo>
                    <a:close/>
                    <a:moveTo>
                      <a:pt x="444913" y="599789"/>
                    </a:moveTo>
                    <a:lnTo>
                      <a:pt x="428340" y="563785"/>
                    </a:lnTo>
                    <a:cubicBezTo>
                      <a:pt x="430054" y="563023"/>
                      <a:pt x="431673" y="562261"/>
                      <a:pt x="433388" y="561404"/>
                    </a:cubicBezTo>
                    <a:lnTo>
                      <a:pt x="450628" y="597122"/>
                    </a:lnTo>
                    <a:cubicBezTo>
                      <a:pt x="448723" y="597979"/>
                      <a:pt x="446818" y="598932"/>
                      <a:pt x="444913" y="599789"/>
                    </a:cubicBezTo>
                    <a:close/>
                    <a:moveTo>
                      <a:pt x="178118" y="597408"/>
                    </a:moveTo>
                    <a:cubicBezTo>
                      <a:pt x="176213" y="596456"/>
                      <a:pt x="174213" y="595503"/>
                      <a:pt x="172308" y="594551"/>
                    </a:cubicBezTo>
                    <a:lnTo>
                      <a:pt x="190215" y="559213"/>
                    </a:lnTo>
                    <a:cubicBezTo>
                      <a:pt x="191834" y="560070"/>
                      <a:pt x="193548" y="560927"/>
                      <a:pt x="195263" y="561689"/>
                    </a:cubicBezTo>
                    <a:lnTo>
                      <a:pt x="178118" y="597408"/>
                    </a:lnTo>
                    <a:close/>
                    <a:moveTo>
                      <a:pt x="505111" y="563499"/>
                    </a:moveTo>
                    <a:lnTo>
                      <a:pt x="481013" y="532067"/>
                    </a:lnTo>
                    <a:cubicBezTo>
                      <a:pt x="482537" y="530924"/>
                      <a:pt x="483965" y="529781"/>
                      <a:pt x="485394" y="528637"/>
                    </a:cubicBezTo>
                    <a:lnTo>
                      <a:pt x="510159" y="559594"/>
                    </a:lnTo>
                    <a:cubicBezTo>
                      <a:pt x="508445" y="560927"/>
                      <a:pt x="506825" y="562261"/>
                      <a:pt x="505111" y="563499"/>
                    </a:cubicBezTo>
                    <a:close/>
                    <a:moveTo>
                      <a:pt x="118586" y="559975"/>
                    </a:moveTo>
                    <a:cubicBezTo>
                      <a:pt x="116872" y="558641"/>
                      <a:pt x="115253" y="557308"/>
                      <a:pt x="113634" y="555974"/>
                    </a:cubicBezTo>
                    <a:lnTo>
                      <a:pt x="138970" y="525494"/>
                    </a:lnTo>
                    <a:cubicBezTo>
                      <a:pt x="140399" y="526733"/>
                      <a:pt x="141827" y="527876"/>
                      <a:pt x="143352" y="529019"/>
                    </a:cubicBezTo>
                    <a:lnTo>
                      <a:pt x="118586" y="559975"/>
                    </a:lnTo>
                    <a:close/>
                    <a:moveTo>
                      <a:pt x="555784" y="514826"/>
                    </a:moveTo>
                    <a:lnTo>
                      <a:pt x="525304" y="489490"/>
                    </a:lnTo>
                    <a:cubicBezTo>
                      <a:pt x="526447" y="488061"/>
                      <a:pt x="527685" y="486632"/>
                      <a:pt x="528828" y="485108"/>
                    </a:cubicBezTo>
                    <a:lnTo>
                      <a:pt x="559784" y="509778"/>
                    </a:lnTo>
                    <a:cubicBezTo>
                      <a:pt x="558451" y="511493"/>
                      <a:pt x="557118" y="513112"/>
                      <a:pt x="555784" y="514826"/>
                    </a:cubicBezTo>
                    <a:close/>
                    <a:moveTo>
                      <a:pt x="68771" y="510349"/>
                    </a:moveTo>
                    <a:cubicBezTo>
                      <a:pt x="67437" y="508635"/>
                      <a:pt x="66104" y="507016"/>
                      <a:pt x="64770" y="505301"/>
                    </a:cubicBezTo>
                    <a:lnTo>
                      <a:pt x="96203" y="481203"/>
                    </a:lnTo>
                    <a:cubicBezTo>
                      <a:pt x="97346" y="482632"/>
                      <a:pt x="98489" y="484156"/>
                      <a:pt x="99632" y="485585"/>
                    </a:cubicBezTo>
                    <a:lnTo>
                      <a:pt x="68771" y="510349"/>
                    </a:lnTo>
                    <a:close/>
                    <a:moveTo>
                      <a:pt x="594456" y="456057"/>
                    </a:moveTo>
                    <a:lnTo>
                      <a:pt x="559118" y="438150"/>
                    </a:lnTo>
                    <a:cubicBezTo>
                      <a:pt x="559975" y="436531"/>
                      <a:pt x="560832" y="434816"/>
                      <a:pt x="561594" y="433102"/>
                    </a:cubicBezTo>
                    <a:lnTo>
                      <a:pt x="597313" y="450247"/>
                    </a:lnTo>
                    <a:cubicBezTo>
                      <a:pt x="596361" y="452152"/>
                      <a:pt x="595408" y="454057"/>
                      <a:pt x="594456" y="456057"/>
                    </a:cubicBezTo>
                    <a:close/>
                    <a:moveTo>
                      <a:pt x="31242" y="450914"/>
                    </a:moveTo>
                    <a:cubicBezTo>
                      <a:pt x="30290" y="449008"/>
                      <a:pt x="29433" y="447104"/>
                      <a:pt x="28480" y="445103"/>
                    </a:cubicBezTo>
                    <a:lnTo>
                      <a:pt x="64484" y="428530"/>
                    </a:lnTo>
                    <a:cubicBezTo>
                      <a:pt x="65247" y="430244"/>
                      <a:pt x="66009" y="431864"/>
                      <a:pt x="66866" y="433578"/>
                    </a:cubicBezTo>
                    <a:lnTo>
                      <a:pt x="31242" y="450914"/>
                    </a:lnTo>
                    <a:close/>
                    <a:moveTo>
                      <a:pt x="618935" y="390049"/>
                    </a:moveTo>
                    <a:lnTo>
                      <a:pt x="580454" y="380524"/>
                    </a:lnTo>
                    <a:cubicBezTo>
                      <a:pt x="580930" y="378714"/>
                      <a:pt x="581311" y="376904"/>
                      <a:pt x="581787" y="375095"/>
                    </a:cubicBezTo>
                    <a:lnTo>
                      <a:pt x="620459" y="383858"/>
                    </a:lnTo>
                    <a:cubicBezTo>
                      <a:pt x="619983" y="385953"/>
                      <a:pt x="619506" y="388049"/>
                      <a:pt x="618935" y="390049"/>
                    </a:cubicBezTo>
                    <a:close/>
                    <a:moveTo>
                      <a:pt x="7906" y="384524"/>
                    </a:moveTo>
                    <a:cubicBezTo>
                      <a:pt x="7430" y="382429"/>
                      <a:pt x="6954" y="380333"/>
                      <a:pt x="6572" y="378333"/>
                    </a:cubicBezTo>
                    <a:lnTo>
                      <a:pt x="45339" y="370237"/>
                    </a:lnTo>
                    <a:cubicBezTo>
                      <a:pt x="45720" y="372047"/>
                      <a:pt x="46101" y="373951"/>
                      <a:pt x="46577" y="375761"/>
                    </a:cubicBezTo>
                    <a:lnTo>
                      <a:pt x="7906" y="384524"/>
                    </a:lnTo>
                    <a:close/>
                    <a:moveTo>
                      <a:pt x="628174" y="320326"/>
                    </a:moveTo>
                    <a:lnTo>
                      <a:pt x="588550" y="319564"/>
                    </a:lnTo>
                    <a:cubicBezTo>
                      <a:pt x="588550" y="317754"/>
                      <a:pt x="588645" y="315944"/>
                      <a:pt x="588645" y="314135"/>
                    </a:cubicBezTo>
                    <a:lnTo>
                      <a:pt x="628269" y="313944"/>
                    </a:lnTo>
                    <a:lnTo>
                      <a:pt x="628269" y="314135"/>
                    </a:lnTo>
                    <a:cubicBezTo>
                      <a:pt x="628174" y="316230"/>
                      <a:pt x="628174" y="318326"/>
                      <a:pt x="628174" y="320326"/>
                    </a:cubicBezTo>
                    <a:close/>
                    <a:moveTo>
                      <a:pt x="39624" y="314706"/>
                    </a:moveTo>
                    <a:lnTo>
                      <a:pt x="0" y="314706"/>
                    </a:lnTo>
                    <a:lnTo>
                      <a:pt x="0" y="314135"/>
                    </a:lnTo>
                    <a:cubicBezTo>
                      <a:pt x="0" y="312229"/>
                      <a:pt x="0" y="310229"/>
                      <a:pt x="95" y="308324"/>
                    </a:cubicBezTo>
                    <a:lnTo>
                      <a:pt x="39720" y="308991"/>
                    </a:lnTo>
                    <a:cubicBezTo>
                      <a:pt x="39720" y="310706"/>
                      <a:pt x="39624" y="312420"/>
                      <a:pt x="39624" y="314135"/>
                    </a:cubicBezTo>
                    <a:lnTo>
                      <a:pt x="39624" y="314706"/>
                    </a:lnTo>
                    <a:close/>
                    <a:moveTo>
                      <a:pt x="582930" y="258413"/>
                    </a:moveTo>
                    <a:cubicBezTo>
                      <a:pt x="582549" y="256603"/>
                      <a:pt x="582169" y="254794"/>
                      <a:pt x="581787" y="252984"/>
                    </a:cubicBezTo>
                    <a:lnTo>
                      <a:pt x="620459" y="244221"/>
                    </a:lnTo>
                    <a:cubicBezTo>
                      <a:pt x="620935" y="246316"/>
                      <a:pt x="621412" y="248412"/>
                      <a:pt x="621792" y="250508"/>
                    </a:cubicBezTo>
                    <a:lnTo>
                      <a:pt x="582930" y="258413"/>
                    </a:lnTo>
                    <a:close/>
                    <a:moveTo>
                      <a:pt x="46292" y="253555"/>
                    </a:moveTo>
                    <a:lnTo>
                      <a:pt x="7620" y="244793"/>
                    </a:lnTo>
                    <a:cubicBezTo>
                      <a:pt x="8097" y="242697"/>
                      <a:pt x="8573" y="240601"/>
                      <a:pt x="9144" y="238506"/>
                    </a:cubicBezTo>
                    <a:lnTo>
                      <a:pt x="47625" y="248031"/>
                    </a:lnTo>
                    <a:cubicBezTo>
                      <a:pt x="47149" y="249936"/>
                      <a:pt x="46673" y="251746"/>
                      <a:pt x="46292" y="253555"/>
                    </a:cubicBezTo>
                    <a:close/>
                    <a:moveTo>
                      <a:pt x="563785" y="200025"/>
                    </a:moveTo>
                    <a:cubicBezTo>
                      <a:pt x="563023" y="198310"/>
                      <a:pt x="562261" y="196691"/>
                      <a:pt x="561404" y="194977"/>
                    </a:cubicBezTo>
                    <a:lnTo>
                      <a:pt x="597122" y="177737"/>
                    </a:lnTo>
                    <a:cubicBezTo>
                      <a:pt x="598075" y="179641"/>
                      <a:pt x="598932" y="181547"/>
                      <a:pt x="599885" y="183547"/>
                    </a:cubicBezTo>
                    <a:lnTo>
                      <a:pt x="563785" y="200025"/>
                    </a:lnTo>
                    <a:close/>
                    <a:moveTo>
                      <a:pt x="66485" y="195548"/>
                    </a:moveTo>
                    <a:lnTo>
                      <a:pt x="30766" y="178403"/>
                    </a:lnTo>
                    <a:cubicBezTo>
                      <a:pt x="31718" y="176498"/>
                      <a:pt x="32671" y="174593"/>
                      <a:pt x="33624" y="172688"/>
                    </a:cubicBezTo>
                    <a:lnTo>
                      <a:pt x="68961" y="190500"/>
                    </a:lnTo>
                    <a:cubicBezTo>
                      <a:pt x="68104" y="192119"/>
                      <a:pt x="67246" y="193834"/>
                      <a:pt x="66485" y="195548"/>
                    </a:cubicBezTo>
                    <a:close/>
                    <a:moveTo>
                      <a:pt x="532067" y="147352"/>
                    </a:moveTo>
                    <a:cubicBezTo>
                      <a:pt x="530924" y="145828"/>
                      <a:pt x="529781" y="144399"/>
                      <a:pt x="528638" y="142970"/>
                    </a:cubicBezTo>
                    <a:lnTo>
                      <a:pt x="559594" y="118205"/>
                    </a:lnTo>
                    <a:cubicBezTo>
                      <a:pt x="560927" y="119920"/>
                      <a:pt x="562261" y="121539"/>
                      <a:pt x="563499" y="123253"/>
                    </a:cubicBezTo>
                    <a:lnTo>
                      <a:pt x="532067" y="147352"/>
                    </a:lnTo>
                    <a:close/>
                    <a:moveTo>
                      <a:pt x="99156" y="143447"/>
                    </a:moveTo>
                    <a:lnTo>
                      <a:pt x="68104" y="118777"/>
                    </a:lnTo>
                    <a:cubicBezTo>
                      <a:pt x="69438" y="117062"/>
                      <a:pt x="70771" y="115443"/>
                      <a:pt x="72104" y="113824"/>
                    </a:cubicBezTo>
                    <a:lnTo>
                      <a:pt x="102584" y="139065"/>
                    </a:lnTo>
                    <a:cubicBezTo>
                      <a:pt x="101441" y="140494"/>
                      <a:pt x="100299" y="141922"/>
                      <a:pt x="99156" y="143447"/>
                    </a:cubicBezTo>
                    <a:close/>
                    <a:moveTo>
                      <a:pt x="489490" y="103061"/>
                    </a:moveTo>
                    <a:cubicBezTo>
                      <a:pt x="488062" y="101822"/>
                      <a:pt x="486633" y="100679"/>
                      <a:pt x="485204" y="99536"/>
                    </a:cubicBezTo>
                    <a:lnTo>
                      <a:pt x="509874" y="68580"/>
                    </a:lnTo>
                    <a:cubicBezTo>
                      <a:pt x="511588" y="69914"/>
                      <a:pt x="513207" y="71247"/>
                      <a:pt x="514827" y="72676"/>
                    </a:cubicBezTo>
                    <a:lnTo>
                      <a:pt x="489490" y="103061"/>
                    </a:lnTo>
                    <a:close/>
                    <a:moveTo>
                      <a:pt x="142494" y="99917"/>
                    </a:moveTo>
                    <a:lnTo>
                      <a:pt x="117729" y="68961"/>
                    </a:lnTo>
                    <a:cubicBezTo>
                      <a:pt x="119349" y="67627"/>
                      <a:pt x="121063" y="66294"/>
                      <a:pt x="122777" y="65056"/>
                    </a:cubicBezTo>
                    <a:lnTo>
                      <a:pt x="146971" y="96488"/>
                    </a:lnTo>
                    <a:cubicBezTo>
                      <a:pt x="145447" y="97536"/>
                      <a:pt x="143923" y="98679"/>
                      <a:pt x="142494" y="99917"/>
                    </a:cubicBezTo>
                    <a:close/>
                    <a:moveTo>
                      <a:pt x="438150" y="69247"/>
                    </a:moveTo>
                    <a:cubicBezTo>
                      <a:pt x="436436" y="68389"/>
                      <a:pt x="434816" y="67532"/>
                      <a:pt x="433102" y="66770"/>
                    </a:cubicBezTo>
                    <a:lnTo>
                      <a:pt x="450342" y="31051"/>
                    </a:lnTo>
                    <a:cubicBezTo>
                      <a:pt x="452247" y="32004"/>
                      <a:pt x="454153" y="32956"/>
                      <a:pt x="456057" y="33909"/>
                    </a:cubicBezTo>
                    <a:lnTo>
                      <a:pt x="438150" y="69247"/>
                    </a:lnTo>
                    <a:close/>
                    <a:moveTo>
                      <a:pt x="194406" y="67056"/>
                    </a:moveTo>
                    <a:lnTo>
                      <a:pt x="177070" y="31432"/>
                    </a:lnTo>
                    <a:cubicBezTo>
                      <a:pt x="178975" y="30480"/>
                      <a:pt x="180880" y="29623"/>
                      <a:pt x="182880" y="28670"/>
                    </a:cubicBezTo>
                    <a:lnTo>
                      <a:pt x="199454" y="64675"/>
                    </a:lnTo>
                    <a:cubicBezTo>
                      <a:pt x="197739" y="65437"/>
                      <a:pt x="196120" y="66199"/>
                      <a:pt x="194406" y="67056"/>
                    </a:cubicBezTo>
                    <a:close/>
                    <a:moveTo>
                      <a:pt x="380619" y="47815"/>
                    </a:moveTo>
                    <a:cubicBezTo>
                      <a:pt x="378809" y="47339"/>
                      <a:pt x="377000" y="46958"/>
                      <a:pt x="375190" y="46482"/>
                    </a:cubicBezTo>
                    <a:lnTo>
                      <a:pt x="383953" y="7810"/>
                    </a:lnTo>
                    <a:cubicBezTo>
                      <a:pt x="386049" y="8287"/>
                      <a:pt x="388144" y="8763"/>
                      <a:pt x="390240" y="9334"/>
                    </a:cubicBezTo>
                    <a:lnTo>
                      <a:pt x="380619" y="47815"/>
                    </a:lnTo>
                    <a:close/>
                    <a:moveTo>
                      <a:pt x="252318" y="46577"/>
                    </a:moveTo>
                    <a:lnTo>
                      <a:pt x="243459" y="8001"/>
                    </a:lnTo>
                    <a:cubicBezTo>
                      <a:pt x="245555" y="7525"/>
                      <a:pt x="247650" y="7048"/>
                      <a:pt x="249746" y="6667"/>
                    </a:cubicBezTo>
                    <a:lnTo>
                      <a:pt x="257842" y="45434"/>
                    </a:lnTo>
                    <a:cubicBezTo>
                      <a:pt x="256032" y="45815"/>
                      <a:pt x="254128" y="46196"/>
                      <a:pt x="252318" y="46577"/>
                    </a:cubicBezTo>
                    <a:close/>
                    <a:moveTo>
                      <a:pt x="319659" y="39719"/>
                    </a:moveTo>
                    <a:cubicBezTo>
                      <a:pt x="317754" y="39719"/>
                      <a:pt x="315945" y="39624"/>
                      <a:pt x="314040" y="39624"/>
                    </a:cubicBezTo>
                    <a:lnTo>
                      <a:pt x="313373" y="39624"/>
                    </a:lnTo>
                    <a:lnTo>
                      <a:pt x="313373" y="0"/>
                    </a:lnTo>
                    <a:lnTo>
                      <a:pt x="313944" y="0"/>
                    </a:lnTo>
                    <a:cubicBezTo>
                      <a:pt x="313944" y="0"/>
                      <a:pt x="313944" y="0"/>
                      <a:pt x="314040" y="0"/>
                    </a:cubicBezTo>
                    <a:cubicBezTo>
                      <a:pt x="316325" y="0"/>
                      <a:pt x="318421" y="0"/>
                      <a:pt x="320516" y="95"/>
                    </a:cubicBezTo>
                    <a:lnTo>
                      <a:pt x="319659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9F76762-694A-43F1-9019-DD550DDCC3EE}"/>
                  </a:ext>
                </a:extLst>
              </p:cNvPr>
              <p:cNvSpPr/>
              <p:nvPr/>
            </p:nvSpPr>
            <p:spPr>
              <a:xfrm>
                <a:off x="7620857" y="2063210"/>
                <a:ext cx="496442" cy="495585"/>
              </a:xfrm>
              <a:custGeom>
                <a:avLst/>
                <a:gdLst>
                  <a:gd name="connsiteX0" fmla="*/ 278701 w 496442"/>
                  <a:gd name="connsiteY0" fmla="*/ 495586 h 495585"/>
                  <a:gd name="connsiteX1" fmla="*/ 273844 w 496442"/>
                  <a:gd name="connsiteY1" fmla="*/ 456248 h 495585"/>
                  <a:gd name="connsiteX2" fmla="*/ 279463 w 496442"/>
                  <a:gd name="connsiteY2" fmla="*/ 455486 h 495585"/>
                  <a:gd name="connsiteX3" fmla="*/ 285369 w 496442"/>
                  <a:gd name="connsiteY3" fmla="*/ 494633 h 495585"/>
                  <a:gd name="connsiteX4" fmla="*/ 278701 w 496442"/>
                  <a:gd name="connsiteY4" fmla="*/ 495586 h 495585"/>
                  <a:gd name="connsiteX5" fmla="*/ 211264 w 496442"/>
                  <a:gd name="connsiteY5" fmla="*/ 494729 h 495585"/>
                  <a:gd name="connsiteX6" fmla="*/ 204597 w 496442"/>
                  <a:gd name="connsiteY6" fmla="*/ 493681 h 495585"/>
                  <a:gd name="connsiteX7" fmla="*/ 211455 w 496442"/>
                  <a:gd name="connsiteY7" fmla="*/ 454628 h 495585"/>
                  <a:gd name="connsiteX8" fmla="*/ 217075 w 496442"/>
                  <a:gd name="connsiteY8" fmla="*/ 455581 h 495585"/>
                  <a:gd name="connsiteX9" fmla="*/ 211264 w 496442"/>
                  <a:gd name="connsiteY9" fmla="*/ 494729 h 495585"/>
                  <a:gd name="connsiteX10" fmla="*/ 350139 w 496442"/>
                  <a:gd name="connsiteY10" fmla="*/ 475583 h 495585"/>
                  <a:gd name="connsiteX11" fmla="*/ 333851 w 496442"/>
                  <a:gd name="connsiteY11" fmla="*/ 439484 h 495585"/>
                  <a:gd name="connsiteX12" fmla="*/ 338994 w 496442"/>
                  <a:gd name="connsiteY12" fmla="*/ 437102 h 495585"/>
                  <a:gd name="connsiteX13" fmla="*/ 356235 w 496442"/>
                  <a:gd name="connsiteY13" fmla="*/ 472821 h 495585"/>
                  <a:gd name="connsiteX14" fmla="*/ 350139 w 496442"/>
                  <a:gd name="connsiteY14" fmla="*/ 475583 h 495585"/>
                  <a:gd name="connsiteX15" fmla="*/ 140398 w 496442"/>
                  <a:gd name="connsiteY15" fmla="*/ 473011 h 495585"/>
                  <a:gd name="connsiteX16" fmla="*/ 134302 w 496442"/>
                  <a:gd name="connsiteY16" fmla="*/ 469963 h 495585"/>
                  <a:gd name="connsiteX17" fmla="*/ 152400 w 496442"/>
                  <a:gd name="connsiteY17" fmla="*/ 434721 h 495585"/>
                  <a:gd name="connsiteX18" fmla="*/ 157543 w 496442"/>
                  <a:gd name="connsiteY18" fmla="*/ 437293 h 495585"/>
                  <a:gd name="connsiteX19" fmla="*/ 140398 w 496442"/>
                  <a:gd name="connsiteY19" fmla="*/ 473011 h 495585"/>
                  <a:gd name="connsiteX20" fmla="*/ 412337 w 496442"/>
                  <a:gd name="connsiteY20" fmla="*/ 435483 h 495585"/>
                  <a:gd name="connsiteX21" fmla="*/ 386143 w 496442"/>
                  <a:gd name="connsiteY21" fmla="*/ 405765 h 495585"/>
                  <a:gd name="connsiteX22" fmla="*/ 390334 w 496442"/>
                  <a:gd name="connsiteY22" fmla="*/ 401955 h 495585"/>
                  <a:gd name="connsiteX23" fmla="*/ 417290 w 496442"/>
                  <a:gd name="connsiteY23" fmla="*/ 431006 h 495585"/>
                  <a:gd name="connsiteX24" fmla="*/ 412337 w 496442"/>
                  <a:gd name="connsiteY24" fmla="*/ 435483 h 495585"/>
                  <a:gd name="connsiteX25" fmla="*/ 79153 w 496442"/>
                  <a:gd name="connsiteY25" fmla="*/ 431292 h 495585"/>
                  <a:gd name="connsiteX26" fmla="*/ 74200 w 496442"/>
                  <a:gd name="connsiteY26" fmla="*/ 426625 h 495585"/>
                  <a:gd name="connsiteX27" fmla="*/ 101917 w 496442"/>
                  <a:gd name="connsiteY27" fmla="*/ 398240 h 495585"/>
                  <a:gd name="connsiteX28" fmla="*/ 106013 w 496442"/>
                  <a:gd name="connsiteY28" fmla="*/ 402146 h 495585"/>
                  <a:gd name="connsiteX29" fmla="*/ 79153 w 496442"/>
                  <a:gd name="connsiteY29" fmla="*/ 431292 h 495585"/>
                  <a:gd name="connsiteX30" fmla="*/ 460057 w 496442"/>
                  <a:gd name="connsiteY30" fmla="*/ 378809 h 495585"/>
                  <a:gd name="connsiteX31" fmla="*/ 426339 w 496442"/>
                  <a:gd name="connsiteY31" fmla="*/ 358045 h 495585"/>
                  <a:gd name="connsiteX32" fmla="*/ 429196 w 496442"/>
                  <a:gd name="connsiteY32" fmla="*/ 353187 h 495585"/>
                  <a:gd name="connsiteX33" fmla="*/ 463486 w 496442"/>
                  <a:gd name="connsiteY33" fmla="*/ 372999 h 495585"/>
                  <a:gd name="connsiteX34" fmla="*/ 460057 w 496442"/>
                  <a:gd name="connsiteY34" fmla="*/ 378809 h 495585"/>
                  <a:gd name="connsiteX35" fmla="*/ 32766 w 496442"/>
                  <a:gd name="connsiteY35" fmla="*/ 373380 h 495585"/>
                  <a:gd name="connsiteX36" fmla="*/ 29432 w 496442"/>
                  <a:gd name="connsiteY36" fmla="*/ 367475 h 495585"/>
                  <a:gd name="connsiteX37" fmla="*/ 64198 w 496442"/>
                  <a:gd name="connsiteY37" fmla="*/ 348520 h 495585"/>
                  <a:gd name="connsiteX38" fmla="*/ 66960 w 496442"/>
                  <a:gd name="connsiteY38" fmla="*/ 353473 h 495585"/>
                  <a:gd name="connsiteX39" fmla="*/ 32766 w 496442"/>
                  <a:gd name="connsiteY39" fmla="*/ 373380 h 495585"/>
                  <a:gd name="connsiteX40" fmla="*/ 489013 w 496442"/>
                  <a:gd name="connsiteY40" fmla="*/ 310515 h 495585"/>
                  <a:gd name="connsiteX41" fmla="*/ 450628 w 496442"/>
                  <a:gd name="connsiteY41" fmla="*/ 300704 h 495585"/>
                  <a:gd name="connsiteX42" fmla="*/ 451961 w 496442"/>
                  <a:gd name="connsiteY42" fmla="*/ 295180 h 495585"/>
                  <a:gd name="connsiteX43" fmla="*/ 490632 w 496442"/>
                  <a:gd name="connsiteY43" fmla="*/ 303943 h 495585"/>
                  <a:gd name="connsiteX44" fmla="*/ 489013 w 496442"/>
                  <a:gd name="connsiteY44" fmla="*/ 310515 h 495585"/>
                  <a:gd name="connsiteX45" fmla="*/ 5619 w 496442"/>
                  <a:gd name="connsiteY45" fmla="*/ 304419 h 495585"/>
                  <a:gd name="connsiteX46" fmla="*/ 4191 w 496442"/>
                  <a:gd name="connsiteY46" fmla="*/ 297847 h 495585"/>
                  <a:gd name="connsiteX47" fmla="*/ 43053 w 496442"/>
                  <a:gd name="connsiteY47" fmla="*/ 290036 h 495585"/>
                  <a:gd name="connsiteX48" fmla="*/ 44291 w 496442"/>
                  <a:gd name="connsiteY48" fmla="*/ 295656 h 495585"/>
                  <a:gd name="connsiteX49" fmla="*/ 5619 w 496442"/>
                  <a:gd name="connsiteY49" fmla="*/ 304419 h 495585"/>
                  <a:gd name="connsiteX50" fmla="*/ 456914 w 496442"/>
                  <a:gd name="connsiteY50" fmla="*/ 238601 h 495585"/>
                  <a:gd name="connsiteX51" fmla="*/ 456533 w 496442"/>
                  <a:gd name="connsiteY51" fmla="*/ 232981 h 495585"/>
                  <a:gd name="connsiteX52" fmla="*/ 496062 w 496442"/>
                  <a:gd name="connsiteY52" fmla="*/ 230029 h 495585"/>
                  <a:gd name="connsiteX53" fmla="*/ 496443 w 496442"/>
                  <a:gd name="connsiteY53" fmla="*/ 236792 h 495585"/>
                  <a:gd name="connsiteX54" fmla="*/ 456914 w 496442"/>
                  <a:gd name="connsiteY54" fmla="*/ 238601 h 495585"/>
                  <a:gd name="connsiteX55" fmla="*/ 39528 w 496442"/>
                  <a:gd name="connsiteY55" fmla="*/ 233363 h 495585"/>
                  <a:gd name="connsiteX56" fmla="*/ 0 w 496442"/>
                  <a:gd name="connsiteY56" fmla="*/ 230505 h 495585"/>
                  <a:gd name="connsiteX57" fmla="*/ 571 w 496442"/>
                  <a:gd name="connsiteY57" fmla="*/ 223742 h 495585"/>
                  <a:gd name="connsiteX58" fmla="*/ 40005 w 496442"/>
                  <a:gd name="connsiteY58" fmla="*/ 227648 h 495585"/>
                  <a:gd name="connsiteX59" fmla="*/ 39528 w 496442"/>
                  <a:gd name="connsiteY59" fmla="*/ 233363 h 495585"/>
                  <a:gd name="connsiteX60" fmla="*/ 444722 w 496442"/>
                  <a:gd name="connsiteY60" fmla="*/ 177546 h 495585"/>
                  <a:gd name="connsiteX61" fmla="*/ 442722 w 496442"/>
                  <a:gd name="connsiteY61" fmla="*/ 172212 h 495585"/>
                  <a:gd name="connsiteX62" fmla="*/ 479584 w 496442"/>
                  <a:gd name="connsiteY62" fmla="*/ 157734 h 495585"/>
                  <a:gd name="connsiteX63" fmla="*/ 481965 w 496442"/>
                  <a:gd name="connsiteY63" fmla="*/ 164116 h 495585"/>
                  <a:gd name="connsiteX64" fmla="*/ 444722 w 496442"/>
                  <a:gd name="connsiteY64" fmla="*/ 177546 h 495585"/>
                  <a:gd name="connsiteX65" fmla="*/ 53244 w 496442"/>
                  <a:gd name="connsiteY65" fmla="*/ 172688 h 495585"/>
                  <a:gd name="connsiteX66" fmla="*/ 16383 w 496442"/>
                  <a:gd name="connsiteY66" fmla="*/ 158210 h 495585"/>
                  <a:gd name="connsiteX67" fmla="*/ 18955 w 496442"/>
                  <a:gd name="connsiteY67" fmla="*/ 151924 h 495585"/>
                  <a:gd name="connsiteX68" fmla="*/ 55435 w 496442"/>
                  <a:gd name="connsiteY68" fmla="*/ 167354 h 495585"/>
                  <a:gd name="connsiteX69" fmla="*/ 53244 w 496442"/>
                  <a:gd name="connsiteY69" fmla="*/ 172688 h 495585"/>
                  <a:gd name="connsiteX70" fmla="*/ 415004 w 496442"/>
                  <a:gd name="connsiteY70" fmla="*/ 122777 h 495585"/>
                  <a:gd name="connsiteX71" fmla="*/ 411480 w 496442"/>
                  <a:gd name="connsiteY71" fmla="*/ 118300 h 495585"/>
                  <a:gd name="connsiteX72" fmla="*/ 442436 w 496442"/>
                  <a:gd name="connsiteY72" fmla="*/ 93631 h 495585"/>
                  <a:gd name="connsiteX73" fmla="*/ 446531 w 496442"/>
                  <a:gd name="connsiteY73" fmla="*/ 98965 h 495585"/>
                  <a:gd name="connsiteX74" fmla="*/ 415004 w 496442"/>
                  <a:gd name="connsiteY74" fmla="*/ 122777 h 495585"/>
                  <a:gd name="connsiteX75" fmla="*/ 84391 w 496442"/>
                  <a:gd name="connsiteY75" fmla="*/ 118586 h 495585"/>
                  <a:gd name="connsiteX76" fmla="*/ 53340 w 496442"/>
                  <a:gd name="connsiteY76" fmla="*/ 93917 h 495585"/>
                  <a:gd name="connsiteX77" fmla="*/ 57626 w 496442"/>
                  <a:gd name="connsiteY77" fmla="*/ 88678 h 495585"/>
                  <a:gd name="connsiteX78" fmla="*/ 87916 w 496442"/>
                  <a:gd name="connsiteY78" fmla="*/ 114205 h 495585"/>
                  <a:gd name="connsiteX79" fmla="*/ 84391 w 496442"/>
                  <a:gd name="connsiteY79" fmla="*/ 118586 h 495585"/>
                  <a:gd name="connsiteX80" fmla="*/ 370522 w 496442"/>
                  <a:gd name="connsiteY80" fmla="*/ 79153 h 495585"/>
                  <a:gd name="connsiteX81" fmla="*/ 365855 w 496442"/>
                  <a:gd name="connsiteY81" fmla="*/ 75914 h 495585"/>
                  <a:gd name="connsiteX82" fmla="*/ 388239 w 496442"/>
                  <a:gd name="connsiteY82" fmla="*/ 43148 h 495585"/>
                  <a:gd name="connsiteX83" fmla="*/ 393763 w 496442"/>
                  <a:gd name="connsiteY83" fmla="*/ 47053 h 495585"/>
                  <a:gd name="connsiteX84" fmla="*/ 370522 w 496442"/>
                  <a:gd name="connsiteY84" fmla="*/ 79153 h 495585"/>
                  <a:gd name="connsiteX85" fmla="*/ 130016 w 496442"/>
                  <a:gd name="connsiteY85" fmla="*/ 76105 h 495585"/>
                  <a:gd name="connsiteX86" fmla="*/ 107632 w 496442"/>
                  <a:gd name="connsiteY86" fmla="*/ 43434 h 495585"/>
                  <a:gd name="connsiteX87" fmla="*/ 113252 w 496442"/>
                  <a:gd name="connsiteY87" fmla="*/ 39719 h 495585"/>
                  <a:gd name="connsiteX88" fmla="*/ 134778 w 496442"/>
                  <a:gd name="connsiteY88" fmla="*/ 72961 h 495585"/>
                  <a:gd name="connsiteX89" fmla="*/ 130016 w 496442"/>
                  <a:gd name="connsiteY89" fmla="*/ 76105 h 495585"/>
                  <a:gd name="connsiteX90" fmla="*/ 315087 w 496442"/>
                  <a:gd name="connsiteY90" fmla="*/ 50578 h 495585"/>
                  <a:gd name="connsiteX91" fmla="*/ 309657 w 496442"/>
                  <a:gd name="connsiteY91" fmla="*/ 48863 h 495585"/>
                  <a:gd name="connsiteX92" fmla="*/ 321278 w 496442"/>
                  <a:gd name="connsiteY92" fmla="*/ 10954 h 495585"/>
                  <a:gd name="connsiteX93" fmla="*/ 327755 w 496442"/>
                  <a:gd name="connsiteY93" fmla="*/ 13049 h 495585"/>
                  <a:gd name="connsiteX94" fmla="*/ 315087 w 496442"/>
                  <a:gd name="connsiteY94" fmla="*/ 50578 h 495585"/>
                  <a:gd name="connsiteX95" fmla="*/ 186023 w 496442"/>
                  <a:gd name="connsiteY95" fmla="*/ 48958 h 495585"/>
                  <a:gd name="connsiteX96" fmla="*/ 174307 w 496442"/>
                  <a:gd name="connsiteY96" fmla="*/ 11144 h 495585"/>
                  <a:gd name="connsiteX97" fmla="*/ 180784 w 496442"/>
                  <a:gd name="connsiteY97" fmla="*/ 9239 h 495585"/>
                  <a:gd name="connsiteX98" fmla="*/ 191452 w 496442"/>
                  <a:gd name="connsiteY98" fmla="*/ 47434 h 495585"/>
                  <a:gd name="connsiteX99" fmla="*/ 186023 w 496442"/>
                  <a:gd name="connsiteY99" fmla="*/ 48958 h 495585"/>
                  <a:gd name="connsiteX100" fmla="*/ 253746 w 496442"/>
                  <a:gd name="connsiteY100" fmla="*/ 39719 h 495585"/>
                  <a:gd name="connsiteX101" fmla="*/ 248031 w 496442"/>
                  <a:gd name="connsiteY101" fmla="*/ 39624 h 495585"/>
                  <a:gd name="connsiteX102" fmla="*/ 247555 w 496442"/>
                  <a:gd name="connsiteY102" fmla="*/ 39624 h 495585"/>
                  <a:gd name="connsiteX103" fmla="*/ 247555 w 496442"/>
                  <a:gd name="connsiteY103" fmla="*/ 0 h 495585"/>
                  <a:gd name="connsiteX104" fmla="*/ 247840 w 496442"/>
                  <a:gd name="connsiteY104" fmla="*/ 0 h 495585"/>
                  <a:gd name="connsiteX105" fmla="*/ 254794 w 496442"/>
                  <a:gd name="connsiteY105" fmla="*/ 95 h 495585"/>
                  <a:gd name="connsiteX106" fmla="*/ 253746 w 496442"/>
                  <a:gd name="connsiteY106" fmla="*/ 39719 h 49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496442" h="495585">
                    <a:moveTo>
                      <a:pt x="278701" y="495586"/>
                    </a:moveTo>
                    <a:lnTo>
                      <a:pt x="273844" y="456248"/>
                    </a:lnTo>
                    <a:cubicBezTo>
                      <a:pt x="275748" y="456057"/>
                      <a:pt x="277653" y="455771"/>
                      <a:pt x="279463" y="455486"/>
                    </a:cubicBezTo>
                    <a:lnTo>
                      <a:pt x="285369" y="494633"/>
                    </a:lnTo>
                    <a:cubicBezTo>
                      <a:pt x="283178" y="495014"/>
                      <a:pt x="280892" y="495300"/>
                      <a:pt x="278701" y="495586"/>
                    </a:cubicBezTo>
                    <a:close/>
                    <a:moveTo>
                      <a:pt x="211264" y="494729"/>
                    </a:moveTo>
                    <a:cubicBezTo>
                      <a:pt x="209073" y="494443"/>
                      <a:pt x="206787" y="494062"/>
                      <a:pt x="204597" y="493681"/>
                    </a:cubicBezTo>
                    <a:lnTo>
                      <a:pt x="211455" y="454628"/>
                    </a:lnTo>
                    <a:cubicBezTo>
                      <a:pt x="213360" y="454914"/>
                      <a:pt x="215169" y="455295"/>
                      <a:pt x="217075" y="455581"/>
                    </a:cubicBezTo>
                    <a:lnTo>
                      <a:pt x="211264" y="494729"/>
                    </a:lnTo>
                    <a:close/>
                    <a:moveTo>
                      <a:pt x="350139" y="475583"/>
                    </a:moveTo>
                    <a:lnTo>
                      <a:pt x="333851" y="439484"/>
                    </a:lnTo>
                    <a:cubicBezTo>
                      <a:pt x="335566" y="438721"/>
                      <a:pt x="337280" y="437864"/>
                      <a:pt x="338994" y="437102"/>
                    </a:cubicBezTo>
                    <a:lnTo>
                      <a:pt x="356235" y="472821"/>
                    </a:lnTo>
                    <a:cubicBezTo>
                      <a:pt x="354139" y="473773"/>
                      <a:pt x="352139" y="474726"/>
                      <a:pt x="350139" y="475583"/>
                    </a:cubicBezTo>
                    <a:close/>
                    <a:moveTo>
                      <a:pt x="140398" y="473011"/>
                    </a:moveTo>
                    <a:cubicBezTo>
                      <a:pt x="138398" y="472059"/>
                      <a:pt x="136303" y="471011"/>
                      <a:pt x="134302" y="469963"/>
                    </a:cubicBezTo>
                    <a:lnTo>
                      <a:pt x="152400" y="434721"/>
                    </a:lnTo>
                    <a:cubicBezTo>
                      <a:pt x="154114" y="435578"/>
                      <a:pt x="155829" y="436436"/>
                      <a:pt x="157543" y="437293"/>
                    </a:cubicBezTo>
                    <a:lnTo>
                      <a:pt x="140398" y="473011"/>
                    </a:lnTo>
                    <a:close/>
                    <a:moveTo>
                      <a:pt x="412337" y="435483"/>
                    </a:moveTo>
                    <a:lnTo>
                      <a:pt x="386143" y="405765"/>
                    </a:lnTo>
                    <a:cubicBezTo>
                      <a:pt x="387572" y="404527"/>
                      <a:pt x="389001" y="403288"/>
                      <a:pt x="390334" y="401955"/>
                    </a:cubicBezTo>
                    <a:lnTo>
                      <a:pt x="417290" y="431006"/>
                    </a:lnTo>
                    <a:cubicBezTo>
                      <a:pt x="415766" y="432435"/>
                      <a:pt x="414051" y="433959"/>
                      <a:pt x="412337" y="435483"/>
                    </a:cubicBezTo>
                    <a:close/>
                    <a:moveTo>
                      <a:pt x="79153" y="431292"/>
                    </a:moveTo>
                    <a:cubicBezTo>
                      <a:pt x="77533" y="429768"/>
                      <a:pt x="75819" y="428244"/>
                      <a:pt x="74200" y="426625"/>
                    </a:cubicBezTo>
                    <a:lnTo>
                      <a:pt x="101917" y="398240"/>
                    </a:lnTo>
                    <a:cubicBezTo>
                      <a:pt x="103251" y="399574"/>
                      <a:pt x="104680" y="400907"/>
                      <a:pt x="106013" y="402146"/>
                    </a:cubicBezTo>
                    <a:lnTo>
                      <a:pt x="79153" y="431292"/>
                    </a:lnTo>
                    <a:close/>
                    <a:moveTo>
                      <a:pt x="460057" y="378809"/>
                    </a:moveTo>
                    <a:lnTo>
                      <a:pt x="426339" y="358045"/>
                    </a:lnTo>
                    <a:cubicBezTo>
                      <a:pt x="427291" y="356425"/>
                      <a:pt x="428339" y="354806"/>
                      <a:pt x="429196" y="353187"/>
                    </a:cubicBezTo>
                    <a:lnTo>
                      <a:pt x="463486" y="372999"/>
                    </a:lnTo>
                    <a:cubicBezTo>
                      <a:pt x="462439" y="374904"/>
                      <a:pt x="461296" y="376904"/>
                      <a:pt x="460057" y="378809"/>
                    </a:cubicBezTo>
                    <a:close/>
                    <a:moveTo>
                      <a:pt x="32766" y="373380"/>
                    </a:moveTo>
                    <a:cubicBezTo>
                      <a:pt x="31622" y="371475"/>
                      <a:pt x="30575" y="369475"/>
                      <a:pt x="29432" y="367475"/>
                    </a:cubicBezTo>
                    <a:lnTo>
                      <a:pt x="64198" y="348520"/>
                    </a:lnTo>
                    <a:cubicBezTo>
                      <a:pt x="65151" y="350139"/>
                      <a:pt x="66008" y="351854"/>
                      <a:pt x="66960" y="353473"/>
                    </a:cubicBezTo>
                    <a:lnTo>
                      <a:pt x="32766" y="373380"/>
                    </a:lnTo>
                    <a:close/>
                    <a:moveTo>
                      <a:pt x="489013" y="310515"/>
                    </a:moveTo>
                    <a:lnTo>
                      <a:pt x="450628" y="300704"/>
                    </a:lnTo>
                    <a:cubicBezTo>
                      <a:pt x="451104" y="298894"/>
                      <a:pt x="451580" y="297085"/>
                      <a:pt x="451961" y="295180"/>
                    </a:cubicBezTo>
                    <a:lnTo>
                      <a:pt x="490632" y="303943"/>
                    </a:lnTo>
                    <a:cubicBezTo>
                      <a:pt x="490156" y="306134"/>
                      <a:pt x="489585" y="308324"/>
                      <a:pt x="489013" y="310515"/>
                    </a:cubicBezTo>
                    <a:close/>
                    <a:moveTo>
                      <a:pt x="5619" y="304419"/>
                    </a:moveTo>
                    <a:cubicBezTo>
                      <a:pt x="5143" y="302228"/>
                      <a:pt x="4667" y="300038"/>
                      <a:pt x="4191" y="297847"/>
                    </a:cubicBezTo>
                    <a:lnTo>
                      <a:pt x="43053" y="290036"/>
                    </a:lnTo>
                    <a:cubicBezTo>
                      <a:pt x="43434" y="291941"/>
                      <a:pt x="43815" y="293751"/>
                      <a:pt x="44291" y="295656"/>
                    </a:cubicBezTo>
                    <a:lnTo>
                      <a:pt x="5619" y="304419"/>
                    </a:lnTo>
                    <a:close/>
                    <a:moveTo>
                      <a:pt x="456914" y="238601"/>
                    </a:moveTo>
                    <a:cubicBezTo>
                      <a:pt x="456819" y="236696"/>
                      <a:pt x="456723" y="234791"/>
                      <a:pt x="456533" y="232981"/>
                    </a:cubicBezTo>
                    <a:lnTo>
                      <a:pt x="496062" y="230029"/>
                    </a:lnTo>
                    <a:cubicBezTo>
                      <a:pt x="496252" y="232315"/>
                      <a:pt x="496348" y="234506"/>
                      <a:pt x="496443" y="236792"/>
                    </a:cubicBezTo>
                    <a:lnTo>
                      <a:pt x="456914" y="238601"/>
                    </a:lnTo>
                    <a:close/>
                    <a:moveTo>
                      <a:pt x="39528" y="233363"/>
                    </a:moveTo>
                    <a:lnTo>
                      <a:pt x="0" y="230505"/>
                    </a:lnTo>
                    <a:cubicBezTo>
                      <a:pt x="190" y="228219"/>
                      <a:pt x="381" y="226028"/>
                      <a:pt x="571" y="223742"/>
                    </a:cubicBezTo>
                    <a:lnTo>
                      <a:pt x="40005" y="227648"/>
                    </a:lnTo>
                    <a:cubicBezTo>
                      <a:pt x="39814" y="229648"/>
                      <a:pt x="39624" y="231553"/>
                      <a:pt x="39528" y="233363"/>
                    </a:cubicBezTo>
                    <a:close/>
                    <a:moveTo>
                      <a:pt x="444722" y="177546"/>
                    </a:moveTo>
                    <a:cubicBezTo>
                      <a:pt x="444055" y="175736"/>
                      <a:pt x="443389" y="174022"/>
                      <a:pt x="442722" y="172212"/>
                    </a:cubicBezTo>
                    <a:lnTo>
                      <a:pt x="479584" y="157734"/>
                    </a:lnTo>
                    <a:cubicBezTo>
                      <a:pt x="480441" y="159829"/>
                      <a:pt x="481203" y="161925"/>
                      <a:pt x="481965" y="164116"/>
                    </a:cubicBezTo>
                    <a:lnTo>
                      <a:pt x="444722" y="177546"/>
                    </a:lnTo>
                    <a:close/>
                    <a:moveTo>
                      <a:pt x="53244" y="172688"/>
                    </a:moveTo>
                    <a:lnTo>
                      <a:pt x="16383" y="158210"/>
                    </a:lnTo>
                    <a:cubicBezTo>
                      <a:pt x="17240" y="156115"/>
                      <a:pt x="18097" y="154019"/>
                      <a:pt x="18955" y="151924"/>
                    </a:cubicBezTo>
                    <a:lnTo>
                      <a:pt x="55435" y="167354"/>
                    </a:lnTo>
                    <a:cubicBezTo>
                      <a:pt x="54673" y="169069"/>
                      <a:pt x="53911" y="170879"/>
                      <a:pt x="53244" y="172688"/>
                    </a:cubicBezTo>
                    <a:close/>
                    <a:moveTo>
                      <a:pt x="415004" y="122777"/>
                    </a:moveTo>
                    <a:cubicBezTo>
                      <a:pt x="413861" y="121253"/>
                      <a:pt x="412718" y="119729"/>
                      <a:pt x="411480" y="118300"/>
                    </a:cubicBezTo>
                    <a:lnTo>
                      <a:pt x="442436" y="93631"/>
                    </a:lnTo>
                    <a:cubicBezTo>
                      <a:pt x="443865" y="95345"/>
                      <a:pt x="445198" y="97155"/>
                      <a:pt x="446531" y="98965"/>
                    </a:cubicBezTo>
                    <a:lnTo>
                      <a:pt x="415004" y="122777"/>
                    </a:lnTo>
                    <a:close/>
                    <a:moveTo>
                      <a:pt x="84391" y="118586"/>
                    </a:moveTo>
                    <a:lnTo>
                      <a:pt x="53340" y="93917"/>
                    </a:lnTo>
                    <a:cubicBezTo>
                      <a:pt x="54769" y="92107"/>
                      <a:pt x="56197" y="90392"/>
                      <a:pt x="57626" y="88678"/>
                    </a:cubicBezTo>
                    <a:lnTo>
                      <a:pt x="87916" y="114205"/>
                    </a:lnTo>
                    <a:cubicBezTo>
                      <a:pt x="86773" y="115633"/>
                      <a:pt x="85534" y="117158"/>
                      <a:pt x="84391" y="118586"/>
                    </a:cubicBezTo>
                    <a:close/>
                    <a:moveTo>
                      <a:pt x="370522" y="79153"/>
                    </a:moveTo>
                    <a:cubicBezTo>
                      <a:pt x="368998" y="78010"/>
                      <a:pt x="367474" y="76962"/>
                      <a:pt x="365855" y="75914"/>
                    </a:cubicBezTo>
                    <a:lnTo>
                      <a:pt x="388239" y="43148"/>
                    </a:lnTo>
                    <a:cubicBezTo>
                      <a:pt x="390144" y="44387"/>
                      <a:pt x="391953" y="45720"/>
                      <a:pt x="393763" y="47053"/>
                    </a:cubicBezTo>
                    <a:lnTo>
                      <a:pt x="370522" y="79153"/>
                    </a:lnTo>
                    <a:close/>
                    <a:moveTo>
                      <a:pt x="130016" y="76105"/>
                    </a:moveTo>
                    <a:lnTo>
                      <a:pt x="107632" y="43434"/>
                    </a:lnTo>
                    <a:cubicBezTo>
                      <a:pt x="109442" y="42196"/>
                      <a:pt x="111347" y="40957"/>
                      <a:pt x="113252" y="39719"/>
                    </a:cubicBezTo>
                    <a:lnTo>
                      <a:pt x="134778" y="72961"/>
                    </a:lnTo>
                    <a:cubicBezTo>
                      <a:pt x="133159" y="74009"/>
                      <a:pt x="131540" y="75057"/>
                      <a:pt x="130016" y="76105"/>
                    </a:cubicBezTo>
                    <a:close/>
                    <a:moveTo>
                      <a:pt x="315087" y="50578"/>
                    </a:moveTo>
                    <a:cubicBezTo>
                      <a:pt x="313277" y="50006"/>
                      <a:pt x="311467" y="49435"/>
                      <a:pt x="309657" y="48863"/>
                    </a:cubicBezTo>
                    <a:lnTo>
                      <a:pt x="321278" y="10954"/>
                    </a:lnTo>
                    <a:cubicBezTo>
                      <a:pt x="323469" y="11621"/>
                      <a:pt x="325660" y="12287"/>
                      <a:pt x="327755" y="13049"/>
                    </a:cubicBezTo>
                    <a:lnTo>
                      <a:pt x="315087" y="50578"/>
                    </a:lnTo>
                    <a:close/>
                    <a:moveTo>
                      <a:pt x="186023" y="48958"/>
                    </a:moveTo>
                    <a:lnTo>
                      <a:pt x="174307" y="11144"/>
                    </a:lnTo>
                    <a:cubicBezTo>
                      <a:pt x="176498" y="10477"/>
                      <a:pt x="178594" y="9811"/>
                      <a:pt x="180784" y="9239"/>
                    </a:cubicBezTo>
                    <a:lnTo>
                      <a:pt x="191452" y="47434"/>
                    </a:lnTo>
                    <a:cubicBezTo>
                      <a:pt x="189643" y="47911"/>
                      <a:pt x="187833" y="48387"/>
                      <a:pt x="186023" y="48958"/>
                    </a:cubicBezTo>
                    <a:close/>
                    <a:moveTo>
                      <a:pt x="253746" y="39719"/>
                    </a:moveTo>
                    <a:cubicBezTo>
                      <a:pt x="251841" y="39624"/>
                      <a:pt x="249936" y="39624"/>
                      <a:pt x="248031" y="39624"/>
                    </a:cubicBezTo>
                    <a:lnTo>
                      <a:pt x="247555" y="39624"/>
                    </a:lnTo>
                    <a:lnTo>
                      <a:pt x="247555" y="0"/>
                    </a:lnTo>
                    <a:lnTo>
                      <a:pt x="247840" y="0"/>
                    </a:lnTo>
                    <a:cubicBezTo>
                      <a:pt x="250221" y="95"/>
                      <a:pt x="252507" y="0"/>
                      <a:pt x="254794" y="95"/>
                    </a:cubicBezTo>
                    <a:lnTo>
                      <a:pt x="253746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B0DD5B36-3887-4815-BFB0-FA70898013F5}"/>
                  </a:ext>
                </a:extLst>
              </p:cNvPr>
              <p:cNvSpPr/>
              <p:nvPr/>
            </p:nvSpPr>
            <p:spPr>
              <a:xfrm>
                <a:off x="7686103" y="2128646"/>
                <a:ext cx="365188" cy="363855"/>
              </a:xfrm>
              <a:custGeom>
                <a:avLst/>
                <a:gdLst>
                  <a:gd name="connsiteX0" fmla="*/ 214408 w 365188"/>
                  <a:gd name="connsiteY0" fmla="*/ 363855 h 363855"/>
                  <a:gd name="connsiteX1" fmla="*/ 207645 w 365188"/>
                  <a:gd name="connsiteY1" fmla="*/ 324803 h 363855"/>
                  <a:gd name="connsiteX2" fmla="*/ 212979 w 365188"/>
                  <a:gd name="connsiteY2" fmla="*/ 323755 h 363855"/>
                  <a:gd name="connsiteX3" fmla="*/ 221266 w 365188"/>
                  <a:gd name="connsiteY3" fmla="*/ 362522 h 363855"/>
                  <a:gd name="connsiteX4" fmla="*/ 214408 w 365188"/>
                  <a:gd name="connsiteY4" fmla="*/ 363855 h 363855"/>
                  <a:gd name="connsiteX5" fmla="*/ 145066 w 365188"/>
                  <a:gd name="connsiteY5" fmla="*/ 362712 h 363855"/>
                  <a:gd name="connsiteX6" fmla="*/ 138303 w 365188"/>
                  <a:gd name="connsiteY6" fmla="*/ 361188 h 363855"/>
                  <a:gd name="connsiteX7" fmla="*/ 147923 w 365188"/>
                  <a:gd name="connsiteY7" fmla="*/ 322707 h 363855"/>
                  <a:gd name="connsiteX8" fmla="*/ 153258 w 365188"/>
                  <a:gd name="connsiteY8" fmla="*/ 323945 h 363855"/>
                  <a:gd name="connsiteX9" fmla="*/ 145066 w 365188"/>
                  <a:gd name="connsiteY9" fmla="*/ 362712 h 363855"/>
                  <a:gd name="connsiteX10" fmla="*/ 285083 w 365188"/>
                  <a:gd name="connsiteY10" fmla="*/ 335470 h 363855"/>
                  <a:gd name="connsiteX11" fmla="*/ 262890 w 365188"/>
                  <a:gd name="connsiteY11" fmla="*/ 302609 h 363855"/>
                  <a:gd name="connsiteX12" fmla="*/ 267367 w 365188"/>
                  <a:gd name="connsiteY12" fmla="*/ 299466 h 363855"/>
                  <a:gd name="connsiteX13" fmla="*/ 290703 w 365188"/>
                  <a:gd name="connsiteY13" fmla="*/ 331470 h 363855"/>
                  <a:gd name="connsiteX14" fmla="*/ 285083 w 365188"/>
                  <a:gd name="connsiteY14" fmla="*/ 335470 h 363855"/>
                  <a:gd name="connsiteX15" fmla="*/ 75438 w 365188"/>
                  <a:gd name="connsiteY15" fmla="*/ 331851 h 363855"/>
                  <a:gd name="connsiteX16" fmla="*/ 69818 w 365188"/>
                  <a:gd name="connsiteY16" fmla="*/ 327660 h 363855"/>
                  <a:gd name="connsiteX17" fmla="*/ 94298 w 365188"/>
                  <a:gd name="connsiteY17" fmla="*/ 296418 h 363855"/>
                  <a:gd name="connsiteX18" fmla="*/ 98679 w 365188"/>
                  <a:gd name="connsiteY18" fmla="*/ 299752 h 363855"/>
                  <a:gd name="connsiteX19" fmla="*/ 75438 w 365188"/>
                  <a:gd name="connsiteY19" fmla="*/ 331851 h 363855"/>
                  <a:gd name="connsiteX20" fmla="*/ 338138 w 365188"/>
                  <a:gd name="connsiteY20" fmla="*/ 280797 h 363855"/>
                  <a:gd name="connsiteX21" fmla="*/ 304609 w 365188"/>
                  <a:gd name="connsiteY21" fmla="*/ 259651 h 363855"/>
                  <a:gd name="connsiteX22" fmla="*/ 307467 w 365188"/>
                  <a:gd name="connsiteY22" fmla="*/ 254984 h 363855"/>
                  <a:gd name="connsiteX23" fmla="*/ 341757 w 365188"/>
                  <a:gd name="connsiteY23" fmla="*/ 274796 h 363855"/>
                  <a:gd name="connsiteX24" fmla="*/ 338138 w 365188"/>
                  <a:gd name="connsiteY24" fmla="*/ 280797 h 363855"/>
                  <a:gd name="connsiteX25" fmla="*/ 24289 w 365188"/>
                  <a:gd name="connsiteY25" fmla="*/ 275368 h 363855"/>
                  <a:gd name="connsiteX26" fmla="*/ 20955 w 365188"/>
                  <a:gd name="connsiteY26" fmla="*/ 269367 h 363855"/>
                  <a:gd name="connsiteX27" fmla="*/ 55912 w 365188"/>
                  <a:gd name="connsiteY27" fmla="*/ 250698 h 363855"/>
                  <a:gd name="connsiteX28" fmla="*/ 58579 w 365188"/>
                  <a:gd name="connsiteY28" fmla="*/ 255461 h 363855"/>
                  <a:gd name="connsiteX29" fmla="*/ 24289 w 365188"/>
                  <a:gd name="connsiteY29" fmla="*/ 275368 h 363855"/>
                  <a:gd name="connsiteX30" fmla="*/ 364331 w 365188"/>
                  <a:gd name="connsiteY30" fmla="*/ 209169 h 363855"/>
                  <a:gd name="connsiteX31" fmla="*/ 325088 w 365188"/>
                  <a:gd name="connsiteY31" fmla="*/ 203645 h 363855"/>
                  <a:gd name="connsiteX32" fmla="*/ 325755 w 365188"/>
                  <a:gd name="connsiteY32" fmla="*/ 198215 h 363855"/>
                  <a:gd name="connsiteX33" fmla="*/ 365189 w 365188"/>
                  <a:gd name="connsiteY33" fmla="*/ 202311 h 363855"/>
                  <a:gd name="connsiteX34" fmla="*/ 364331 w 365188"/>
                  <a:gd name="connsiteY34" fmla="*/ 209169 h 363855"/>
                  <a:gd name="connsiteX35" fmla="*/ 571 w 365188"/>
                  <a:gd name="connsiteY35" fmla="*/ 202978 h 363855"/>
                  <a:gd name="connsiteX36" fmla="*/ 0 w 365188"/>
                  <a:gd name="connsiteY36" fmla="*/ 196024 h 363855"/>
                  <a:gd name="connsiteX37" fmla="*/ 39529 w 365188"/>
                  <a:gd name="connsiteY37" fmla="*/ 193262 h 363855"/>
                  <a:gd name="connsiteX38" fmla="*/ 40005 w 365188"/>
                  <a:gd name="connsiteY38" fmla="*/ 198691 h 363855"/>
                  <a:gd name="connsiteX39" fmla="*/ 571 w 365188"/>
                  <a:gd name="connsiteY39" fmla="*/ 202978 h 363855"/>
                  <a:gd name="connsiteX40" fmla="*/ 321088 w 365188"/>
                  <a:gd name="connsiteY40" fmla="*/ 144018 h 363855"/>
                  <a:gd name="connsiteX41" fmla="*/ 319468 w 365188"/>
                  <a:gd name="connsiteY41" fmla="*/ 138779 h 363855"/>
                  <a:gd name="connsiteX42" fmla="*/ 357188 w 365188"/>
                  <a:gd name="connsiteY42" fmla="*/ 126492 h 363855"/>
                  <a:gd name="connsiteX43" fmla="*/ 359188 w 365188"/>
                  <a:gd name="connsiteY43" fmla="*/ 133160 h 363855"/>
                  <a:gd name="connsiteX44" fmla="*/ 321088 w 365188"/>
                  <a:gd name="connsiteY44" fmla="*/ 144018 h 363855"/>
                  <a:gd name="connsiteX45" fmla="*/ 46006 w 365188"/>
                  <a:gd name="connsiteY45" fmla="*/ 139255 h 363855"/>
                  <a:gd name="connsiteX46" fmla="*/ 8287 w 365188"/>
                  <a:gd name="connsiteY46" fmla="*/ 127159 h 363855"/>
                  <a:gd name="connsiteX47" fmla="*/ 10573 w 365188"/>
                  <a:gd name="connsiteY47" fmla="*/ 120587 h 363855"/>
                  <a:gd name="connsiteX48" fmla="*/ 47816 w 365188"/>
                  <a:gd name="connsiteY48" fmla="*/ 134112 h 363855"/>
                  <a:gd name="connsiteX49" fmla="*/ 46006 w 365188"/>
                  <a:gd name="connsiteY49" fmla="*/ 139255 h 363855"/>
                  <a:gd name="connsiteX50" fmla="*/ 293179 w 365188"/>
                  <a:gd name="connsiteY50" fmla="*/ 91249 h 363855"/>
                  <a:gd name="connsiteX51" fmla="*/ 289560 w 365188"/>
                  <a:gd name="connsiteY51" fmla="*/ 87154 h 363855"/>
                  <a:gd name="connsiteX52" fmla="*/ 318992 w 365188"/>
                  <a:gd name="connsiteY52" fmla="*/ 60579 h 363855"/>
                  <a:gd name="connsiteX53" fmla="*/ 323564 w 365188"/>
                  <a:gd name="connsiteY53" fmla="*/ 65818 h 363855"/>
                  <a:gd name="connsiteX54" fmla="*/ 293179 w 365188"/>
                  <a:gd name="connsiteY54" fmla="*/ 91249 h 363855"/>
                  <a:gd name="connsiteX55" fmla="*/ 75724 w 365188"/>
                  <a:gd name="connsiteY55" fmla="*/ 87440 h 363855"/>
                  <a:gd name="connsiteX56" fmla="*/ 46196 w 365188"/>
                  <a:gd name="connsiteY56" fmla="*/ 61055 h 363855"/>
                  <a:gd name="connsiteX57" fmla="*/ 50959 w 365188"/>
                  <a:gd name="connsiteY57" fmla="*/ 55912 h 363855"/>
                  <a:gd name="connsiteX58" fmla="*/ 79439 w 365188"/>
                  <a:gd name="connsiteY58" fmla="*/ 83439 h 363855"/>
                  <a:gd name="connsiteX59" fmla="*/ 75724 w 365188"/>
                  <a:gd name="connsiteY59" fmla="*/ 87440 h 363855"/>
                  <a:gd name="connsiteX60" fmla="*/ 246221 w 365188"/>
                  <a:gd name="connsiteY60" fmla="*/ 54293 h 363855"/>
                  <a:gd name="connsiteX61" fmla="*/ 241268 w 365188"/>
                  <a:gd name="connsiteY61" fmla="*/ 52007 h 363855"/>
                  <a:gd name="connsiteX62" fmla="*/ 257366 w 365188"/>
                  <a:gd name="connsiteY62" fmla="*/ 15811 h 363855"/>
                  <a:gd name="connsiteX63" fmla="*/ 263747 w 365188"/>
                  <a:gd name="connsiteY63" fmla="*/ 18764 h 363855"/>
                  <a:gd name="connsiteX64" fmla="*/ 246221 w 365188"/>
                  <a:gd name="connsiteY64" fmla="*/ 54293 h 363855"/>
                  <a:gd name="connsiteX65" fmla="*/ 123920 w 365188"/>
                  <a:gd name="connsiteY65" fmla="*/ 52197 h 363855"/>
                  <a:gd name="connsiteX66" fmla="*/ 107632 w 365188"/>
                  <a:gd name="connsiteY66" fmla="*/ 16097 h 363855"/>
                  <a:gd name="connsiteX67" fmla="*/ 114014 w 365188"/>
                  <a:gd name="connsiteY67" fmla="*/ 13335 h 363855"/>
                  <a:gd name="connsiteX68" fmla="*/ 128873 w 365188"/>
                  <a:gd name="connsiteY68" fmla="*/ 50101 h 363855"/>
                  <a:gd name="connsiteX69" fmla="*/ 123920 w 365188"/>
                  <a:gd name="connsiteY69" fmla="*/ 52197 h 363855"/>
                  <a:gd name="connsiteX70" fmla="*/ 188309 w 365188"/>
                  <a:gd name="connsiteY70" fmla="*/ 39719 h 363855"/>
                  <a:gd name="connsiteX71" fmla="*/ 182880 w 365188"/>
                  <a:gd name="connsiteY71" fmla="*/ 39624 h 363855"/>
                  <a:gd name="connsiteX72" fmla="*/ 182404 w 365188"/>
                  <a:gd name="connsiteY72" fmla="*/ 39624 h 363855"/>
                  <a:gd name="connsiteX73" fmla="*/ 182118 w 365188"/>
                  <a:gd name="connsiteY73" fmla="*/ 0 h 363855"/>
                  <a:gd name="connsiteX74" fmla="*/ 182880 w 365188"/>
                  <a:gd name="connsiteY74" fmla="*/ 0 h 363855"/>
                  <a:gd name="connsiteX75" fmla="*/ 189833 w 365188"/>
                  <a:gd name="connsiteY75" fmla="*/ 95 h 363855"/>
                  <a:gd name="connsiteX76" fmla="*/ 188309 w 365188"/>
                  <a:gd name="connsiteY76" fmla="*/ 39719 h 36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365188" h="363855">
                    <a:moveTo>
                      <a:pt x="214408" y="363855"/>
                    </a:moveTo>
                    <a:lnTo>
                      <a:pt x="207645" y="324803"/>
                    </a:lnTo>
                    <a:cubicBezTo>
                      <a:pt x="209455" y="324517"/>
                      <a:pt x="211264" y="324136"/>
                      <a:pt x="212979" y="323755"/>
                    </a:cubicBezTo>
                    <a:lnTo>
                      <a:pt x="221266" y="362522"/>
                    </a:lnTo>
                    <a:cubicBezTo>
                      <a:pt x="218980" y="362998"/>
                      <a:pt x="216694" y="363474"/>
                      <a:pt x="214408" y="363855"/>
                    </a:cubicBezTo>
                    <a:close/>
                    <a:moveTo>
                      <a:pt x="145066" y="362712"/>
                    </a:moveTo>
                    <a:cubicBezTo>
                      <a:pt x="142780" y="362236"/>
                      <a:pt x="140494" y="361760"/>
                      <a:pt x="138303" y="361188"/>
                    </a:cubicBezTo>
                    <a:lnTo>
                      <a:pt x="147923" y="322707"/>
                    </a:lnTo>
                    <a:cubicBezTo>
                      <a:pt x="149733" y="323183"/>
                      <a:pt x="151448" y="323564"/>
                      <a:pt x="153258" y="323945"/>
                    </a:cubicBezTo>
                    <a:lnTo>
                      <a:pt x="145066" y="362712"/>
                    </a:lnTo>
                    <a:close/>
                    <a:moveTo>
                      <a:pt x="285083" y="335470"/>
                    </a:moveTo>
                    <a:lnTo>
                      <a:pt x="262890" y="302609"/>
                    </a:lnTo>
                    <a:cubicBezTo>
                      <a:pt x="264414" y="301562"/>
                      <a:pt x="265938" y="300514"/>
                      <a:pt x="267367" y="299466"/>
                    </a:cubicBezTo>
                    <a:lnTo>
                      <a:pt x="290703" y="331470"/>
                    </a:lnTo>
                    <a:cubicBezTo>
                      <a:pt x="288893" y="332804"/>
                      <a:pt x="286988" y="334137"/>
                      <a:pt x="285083" y="335470"/>
                    </a:cubicBezTo>
                    <a:close/>
                    <a:moveTo>
                      <a:pt x="75438" y="331851"/>
                    </a:moveTo>
                    <a:cubicBezTo>
                      <a:pt x="73533" y="330518"/>
                      <a:pt x="71723" y="329089"/>
                      <a:pt x="69818" y="327660"/>
                    </a:cubicBezTo>
                    <a:lnTo>
                      <a:pt x="94298" y="296418"/>
                    </a:lnTo>
                    <a:cubicBezTo>
                      <a:pt x="95726" y="297561"/>
                      <a:pt x="97155" y="298609"/>
                      <a:pt x="98679" y="299752"/>
                    </a:cubicBezTo>
                    <a:lnTo>
                      <a:pt x="75438" y="331851"/>
                    </a:lnTo>
                    <a:close/>
                    <a:moveTo>
                      <a:pt x="338138" y="280797"/>
                    </a:moveTo>
                    <a:lnTo>
                      <a:pt x="304609" y="259651"/>
                    </a:lnTo>
                    <a:cubicBezTo>
                      <a:pt x="305562" y="258128"/>
                      <a:pt x="306514" y="256603"/>
                      <a:pt x="307467" y="254984"/>
                    </a:cubicBezTo>
                    <a:lnTo>
                      <a:pt x="341757" y="274796"/>
                    </a:lnTo>
                    <a:cubicBezTo>
                      <a:pt x="340519" y="276797"/>
                      <a:pt x="339376" y="278797"/>
                      <a:pt x="338138" y="280797"/>
                    </a:cubicBezTo>
                    <a:close/>
                    <a:moveTo>
                      <a:pt x="24289" y="275368"/>
                    </a:moveTo>
                    <a:cubicBezTo>
                      <a:pt x="23146" y="273368"/>
                      <a:pt x="22003" y="271367"/>
                      <a:pt x="20955" y="269367"/>
                    </a:cubicBezTo>
                    <a:lnTo>
                      <a:pt x="55912" y="250698"/>
                    </a:lnTo>
                    <a:cubicBezTo>
                      <a:pt x="56769" y="252317"/>
                      <a:pt x="57626" y="253937"/>
                      <a:pt x="58579" y="255461"/>
                    </a:cubicBezTo>
                    <a:lnTo>
                      <a:pt x="24289" y="275368"/>
                    </a:lnTo>
                    <a:close/>
                    <a:moveTo>
                      <a:pt x="364331" y="209169"/>
                    </a:moveTo>
                    <a:lnTo>
                      <a:pt x="325088" y="203645"/>
                    </a:lnTo>
                    <a:cubicBezTo>
                      <a:pt x="325374" y="201835"/>
                      <a:pt x="325564" y="200025"/>
                      <a:pt x="325755" y="198215"/>
                    </a:cubicBezTo>
                    <a:lnTo>
                      <a:pt x="365189" y="202311"/>
                    </a:lnTo>
                    <a:cubicBezTo>
                      <a:pt x="364903" y="204597"/>
                      <a:pt x="364617" y="206883"/>
                      <a:pt x="364331" y="209169"/>
                    </a:cubicBezTo>
                    <a:close/>
                    <a:moveTo>
                      <a:pt x="571" y="202978"/>
                    </a:moveTo>
                    <a:cubicBezTo>
                      <a:pt x="285" y="200692"/>
                      <a:pt x="95" y="198311"/>
                      <a:pt x="0" y="196024"/>
                    </a:cubicBezTo>
                    <a:lnTo>
                      <a:pt x="39529" y="193262"/>
                    </a:lnTo>
                    <a:cubicBezTo>
                      <a:pt x="39624" y="195072"/>
                      <a:pt x="39814" y="196882"/>
                      <a:pt x="40005" y="198691"/>
                    </a:cubicBezTo>
                    <a:lnTo>
                      <a:pt x="571" y="202978"/>
                    </a:lnTo>
                    <a:close/>
                    <a:moveTo>
                      <a:pt x="321088" y="144018"/>
                    </a:moveTo>
                    <a:cubicBezTo>
                      <a:pt x="320611" y="142303"/>
                      <a:pt x="320040" y="140494"/>
                      <a:pt x="319468" y="138779"/>
                    </a:cubicBezTo>
                    <a:lnTo>
                      <a:pt x="357188" y="126492"/>
                    </a:lnTo>
                    <a:cubicBezTo>
                      <a:pt x="357950" y="128683"/>
                      <a:pt x="358616" y="130874"/>
                      <a:pt x="359188" y="133160"/>
                    </a:cubicBezTo>
                    <a:lnTo>
                      <a:pt x="321088" y="144018"/>
                    </a:lnTo>
                    <a:close/>
                    <a:moveTo>
                      <a:pt x="46006" y="139255"/>
                    </a:moveTo>
                    <a:lnTo>
                      <a:pt x="8287" y="127159"/>
                    </a:lnTo>
                    <a:cubicBezTo>
                      <a:pt x="8954" y="124968"/>
                      <a:pt x="9716" y="122777"/>
                      <a:pt x="10573" y="120587"/>
                    </a:cubicBezTo>
                    <a:lnTo>
                      <a:pt x="47816" y="134112"/>
                    </a:lnTo>
                    <a:cubicBezTo>
                      <a:pt x="47149" y="135826"/>
                      <a:pt x="46577" y="137541"/>
                      <a:pt x="46006" y="139255"/>
                    </a:cubicBezTo>
                    <a:close/>
                    <a:moveTo>
                      <a:pt x="293179" y="91249"/>
                    </a:moveTo>
                    <a:cubicBezTo>
                      <a:pt x="292036" y="89821"/>
                      <a:pt x="290798" y="88487"/>
                      <a:pt x="289560" y="87154"/>
                    </a:cubicBezTo>
                    <a:lnTo>
                      <a:pt x="318992" y="60579"/>
                    </a:lnTo>
                    <a:cubicBezTo>
                      <a:pt x="320516" y="62293"/>
                      <a:pt x="322040" y="64008"/>
                      <a:pt x="323564" y="65818"/>
                    </a:cubicBezTo>
                    <a:lnTo>
                      <a:pt x="293179" y="91249"/>
                    </a:lnTo>
                    <a:close/>
                    <a:moveTo>
                      <a:pt x="75724" y="87440"/>
                    </a:moveTo>
                    <a:lnTo>
                      <a:pt x="46196" y="61055"/>
                    </a:lnTo>
                    <a:cubicBezTo>
                      <a:pt x="47720" y="59341"/>
                      <a:pt x="49339" y="57626"/>
                      <a:pt x="50959" y="55912"/>
                    </a:cubicBezTo>
                    <a:lnTo>
                      <a:pt x="79439" y="83439"/>
                    </a:lnTo>
                    <a:cubicBezTo>
                      <a:pt x="78200" y="84772"/>
                      <a:pt x="76962" y="86106"/>
                      <a:pt x="75724" y="87440"/>
                    </a:cubicBezTo>
                    <a:close/>
                    <a:moveTo>
                      <a:pt x="246221" y="54293"/>
                    </a:moveTo>
                    <a:cubicBezTo>
                      <a:pt x="244602" y="53530"/>
                      <a:pt x="242888" y="52673"/>
                      <a:pt x="241268" y="52007"/>
                    </a:cubicBezTo>
                    <a:lnTo>
                      <a:pt x="257366" y="15811"/>
                    </a:lnTo>
                    <a:cubicBezTo>
                      <a:pt x="259461" y="16764"/>
                      <a:pt x="261651" y="17716"/>
                      <a:pt x="263747" y="18764"/>
                    </a:cubicBezTo>
                    <a:lnTo>
                      <a:pt x="246221" y="54293"/>
                    </a:lnTo>
                    <a:close/>
                    <a:moveTo>
                      <a:pt x="123920" y="52197"/>
                    </a:moveTo>
                    <a:lnTo>
                      <a:pt x="107632" y="16097"/>
                    </a:lnTo>
                    <a:cubicBezTo>
                      <a:pt x="109728" y="15145"/>
                      <a:pt x="111919" y="14192"/>
                      <a:pt x="114014" y="13335"/>
                    </a:cubicBezTo>
                    <a:lnTo>
                      <a:pt x="128873" y="50101"/>
                    </a:lnTo>
                    <a:cubicBezTo>
                      <a:pt x="127254" y="50673"/>
                      <a:pt x="125539" y="51435"/>
                      <a:pt x="123920" y="52197"/>
                    </a:cubicBezTo>
                    <a:close/>
                    <a:moveTo>
                      <a:pt x="188309" y="39719"/>
                    </a:moveTo>
                    <a:cubicBezTo>
                      <a:pt x="186500" y="39624"/>
                      <a:pt x="184690" y="39624"/>
                      <a:pt x="182880" y="39624"/>
                    </a:cubicBezTo>
                    <a:lnTo>
                      <a:pt x="182404" y="39624"/>
                    </a:lnTo>
                    <a:lnTo>
                      <a:pt x="182118" y="0"/>
                    </a:lnTo>
                    <a:lnTo>
                      <a:pt x="182880" y="0"/>
                    </a:lnTo>
                    <a:cubicBezTo>
                      <a:pt x="185261" y="0"/>
                      <a:pt x="187547" y="0"/>
                      <a:pt x="189833" y="95"/>
                    </a:cubicBezTo>
                    <a:lnTo>
                      <a:pt x="188309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B6950213-2B08-4EC0-A815-654A7D8E9B90}"/>
                  </a:ext>
                </a:extLst>
              </p:cNvPr>
              <p:cNvSpPr/>
              <p:nvPr/>
            </p:nvSpPr>
            <p:spPr>
              <a:xfrm>
                <a:off x="7752683" y="2193988"/>
                <a:ext cx="233457" cy="231076"/>
              </a:xfrm>
              <a:custGeom>
                <a:avLst/>
                <a:gdLst>
                  <a:gd name="connsiteX0" fmla="*/ 149733 w 233457"/>
                  <a:gd name="connsiteY0" fmla="*/ 231077 h 231076"/>
                  <a:gd name="connsiteX1" fmla="*/ 138493 w 233457"/>
                  <a:gd name="connsiteY1" fmla="*/ 193072 h 231076"/>
                  <a:gd name="connsiteX2" fmla="*/ 143256 w 233457"/>
                  <a:gd name="connsiteY2" fmla="*/ 191548 h 231076"/>
                  <a:gd name="connsiteX3" fmla="*/ 156877 w 233457"/>
                  <a:gd name="connsiteY3" fmla="*/ 228791 h 231076"/>
                  <a:gd name="connsiteX4" fmla="*/ 149733 w 233457"/>
                  <a:gd name="connsiteY4" fmla="*/ 231077 h 231076"/>
                  <a:gd name="connsiteX5" fmla="*/ 76105 w 233457"/>
                  <a:gd name="connsiteY5" fmla="*/ 228886 h 231076"/>
                  <a:gd name="connsiteX6" fmla="*/ 69152 w 233457"/>
                  <a:gd name="connsiteY6" fmla="*/ 226124 h 231076"/>
                  <a:gd name="connsiteX7" fmla="*/ 84963 w 233457"/>
                  <a:gd name="connsiteY7" fmla="*/ 189738 h 231076"/>
                  <a:gd name="connsiteX8" fmla="*/ 89631 w 233457"/>
                  <a:gd name="connsiteY8" fmla="*/ 191548 h 231076"/>
                  <a:gd name="connsiteX9" fmla="*/ 76105 w 233457"/>
                  <a:gd name="connsiteY9" fmla="*/ 228886 h 231076"/>
                  <a:gd name="connsiteX10" fmla="*/ 214503 w 233457"/>
                  <a:gd name="connsiteY10" fmla="*/ 183166 h 231076"/>
                  <a:gd name="connsiteX11" fmla="*/ 181451 w 233457"/>
                  <a:gd name="connsiteY11" fmla="*/ 161258 h 231076"/>
                  <a:gd name="connsiteX12" fmla="*/ 184118 w 233457"/>
                  <a:gd name="connsiteY12" fmla="*/ 157067 h 231076"/>
                  <a:gd name="connsiteX13" fmla="*/ 218408 w 233457"/>
                  <a:gd name="connsiteY13" fmla="*/ 176879 h 231076"/>
                  <a:gd name="connsiteX14" fmla="*/ 214503 w 233457"/>
                  <a:gd name="connsiteY14" fmla="*/ 183166 h 231076"/>
                  <a:gd name="connsiteX15" fmla="*/ 14288 w 233457"/>
                  <a:gd name="connsiteY15" fmla="*/ 177165 h 231076"/>
                  <a:gd name="connsiteX16" fmla="*/ 10763 w 233457"/>
                  <a:gd name="connsiteY16" fmla="*/ 170593 h 231076"/>
                  <a:gd name="connsiteX17" fmla="*/ 46197 w 233457"/>
                  <a:gd name="connsiteY17" fmla="*/ 152876 h 231076"/>
                  <a:gd name="connsiteX18" fmla="*/ 48578 w 233457"/>
                  <a:gd name="connsiteY18" fmla="*/ 157258 h 231076"/>
                  <a:gd name="connsiteX19" fmla="*/ 14288 w 233457"/>
                  <a:gd name="connsiteY19" fmla="*/ 177165 h 231076"/>
                  <a:gd name="connsiteX20" fmla="*/ 194024 w 233457"/>
                  <a:gd name="connsiteY20" fmla="*/ 109157 h 231076"/>
                  <a:gd name="connsiteX21" fmla="*/ 193357 w 233457"/>
                  <a:gd name="connsiteY21" fmla="*/ 104299 h 231076"/>
                  <a:gd name="connsiteX22" fmla="*/ 232410 w 233457"/>
                  <a:gd name="connsiteY22" fmla="*/ 97441 h 231076"/>
                  <a:gd name="connsiteX23" fmla="*/ 233458 w 233457"/>
                  <a:gd name="connsiteY23" fmla="*/ 104870 h 231076"/>
                  <a:gd name="connsiteX24" fmla="*/ 194024 w 233457"/>
                  <a:gd name="connsiteY24" fmla="*/ 109157 h 231076"/>
                  <a:gd name="connsiteX25" fmla="*/ 39053 w 233457"/>
                  <a:gd name="connsiteY25" fmla="*/ 104585 h 231076"/>
                  <a:gd name="connsiteX26" fmla="*/ 0 w 233457"/>
                  <a:gd name="connsiteY26" fmla="*/ 97822 h 231076"/>
                  <a:gd name="connsiteX27" fmla="*/ 1524 w 233457"/>
                  <a:gd name="connsiteY27" fmla="*/ 90488 h 231076"/>
                  <a:gd name="connsiteX28" fmla="*/ 40100 w 233457"/>
                  <a:gd name="connsiteY28" fmla="*/ 99632 h 231076"/>
                  <a:gd name="connsiteX29" fmla="*/ 39053 w 233457"/>
                  <a:gd name="connsiteY29" fmla="*/ 104585 h 231076"/>
                  <a:gd name="connsiteX30" fmla="*/ 170212 w 233457"/>
                  <a:gd name="connsiteY30" fmla="*/ 61246 h 231076"/>
                  <a:gd name="connsiteX31" fmla="*/ 166497 w 233457"/>
                  <a:gd name="connsiteY31" fmla="*/ 57912 h 231076"/>
                  <a:gd name="connsiteX32" fmla="*/ 191929 w 233457"/>
                  <a:gd name="connsiteY32" fmla="*/ 27527 h 231076"/>
                  <a:gd name="connsiteX33" fmla="*/ 197548 w 233457"/>
                  <a:gd name="connsiteY33" fmla="*/ 32480 h 231076"/>
                  <a:gd name="connsiteX34" fmla="*/ 170212 w 233457"/>
                  <a:gd name="connsiteY34" fmla="*/ 61246 h 231076"/>
                  <a:gd name="connsiteX35" fmla="*/ 65723 w 233457"/>
                  <a:gd name="connsiteY35" fmla="*/ 58103 h 231076"/>
                  <a:gd name="connsiteX36" fmla="*/ 40100 w 233457"/>
                  <a:gd name="connsiteY36" fmla="*/ 27813 h 231076"/>
                  <a:gd name="connsiteX37" fmla="*/ 45911 w 233457"/>
                  <a:gd name="connsiteY37" fmla="*/ 23146 h 231076"/>
                  <a:gd name="connsiteX38" fmla="*/ 69532 w 233457"/>
                  <a:gd name="connsiteY38" fmla="*/ 54959 h 231076"/>
                  <a:gd name="connsiteX39" fmla="*/ 65723 w 233457"/>
                  <a:gd name="connsiteY39" fmla="*/ 58103 h 231076"/>
                  <a:gd name="connsiteX40" fmla="*/ 121253 w 233457"/>
                  <a:gd name="connsiteY40" fmla="*/ 39815 h 231076"/>
                  <a:gd name="connsiteX41" fmla="*/ 116300 w 233457"/>
                  <a:gd name="connsiteY41" fmla="*/ 39624 h 231076"/>
                  <a:gd name="connsiteX42" fmla="*/ 115919 w 233457"/>
                  <a:gd name="connsiteY42" fmla="*/ 39624 h 231076"/>
                  <a:gd name="connsiteX43" fmla="*/ 115919 w 233457"/>
                  <a:gd name="connsiteY43" fmla="*/ 0 h 231076"/>
                  <a:gd name="connsiteX44" fmla="*/ 116300 w 233457"/>
                  <a:gd name="connsiteY44" fmla="*/ 0 h 231076"/>
                  <a:gd name="connsiteX45" fmla="*/ 123730 w 233457"/>
                  <a:gd name="connsiteY45" fmla="*/ 191 h 231076"/>
                  <a:gd name="connsiteX46" fmla="*/ 121253 w 233457"/>
                  <a:gd name="connsiteY46" fmla="*/ 39815 h 23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33457" h="231076">
                    <a:moveTo>
                      <a:pt x="149733" y="231077"/>
                    </a:moveTo>
                    <a:lnTo>
                      <a:pt x="138493" y="193072"/>
                    </a:lnTo>
                    <a:cubicBezTo>
                      <a:pt x="140113" y="192596"/>
                      <a:pt x="141637" y="192119"/>
                      <a:pt x="143256" y="191548"/>
                    </a:cubicBezTo>
                    <a:lnTo>
                      <a:pt x="156877" y="228791"/>
                    </a:lnTo>
                    <a:cubicBezTo>
                      <a:pt x="154496" y="229553"/>
                      <a:pt x="152115" y="230315"/>
                      <a:pt x="149733" y="231077"/>
                    </a:cubicBezTo>
                    <a:close/>
                    <a:moveTo>
                      <a:pt x="76105" y="228886"/>
                    </a:moveTo>
                    <a:cubicBezTo>
                      <a:pt x="73819" y="228029"/>
                      <a:pt x="71438" y="227076"/>
                      <a:pt x="69152" y="226124"/>
                    </a:cubicBezTo>
                    <a:lnTo>
                      <a:pt x="84963" y="189738"/>
                    </a:lnTo>
                    <a:cubicBezTo>
                      <a:pt x="86487" y="190405"/>
                      <a:pt x="88011" y="190976"/>
                      <a:pt x="89631" y="191548"/>
                    </a:cubicBezTo>
                    <a:lnTo>
                      <a:pt x="76105" y="228886"/>
                    </a:lnTo>
                    <a:close/>
                    <a:moveTo>
                      <a:pt x="214503" y="183166"/>
                    </a:moveTo>
                    <a:lnTo>
                      <a:pt x="181451" y="161258"/>
                    </a:lnTo>
                    <a:cubicBezTo>
                      <a:pt x="182404" y="159925"/>
                      <a:pt x="183261" y="158496"/>
                      <a:pt x="184118" y="157067"/>
                    </a:cubicBezTo>
                    <a:lnTo>
                      <a:pt x="218408" y="176879"/>
                    </a:lnTo>
                    <a:cubicBezTo>
                      <a:pt x="217170" y="178880"/>
                      <a:pt x="215932" y="181070"/>
                      <a:pt x="214503" y="183166"/>
                    </a:cubicBezTo>
                    <a:close/>
                    <a:moveTo>
                      <a:pt x="14288" y="177165"/>
                    </a:moveTo>
                    <a:cubicBezTo>
                      <a:pt x="13049" y="175070"/>
                      <a:pt x="11811" y="172784"/>
                      <a:pt x="10763" y="170593"/>
                    </a:cubicBezTo>
                    <a:lnTo>
                      <a:pt x="46197" y="152876"/>
                    </a:lnTo>
                    <a:cubicBezTo>
                      <a:pt x="46958" y="154400"/>
                      <a:pt x="47720" y="155829"/>
                      <a:pt x="48578" y="157258"/>
                    </a:cubicBezTo>
                    <a:lnTo>
                      <a:pt x="14288" y="177165"/>
                    </a:lnTo>
                    <a:close/>
                    <a:moveTo>
                      <a:pt x="194024" y="109157"/>
                    </a:moveTo>
                    <a:cubicBezTo>
                      <a:pt x="193834" y="107537"/>
                      <a:pt x="193643" y="105823"/>
                      <a:pt x="193357" y="104299"/>
                    </a:cubicBezTo>
                    <a:lnTo>
                      <a:pt x="232410" y="97441"/>
                    </a:lnTo>
                    <a:cubicBezTo>
                      <a:pt x="232886" y="99917"/>
                      <a:pt x="233172" y="102394"/>
                      <a:pt x="233458" y="104870"/>
                    </a:cubicBezTo>
                    <a:lnTo>
                      <a:pt x="194024" y="109157"/>
                    </a:lnTo>
                    <a:close/>
                    <a:moveTo>
                      <a:pt x="39053" y="104585"/>
                    </a:moveTo>
                    <a:lnTo>
                      <a:pt x="0" y="97822"/>
                    </a:lnTo>
                    <a:cubicBezTo>
                      <a:pt x="381" y="95345"/>
                      <a:pt x="953" y="92964"/>
                      <a:pt x="1524" y="90488"/>
                    </a:cubicBezTo>
                    <a:lnTo>
                      <a:pt x="40100" y="99632"/>
                    </a:lnTo>
                    <a:cubicBezTo>
                      <a:pt x="39719" y="101251"/>
                      <a:pt x="39338" y="102870"/>
                      <a:pt x="39053" y="104585"/>
                    </a:cubicBezTo>
                    <a:close/>
                    <a:moveTo>
                      <a:pt x="170212" y="61246"/>
                    </a:moveTo>
                    <a:cubicBezTo>
                      <a:pt x="168973" y="60103"/>
                      <a:pt x="167735" y="58960"/>
                      <a:pt x="166497" y="57912"/>
                    </a:cubicBezTo>
                    <a:lnTo>
                      <a:pt x="191929" y="27527"/>
                    </a:lnTo>
                    <a:cubicBezTo>
                      <a:pt x="193834" y="29147"/>
                      <a:pt x="195739" y="30766"/>
                      <a:pt x="197548" y="32480"/>
                    </a:cubicBezTo>
                    <a:lnTo>
                      <a:pt x="170212" y="61246"/>
                    </a:lnTo>
                    <a:close/>
                    <a:moveTo>
                      <a:pt x="65723" y="58103"/>
                    </a:moveTo>
                    <a:lnTo>
                      <a:pt x="40100" y="27813"/>
                    </a:lnTo>
                    <a:cubicBezTo>
                      <a:pt x="42006" y="26194"/>
                      <a:pt x="43910" y="24670"/>
                      <a:pt x="45911" y="23146"/>
                    </a:cubicBezTo>
                    <a:lnTo>
                      <a:pt x="69532" y="54959"/>
                    </a:lnTo>
                    <a:cubicBezTo>
                      <a:pt x="68294" y="56007"/>
                      <a:pt x="66961" y="57055"/>
                      <a:pt x="65723" y="58103"/>
                    </a:cubicBezTo>
                    <a:close/>
                    <a:moveTo>
                      <a:pt x="121253" y="39815"/>
                    </a:moveTo>
                    <a:cubicBezTo>
                      <a:pt x="119634" y="39719"/>
                      <a:pt x="117920" y="39624"/>
                      <a:pt x="116300" y="39624"/>
                    </a:cubicBezTo>
                    <a:lnTo>
                      <a:pt x="115919" y="39624"/>
                    </a:lnTo>
                    <a:lnTo>
                      <a:pt x="115919" y="0"/>
                    </a:lnTo>
                    <a:lnTo>
                      <a:pt x="116300" y="0"/>
                    </a:lnTo>
                    <a:cubicBezTo>
                      <a:pt x="118777" y="0"/>
                      <a:pt x="121253" y="95"/>
                      <a:pt x="123730" y="191"/>
                    </a:cubicBezTo>
                    <a:lnTo>
                      <a:pt x="121253" y="398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9" name="Rounded Rectangle 7">
            <a:extLst>
              <a:ext uri="{FF2B5EF4-FFF2-40B4-BE49-F238E27FC236}">
                <a16:creationId xmlns:a16="http://schemas.microsoft.com/office/drawing/2014/main" id="{3CB53F42-4C62-479B-9186-461E7DEDD095}"/>
              </a:ext>
            </a:extLst>
          </p:cNvPr>
          <p:cNvSpPr/>
          <p:nvPr/>
        </p:nvSpPr>
        <p:spPr>
          <a:xfrm rot="2700000">
            <a:off x="3799606" y="1161733"/>
            <a:ext cx="4570382" cy="4570364"/>
          </a:xfrm>
          <a:prstGeom prst="roundRect">
            <a:avLst>
              <a:gd name="adj" fmla="val 34663"/>
            </a:avLst>
          </a:prstGeom>
          <a:gradFill>
            <a:gsLst>
              <a:gs pos="0">
                <a:srgbClr val="00BCD4"/>
              </a:gs>
              <a:gs pos="100000">
                <a:srgbClr val="4CEBFF">
                  <a:alpha val="0"/>
                </a:srgbClr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850FFAF-B50C-4837-BEE7-383FF7F9D37E}"/>
              </a:ext>
            </a:extLst>
          </p:cNvPr>
          <p:cNvGrpSpPr/>
          <p:nvPr/>
        </p:nvGrpSpPr>
        <p:grpSpPr>
          <a:xfrm>
            <a:off x="4436139" y="1866883"/>
            <a:ext cx="3319720" cy="3319732"/>
            <a:chOff x="515494" y="2169894"/>
            <a:chExt cx="3319720" cy="3319732"/>
          </a:xfrm>
        </p:grpSpPr>
        <p:sp>
          <p:nvSpPr>
            <p:cNvPr id="131" name="Rounded Rectangle 7">
              <a:extLst>
                <a:ext uri="{FF2B5EF4-FFF2-40B4-BE49-F238E27FC236}">
                  <a16:creationId xmlns:a16="http://schemas.microsoft.com/office/drawing/2014/main" id="{E4A07B90-BD4A-488D-8C46-98337DBDBDA7}"/>
                </a:ext>
              </a:extLst>
            </p:cNvPr>
            <p:cNvSpPr/>
            <p:nvPr/>
          </p:nvSpPr>
          <p:spPr>
            <a:xfrm rot="2700000">
              <a:off x="515488" y="2169900"/>
              <a:ext cx="3319732" cy="3319720"/>
            </a:xfrm>
            <a:prstGeom prst="roundRect">
              <a:avLst>
                <a:gd name="adj" fmla="val 34663"/>
              </a:avLst>
            </a:prstGeom>
            <a:solidFill>
              <a:srgbClr val="00BC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Title 3">
              <a:extLst>
                <a:ext uri="{FF2B5EF4-FFF2-40B4-BE49-F238E27FC236}">
                  <a16:creationId xmlns:a16="http://schemas.microsoft.com/office/drawing/2014/main" id="{BE5AD8F6-E11F-4683-A39B-54D62A0E41C3}"/>
                </a:ext>
              </a:extLst>
            </p:cNvPr>
            <p:cNvSpPr txBox="1">
              <a:spLocks/>
            </p:cNvSpPr>
            <p:nvPr/>
          </p:nvSpPr>
          <p:spPr>
            <a:xfrm>
              <a:off x="989512" y="3469787"/>
              <a:ext cx="2349283" cy="6695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40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合作目标</a:t>
              </a:r>
            </a:p>
          </p:txBody>
        </p:sp>
        <p:sp>
          <p:nvSpPr>
            <p:cNvPr id="133" name="Title 3">
              <a:extLst>
                <a:ext uri="{FF2B5EF4-FFF2-40B4-BE49-F238E27FC236}">
                  <a16:creationId xmlns:a16="http://schemas.microsoft.com/office/drawing/2014/main" id="{4BB9252C-1CF7-4730-AF37-9E33D9AECD93}"/>
                </a:ext>
              </a:extLst>
            </p:cNvPr>
            <p:cNvSpPr txBox="1">
              <a:spLocks/>
            </p:cNvSpPr>
            <p:nvPr/>
          </p:nvSpPr>
          <p:spPr>
            <a:xfrm>
              <a:off x="1270266" y="2498867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72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04</a:t>
              </a:r>
              <a:endParaRPr lang="en-US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66E88D8D-E984-4711-8986-FF4ED3A14EBA}"/>
              </a:ext>
            </a:extLst>
          </p:cNvPr>
          <p:cNvSpPr txBox="1"/>
          <p:nvPr/>
        </p:nvSpPr>
        <p:spPr>
          <a:xfrm>
            <a:off x="4844249" y="3797621"/>
            <a:ext cx="2503501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004259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27">
            <a:extLst>
              <a:ext uri="{FF2B5EF4-FFF2-40B4-BE49-F238E27FC236}">
                <a16:creationId xmlns:a16="http://schemas.microsoft.com/office/drawing/2014/main" id="{403B7817-75F0-4BBB-A3DE-1438888553EE}"/>
              </a:ext>
            </a:extLst>
          </p:cNvPr>
          <p:cNvGrpSpPr/>
          <p:nvPr/>
        </p:nvGrpSpPr>
        <p:grpSpPr>
          <a:xfrm>
            <a:off x="5789758" y="1662523"/>
            <a:ext cx="6222127" cy="4180636"/>
            <a:chOff x="4102506" y="749921"/>
            <a:chExt cx="8806414" cy="5917014"/>
          </a:xfrm>
        </p:grpSpPr>
        <p:pic>
          <p:nvPicPr>
            <p:cNvPr id="16" name="Picture 11">
              <a:extLst>
                <a:ext uri="{FF2B5EF4-FFF2-40B4-BE49-F238E27FC236}">
                  <a16:creationId xmlns:a16="http://schemas.microsoft.com/office/drawing/2014/main" id="{02CB24EC-B733-4555-A33C-E66B2BFCEE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02506" y="4761935"/>
              <a:ext cx="8806414" cy="1905000"/>
            </a:xfrm>
            <a:prstGeom prst="rect">
              <a:avLst/>
            </a:prstGeom>
          </p:spPr>
        </p:pic>
        <p:sp>
          <p:nvSpPr>
            <p:cNvPr id="17" name="Oval 34">
              <a:extLst>
                <a:ext uri="{FF2B5EF4-FFF2-40B4-BE49-F238E27FC236}">
                  <a16:creationId xmlns:a16="http://schemas.microsoft.com/office/drawing/2014/main" id="{A1E2321D-84E9-408D-A9FC-4AB7D1D4C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7242" y="749921"/>
              <a:ext cx="5316944" cy="5320051"/>
            </a:xfrm>
            <a:prstGeom prst="ellipse">
              <a:avLst/>
            </a:prstGeom>
            <a:gradFill flip="none" rotWithShape="1">
              <a:gsLst>
                <a:gs pos="0">
                  <a:srgbClr val="00BCD4"/>
                </a:gs>
                <a:gs pos="100000">
                  <a:srgbClr val="3488C6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Oval 35">
              <a:extLst>
                <a:ext uri="{FF2B5EF4-FFF2-40B4-BE49-F238E27FC236}">
                  <a16:creationId xmlns:a16="http://schemas.microsoft.com/office/drawing/2014/main" id="{800E8CC4-6C12-4DBB-B853-E38922057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3535" y="1349320"/>
              <a:ext cx="4124358" cy="4124359"/>
            </a:xfrm>
            <a:prstGeom prst="ellipse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Oval 36">
              <a:extLst>
                <a:ext uri="{FF2B5EF4-FFF2-40B4-BE49-F238E27FC236}">
                  <a16:creationId xmlns:a16="http://schemas.microsoft.com/office/drawing/2014/main" id="{BFE88236-5F10-4144-BEA3-612C07974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0819" y="1886604"/>
              <a:ext cx="3049789" cy="3049790"/>
            </a:xfrm>
            <a:prstGeom prst="ellipse">
              <a:avLst/>
            </a:prstGeom>
            <a:gradFill flip="none" rotWithShape="1">
              <a:gsLst>
                <a:gs pos="0">
                  <a:srgbClr val="00BCD4"/>
                </a:gs>
                <a:gs pos="100000">
                  <a:srgbClr val="3488C6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Oval 37">
              <a:extLst>
                <a:ext uri="{FF2B5EF4-FFF2-40B4-BE49-F238E27FC236}">
                  <a16:creationId xmlns:a16="http://schemas.microsoft.com/office/drawing/2014/main" id="{66C85917-36B6-49AC-9FCC-6D877982A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1210" y="2423889"/>
              <a:ext cx="1972114" cy="1975220"/>
            </a:xfrm>
            <a:prstGeom prst="ellipse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Oval 38">
              <a:extLst>
                <a:ext uri="{FF2B5EF4-FFF2-40B4-BE49-F238E27FC236}">
                  <a16:creationId xmlns:a16="http://schemas.microsoft.com/office/drawing/2014/main" id="{A6655211-E4E3-478F-8244-9D97560D39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58494" y="2961174"/>
              <a:ext cx="897545" cy="897545"/>
            </a:xfrm>
            <a:prstGeom prst="ellipse">
              <a:avLst/>
            </a:prstGeom>
            <a:solidFill>
              <a:srgbClr val="FFFFFF">
                <a:lumMod val="75000"/>
                <a:lumOff val="2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2" name="Picture 10">
              <a:extLst>
                <a:ext uri="{FF2B5EF4-FFF2-40B4-BE49-F238E27FC236}">
                  <a16:creationId xmlns:a16="http://schemas.microsoft.com/office/drawing/2014/main" id="{FF97AA7F-9BB7-4019-A710-C788C6BA5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948753">
              <a:off x="7138519" y="1718505"/>
              <a:ext cx="3866010" cy="2421537"/>
            </a:xfrm>
            <a:prstGeom prst="rect">
              <a:avLst/>
            </a:prstGeom>
          </p:spPr>
        </p:pic>
        <p:grpSp>
          <p:nvGrpSpPr>
            <p:cNvPr id="23" name="Group 9">
              <a:extLst>
                <a:ext uri="{FF2B5EF4-FFF2-40B4-BE49-F238E27FC236}">
                  <a16:creationId xmlns:a16="http://schemas.microsoft.com/office/drawing/2014/main" id="{C98E4A1E-403E-43CD-A970-D833FEAE04AA}"/>
                </a:ext>
              </a:extLst>
            </p:cNvPr>
            <p:cNvGrpSpPr/>
            <p:nvPr/>
          </p:nvGrpSpPr>
          <p:grpSpPr>
            <a:xfrm>
              <a:off x="8505714" y="1280994"/>
              <a:ext cx="2164667" cy="2167773"/>
              <a:chOff x="8505714" y="1280994"/>
              <a:chExt cx="2164667" cy="2167773"/>
            </a:xfrm>
          </p:grpSpPr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id="{72F9171F-38C2-48E8-9799-1B9B9FEACC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5714" y="1280994"/>
                <a:ext cx="2164667" cy="2167773"/>
              </a:xfrm>
              <a:custGeom>
                <a:avLst/>
                <a:gdLst>
                  <a:gd name="T0" fmla="*/ 593 w 697"/>
                  <a:gd name="T1" fmla="*/ 254 h 698"/>
                  <a:gd name="T2" fmla="*/ 697 w 697"/>
                  <a:gd name="T3" fmla="*/ 150 h 698"/>
                  <a:gd name="T4" fmla="*/ 581 w 697"/>
                  <a:gd name="T5" fmla="*/ 119 h 698"/>
                  <a:gd name="T6" fmla="*/ 548 w 697"/>
                  <a:gd name="T7" fmla="*/ 0 h 698"/>
                  <a:gd name="T8" fmla="*/ 444 w 697"/>
                  <a:gd name="T9" fmla="*/ 105 h 698"/>
                  <a:gd name="T10" fmla="*/ 470 w 697"/>
                  <a:gd name="T11" fmla="*/ 202 h 698"/>
                  <a:gd name="T12" fmla="*/ 116 w 697"/>
                  <a:gd name="T13" fmla="*/ 555 h 698"/>
                  <a:gd name="T14" fmla="*/ 67 w 697"/>
                  <a:gd name="T15" fmla="*/ 456 h 698"/>
                  <a:gd name="T16" fmla="*/ 33 w 697"/>
                  <a:gd name="T17" fmla="*/ 577 h 698"/>
                  <a:gd name="T18" fmla="*/ 0 w 697"/>
                  <a:gd name="T19" fmla="*/ 698 h 698"/>
                  <a:gd name="T20" fmla="*/ 124 w 697"/>
                  <a:gd name="T21" fmla="*/ 667 h 698"/>
                  <a:gd name="T22" fmla="*/ 244 w 697"/>
                  <a:gd name="T23" fmla="*/ 634 h 698"/>
                  <a:gd name="T24" fmla="*/ 145 w 697"/>
                  <a:gd name="T25" fmla="*/ 584 h 698"/>
                  <a:gd name="T26" fmla="*/ 498 w 697"/>
                  <a:gd name="T27" fmla="*/ 228 h 698"/>
                  <a:gd name="T28" fmla="*/ 593 w 697"/>
                  <a:gd name="T29" fmla="*/ 254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7" h="698">
                    <a:moveTo>
                      <a:pt x="593" y="254"/>
                    </a:moveTo>
                    <a:lnTo>
                      <a:pt x="697" y="150"/>
                    </a:lnTo>
                    <a:lnTo>
                      <a:pt x="581" y="119"/>
                    </a:lnTo>
                    <a:lnTo>
                      <a:pt x="548" y="0"/>
                    </a:lnTo>
                    <a:lnTo>
                      <a:pt x="444" y="105"/>
                    </a:lnTo>
                    <a:lnTo>
                      <a:pt x="470" y="202"/>
                    </a:lnTo>
                    <a:lnTo>
                      <a:pt x="116" y="555"/>
                    </a:lnTo>
                    <a:lnTo>
                      <a:pt x="67" y="456"/>
                    </a:lnTo>
                    <a:lnTo>
                      <a:pt x="33" y="577"/>
                    </a:lnTo>
                    <a:lnTo>
                      <a:pt x="0" y="698"/>
                    </a:lnTo>
                    <a:lnTo>
                      <a:pt x="124" y="667"/>
                    </a:lnTo>
                    <a:lnTo>
                      <a:pt x="244" y="634"/>
                    </a:lnTo>
                    <a:lnTo>
                      <a:pt x="145" y="584"/>
                    </a:lnTo>
                    <a:lnTo>
                      <a:pt x="498" y="228"/>
                    </a:lnTo>
                    <a:lnTo>
                      <a:pt x="593" y="254"/>
                    </a:lnTo>
                    <a:close/>
                  </a:path>
                </a:pathLst>
              </a:custGeom>
              <a:solidFill>
                <a:srgbClr val="018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 40">
                <a:extLst>
                  <a:ext uri="{FF2B5EF4-FFF2-40B4-BE49-F238E27FC236}">
                    <a16:creationId xmlns:a16="http://schemas.microsoft.com/office/drawing/2014/main" id="{893231EE-8617-4EA3-9714-4F37B6BFD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5714" y="1280994"/>
                <a:ext cx="1804407" cy="2167773"/>
              </a:xfrm>
              <a:custGeom>
                <a:avLst/>
                <a:gdLst>
                  <a:gd name="T0" fmla="*/ 581 w 581"/>
                  <a:gd name="T1" fmla="*/ 119 h 698"/>
                  <a:gd name="T2" fmla="*/ 548 w 581"/>
                  <a:gd name="T3" fmla="*/ 0 h 698"/>
                  <a:gd name="T4" fmla="*/ 444 w 581"/>
                  <a:gd name="T5" fmla="*/ 105 h 698"/>
                  <a:gd name="T6" fmla="*/ 470 w 581"/>
                  <a:gd name="T7" fmla="*/ 202 h 698"/>
                  <a:gd name="T8" fmla="*/ 116 w 581"/>
                  <a:gd name="T9" fmla="*/ 555 h 698"/>
                  <a:gd name="T10" fmla="*/ 67 w 581"/>
                  <a:gd name="T11" fmla="*/ 456 h 698"/>
                  <a:gd name="T12" fmla="*/ 33 w 581"/>
                  <a:gd name="T13" fmla="*/ 577 h 698"/>
                  <a:gd name="T14" fmla="*/ 0 w 581"/>
                  <a:gd name="T15" fmla="*/ 698 h 698"/>
                  <a:gd name="T16" fmla="*/ 581 w 581"/>
                  <a:gd name="T17" fmla="*/ 11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1" h="698">
                    <a:moveTo>
                      <a:pt x="581" y="119"/>
                    </a:moveTo>
                    <a:lnTo>
                      <a:pt x="548" y="0"/>
                    </a:lnTo>
                    <a:lnTo>
                      <a:pt x="444" y="105"/>
                    </a:lnTo>
                    <a:lnTo>
                      <a:pt x="470" y="202"/>
                    </a:lnTo>
                    <a:lnTo>
                      <a:pt x="116" y="555"/>
                    </a:lnTo>
                    <a:lnTo>
                      <a:pt x="67" y="456"/>
                    </a:lnTo>
                    <a:lnTo>
                      <a:pt x="33" y="577"/>
                    </a:lnTo>
                    <a:lnTo>
                      <a:pt x="0" y="698"/>
                    </a:lnTo>
                    <a:lnTo>
                      <a:pt x="581" y="119"/>
                    </a:lnTo>
                    <a:close/>
                  </a:path>
                </a:pathLst>
              </a:custGeom>
              <a:solidFill>
                <a:srgbClr val="0187AC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44" name="图表 43">
            <a:extLst>
              <a:ext uri="{FF2B5EF4-FFF2-40B4-BE49-F238E27FC236}">
                <a16:creationId xmlns:a16="http://schemas.microsoft.com/office/drawing/2014/main" id="{09F8DAB7-5A6C-41D9-AA51-1F086ECB25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0172501"/>
              </p:ext>
            </p:extLst>
          </p:nvPr>
        </p:nvGraphicFramePr>
        <p:xfrm>
          <a:off x="1184868" y="3292465"/>
          <a:ext cx="1889428" cy="1589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5" name="文本框 44">
            <a:extLst>
              <a:ext uri="{FF2B5EF4-FFF2-40B4-BE49-F238E27FC236}">
                <a16:creationId xmlns:a16="http://schemas.microsoft.com/office/drawing/2014/main" id="{0A60D8CA-632E-49EA-8FA1-2882851FE285}"/>
              </a:ext>
            </a:extLst>
          </p:cNvPr>
          <p:cNvSpPr txBox="1"/>
          <p:nvPr/>
        </p:nvSpPr>
        <p:spPr>
          <a:xfrm>
            <a:off x="1587594" y="3798501"/>
            <a:ext cx="1083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85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46" name="图表 45">
            <a:extLst>
              <a:ext uri="{FF2B5EF4-FFF2-40B4-BE49-F238E27FC236}">
                <a16:creationId xmlns:a16="http://schemas.microsoft.com/office/drawing/2014/main" id="{8F4D9A7F-2C65-495B-8AF2-9919116BBA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2514643"/>
              </p:ext>
            </p:extLst>
          </p:nvPr>
        </p:nvGraphicFramePr>
        <p:xfrm>
          <a:off x="2892639" y="3292465"/>
          <a:ext cx="1889428" cy="1589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7" name="文本框 46">
            <a:extLst>
              <a:ext uri="{FF2B5EF4-FFF2-40B4-BE49-F238E27FC236}">
                <a16:creationId xmlns:a16="http://schemas.microsoft.com/office/drawing/2014/main" id="{A0C13BD5-FEC6-4FEA-8DE7-D5794F82A58E}"/>
              </a:ext>
            </a:extLst>
          </p:cNvPr>
          <p:cNvSpPr txBox="1"/>
          <p:nvPr/>
        </p:nvSpPr>
        <p:spPr>
          <a:xfrm>
            <a:off x="3295365" y="3798501"/>
            <a:ext cx="1083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65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C4C96E12-FA2D-4AE5-8F83-1556B273F0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393097"/>
              </p:ext>
            </p:extLst>
          </p:nvPr>
        </p:nvGraphicFramePr>
        <p:xfrm>
          <a:off x="4600410" y="3292465"/>
          <a:ext cx="1889428" cy="1589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AFD88307-8DCF-45F9-8A42-C96F110223AA}"/>
              </a:ext>
            </a:extLst>
          </p:cNvPr>
          <p:cNvSpPr txBox="1"/>
          <p:nvPr/>
        </p:nvSpPr>
        <p:spPr>
          <a:xfrm>
            <a:off x="5003136" y="3798501"/>
            <a:ext cx="1083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95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48256E2-953D-436B-95A9-E11F4D6C643F}"/>
              </a:ext>
            </a:extLst>
          </p:cNvPr>
          <p:cNvGrpSpPr/>
          <p:nvPr/>
        </p:nvGrpSpPr>
        <p:grpSpPr>
          <a:xfrm>
            <a:off x="1294430" y="4889312"/>
            <a:ext cx="1779866" cy="1199555"/>
            <a:chOff x="1294430" y="4889312"/>
            <a:chExt cx="1779866" cy="11995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C337834-F6C4-4FA2-AE41-56E9624D6571}"/>
                </a:ext>
              </a:extLst>
            </p:cNvPr>
            <p:cNvSpPr txBox="1"/>
            <p:nvPr/>
          </p:nvSpPr>
          <p:spPr>
            <a:xfrm>
              <a:off x="1439755" y="4889312"/>
              <a:ext cx="14291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D115693-39C3-4421-BC56-3DB3B2A5372E}"/>
                </a:ext>
              </a:extLst>
            </p:cNvPr>
            <p:cNvSpPr txBox="1"/>
            <p:nvPr/>
          </p:nvSpPr>
          <p:spPr>
            <a:xfrm>
              <a:off x="1294430" y="5192211"/>
              <a:ext cx="1779866" cy="896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28A749F-0FCE-4231-8622-4C576D4BCEFF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35" name="Rounded Rectangle 7">
              <a:extLst>
                <a:ext uri="{FF2B5EF4-FFF2-40B4-BE49-F238E27FC236}">
                  <a16:creationId xmlns:a16="http://schemas.microsoft.com/office/drawing/2014/main" id="{F1556232-EE50-4B0C-B65E-E71EAC71B798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Title 3">
              <a:extLst>
                <a:ext uri="{FF2B5EF4-FFF2-40B4-BE49-F238E27FC236}">
                  <a16:creationId xmlns:a16="http://schemas.microsoft.com/office/drawing/2014/main" id="{42649534-80BB-4CC3-BFAD-3EC7FEA8D612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04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1E14952-1A5D-4FB5-96F8-22A5E6D166D2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合作目标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1EB79CD-78B8-44EE-87F1-DF2C456E1AF4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47A9832-7886-467D-8E8C-6C427542CF14}"/>
              </a:ext>
            </a:extLst>
          </p:cNvPr>
          <p:cNvGrpSpPr/>
          <p:nvPr/>
        </p:nvGrpSpPr>
        <p:grpSpPr>
          <a:xfrm>
            <a:off x="2986641" y="4889312"/>
            <a:ext cx="1779866" cy="1199555"/>
            <a:chOff x="1294430" y="4889312"/>
            <a:chExt cx="1779866" cy="11995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356E8CB-CE30-4A70-B682-83C55DB75390}"/>
                </a:ext>
              </a:extLst>
            </p:cNvPr>
            <p:cNvSpPr txBox="1"/>
            <p:nvPr/>
          </p:nvSpPr>
          <p:spPr>
            <a:xfrm>
              <a:off x="1439755" y="4889312"/>
              <a:ext cx="14291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B3F61B8-8362-4A4E-81BB-A8210DB4FBFD}"/>
                </a:ext>
              </a:extLst>
            </p:cNvPr>
            <p:cNvSpPr txBox="1"/>
            <p:nvPr/>
          </p:nvSpPr>
          <p:spPr>
            <a:xfrm>
              <a:off x="1294430" y="5192211"/>
              <a:ext cx="1779866" cy="896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419923C-60BB-4544-941E-EC78C6E4165A}"/>
              </a:ext>
            </a:extLst>
          </p:cNvPr>
          <p:cNvGrpSpPr/>
          <p:nvPr/>
        </p:nvGrpSpPr>
        <p:grpSpPr>
          <a:xfrm>
            <a:off x="4672893" y="4889312"/>
            <a:ext cx="1779866" cy="1199555"/>
            <a:chOff x="1294430" y="4889312"/>
            <a:chExt cx="1779866" cy="1199555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B5351FF9-C1F3-4523-B661-AB15288B154B}"/>
                </a:ext>
              </a:extLst>
            </p:cNvPr>
            <p:cNvSpPr txBox="1"/>
            <p:nvPr/>
          </p:nvSpPr>
          <p:spPr>
            <a:xfrm>
              <a:off x="1439755" y="4889312"/>
              <a:ext cx="14291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BDBACA1-4E80-4155-81CE-676691655B03}"/>
                </a:ext>
              </a:extLst>
            </p:cNvPr>
            <p:cNvSpPr txBox="1"/>
            <p:nvPr/>
          </p:nvSpPr>
          <p:spPr>
            <a:xfrm>
              <a:off x="1294430" y="5192211"/>
              <a:ext cx="1779866" cy="896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TextBox 7">
            <a:extLst>
              <a:ext uri="{FF2B5EF4-FFF2-40B4-BE49-F238E27FC236}">
                <a16:creationId xmlns:a16="http://schemas.microsoft.com/office/drawing/2014/main" id="{56892803-9199-4E24-9C32-EF9F2836F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5164" y="2059865"/>
            <a:ext cx="4600835" cy="901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5" name="Rectangle 14">
            <a:extLst>
              <a:ext uri="{FF2B5EF4-FFF2-40B4-BE49-F238E27FC236}">
                <a16:creationId xmlns:a16="http://schemas.microsoft.com/office/drawing/2014/main" id="{C6672440-01B9-45DF-A9C1-F09B1A87C87C}"/>
              </a:ext>
            </a:extLst>
          </p:cNvPr>
          <p:cNvSpPr/>
          <p:nvPr/>
        </p:nvSpPr>
        <p:spPr>
          <a:xfrm>
            <a:off x="1382717" y="1390208"/>
            <a:ext cx="191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8906955-BEBF-410F-8366-8BA6C79C5139}"/>
              </a:ext>
            </a:extLst>
          </p:cNvPr>
          <p:cNvSpPr txBox="1"/>
          <p:nvPr/>
        </p:nvSpPr>
        <p:spPr>
          <a:xfrm>
            <a:off x="1408404" y="1696973"/>
            <a:ext cx="30725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742469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>
            <a:extLst>
              <a:ext uri="{FF2B5EF4-FFF2-40B4-BE49-F238E27FC236}">
                <a16:creationId xmlns:a16="http://schemas.microsoft.com/office/drawing/2014/main" id="{074C7EF4-4604-490B-8051-86D8491F7076}"/>
              </a:ext>
            </a:extLst>
          </p:cNvPr>
          <p:cNvGrpSpPr/>
          <p:nvPr/>
        </p:nvGrpSpPr>
        <p:grpSpPr>
          <a:xfrm>
            <a:off x="1952681" y="1845792"/>
            <a:ext cx="3845691" cy="1174392"/>
            <a:chOff x="1952681" y="2142256"/>
            <a:chExt cx="3845691" cy="1174392"/>
          </a:xfrm>
        </p:grpSpPr>
        <p:grpSp>
          <p:nvGrpSpPr>
            <p:cNvPr id="5" name="Group 52">
              <a:extLst>
                <a:ext uri="{FF2B5EF4-FFF2-40B4-BE49-F238E27FC236}">
                  <a16:creationId xmlns:a16="http://schemas.microsoft.com/office/drawing/2014/main" id="{B648610B-9E7A-46CC-ADD6-1B74F1340EE1}"/>
                </a:ext>
              </a:extLst>
            </p:cNvPr>
            <p:cNvGrpSpPr/>
            <p:nvPr/>
          </p:nvGrpSpPr>
          <p:grpSpPr>
            <a:xfrm>
              <a:off x="1952681" y="2142256"/>
              <a:ext cx="3146159" cy="887046"/>
              <a:chOff x="1656607" y="3415711"/>
              <a:chExt cx="3146159" cy="887046"/>
            </a:xfrm>
          </p:grpSpPr>
          <p:sp>
            <p:nvSpPr>
              <p:cNvPr id="7" name="TextBox 53">
                <a:extLst>
                  <a:ext uri="{FF2B5EF4-FFF2-40B4-BE49-F238E27FC236}">
                    <a16:creationId xmlns:a16="http://schemas.microsoft.com/office/drawing/2014/main" id="{610B33E2-D7E6-4C93-AF16-F355E087D604}"/>
                  </a:ext>
                </a:extLst>
              </p:cNvPr>
              <p:cNvSpPr txBox="1"/>
              <p:nvPr/>
            </p:nvSpPr>
            <p:spPr>
              <a:xfrm>
                <a:off x="4162847" y="3415711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TextBox 54">
                <a:extLst>
                  <a:ext uri="{FF2B5EF4-FFF2-40B4-BE49-F238E27FC236}">
                    <a16:creationId xmlns:a16="http://schemas.microsoft.com/office/drawing/2014/main" id="{4823B75A-C85F-48A1-98D5-765EE0BD5CD4}"/>
                  </a:ext>
                </a:extLst>
              </p:cNvPr>
              <p:cNvSpPr txBox="1"/>
              <p:nvPr/>
            </p:nvSpPr>
            <p:spPr>
              <a:xfrm>
                <a:off x="1656608" y="3767226"/>
                <a:ext cx="2505494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9" name="Title 4">
                <a:extLst>
                  <a:ext uri="{FF2B5EF4-FFF2-40B4-BE49-F238E27FC236}">
                    <a16:creationId xmlns:a16="http://schemas.microsoft.com/office/drawing/2014/main" id="{1C5A46A8-6B3B-4038-8CED-BA9F12A505E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56607" y="3430810"/>
                <a:ext cx="2505494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lvl="0" algn="r">
                  <a:defRPr/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6" name="Elbow Connector 60">
              <a:extLst>
                <a:ext uri="{FF2B5EF4-FFF2-40B4-BE49-F238E27FC236}">
                  <a16:creationId xmlns:a16="http://schemas.microsoft.com/office/drawing/2014/main" id="{2AE022DC-568D-41A6-9726-8EFA47B93FDA}"/>
                </a:ext>
              </a:extLst>
            </p:cNvPr>
            <p:cNvCxnSpPr/>
            <p:nvPr/>
          </p:nvCxnSpPr>
          <p:spPr>
            <a:xfrm rot="16200000" flipH="1">
              <a:off x="4982288" y="2500564"/>
              <a:ext cx="937084" cy="695084"/>
            </a:xfrm>
            <a:prstGeom prst="bentConnector3">
              <a:avLst>
                <a:gd name="adj1" fmla="val -512"/>
              </a:avLst>
            </a:prstGeom>
            <a:noFill/>
            <a:ln w="12700" cap="flat" cmpd="sng" algn="ctr">
              <a:solidFill>
                <a:srgbClr val="0187AC"/>
              </a:solidFill>
              <a:prstDash val="solid"/>
              <a:headEnd type="oval"/>
              <a:tailEnd type="oval"/>
            </a:ln>
            <a:effectLst/>
          </p:spPr>
        </p:cxnSp>
      </p:grpSp>
      <p:grpSp>
        <p:nvGrpSpPr>
          <p:cNvPr id="10" name="Group 19">
            <a:extLst>
              <a:ext uri="{FF2B5EF4-FFF2-40B4-BE49-F238E27FC236}">
                <a16:creationId xmlns:a16="http://schemas.microsoft.com/office/drawing/2014/main" id="{95EA0DF2-41CD-4AC9-8CE3-BF20C0EABC11}"/>
              </a:ext>
            </a:extLst>
          </p:cNvPr>
          <p:cNvGrpSpPr/>
          <p:nvPr/>
        </p:nvGrpSpPr>
        <p:grpSpPr>
          <a:xfrm>
            <a:off x="6966311" y="1845792"/>
            <a:ext cx="3211269" cy="1659543"/>
            <a:chOff x="6966311" y="2142256"/>
            <a:chExt cx="3211269" cy="1659543"/>
          </a:xfrm>
        </p:grpSpPr>
        <p:grpSp>
          <p:nvGrpSpPr>
            <p:cNvPr id="11" name="Group 36">
              <a:extLst>
                <a:ext uri="{FF2B5EF4-FFF2-40B4-BE49-F238E27FC236}">
                  <a16:creationId xmlns:a16="http://schemas.microsoft.com/office/drawing/2014/main" id="{CA1E83D0-C117-451C-BA6F-35FAFD1A8C70}"/>
                </a:ext>
              </a:extLst>
            </p:cNvPr>
            <p:cNvGrpSpPr/>
            <p:nvPr/>
          </p:nvGrpSpPr>
          <p:grpSpPr>
            <a:xfrm>
              <a:off x="7141540" y="2142256"/>
              <a:ext cx="3036040" cy="887046"/>
              <a:chOff x="1364176" y="3415711"/>
              <a:chExt cx="3036040" cy="887046"/>
            </a:xfrm>
          </p:grpSpPr>
          <p:sp>
            <p:nvSpPr>
              <p:cNvPr id="13" name="TextBox 37">
                <a:extLst>
                  <a:ext uri="{FF2B5EF4-FFF2-40B4-BE49-F238E27FC236}">
                    <a16:creationId xmlns:a16="http://schemas.microsoft.com/office/drawing/2014/main" id="{567AA6A6-F691-479A-AE2A-2A01B04AB1BD}"/>
                  </a:ext>
                </a:extLst>
              </p:cNvPr>
              <p:cNvSpPr txBox="1"/>
              <p:nvPr/>
            </p:nvSpPr>
            <p:spPr>
              <a:xfrm>
                <a:off x="1364176" y="3415711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TextBox 38">
                <a:extLst>
                  <a:ext uri="{FF2B5EF4-FFF2-40B4-BE49-F238E27FC236}">
                    <a16:creationId xmlns:a16="http://schemas.microsoft.com/office/drawing/2014/main" id="{2FD7AE57-2785-45CD-B1A4-8FB1A211996A}"/>
                  </a:ext>
                </a:extLst>
              </p:cNvPr>
              <p:cNvSpPr txBox="1"/>
              <p:nvPr/>
            </p:nvSpPr>
            <p:spPr>
              <a:xfrm>
                <a:off x="1894722" y="3767226"/>
                <a:ext cx="2505494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15" name="Title 4">
                <a:extLst>
                  <a:ext uri="{FF2B5EF4-FFF2-40B4-BE49-F238E27FC236}">
                    <a16:creationId xmlns:a16="http://schemas.microsoft.com/office/drawing/2014/main" id="{C7F6DDC4-F529-415B-A786-D1F2D5B6F87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94721" y="3430810"/>
                <a:ext cx="2505494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lvl="0" algn="l">
                  <a:defRPr/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12" name="Elbow Connector 63">
              <a:extLst>
                <a:ext uri="{FF2B5EF4-FFF2-40B4-BE49-F238E27FC236}">
                  <a16:creationId xmlns:a16="http://schemas.microsoft.com/office/drawing/2014/main" id="{76F11251-981E-4484-AD30-20F14ECAA335}"/>
                </a:ext>
              </a:extLst>
            </p:cNvPr>
            <p:cNvCxnSpPr/>
            <p:nvPr/>
          </p:nvCxnSpPr>
          <p:spPr>
            <a:xfrm rot="5400000">
              <a:off x="6354213" y="3046743"/>
              <a:ext cx="1367154" cy="142957"/>
            </a:xfrm>
            <a:prstGeom prst="bentConnector3">
              <a:avLst>
                <a:gd name="adj1" fmla="val -359"/>
              </a:avLst>
            </a:prstGeom>
            <a:noFill/>
            <a:ln w="12700" cap="flat" cmpd="sng" algn="ctr">
              <a:solidFill>
                <a:srgbClr val="176490"/>
              </a:solidFill>
              <a:prstDash val="solid"/>
              <a:headEnd type="oval"/>
              <a:tailEnd type="oval"/>
            </a:ln>
            <a:effectLst/>
          </p:spPr>
        </p:cxnSp>
      </p:grpSp>
      <p:grpSp>
        <p:nvGrpSpPr>
          <p:cNvPr id="16" name="Group 18">
            <a:extLst>
              <a:ext uri="{FF2B5EF4-FFF2-40B4-BE49-F238E27FC236}">
                <a16:creationId xmlns:a16="http://schemas.microsoft.com/office/drawing/2014/main" id="{27C40F32-4DA2-46B2-8313-9B6E6C65847A}"/>
              </a:ext>
            </a:extLst>
          </p:cNvPr>
          <p:cNvGrpSpPr/>
          <p:nvPr/>
        </p:nvGrpSpPr>
        <p:grpSpPr>
          <a:xfrm>
            <a:off x="1102196" y="3120138"/>
            <a:ext cx="3791491" cy="887046"/>
            <a:chOff x="1102196" y="3416602"/>
            <a:chExt cx="3791491" cy="887046"/>
          </a:xfrm>
        </p:grpSpPr>
        <p:grpSp>
          <p:nvGrpSpPr>
            <p:cNvPr id="17" name="Group 56">
              <a:extLst>
                <a:ext uri="{FF2B5EF4-FFF2-40B4-BE49-F238E27FC236}">
                  <a16:creationId xmlns:a16="http://schemas.microsoft.com/office/drawing/2014/main" id="{1264F31F-7D2F-4CC9-8543-6FA41682A252}"/>
                </a:ext>
              </a:extLst>
            </p:cNvPr>
            <p:cNvGrpSpPr/>
            <p:nvPr/>
          </p:nvGrpSpPr>
          <p:grpSpPr>
            <a:xfrm>
              <a:off x="1102196" y="3416602"/>
              <a:ext cx="3146159" cy="887046"/>
              <a:chOff x="1656607" y="3415711"/>
              <a:chExt cx="3146159" cy="887046"/>
            </a:xfrm>
          </p:grpSpPr>
          <p:sp>
            <p:nvSpPr>
              <p:cNvPr id="19" name="TextBox 57">
                <a:extLst>
                  <a:ext uri="{FF2B5EF4-FFF2-40B4-BE49-F238E27FC236}">
                    <a16:creationId xmlns:a16="http://schemas.microsoft.com/office/drawing/2014/main" id="{C653F087-CB50-40AD-808A-DDC843AF565B}"/>
                  </a:ext>
                </a:extLst>
              </p:cNvPr>
              <p:cNvSpPr txBox="1"/>
              <p:nvPr/>
            </p:nvSpPr>
            <p:spPr>
              <a:xfrm>
                <a:off x="4162847" y="3415711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</a:t>
                </a: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TextBox 58">
                <a:extLst>
                  <a:ext uri="{FF2B5EF4-FFF2-40B4-BE49-F238E27FC236}">
                    <a16:creationId xmlns:a16="http://schemas.microsoft.com/office/drawing/2014/main" id="{57AEAD91-ACEA-41D7-B2C1-14C319C11898}"/>
                  </a:ext>
                </a:extLst>
              </p:cNvPr>
              <p:cNvSpPr txBox="1"/>
              <p:nvPr/>
            </p:nvSpPr>
            <p:spPr>
              <a:xfrm>
                <a:off x="1656608" y="3767226"/>
                <a:ext cx="2505494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21" name="Title 4">
                <a:extLst>
                  <a:ext uri="{FF2B5EF4-FFF2-40B4-BE49-F238E27FC236}">
                    <a16:creationId xmlns:a16="http://schemas.microsoft.com/office/drawing/2014/main" id="{2E93F982-1ACA-4C4D-BB84-FAB8E28D2C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56607" y="3430810"/>
                <a:ext cx="2505494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lvl="0" algn="r">
                  <a:defRPr/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18" name="Elbow Connector 67">
              <a:extLst>
                <a:ext uri="{FF2B5EF4-FFF2-40B4-BE49-F238E27FC236}">
                  <a16:creationId xmlns:a16="http://schemas.microsoft.com/office/drawing/2014/main" id="{098735A2-33EC-4ADE-A74A-66E6FFF0FEEB}"/>
                </a:ext>
              </a:extLst>
            </p:cNvPr>
            <p:cNvCxnSpPr/>
            <p:nvPr/>
          </p:nvCxnSpPr>
          <p:spPr>
            <a:xfrm>
              <a:off x="4213789" y="3644618"/>
              <a:ext cx="679898" cy="622313"/>
            </a:xfrm>
            <a:prstGeom prst="bentConnector3">
              <a:avLst>
                <a:gd name="adj1" fmla="val 100632"/>
              </a:avLst>
            </a:prstGeom>
            <a:noFill/>
            <a:ln w="12700" cap="flat" cmpd="sng" algn="ctr">
              <a:solidFill>
                <a:srgbClr val="1AA4BE"/>
              </a:solidFill>
              <a:prstDash val="solid"/>
              <a:headEnd type="oval"/>
              <a:tailEnd type="oval"/>
            </a:ln>
            <a:effectLst/>
          </p:spPr>
        </p:cxnSp>
      </p:grpSp>
      <p:grpSp>
        <p:nvGrpSpPr>
          <p:cNvPr id="22" name="Group 20">
            <a:extLst>
              <a:ext uri="{FF2B5EF4-FFF2-40B4-BE49-F238E27FC236}">
                <a16:creationId xmlns:a16="http://schemas.microsoft.com/office/drawing/2014/main" id="{EB6B5E74-A1A9-4B04-A6A9-6AE8CF922953}"/>
              </a:ext>
            </a:extLst>
          </p:cNvPr>
          <p:cNvGrpSpPr/>
          <p:nvPr/>
        </p:nvGrpSpPr>
        <p:grpSpPr>
          <a:xfrm>
            <a:off x="7805540" y="3120138"/>
            <a:ext cx="3242741" cy="1284493"/>
            <a:chOff x="7805540" y="3416602"/>
            <a:chExt cx="3242741" cy="1284493"/>
          </a:xfrm>
        </p:grpSpPr>
        <p:grpSp>
          <p:nvGrpSpPr>
            <p:cNvPr id="23" name="Group 40">
              <a:extLst>
                <a:ext uri="{FF2B5EF4-FFF2-40B4-BE49-F238E27FC236}">
                  <a16:creationId xmlns:a16="http://schemas.microsoft.com/office/drawing/2014/main" id="{0FE5E38F-443C-406D-A0FF-8717643F9F96}"/>
                </a:ext>
              </a:extLst>
            </p:cNvPr>
            <p:cNvGrpSpPr/>
            <p:nvPr/>
          </p:nvGrpSpPr>
          <p:grpSpPr>
            <a:xfrm>
              <a:off x="8012241" y="3416602"/>
              <a:ext cx="3036040" cy="887046"/>
              <a:chOff x="1364176" y="3415711"/>
              <a:chExt cx="3036040" cy="887046"/>
            </a:xfrm>
          </p:grpSpPr>
          <p:sp>
            <p:nvSpPr>
              <p:cNvPr id="25" name="TextBox 41">
                <a:extLst>
                  <a:ext uri="{FF2B5EF4-FFF2-40B4-BE49-F238E27FC236}">
                    <a16:creationId xmlns:a16="http://schemas.microsoft.com/office/drawing/2014/main" id="{33F884F1-404C-4109-B6B1-57CFC9EACD60}"/>
                  </a:ext>
                </a:extLst>
              </p:cNvPr>
              <p:cNvSpPr txBox="1"/>
              <p:nvPr/>
            </p:nvSpPr>
            <p:spPr>
              <a:xfrm>
                <a:off x="1364176" y="3415711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04</a:t>
                </a: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TextBox 42">
                <a:extLst>
                  <a:ext uri="{FF2B5EF4-FFF2-40B4-BE49-F238E27FC236}">
                    <a16:creationId xmlns:a16="http://schemas.microsoft.com/office/drawing/2014/main" id="{1633CB23-3193-49D1-BBB5-912BA006C477}"/>
                  </a:ext>
                </a:extLst>
              </p:cNvPr>
              <p:cNvSpPr txBox="1"/>
              <p:nvPr/>
            </p:nvSpPr>
            <p:spPr>
              <a:xfrm>
                <a:off x="1894722" y="3767226"/>
                <a:ext cx="2505494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27" name="Title 4">
                <a:extLst>
                  <a:ext uri="{FF2B5EF4-FFF2-40B4-BE49-F238E27FC236}">
                    <a16:creationId xmlns:a16="http://schemas.microsoft.com/office/drawing/2014/main" id="{EECF1183-E25B-4C7E-93A8-012C7593F5F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94721" y="3430810"/>
                <a:ext cx="2505494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lvl="0" algn="l">
                  <a:defRPr/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24" name="Elbow Connector 70">
              <a:extLst>
                <a:ext uri="{FF2B5EF4-FFF2-40B4-BE49-F238E27FC236}">
                  <a16:creationId xmlns:a16="http://schemas.microsoft.com/office/drawing/2014/main" id="{A02A2181-CA14-4290-9337-E606A2850BAB}"/>
                </a:ext>
              </a:extLst>
            </p:cNvPr>
            <p:cNvCxnSpPr/>
            <p:nvPr/>
          </p:nvCxnSpPr>
          <p:spPr>
            <a:xfrm rot="5400000">
              <a:off x="7363482" y="4094863"/>
              <a:ext cx="1048290" cy="164174"/>
            </a:xfrm>
            <a:prstGeom prst="bentConnector3">
              <a:avLst>
                <a:gd name="adj1" fmla="val -284"/>
              </a:avLst>
            </a:prstGeom>
            <a:noFill/>
            <a:ln w="12700" cap="flat" cmpd="sng" algn="ctr">
              <a:solidFill>
                <a:srgbClr val="52C3CB"/>
              </a:solidFill>
              <a:prstDash val="solid"/>
              <a:headEnd type="oval"/>
              <a:tailEnd type="oval"/>
            </a:ln>
            <a:effectLst/>
          </p:spPr>
        </p:cxnSp>
      </p:grpSp>
      <p:grpSp>
        <p:nvGrpSpPr>
          <p:cNvPr id="28" name="Group 5">
            <a:extLst>
              <a:ext uri="{FF2B5EF4-FFF2-40B4-BE49-F238E27FC236}">
                <a16:creationId xmlns:a16="http://schemas.microsoft.com/office/drawing/2014/main" id="{55B599AB-007C-4E83-AA8C-E6B51974D29D}"/>
              </a:ext>
            </a:extLst>
          </p:cNvPr>
          <p:cNvGrpSpPr/>
          <p:nvPr/>
        </p:nvGrpSpPr>
        <p:grpSpPr>
          <a:xfrm>
            <a:off x="3635339" y="3631279"/>
            <a:ext cx="4939703" cy="3226721"/>
            <a:chOff x="3635339" y="3927743"/>
            <a:chExt cx="4939703" cy="3226721"/>
          </a:xfrm>
        </p:grpSpPr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D0472A8B-4125-40AC-AACE-CBE26E2E0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913" y="3927743"/>
              <a:ext cx="4175167" cy="1996667"/>
            </a:xfrm>
            <a:custGeom>
              <a:avLst/>
              <a:gdLst>
                <a:gd name="T0" fmla="*/ 596 w 1194"/>
                <a:gd name="T1" fmla="*/ 0 h 571"/>
                <a:gd name="T2" fmla="*/ 1194 w 1194"/>
                <a:gd name="T3" fmla="*/ 286 h 571"/>
                <a:gd name="T4" fmla="*/ 596 w 1194"/>
                <a:gd name="T5" fmla="*/ 571 h 571"/>
                <a:gd name="T6" fmla="*/ 0 w 1194"/>
                <a:gd name="T7" fmla="*/ 286 h 571"/>
                <a:gd name="T8" fmla="*/ 596 w 1194"/>
                <a:gd name="T9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4" h="571">
                  <a:moveTo>
                    <a:pt x="596" y="0"/>
                  </a:moveTo>
                  <a:lnTo>
                    <a:pt x="1194" y="286"/>
                  </a:lnTo>
                  <a:lnTo>
                    <a:pt x="596" y="571"/>
                  </a:lnTo>
                  <a:lnTo>
                    <a:pt x="0" y="286"/>
                  </a:lnTo>
                  <a:lnTo>
                    <a:pt x="596" y="0"/>
                  </a:lnTo>
                  <a:close/>
                </a:path>
              </a:pathLst>
            </a:custGeom>
            <a:solidFill>
              <a:srgbClr val="52C3CB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2AD42CF1-BCAB-4006-B691-E2616B179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4931857"/>
              <a:ext cx="2091080" cy="1650484"/>
            </a:xfrm>
            <a:custGeom>
              <a:avLst/>
              <a:gdLst>
                <a:gd name="T0" fmla="*/ 0 w 598"/>
                <a:gd name="T1" fmla="*/ 472 h 472"/>
                <a:gd name="T2" fmla="*/ 598 w 598"/>
                <a:gd name="T3" fmla="*/ 187 h 472"/>
                <a:gd name="T4" fmla="*/ 598 w 598"/>
                <a:gd name="T5" fmla="*/ 0 h 472"/>
                <a:gd name="T6" fmla="*/ 0 w 598"/>
                <a:gd name="T7" fmla="*/ 285 h 472"/>
                <a:gd name="T8" fmla="*/ 0 w 598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8" h="472">
                  <a:moveTo>
                    <a:pt x="0" y="472"/>
                  </a:moveTo>
                  <a:lnTo>
                    <a:pt x="598" y="187"/>
                  </a:lnTo>
                  <a:lnTo>
                    <a:pt x="598" y="0"/>
                  </a:lnTo>
                  <a:lnTo>
                    <a:pt x="0" y="285"/>
                  </a:lnTo>
                  <a:lnTo>
                    <a:pt x="0" y="472"/>
                  </a:lnTo>
                  <a:close/>
                </a:path>
              </a:pathLst>
            </a:custGeom>
            <a:solidFill>
              <a:srgbClr val="00BC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A440BDC8-A89F-4781-A810-E3E7D391D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913" y="4931857"/>
              <a:ext cx="2084087" cy="1650484"/>
            </a:xfrm>
            <a:custGeom>
              <a:avLst/>
              <a:gdLst>
                <a:gd name="T0" fmla="*/ 596 w 596"/>
                <a:gd name="T1" fmla="*/ 472 h 472"/>
                <a:gd name="T2" fmla="*/ 0 w 596"/>
                <a:gd name="T3" fmla="*/ 187 h 472"/>
                <a:gd name="T4" fmla="*/ 0 w 596"/>
                <a:gd name="T5" fmla="*/ 0 h 472"/>
                <a:gd name="T6" fmla="*/ 596 w 596"/>
                <a:gd name="T7" fmla="*/ 285 h 472"/>
                <a:gd name="T8" fmla="*/ 596 w 59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472">
                  <a:moveTo>
                    <a:pt x="596" y="472"/>
                  </a:moveTo>
                  <a:lnTo>
                    <a:pt x="0" y="187"/>
                  </a:lnTo>
                  <a:lnTo>
                    <a:pt x="0" y="0"/>
                  </a:lnTo>
                  <a:lnTo>
                    <a:pt x="596" y="285"/>
                  </a:lnTo>
                  <a:lnTo>
                    <a:pt x="596" y="472"/>
                  </a:lnTo>
                  <a:close/>
                </a:path>
              </a:pathLst>
            </a:custGeom>
            <a:solidFill>
              <a:srgbClr val="52C3CB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2" name="Picture 73">
              <a:extLst>
                <a:ext uri="{FF2B5EF4-FFF2-40B4-BE49-F238E27FC236}">
                  <a16:creationId xmlns:a16="http://schemas.microsoft.com/office/drawing/2014/main" id="{C4F00DD4-2331-4F6E-837F-C4FC7B1274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1599" flipH="1">
              <a:off x="6838678" y="5418100"/>
              <a:ext cx="1138782" cy="2333946"/>
            </a:xfrm>
            <a:prstGeom prst="rect">
              <a:avLst/>
            </a:prstGeom>
          </p:spPr>
        </p:pic>
        <p:pic>
          <p:nvPicPr>
            <p:cNvPr id="33" name="Picture 74">
              <a:extLst>
                <a:ext uri="{FF2B5EF4-FFF2-40B4-BE49-F238E27FC236}">
                  <a16:creationId xmlns:a16="http://schemas.microsoft.com/office/drawing/2014/main" id="{CE3C2E0D-F024-4719-8BEF-5EFFA65BD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949502" flipH="1">
              <a:off x="4232921" y="5415368"/>
              <a:ext cx="1138782" cy="2333946"/>
            </a:xfrm>
            <a:prstGeom prst="rect">
              <a:avLst/>
            </a:prstGeom>
          </p:spPr>
        </p:pic>
      </p:grpSp>
      <p:grpSp>
        <p:nvGrpSpPr>
          <p:cNvPr id="34" name="Group 4">
            <a:extLst>
              <a:ext uri="{FF2B5EF4-FFF2-40B4-BE49-F238E27FC236}">
                <a16:creationId xmlns:a16="http://schemas.microsoft.com/office/drawing/2014/main" id="{63400A16-4193-4BE1-9F05-A830B69383CD}"/>
              </a:ext>
            </a:extLst>
          </p:cNvPr>
          <p:cNvGrpSpPr/>
          <p:nvPr/>
        </p:nvGrpSpPr>
        <p:grpSpPr>
          <a:xfrm>
            <a:off x="4445379" y="3473923"/>
            <a:ext cx="3310015" cy="1964517"/>
            <a:chOff x="4445379" y="3770387"/>
            <a:chExt cx="3310015" cy="1964517"/>
          </a:xfrm>
        </p:grpSpPr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D8EB369F-1505-4DA7-8378-C39B5F9E8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0355" y="3770387"/>
              <a:ext cx="2954788" cy="1412703"/>
            </a:xfrm>
            <a:custGeom>
              <a:avLst/>
              <a:gdLst>
                <a:gd name="T0" fmla="*/ 422 w 845"/>
                <a:gd name="T1" fmla="*/ 0 h 404"/>
                <a:gd name="T2" fmla="*/ 845 w 845"/>
                <a:gd name="T3" fmla="*/ 202 h 404"/>
                <a:gd name="T4" fmla="*/ 422 w 845"/>
                <a:gd name="T5" fmla="*/ 404 h 404"/>
                <a:gd name="T6" fmla="*/ 0 w 845"/>
                <a:gd name="T7" fmla="*/ 202 h 404"/>
                <a:gd name="T8" fmla="*/ 422 w 845"/>
                <a:gd name="T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5" h="404">
                  <a:moveTo>
                    <a:pt x="422" y="0"/>
                  </a:moveTo>
                  <a:lnTo>
                    <a:pt x="845" y="202"/>
                  </a:lnTo>
                  <a:lnTo>
                    <a:pt x="422" y="404"/>
                  </a:lnTo>
                  <a:lnTo>
                    <a:pt x="0" y="202"/>
                  </a:lnTo>
                  <a:lnTo>
                    <a:pt x="422" y="0"/>
                  </a:lnTo>
                  <a:close/>
                </a:path>
              </a:pathLst>
            </a:custGeom>
            <a:solidFill>
              <a:srgbClr val="1AA4BE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9C2C600C-0D3D-4927-B908-DC9A6FAE8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4459255"/>
              <a:ext cx="1479142" cy="1272831"/>
            </a:xfrm>
            <a:custGeom>
              <a:avLst/>
              <a:gdLst>
                <a:gd name="T0" fmla="*/ 0 w 423"/>
                <a:gd name="T1" fmla="*/ 364 h 364"/>
                <a:gd name="T2" fmla="*/ 423 w 423"/>
                <a:gd name="T3" fmla="*/ 162 h 364"/>
                <a:gd name="T4" fmla="*/ 423 w 423"/>
                <a:gd name="T5" fmla="*/ 0 h 364"/>
                <a:gd name="T6" fmla="*/ 0 w 423"/>
                <a:gd name="T7" fmla="*/ 202 h 364"/>
                <a:gd name="T8" fmla="*/ 0 w 423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364">
                  <a:moveTo>
                    <a:pt x="0" y="364"/>
                  </a:moveTo>
                  <a:lnTo>
                    <a:pt x="423" y="162"/>
                  </a:lnTo>
                  <a:lnTo>
                    <a:pt x="423" y="0"/>
                  </a:lnTo>
                  <a:lnTo>
                    <a:pt x="0" y="202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1AA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id="{6C9FB52B-53BC-4985-B81A-2CD7A03C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0355" y="4459255"/>
              <a:ext cx="1475645" cy="1272831"/>
            </a:xfrm>
            <a:custGeom>
              <a:avLst/>
              <a:gdLst>
                <a:gd name="T0" fmla="*/ 422 w 422"/>
                <a:gd name="T1" fmla="*/ 364 h 364"/>
                <a:gd name="T2" fmla="*/ 0 w 422"/>
                <a:gd name="T3" fmla="*/ 162 h 364"/>
                <a:gd name="T4" fmla="*/ 0 w 422"/>
                <a:gd name="T5" fmla="*/ 0 h 364"/>
                <a:gd name="T6" fmla="*/ 422 w 422"/>
                <a:gd name="T7" fmla="*/ 202 h 364"/>
                <a:gd name="T8" fmla="*/ 422 w 422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2" h="364">
                  <a:moveTo>
                    <a:pt x="422" y="364"/>
                  </a:moveTo>
                  <a:lnTo>
                    <a:pt x="0" y="162"/>
                  </a:lnTo>
                  <a:lnTo>
                    <a:pt x="0" y="0"/>
                  </a:lnTo>
                  <a:lnTo>
                    <a:pt x="422" y="202"/>
                  </a:lnTo>
                  <a:lnTo>
                    <a:pt x="422" y="364"/>
                  </a:lnTo>
                  <a:close/>
                </a:path>
              </a:pathLst>
            </a:custGeom>
            <a:solidFill>
              <a:srgbClr val="1AA4BE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8" name="Picture 75">
              <a:extLst>
                <a:ext uri="{FF2B5EF4-FFF2-40B4-BE49-F238E27FC236}">
                  <a16:creationId xmlns:a16="http://schemas.microsoft.com/office/drawing/2014/main" id="{B4629E93-9721-494F-BF18-8AE4C5AAE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949502" flipH="1">
              <a:off x="5107415" y="4699275"/>
              <a:ext cx="373593" cy="1697666"/>
            </a:xfrm>
            <a:prstGeom prst="rect">
              <a:avLst/>
            </a:prstGeom>
          </p:spPr>
        </p:pic>
        <p:pic>
          <p:nvPicPr>
            <p:cNvPr id="39" name="Picture 76">
              <a:extLst>
                <a:ext uri="{FF2B5EF4-FFF2-40B4-BE49-F238E27FC236}">
                  <a16:creationId xmlns:a16="http://schemas.microsoft.com/office/drawing/2014/main" id="{03FFE0B2-B6AF-4FF6-A2AA-A7F608C3B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53798" flipH="1">
              <a:off x="6719764" y="4691123"/>
              <a:ext cx="373593" cy="1697666"/>
            </a:xfrm>
            <a:prstGeom prst="rect">
              <a:avLst/>
            </a:prstGeom>
          </p:spPr>
        </p:pic>
      </p:grpSp>
      <p:grpSp>
        <p:nvGrpSpPr>
          <p:cNvPr id="40" name="Group 3">
            <a:extLst>
              <a:ext uri="{FF2B5EF4-FFF2-40B4-BE49-F238E27FC236}">
                <a16:creationId xmlns:a16="http://schemas.microsoft.com/office/drawing/2014/main" id="{820499D9-4F7B-4237-A1EC-027597EEB22B}"/>
              </a:ext>
            </a:extLst>
          </p:cNvPr>
          <p:cNvGrpSpPr/>
          <p:nvPr/>
        </p:nvGrpSpPr>
        <p:grpSpPr>
          <a:xfrm>
            <a:off x="4911511" y="3162709"/>
            <a:ext cx="2395715" cy="1648311"/>
            <a:chOff x="4911511" y="3459173"/>
            <a:chExt cx="2395715" cy="1648311"/>
          </a:xfrm>
        </p:grpSpPr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AB7A75E6-6C9D-48DD-BB30-449F03531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7453" y="3459173"/>
              <a:ext cx="2084087" cy="996585"/>
            </a:xfrm>
            <a:custGeom>
              <a:avLst/>
              <a:gdLst>
                <a:gd name="T0" fmla="*/ 297 w 596"/>
                <a:gd name="T1" fmla="*/ 0 h 285"/>
                <a:gd name="T2" fmla="*/ 596 w 596"/>
                <a:gd name="T3" fmla="*/ 142 h 285"/>
                <a:gd name="T4" fmla="*/ 297 w 596"/>
                <a:gd name="T5" fmla="*/ 285 h 285"/>
                <a:gd name="T6" fmla="*/ 0 w 596"/>
                <a:gd name="T7" fmla="*/ 142 h 285"/>
                <a:gd name="T8" fmla="*/ 297 w 596"/>
                <a:gd name="T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285">
                  <a:moveTo>
                    <a:pt x="297" y="0"/>
                  </a:moveTo>
                  <a:lnTo>
                    <a:pt x="596" y="142"/>
                  </a:lnTo>
                  <a:lnTo>
                    <a:pt x="297" y="285"/>
                  </a:lnTo>
                  <a:lnTo>
                    <a:pt x="0" y="142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rgbClr val="176490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5BD97DA3-8EF1-4DCB-AF0D-48B96044B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3945227"/>
              <a:ext cx="1045540" cy="1038546"/>
            </a:xfrm>
            <a:custGeom>
              <a:avLst/>
              <a:gdLst>
                <a:gd name="T0" fmla="*/ 0 w 299"/>
                <a:gd name="T1" fmla="*/ 297 h 297"/>
                <a:gd name="T2" fmla="*/ 299 w 299"/>
                <a:gd name="T3" fmla="*/ 155 h 297"/>
                <a:gd name="T4" fmla="*/ 299 w 299"/>
                <a:gd name="T5" fmla="*/ 0 h 297"/>
                <a:gd name="T6" fmla="*/ 0 w 299"/>
                <a:gd name="T7" fmla="*/ 143 h 297"/>
                <a:gd name="T8" fmla="*/ 0 w 299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297">
                  <a:moveTo>
                    <a:pt x="0" y="297"/>
                  </a:moveTo>
                  <a:lnTo>
                    <a:pt x="299" y="155"/>
                  </a:lnTo>
                  <a:lnTo>
                    <a:pt x="299" y="0"/>
                  </a:lnTo>
                  <a:lnTo>
                    <a:pt x="0" y="143"/>
                  </a:lnTo>
                  <a:lnTo>
                    <a:pt x="0" y="297"/>
                  </a:lnTo>
                  <a:close/>
                </a:path>
              </a:pathLst>
            </a:custGeom>
            <a:solidFill>
              <a:srgbClr val="176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16">
              <a:extLst>
                <a:ext uri="{FF2B5EF4-FFF2-40B4-BE49-F238E27FC236}">
                  <a16:creationId xmlns:a16="http://schemas.microsoft.com/office/drawing/2014/main" id="{D647502E-4BD0-42DE-98F0-05D8996D9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7453" y="3945227"/>
              <a:ext cx="1038547" cy="1038546"/>
            </a:xfrm>
            <a:custGeom>
              <a:avLst/>
              <a:gdLst>
                <a:gd name="T0" fmla="*/ 297 w 297"/>
                <a:gd name="T1" fmla="*/ 297 h 297"/>
                <a:gd name="T2" fmla="*/ 0 w 297"/>
                <a:gd name="T3" fmla="*/ 155 h 297"/>
                <a:gd name="T4" fmla="*/ 0 w 297"/>
                <a:gd name="T5" fmla="*/ 0 h 297"/>
                <a:gd name="T6" fmla="*/ 297 w 297"/>
                <a:gd name="T7" fmla="*/ 143 h 297"/>
                <a:gd name="T8" fmla="*/ 297 w 297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97">
                  <a:moveTo>
                    <a:pt x="297" y="297"/>
                  </a:moveTo>
                  <a:lnTo>
                    <a:pt x="0" y="155"/>
                  </a:lnTo>
                  <a:lnTo>
                    <a:pt x="0" y="0"/>
                  </a:lnTo>
                  <a:lnTo>
                    <a:pt x="297" y="143"/>
                  </a:lnTo>
                  <a:lnTo>
                    <a:pt x="297" y="297"/>
                  </a:lnTo>
                  <a:close/>
                </a:path>
              </a:pathLst>
            </a:custGeom>
            <a:solidFill>
              <a:srgbClr val="17649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4" name="Picture 77">
              <a:extLst>
                <a:ext uri="{FF2B5EF4-FFF2-40B4-BE49-F238E27FC236}">
                  <a16:creationId xmlns:a16="http://schemas.microsoft.com/office/drawing/2014/main" id="{BC34F44D-83E5-43B8-9F30-65813C0D3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949502" flipH="1">
              <a:off x="5328231" y="4317171"/>
              <a:ext cx="373593" cy="1207034"/>
            </a:xfrm>
            <a:prstGeom prst="rect">
              <a:avLst/>
            </a:prstGeom>
          </p:spPr>
        </p:pic>
        <p:pic>
          <p:nvPicPr>
            <p:cNvPr id="45" name="Picture 78">
              <a:extLst>
                <a:ext uri="{FF2B5EF4-FFF2-40B4-BE49-F238E27FC236}">
                  <a16:creationId xmlns:a16="http://schemas.microsoft.com/office/drawing/2014/main" id="{2F4CF162-0FC5-4150-BBDA-518EA1A64C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53798" flipH="1">
              <a:off x="6507406" y="4295169"/>
              <a:ext cx="373593" cy="1226046"/>
            </a:xfrm>
            <a:prstGeom prst="rect">
              <a:avLst/>
            </a:prstGeom>
          </p:spPr>
        </p:pic>
      </p:grpSp>
      <p:grpSp>
        <p:nvGrpSpPr>
          <p:cNvPr id="46" name="Group 2">
            <a:extLst>
              <a:ext uri="{FF2B5EF4-FFF2-40B4-BE49-F238E27FC236}">
                <a16:creationId xmlns:a16="http://schemas.microsoft.com/office/drawing/2014/main" id="{8A6556B3-8726-4E0B-996F-0B01A50E1D40}"/>
              </a:ext>
            </a:extLst>
          </p:cNvPr>
          <p:cNvGrpSpPr/>
          <p:nvPr/>
        </p:nvGrpSpPr>
        <p:grpSpPr>
          <a:xfrm>
            <a:off x="5134075" y="2834011"/>
            <a:ext cx="1899237" cy="1333589"/>
            <a:chOff x="5134075" y="3130475"/>
            <a:chExt cx="1899237" cy="1333589"/>
          </a:xfrm>
        </p:grpSpPr>
        <p:sp>
          <p:nvSpPr>
            <p:cNvPr id="47" name="Freeform 17">
              <a:extLst>
                <a:ext uri="{FF2B5EF4-FFF2-40B4-BE49-F238E27FC236}">
                  <a16:creationId xmlns:a16="http://schemas.microsoft.com/office/drawing/2014/main" id="{D340B8BC-38C7-40FF-914C-446AE36A5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770" y="3130475"/>
              <a:ext cx="1678459" cy="1164431"/>
            </a:xfrm>
            <a:custGeom>
              <a:avLst/>
              <a:gdLst>
                <a:gd name="T0" fmla="*/ 240 w 480"/>
                <a:gd name="T1" fmla="*/ 0 h 333"/>
                <a:gd name="T2" fmla="*/ 480 w 480"/>
                <a:gd name="T3" fmla="*/ 219 h 333"/>
                <a:gd name="T4" fmla="*/ 240 w 480"/>
                <a:gd name="T5" fmla="*/ 333 h 333"/>
                <a:gd name="T6" fmla="*/ 0 w 480"/>
                <a:gd name="T7" fmla="*/ 219 h 333"/>
                <a:gd name="T8" fmla="*/ 240 w 480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333">
                  <a:moveTo>
                    <a:pt x="240" y="0"/>
                  </a:moveTo>
                  <a:lnTo>
                    <a:pt x="480" y="219"/>
                  </a:lnTo>
                  <a:lnTo>
                    <a:pt x="240" y="333"/>
                  </a:lnTo>
                  <a:lnTo>
                    <a:pt x="0" y="219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0187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id="{8E033D48-77C4-4934-8F7F-88D1EE82C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770" y="3130475"/>
              <a:ext cx="839230" cy="1164431"/>
            </a:xfrm>
            <a:custGeom>
              <a:avLst/>
              <a:gdLst>
                <a:gd name="T0" fmla="*/ 240 w 240"/>
                <a:gd name="T1" fmla="*/ 0 h 333"/>
                <a:gd name="T2" fmla="*/ 240 w 240"/>
                <a:gd name="T3" fmla="*/ 333 h 333"/>
                <a:gd name="T4" fmla="*/ 0 w 240"/>
                <a:gd name="T5" fmla="*/ 219 h 333"/>
                <a:gd name="T6" fmla="*/ 240 w 240"/>
                <a:gd name="T7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0" h="333">
                  <a:moveTo>
                    <a:pt x="240" y="0"/>
                  </a:moveTo>
                  <a:lnTo>
                    <a:pt x="240" y="333"/>
                  </a:lnTo>
                  <a:lnTo>
                    <a:pt x="0" y="219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0187AC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9" name="Picture 79">
              <a:extLst>
                <a:ext uri="{FF2B5EF4-FFF2-40B4-BE49-F238E27FC236}">
                  <a16:creationId xmlns:a16="http://schemas.microsoft.com/office/drawing/2014/main" id="{1BFA5DA4-C94D-4AF9-909D-5DA4D7EEA1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949502" flipH="1">
              <a:off x="5433663" y="3790883"/>
              <a:ext cx="373593" cy="972769"/>
            </a:xfrm>
            <a:prstGeom prst="rect">
              <a:avLst/>
            </a:prstGeom>
          </p:spPr>
        </p:pic>
        <p:pic>
          <p:nvPicPr>
            <p:cNvPr id="50" name="Picture 80">
              <a:extLst>
                <a:ext uri="{FF2B5EF4-FFF2-40B4-BE49-F238E27FC236}">
                  <a16:creationId xmlns:a16="http://schemas.microsoft.com/office/drawing/2014/main" id="{D4B597A6-EA9A-4AEF-B6DC-BAD41E9C4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53798" flipH="1">
              <a:off x="6377615" y="3807505"/>
              <a:ext cx="373593" cy="937801"/>
            </a:xfrm>
            <a:prstGeom prst="rect">
              <a:avLst/>
            </a:prstGeom>
          </p:spPr>
        </p:pic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6A4565D-A739-4AC1-B039-FA395748CC0C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56" name="Rounded Rectangle 7">
              <a:extLst>
                <a:ext uri="{FF2B5EF4-FFF2-40B4-BE49-F238E27FC236}">
                  <a16:creationId xmlns:a16="http://schemas.microsoft.com/office/drawing/2014/main" id="{74B7312B-A4BD-4A42-BD00-62FE8FA444EC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Title 3">
              <a:extLst>
                <a:ext uri="{FF2B5EF4-FFF2-40B4-BE49-F238E27FC236}">
                  <a16:creationId xmlns:a16="http://schemas.microsoft.com/office/drawing/2014/main" id="{5FBE0AF0-F131-4271-A864-7349BA0CD067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04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3366670-D936-4928-BF5C-974A42C8A83C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合作目标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D7CD40F-AD05-4336-852B-F6F072785133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9887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E942DBF-8332-44FA-BB0D-0B5E908A6ED6}"/>
              </a:ext>
            </a:extLst>
          </p:cNvPr>
          <p:cNvGrpSpPr/>
          <p:nvPr/>
        </p:nvGrpSpPr>
        <p:grpSpPr>
          <a:xfrm>
            <a:off x="-1" y="-1000531"/>
            <a:ext cx="12192002" cy="7858531"/>
            <a:chOff x="-1" y="-1000531"/>
            <a:chExt cx="12192002" cy="7858531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3FBED4F2-FAC5-432F-8343-FE02E399F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19BE360-4BC9-46EC-9C3C-21E1C3E3EF4B}"/>
                </a:ext>
              </a:extLst>
            </p:cNvPr>
            <p:cNvSpPr/>
            <p:nvPr/>
          </p:nvSpPr>
          <p:spPr>
            <a:xfrm>
              <a:off x="10013742" y="-1000531"/>
              <a:ext cx="2096101" cy="2096101"/>
            </a:xfrm>
            <a:prstGeom prst="ellipse">
              <a:avLst/>
            </a:prstGeom>
            <a:gradFill>
              <a:gsLst>
                <a:gs pos="0">
                  <a:srgbClr val="4CEBFF">
                    <a:alpha val="12000"/>
                  </a:srgbClr>
                </a:gs>
                <a:gs pos="100000">
                  <a:srgbClr val="013A49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ECD97A6-B196-4A4B-89C5-B47AD25AE50B}"/>
                </a:ext>
              </a:extLst>
            </p:cNvPr>
            <p:cNvSpPr/>
            <p:nvPr/>
          </p:nvSpPr>
          <p:spPr>
            <a:xfrm>
              <a:off x="5851202" y="5721747"/>
              <a:ext cx="6340799" cy="1136253"/>
            </a:xfrm>
            <a:custGeom>
              <a:avLst/>
              <a:gdLst>
                <a:gd name="connsiteX0" fmla="*/ 5786779 w 6340799"/>
                <a:gd name="connsiteY0" fmla="*/ 2705 h 1136253"/>
                <a:gd name="connsiteX1" fmla="*/ 6239386 w 6340799"/>
                <a:gd name="connsiteY1" fmla="*/ 59577 h 1136253"/>
                <a:gd name="connsiteX2" fmla="*/ 6340799 w 6340799"/>
                <a:gd name="connsiteY2" fmla="*/ 79164 h 1136253"/>
                <a:gd name="connsiteX3" fmla="*/ 6340799 w 6340799"/>
                <a:gd name="connsiteY3" fmla="*/ 1136253 h 1136253"/>
                <a:gd name="connsiteX4" fmla="*/ 0 w 6340799"/>
                <a:gd name="connsiteY4" fmla="*/ 1136253 h 1136253"/>
                <a:gd name="connsiteX5" fmla="*/ 276744 w 6340799"/>
                <a:gd name="connsiteY5" fmla="*/ 1009020 h 1136253"/>
                <a:gd name="connsiteX6" fmla="*/ 2504537 w 6340799"/>
                <a:gd name="connsiteY6" fmla="*/ 147777 h 1136253"/>
                <a:gd name="connsiteX7" fmla="*/ 4202708 w 6340799"/>
                <a:gd name="connsiteY7" fmla="*/ 472524 h 1136253"/>
                <a:gd name="connsiteX8" fmla="*/ 5581566 w 6340799"/>
                <a:gd name="connsiteY8" fmla="*/ 3445 h 1136253"/>
                <a:gd name="connsiteX9" fmla="*/ 5786779 w 6340799"/>
                <a:gd name="connsiteY9" fmla="*/ 2705 h 11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40799" h="1136253">
                  <a:moveTo>
                    <a:pt x="5786779" y="2705"/>
                  </a:moveTo>
                  <a:cubicBezTo>
                    <a:pt x="5929672" y="10057"/>
                    <a:pt x="6083339" y="31740"/>
                    <a:pt x="6239386" y="59577"/>
                  </a:cubicBezTo>
                  <a:lnTo>
                    <a:pt x="6340799" y="79164"/>
                  </a:lnTo>
                  <a:lnTo>
                    <a:pt x="6340799" y="1136253"/>
                  </a:lnTo>
                  <a:lnTo>
                    <a:pt x="0" y="1136253"/>
                  </a:lnTo>
                  <a:lnTo>
                    <a:pt x="276744" y="1009020"/>
                  </a:lnTo>
                  <a:cubicBezTo>
                    <a:pt x="1049465" y="650163"/>
                    <a:pt x="1884378" y="247910"/>
                    <a:pt x="2504537" y="147777"/>
                  </a:cubicBezTo>
                  <a:cubicBezTo>
                    <a:pt x="3213290" y="33339"/>
                    <a:pt x="3689870" y="496579"/>
                    <a:pt x="4202708" y="472524"/>
                  </a:cubicBezTo>
                  <a:cubicBezTo>
                    <a:pt x="4715546" y="448469"/>
                    <a:pt x="5061471" y="39528"/>
                    <a:pt x="5581566" y="3445"/>
                  </a:cubicBezTo>
                  <a:cubicBezTo>
                    <a:pt x="5646578" y="-1066"/>
                    <a:pt x="5715332" y="-972"/>
                    <a:pt x="5786779" y="2705"/>
                  </a:cubicBezTo>
                  <a:close/>
                </a:path>
              </a:pathLst>
            </a:custGeom>
            <a:gradFill>
              <a:gsLst>
                <a:gs pos="0">
                  <a:srgbClr val="4CEBFF">
                    <a:alpha val="18000"/>
                  </a:srgbClr>
                </a:gs>
                <a:gs pos="100000">
                  <a:srgbClr val="013A49">
                    <a:alpha val="25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D141798-8575-4892-968E-537FDAFF6820}"/>
                </a:ext>
              </a:extLst>
            </p:cNvPr>
            <p:cNvSpPr/>
            <p:nvPr/>
          </p:nvSpPr>
          <p:spPr>
            <a:xfrm>
              <a:off x="11269781" y="1495840"/>
              <a:ext cx="529534" cy="529534"/>
            </a:xfrm>
            <a:prstGeom prst="ellipse">
              <a:avLst/>
            </a:prstGeom>
            <a:gradFill>
              <a:gsLst>
                <a:gs pos="0">
                  <a:srgbClr val="4CEBFF">
                    <a:alpha val="25000"/>
                  </a:srgbClr>
                </a:gs>
                <a:gs pos="100000">
                  <a:srgbClr val="013A49">
                    <a:alpha val="18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9757838-44A0-437C-AD2B-11401C8A72B3}"/>
                </a:ext>
              </a:extLst>
            </p:cNvPr>
            <p:cNvSpPr/>
            <p:nvPr/>
          </p:nvSpPr>
          <p:spPr>
            <a:xfrm rot="10800000">
              <a:off x="154973" y="4673696"/>
              <a:ext cx="2096101" cy="2096101"/>
            </a:xfrm>
            <a:prstGeom prst="ellipse">
              <a:avLst/>
            </a:prstGeom>
            <a:gradFill>
              <a:gsLst>
                <a:gs pos="0">
                  <a:srgbClr val="4CEBFF">
                    <a:alpha val="12000"/>
                  </a:srgbClr>
                </a:gs>
                <a:gs pos="100000">
                  <a:srgbClr val="013A49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图形 2">
              <a:extLst>
                <a:ext uri="{FF2B5EF4-FFF2-40B4-BE49-F238E27FC236}">
                  <a16:creationId xmlns:a16="http://schemas.microsoft.com/office/drawing/2014/main" id="{35E898BA-1015-4144-ADF7-8829F9DE4A51}"/>
                </a:ext>
              </a:extLst>
            </p:cNvPr>
            <p:cNvGrpSpPr/>
            <p:nvPr/>
          </p:nvGrpSpPr>
          <p:grpSpPr>
            <a:xfrm>
              <a:off x="480900" y="510016"/>
              <a:ext cx="509700" cy="484653"/>
              <a:chOff x="8454199" y="4146137"/>
              <a:chExt cx="377951" cy="359378"/>
            </a:xfrm>
            <a:gradFill>
              <a:gsLst>
                <a:gs pos="0">
                  <a:srgbClr val="00BCD4">
                    <a:alpha val="21000"/>
                  </a:srgbClr>
                </a:gs>
                <a:gs pos="100000">
                  <a:srgbClr val="4CEBFF"/>
                </a:gs>
              </a:gsLst>
              <a:lin ang="16200000" scaled="1"/>
            </a:gradFill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FCC674E-C63A-44DF-96C2-77D9B44CF460}"/>
                  </a:ext>
                </a:extLst>
              </p:cNvPr>
              <p:cNvSpPr/>
              <p:nvPr/>
            </p:nvSpPr>
            <p:spPr>
              <a:xfrm>
                <a:off x="8454199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DB8A7A16-5914-4705-A712-3406D5AA6674}"/>
                  </a:ext>
                </a:extLst>
              </p:cNvPr>
              <p:cNvSpPr/>
              <p:nvPr/>
            </p:nvSpPr>
            <p:spPr>
              <a:xfrm>
                <a:off x="8514207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B17792D8-F474-4849-8FB4-3E82FADB51AE}"/>
                  </a:ext>
                </a:extLst>
              </p:cNvPr>
              <p:cNvSpPr/>
              <p:nvPr/>
            </p:nvSpPr>
            <p:spPr>
              <a:xfrm>
                <a:off x="8574214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5CFEE58-16BB-4E4A-BBF9-4D4A653135CC}"/>
                  </a:ext>
                </a:extLst>
              </p:cNvPr>
              <p:cNvSpPr/>
              <p:nvPr/>
            </p:nvSpPr>
            <p:spPr>
              <a:xfrm>
                <a:off x="8634222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EFDC36F9-020B-4DCF-984B-194C7C36631F}"/>
                  </a:ext>
                </a:extLst>
              </p:cNvPr>
              <p:cNvSpPr/>
              <p:nvPr/>
            </p:nvSpPr>
            <p:spPr>
              <a:xfrm>
                <a:off x="8694229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292D3C7-35C5-46C6-882D-9C122096DC49}"/>
                  </a:ext>
                </a:extLst>
              </p:cNvPr>
              <p:cNvSpPr/>
              <p:nvPr/>
            </p:nvSpPr>
            <p:spPr>
              <a:xfrm>
                <a:off x="8754237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B64845D-35DB-40B0-8E32-626B95FCC728}"/>
                  </a:ext>
                </a:extLst>
              </p:cNvPr>
              <p:cNvSpPr/>
              <p:nvPr/>
            </p:nvSpPr>
            <p:spPr>
              <a:xfrm>
                <a:off x="8814244" y="4146137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9A1EFCBD-FCB9-4EEF-AD69-F1025483DB05}"/>
                  </a:ext>
                </a:extLst>
              </p:cNvPr>
              <p:cNvSpPr/>
              <p:nvPr/>
            </p:nvSpPr>
            <p:spPr>
              <a:xfrm>
                <a:off x="8454199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D65BB67-AB63-414E-8774-7B5671F221A4}"/>
                  </a:ext>
                </a:extLst>
              </p:cNvPr>
              <p:cNvSpPr/>
              <p:nvPr/>
            </p:nvSpPr>
            <p:spPr>
              <a:xfrm>
                <a:off x="8514207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D1B5C61-5237-4238-8C85-621D4B042301}"/>
                  </a:ext>
                </a:extLst>
              </p:cNvPr>
              <p:cNvSpPr/>
              <p:nvPr/>
            </p:nvSpPr>
            <p:spPr>
              <a:xfrm>
                <a:off x="8574214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8199656-80F8-4F46-8051-DE28142336FC}"/>
                  </a:ext>
                </a:extLst>
              </p:cNvPr>
              <p:cNvSpPr/>
              <p:nvPr/>
            </p:nvSpPr>
            <p:spPr>
              <a:xfrm>
                <a:off x="8634222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281A52D-6D7F-433A-A99F-B3BABC3C7A8C}"/>
                  </a:ext>
                </a:extLst>
              </p:cNvPr>
              <p:cNvSpPr/>
              <p:nvPr/>
            </p:nvSpPr>
            <p:spPr>
              <a:xfrm>
                <a:off x="8694229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2DCAB72-3245-4EBB-88C3-5E1B400F4DF0}"/>
                  </a:ext>
                </a:extLst>
              </p:cNvPr>
              <p:cNvSpPr/>
              <p:nvPr/>
            </p:nvSpPr>
            <p:spPr>
              <a:xfrm>
                <a:off x="8754237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13F49E3-9811-4E54-AF5E-2F1C7A0B6E56}"/>
                  </a:ext>
                </a:extLst>
              </p:cNvPr>
              <p:cNvSpPr/>
              <p:nvPr/>
            </p:nvSpPr>
            <p:spPr>
              <a:xfrm>
                <a:off x="8814244" y="4214431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AA3D804-3896-4EAF-9B05-C4B83B4844BB}"/>
                  </a:ext>
                </a:extLst>
              </p:cNvPr>
              <p:cNvSpPr/>
              <p:nvPr/>
            </p:nvSpPr>
            <p:spPr>
              <a:xfrm>
                <a:off x="8454199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64B146F-8A31-40EA-A6B0-D0C37458B706}"/>
                  </a:ext>
                </a:extLst>
              </p:cNvPr>
              <p:cNvSpPr/>
              <p:nvPr/>
            </p:nvSpPr>
            <p:spPr>
              <a:xfrm>
                <a:off x="8514207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345B1E4-5B7A-4EAF-ACFC-8B3084D14615}"/>
                  </a:ext>
                </a:extLst>
              </p:cNvPr>
              <p:cNvSpPr/>
              <p:nvPr/>
            </p:nvSpPr>
            <p:spPr>
              <a:xfrm>
                <a:off x="8574214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16BC579-A6B7-4E64-A58F-3BAC8427946A}"/>
                  </a:ext>
                </a:extLst>
              </p:cNvPr>
              <p:cNvSpPr/>
              <p:nvPr/>
            </p:nvSpPr>
            <p:spPr>
              <a:xfrm>
                <a:off x="8634222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901BA7D-AC6D-4FFA-846E-1A11FD557DF7}"/>
                  </a:ext>
                </a:extLst>
              </p:cNvPr>
              <p:cNvSpPr/>
              <p:nvPr/>
            </p:nvSpPr>
            <p:spPr>
              <a:xfrm>
                <a:off x="8694229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F2CF8D9-EE00-4C6E-807A-A99C57A8D871}"/>
                  </a:ext>
                </a:extLst>
              </p:cNvPr>
              <p:cNvSpPr/>
              <p:nvPr/>
            </p:nvSpPr>
            <p:spPr>
              <a:xfrm>
                <a:off x="8754237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6741EECE-94BE-478B-BBF5-DA560E9DE919}"/>
                  </a:ext>
                </a:extLst>
              </p:cNvPr>
              <p:cNvSpPr/>
              <p:nvPr/>
            </p:nvSpPr>
            <p:spPr>
              <a:xfrm>
                <a:off x="8814244" y="4282725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CA3945A-56E1-4E40-A444-986A7D784F7E}"/>
                  </a:ext>
                </a:extLst>
              </p:cNvPr>
              <p:cNvSpPr/>
              <p:nvPr/>
            </p:nvSpPr>
            <p:spPr>
              <a:xfrm>
                <a:off x="8454199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8E26DA0-3D0D-4927-A808-C2B4F5FF546E}"/>
                  </a:ext>
                </a:extLst>
              </p:cNvPr>
              <p:cNvSpPr/>
              <p:nvPr/>
            </p:nvSpPr>
            <p:spPr>
              <a:xfrm>
                <a:off x="8514207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3B6312DF-CF93-4750-88D2-A81706211FD6}"/>
                  </a:ext>
                </a:extLst>
              </p:cNvPr>
              <p:cNvSpPr/>
              <p:nvPr/>
            </p:nvSpPr>
            <p:spPr>
              <a:xfrm>
                <a:off x="8574214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EDB0437-62A2-4BD6-B407-8896DAEE3C6C}"/>
                  </a:ext>
                </a:extLst>
              </p:cNvPr>
              <p:cNvSpPr/>
              <p:nvPr/>
            </p:nvSpPr>
            <p:spPr>
              <a:xfrm>
                <a:off x="8634222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EAD22474-DC96-4E90-BB9B-C593787549C7}"/>
                  </a:ext>
                </a:extLst>
              </p:cNvPr>
              <p:cNvSpPr/>
              <p:nvPr/>
            </p:nvSpPr>
            <p:spPr>
              <a:xfrm>
                <a:off x="8694229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A7B42FC-CD85-4B0E-98DB-81431ABF2342}"/>
                  </a:ext>
                </a:extLst>
              </p:cNvPr>
              <p:cNvSpPr/>
              <p:nvPr/>
            </p:nvSpPr>
            <p:spPr>
              <a:xfrm>
                <a:off x="8754237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C78DCDF-6ACB-4569-BBA0-EFD3CB1DCFC7}"/>
                  </a:ext>
                </a:extLst>
              </p:cNvPr>
              <p:cNvSpPr/>
              <p:nvPr/>
            </p:nvSpPr>
            <p:spPr>
              <a:xfrm>
                <a:off x="8814244" y="4351020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406B514-8FB9-4775-A337-71AA34CAF6F7}"/>
                  </a:ext>
                </a:extLst>
              </p:cNvPr>
              <p:cNvSpPr/>
              <p:nvPr/>
            </p:nvSpPr>
            <p:spPr>
              <a:xfrm>
                <a:off x="8454199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FAC10F40-01FB-4708-AE05-B068B4128D37}"/>
                  </a:ext>
                </a:extLst>
              </p:cNvPr>
              <p:cNvSpPr/>
              <p:nvPr/>
            </p:nvSpPr>
            <p:spPr>
              <a:xfrm>
                <a:off x="8514207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3964137-B7F3-450E-9743-87A52D1B468E}"/>
                  </a:ext>
                </a:extLst>
              </p:cNvPr>
              <p:cNvSpPr/>
              <p:nvPr/>
            </p:nvSpPr>
            <p:spPr>
              <a:xfrm>
                <a:off x="8574214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F03ABDE-4A61-40A7-88FD-C6D981BA0DD5}"/>
                  </a:ext>
                </a:extLst>
              </p:cNvPr>
              <p:cNvSpPr/>
              <p:nvPr/>
            </p:nvSpPr>
            <p:spPr>
              <a:xfrm>
                <a:off x="8634222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390BE1CA-C858-41EE-B520-545C1CB99B6C}"/>
                  </a:ext>
                </a:extLst>
              </p:cNvPr>
              <p:cNvSpPr/>
              <p:nvPr/>
            </p:nvSpPr>
            <p:spPr>
              <a:xfrm>
                <a:off x="8694229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EC5CD8A-B51D-40D6-8016-C24B9EF58E2C}"/>
                  </a:ext>
                </a:extLst>
              </p:cNvPr>
              <p:cNvSpPr/>
              <p:nvPr/>
            </p:nvSpPr>
            <p:spPr>
              <a:xfrm>
                <a:off x="8754237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FDE8CEE-9799-4393-8E53-632D8FE1728F}"/>
                  </a:ext>
                </a:extLst>
              </p:cNvPr>
              <p:cNvSpPr/>
              <p:nvPr/>
            </p:nvSpPr>
            <p:spPr>
              <a:xfrm>
                <a:off x="8814244" y="4419314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BE33F40-B19B-4EE3-87FC-6AAD5A593BB3}"/>
                  </a:ext>
                </a:extLst>
              </p:cNvPr>
              <p:cNvSpPr/>
              <p:nvPr/>
            </p:nvSpPr>
            <p:spPr>
              <a:xfrm>
                <a:off x="8454199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0C5B6C8E-FE3E-4A47-A726-BB58B6C7FF7B}"/>
                  </a:ext>
                </a:extLst>
              </p:cNvPr>
              <p:cNvSpPr/>
              <p:nvPr/>
            </p:nvSpPr>
            <p:spPr>
              <a:xfrm>
                <a:off x="8514207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A658AE9-C5DF-4A31-BC30-3111940A31B9}"/>
                  </a:ext>
                </a:extLst>
              </p:cNvPr>
              <p:cNvSpPr/>
              <p:nvPr/>
            </p:nvSpPr>
            <p:spPr>
              <a:xfrm>
                <a:off x="8574214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C8AD766-BF64-4770-B8AC-59DC6821E2DA}"/>
                  </a:ext>
                </a:extLst>
              </p:cNvPr>
              <p:cNvSpPr/>
              <p:nvPr/>
            </p:nvSpPr>
            <p:spPr>
              <a:xfrm>
                <a:off x="8634222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4A2F9B9-7F0C-4C48-B2F9-70618D170D9F}"/>
                  </a:ext>
                </a:extLst>
              </p:cNvPr>
              <p:cNvSpPr/>
              <p:nvPr/>
            </p:nvSpPr>
            <p:spPr>
              <a:xfrm>
                <a:off x="8694229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54C5156-0123-4E72-8CA2-B15BABDDC0FE}"/>
                  </a:ext>
                </a:extLst>
              </p:cNvPr>
              <p:cNvSpPr/>
              <p:nvPr/>
            </p:nvSpPr>
            <p:spPr>
              <a:xfrm>
                <a:off x="8754237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CA0BD9E3-D826-4940-870A-F606C57EC89B}"/>
                  </a:ext>
                </a:extLst>
              </p:cNvPr>
              <p:cNvSpPr/>
              <p:nvPr/>
            </p:nvSpPr>
            <p:spPr>
              <a:xfrm>
                <a:off x="8814244" y="4487608"/>
                <a:ext cx="17906" cy="17906"/>
              </a:xfrm>
              <a:custGeom>
                <a:avLst/>
                <a:gdLst>
                  <a:gd name="connsiteX0" fmla="*/ 0 w 17906"/>
                  <a:gd name="connsiteY0" fmla="*/ 0 h 17906"/>
                  <a:gd name="connsiteX1" fmla="*/ 17907 w 17906"/>
                  <a:gd name="connsiteY1" fmla="*/ 0 h 17906"/>
                  <a:gd name="connsiteX2" fmla="*/ 17907 w 17906"/>
                  <a:gd name="connsiteY2" fmla="*/ 17907 h 17906"/>
                  <a:gd name="connsiteX3" fmla="*/ 0 w 17906"/>
                  <a:gd name="connsiteY3" fmla="*/ 17907 h 1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06" h="17906">
                    <a:moveTo>
                      <a:pt x="0" y="0"/>
                    </a:moveTo>
                    <a:lnTo>
                      <a:pt x="17907" y="0"/>
                    </a:lnTo>
                    <a:lnTo>
                      <a:pt x="17907" y="17907"/>
                    </a:lnTo>
                    <a:lnTo>
                      <a:pt x="0" y="17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2">
              <a:extLst>
                <a:ext uri="{FF2B5EF4-FFF2-40B4-BE49-F238E27FC236}">
                  <a16:creationId xmlns:a16="http://schemas.microsoft.com/office/drawing/2014/main" id="{9AA0E883-0DEA-4152-A23B-A7D6A5B08831}"/>
                </a:ext>
              </a:extLst>
            </p:cNvPr>
            <p:cNvGrpSpPr/>
            <p:nvPr/>
          </p:nvGrpSpPr>
          <p:grpSpPr>
            <a:xfrm>
              <a:off x="9534275" y="3143755"/>
              <a:ext cx="1854367" cy="1859501"/>
              <a:chOff x="7490460" y="1932432"/>
              <a:chExt cx="756951" cy="759047"/>
            </a:xfrm>
            <a:gradFill>
              <a:gsLst>
                <a:gs pos="0">
                  <a:srgbClr val="4CEBFF">
                    <a:alpha val="39000"/>
                  </a:srgbClr>
                </a:gs>
                <a:gs pos="100000">
                  <a:srgbClr val="013A49">
                    <a:alpha val="25000"/>
                  </a:srgbClr>
                </a:gs>
              </a:gsLst>
              <a:lin ang="0" scaled="1"/>
            </a:gradFill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E2415A7-AD33-4986-97CB-4F18204E04BA}"/>
                  </a:ext>
                </a:extLst>
              </p:cNvPr>
              <p:cNvSpPr/>
              <p:nvPr/>
            </p:nvSpPr>
            <p:spPr>
              <a:xfrm>
                <a:off x="7490460" y="1932432"/>
                <a:ext cx="756951" cy="759047"/>
              </a:xfrm>
              <a:custGeom>
                <a:avLst/>
                <a:gdLst>
                  <a:gd name="connsiteX0" fmla="*/ 378809 w 756951"/>
                  <a:gd name="connsiteY0" fmla="*/ 759047 h 759047"/>
                  <a:gd name="connsiteX1" fmla="*/ 378428 w 756951"/>
                  <a:gd name="connsiteY1" fmla="*/ 759047 h 759047"/>
                  <a:gd name="connsiteX2" fmla="*/ 372427 w 756951"/>
                  <a:gd name="connsiteY2" fmla="*/ 759047 h 759047"/>
                  <a:gd name="connsiteX3" fmla="*/ 372999 w 756951"/>
                  <a:gd name="connsiteY3" fmla="*/ 719423 h 759047"/>
                  <a:gd name="connsiteX4" fmla="*/ 378333 w 756951"/>
                  <a:gd name="connsiteY4" fmla="*/ 719423 h 759047"/>
                  <a:gd name="connsiteX5" fmla="*/ 378714 w 756951"/>
                  <a:gd name="connsiteY5" fmla="*/ 719423 h 759047"/>
                  <a:gd name="connsiteX6" fmla="*/ 378714 w 756951"/>
                  <a:gd name="connsiteY6" fmla="*/ 759047 h 759047"/>
                  <a:gd name="connsiteX7" fmla="*/ 442246 w 756951"/>
                  <a:gd name="connsiteY7" fmla="*/ 753713 h 759047"/>
                  <a:gd name="connsiteX8" fmla="*/ 435673 w 756951"/>
                  <a:gd name="connsiteY8" fmla="*/ 714661 h 759047"/>
                  <a:gd name="connsiteX9" fmla="*/ 441293 w 756951"/>
                  <a:gd name="connsiteY9" fmla="*/ 713708 h 759047"/>
                  <a:gd name="connsiteX10" fmla="*/ 448532 w 756951"/>
                  <a:gd name="connsiteY10" fmla="*/ 752666 h 759047"/>
                  <a:gd name="connsiteX11" fmla="*/ 442246 w 756951"/>
                  <a:gd name="connsiteY11" fmla="*/ 753713 h 759047"/>
                  <a:gd name="connsiteX12" fmla="*/ 309181 w 756951"/>
                  <a:gd name="connsiteY12" fmla="*/ 752666 h 759047"/>
                  <a:gd name="connsiteX13" fmla="*/ 302895 w 756951"/>
                  <a:gd name="connsiteY13" fmla="*/ 751427 h 759047"/>
                  <a:gd name="connsiteX14" fmla="*/ 310705 w 756951"/>
                  <a:gd name="connsiteY14" fmla="*/ 712565 h 759047"/>
                  <a:gd name="connsiteX15" fmla="*/ 316325 w 756951"/>
                  <a:gd name="connsiteY15" fmla="*/ 713613 h 759047"/>
                  <a:gd name="connsiteX16" fmla="*/ 309181 w 756951"/>
                  <a:gd name="connsiteY16" fmla="*/ 752666 h 759047"/>
                  <a:gd name="connsiteX17" fmla="*/ 509968 w 756951"/>
                  <a:gd name="connsiteY17" fmla="*/ 735616 h 759047"/>
                  <a:gd name="connsiteX18" fmla="*/ 496252 w 756951"/>
                  <a:gd name="connsiteY18" fmla="*/ 698468 h 759047"/>
                  <a:gd name="connsiteX19" fmla="*/ 501586 w 756951"/>
                  <a:gd name="connsiteY19" fmla="*/ 696468 h 759047"/>
                  <a:gd name="connsiteX20" fmla="*/ 515969 w 756951"/>
                  <a:gd name="connsiteY20" fmla="*/ 733425 h 759047"/>
                  <a:gd name="connsiteX21" fmla="*/ 509968 w 756951"/>
                  <a:gd name="connsiteY21" fmla="*/ 735616 h 759047"/>
                  <a:gd name="connsiteX22" fmla="*/ 241745 w 756951"/>
                  <a:gd name="connsiteY22" fmla="*/ 733616 h 759047"/>
                  <a:gd name="connsiteX23" fmla="*/ 235839 w 756951"/>
                  <a:gd name="connsiteY23" fmla="*/ 731234 h 759047"/>
                  <a:gd name="connsiteX24" fmla="*/ 250793 w 756951"/>
                  <a:gd name="connsiteY24" fmla="*/ 694563 h 759047"/>
                  <a:gd name="connsiteX25" fmla="*/ 256127 w 756951"/>
                  <a:gd name="connsiteY25" fmla="*/ 696658 h 759047"/>
                  <a:gd name="connsiteX26" fmla="*/ 241745 w 756951"/>
                  <a:gd name="connsiteY26" fmla="*/ 733616 h 759047"/>
                  <a:gd name="connsiteX27" fmla="*/ 573119 w 756951"/>
                  <a:gd name="connsiteY27" fmla="*/ 705422 h 759047"/>
                  <a:gd name="connsiteX28" fmla="*/ 552831 w 756951"/>
                  <a:gd name="connsiteY28" fmla="*/ 671417 h 759047"/>
                  <a:gd name="connsiteX29" fmla="*/ 557689 w 756951"/>
                  <a:gd name="connsiteY29" fmla="*/ 668464 h 759047"/>
                  <a:gd name="connsiteX30" fmla="*/ 578644 w 756951"/>
                  <a:gd name="connsiteY30" fmla="*/ 702088 h 759047"/>
                  <a:gd name="connsiteX31" fmla="*/ 573119 w 756951"/>
                  <a:gd name="connsiteY31" fmla="*/ 705422 h 759047"/>
                  <a:gd name="connsiteX32" fmla="*/ 178975 w 756951"/>
                  <a:gd name="connsiteY32" fmla="*/ 702374 h 759047"/>
                  <a:gd name="connsiteX33" fmla="*/ 173545 w 756951"/>
                  <a:gd name="connsiteY33" fmla="*/ 698945 h 759047"/>
                  <a:gd name="connsiteX34" fmla="*/ 194976 w 756951"/>
                  <a:gd name="connsiteY34" fmla="*/ 665607 h 759047"/>
                  <a:gd name="connsiteX35" fmla="*/ 199834 w 756951"/>
                  <a:gd name="connsiteY35" fmla="*/ 668655 h 759047"/>
                  <a:gd name="connsiteX36" fmla="*/ 178975 w 756951"/>
                  <a:gd name="connsiteY36" fmla="*/ 702374 h 759047"/>
                  <a:gd name="connsiteX37" fmla="*/ 629602 w 756951"/>
                  <a:gd name="connsiteY37" fmla="*/ 664083 h 759047"/>
                  <a:gd name="connsiteX38" fmla="*/ 603409 w 756951"/>
                  <a:gd name="connsiteY38" fmla="*/ 634365 h 759047"/>
                  <a:gd name="connsiteX39" fmla="*/ 607600 w 756951"/>
                  <a:gd name="connsiteY39" fmla="*/ 630555 h 759047"/>
                  <a:gd name="connsiteX40" fmla="*/ 634365 w 756951"/>
                  <a:gd name="connsiteY40" fmla="*/ 659797 h 759047"/>
                  <a:gd name="connsiteX41" fmla="*/ 629602 w 756951"/>
                  <a:gd name="connsiteY41" fmla="*/ 664083 h 759047"/>
                  <a:gd name="connsiteX42" fmla="*/ 123063 w 756951"/>
                  <a:gd name="connsiteY42" fmla="*/ 660273 h 759047"/>
                  <a:gd name="connsiteX43" fmla="*/ 118396 w 756951"/>
                  <a:gd name="connsiteY43" fmla="*/ 655892 h 759047"/>
                  <a:gd name="connsiteX44" fmla="*/ 145542 w 756951"/>
                  <a:gd name="connsiteY44" fmla="*/ 627031 h 759047"/>
                  <a:gd name="connsiteX45" fmla="*/ 149733 w 756951"/>
                  <a:gd name="connsiteY45" fmla="*/ 630936 h 759047"/>
                  <a:gd name="connsiteX46" fmla="*/ 123063 w 756951"/>
                  <a:gd name="connsiteY46" fmla="*/ 660273 h 759047"/>
                  <a:gd name="connsiteX47" fmla="*/ 677608 w 756951"/>
                  <a:gd name="connsiteY47" fmla="*/ 613124 h 759047"/>
                  <a:gd name="connsiteX48" fmla="*/ 646366 w 756951"/>
                  <a:gd name="connsiteY48" fmla="*/ 588740 h 759047"/>
                  <a:gd name="connsiteX49" fmla="*/ 649795 w 756951"/>
                  <a:gd name="connsiteY49" fmla="*/ 584264 h 759047"/>
                  <a:gd name="connsiteX50" fmla="*/ 681418 w 756951"/>
                  <a:gd name="connsiteY50" fmla="*/ 608171 h 759047"/>
                  <a:gd name="connsiteX51" fmla="*/ 677608 w 756951"/>
                  <a:gd name="connsiteY51" fmla="*/ 613124 h 759047"/>
                  <a:gd name="connsiteX52" fmla="*/ 75819 w 756951"/>
                  <a:gd name="connsiteY52" fmla="*/ 608552 h 759047"/>
                  <a:gd name="connsiteX53" fmla="*/ 72009 w 756951"/>
                  <a:gd name="connsiteY53" fmla="*/ 603409 h 759047"/>
                  <a:gd name="connsiteX54" fmla="*/ 104013 w 756951"/>
                  <a:gd name="connsiteY54" fmla="*/ 579977 h 759047"/>
                  <a:gd name="connsiteX55" fmla="*/ 107442 w 756951"/>
                  <a:gd name="connsiteY55" fmla="*/ 584549 h 759047"/>
                  <a:gd name="connsiteX56" fmla="*/ 75819 w 756951"/>
                  <a:gd name="connsiteY56" fmla="*/ 608552 h 759047"/>
                  <a:gd name="connsiteX57" fmla="*/ 715518 w 756951"/>
                  <a:gd name="connsiteY57" fmla="*/ 554164 h 759047"/>
                  <a:gd name="connsiteX58" fmla="*/ 680371 w 756951"/>
                  <a:gd name="connsiteY58" fmla="*/ 535877 h 759047"/>
                  <a:gd name="connsiteX59" fmla="*/ 682942 w 756951"/>
                  <a:gd name="connsiteY59" fmla="*/ 530733 h 759047"/>
                  <a:gd name="connsiteX60" fmla="*/ 718375 w 756951"/>
                  <a:gd name="connsiteY60" fmla="*/ 548450 h 759047"/>
                  <a:gd name="connsiteX61" fmla="*/ 715518 w 756951"/>
                  <a:gd name="connsiteY61" fmla="*/ 554164 h 759047"/>
                  <a:gd name="connsiteX62" fmla="*/ 38862 w 756951"/>
                  <a:gd name="connsiteY62" fmla="*/ 549116 h 759047"/>
                  <a:gd name="connsiteX63" fmla="*/ 36004 w 756951"/>
                  <a:gd name="connsiteY63" fmla="*/ 543401 h 759047"/>
                  <a:gd name="connsiteX64" fmla="*/ 71723 w 756951"/>
                  <a:gd name="connsiteY64" fmla="*/ 526352 h 759047"/>
                  <a:gd name="connsiteX65" fmla="*/ 74200 w 756951"/>
                  <a:gd name="connsiteY65" fmla="*/ 531400 h 759047"/>
                  <a:gd name="connsiteX66" fmla="*/ 38862 w 756951"/>
                  <a:gd name="connsiteY66" fmla="*/ 549116 h 759047"/>
                  <a:gd name="connsiteX67" fmla="*/ 741902 w 756951"/>
                  <a:gd name="connsiteY67" fmla="*/ 489299 h 759047"/>
                  <a:gd name="connsiteX68" fmla="*/ 703993 w 756951"/>
                  <a:gd name="connsiteY68" fmla="*/ 477869 h 759047"/>
                  <a:gd name="connsiteX69" fmla="*/ 705612 w 756951"/>
                  <a:gd name="connsiteY69" fmla="*/ 472345 h 759047"/>
                  <a:gd name="connsiteX70" fmla="*/ 743712 w 756951"/>
                  <a:gd name="connsiteY70" fmla="*/ 483203 h 759047"/>
                  <a:gd name="connsiteX71" fmla="*/ 741902 w 756951"/>
                  <a:gd name="connsiteY71" fmla="*/ 489299 h 759047"/>
                  <a:gd name="connsiteX72" fmla="*/ 13525 w 756951"/>
                  <a:gd name="connsiteY72" fmla="*/ 483870 h 759047"/>
                  <a:gd name="connsiteX73" fmla="*/ 11811 w 756951"/>
                  <a:gd name="connsiteY73" fmla="*/ 477679 h 759047"/>
                  <a:gd name="connsiteX74" fmla="*/ 50101 w 756951"/>
                  <a:gd name="connsiteY74" fmla="*/ 467392 h 759047"/>
                  <a:gd name="connsiteX75" fmla="*/ 51625 w 756951"/>
                  <a:gd name="connsiteY75" fmla="*/ 472916 h 759047"/>
                  <a:gd name="connsiteX76" fmla="*/ 13525 w 756951"/>
                  <a:gd name="connsiteY76" fmla="*/ 483870 h 759047"/>
                  <a:gd name="connsiteX77" fmla="*/ 755809 w 756951"/>
                  <a:gd name="connsiteY77" fmla="*/ 420624 h 759047"/>
                  <a:gd name="connsiteX78" fmla="*/ 716375 w 756951"/>
                  <a:gd name="connsiteY78" fmla="*/ 416338 h 759047"/>
                  <a:gd name="connsiteX79" fmla="*/ 716946 w 756951"/>
                  <a:gd name="connsiteY79" fmla="*/ 410718 h 759047"/>
                  <a:gd name="connsiteX80" fmla="*/ 756380 w 756951"/>
                  <a:gd name="connsiteY80" fmla="*/ 414242 h 759047"/>
                  <a:gd name="connsiteX81" fmla="*/ 755809 w 756951"/>
                  <a:gd name="connsiteY81" fmla="*/ 420624 h 759047"/>
                  <a:gd name="connsiteX82" fmla="*/ 571 w 756951"/>
                  <a:gd name="connsiteY82" fmla="*/ 415099 h 759047"/>
                  <a:gd name="connsiteX83" fmla="*/ 0 w 756951"/>
                  <a:gd name="connsiteY83" fmla="*/ 408718 h 759047"/>
                  <a:gd name="connsiteX84" fmla="*/ 39528 w 756951"/>
                  <a:gd name="connsiteY84" fmla="*/ 405765 h 759047"/>
                  <a:gd name="connsiteX85" fmla="*/ 40005 w 756951"/>
                  <a:gd name="connsiteY85" fmla="*/ 411385 h 759047"/>
                  <a:gd name="connsiteX86" fmla="*/ 571 w 756951"/>
                  <a:gd name="connsiteY86" fmla="*/ 415099 h 759047"/>
                  <a:gd name="connsiteX87" fmla="*/ 717423 w 756951"/>
                  <a:gd name="connsiteY87" fmla="*/ 353663 h 759047"/>
                  <a:gd name="connsiteX88" fmla="*/ 716946 w 756951"/>
                  <a:gd name="connsiteY88" fmla="*/ 347948 h 759047"/>
                  <a:gd name="connsiteX89" fmla="*/ 756380 w 756951"/>
                  <a:gd name="connsiteY89" fmla="*/ 344329 h 759047"/>
                  <a:gd name="connsiteX90" fmla="*/ 756952 w 756951"/>
                  <a:gd name="connsiteY90" fmla="*/ 350710 h 759047"/>
                  <a:gd name="connsiteX91" fmla="*/ 717423 w 756951"/>
                  <a:gd name="connsiteY91" fmla="*/ 353663 h 759047"/>
                  <a:gd name="connsiteX92" fmla="*/ 39910 w 756951"/>
                  <a:gd name="connsiteY92" fmla="*/ 348615 h 759047"/>
                  <a:gd name="connsiteX93" fmla="*/ 476 w 756951"/>
                  <a:gd name="connsiteY93" fmla="*/ 345091 h 759047"/>
                  <a:gd name="connsiteX94" fmla="*/ 1143 w 756951"/>
                  <a:gd name="connsiteY94" fmla="*/ 338709 h 759047"/>
                  <a:gd name="connsiteX95" fmla="*/ 40576 w 756951"/>
                  <a:gd name="connsiteY95" fmla="*/ 342900 h 759047"/>
                  <a:gd name="connsiteX96" fmla="*/ 39910 w 756951"/>
                  <a:gd name="connsiteY96" fmla="*/ 348615 h 759047"/>
                  <a:gd name="connsiteX97" fmla="*/ 706945 w 756951"/>
                  <a:gd name="connsiteY97" fmla="*/ 291846 h 759047"/>
                  <a:gd name="connsiteX98" fmla="*/ 705422 w 756951"/>
                  <a:gd name="connsiteY98" fmla="*/ 286322 h 759047"/>
                  <a:gd name="connsiteX99" fmla="*/ 743522 w 756951"/>
                  <a:gd name="connsiteY99" fmla="*/ 275463 h 759047"/>
                  <a:gd name="connsiteX100" fmla="*/ 745236 w 756951"/>
                  <a:gd name="connsiteY100" fmla="*/ 281654 h 759047"/>
                  <a:gd name="connsiteX101" fmla="*/ 706945 w 756951"/>
                  <a:gd name="connsiteY101" fmla="*/ 291846 h 759047"/>
                  <a:gd name="connsiteX102" fmla="*/ 51339 w 756951"/>
                  <a:gd name="connsiteY102" fmla="*/ 286988 h 759047"/>
                  <a:gd name="connsiteX103" fmla="*/ 13239 w 756951"/>
                  <a:gd name="connsiteY103" fmla="*/ 276225 h 759047"/>
                  <a:gd name="connsiteX104" fmla="*/ 15049 w 756951"/>
                  <a:gd name="connsiteY104" fmla="*/ 270129 h 759047"/>
                  <a:gd name="connsiteX105" fmla="*/ 52959 w 756951"/>
                  <a:gd name="connsiteY105" fmla="*/ 281559 h 759047"/>
                  <a:gd name="connsiteX106" fmla="*/ 51339 w 756951"/>
                  <a:gd name="connsiteY106" fmla="*/ 286988 h 759047"/>
                  <a:gd name="connsiteX107" fmla="*/ 685229 w 756951"/>
                  <a:gd name="connsiteY107" fmla="*/ 232981 h 759047"/>
                  <a:gd name="connsiteX108" fmla="*/ 682752 w 756951"/>
                  <a:gd name="connsiteY108" fmla="*/ 227838 h 759047"/>
                  <a:gd name="connsiteX109" fmla="*/ 718185 w 756951"/>
                  <a:gd name="connsiteY109" fmla="*/ 210122 h 759047"/>
                  <a:gd name="connsiteX110" fmla="*/ 720947 w 756951"/>
                  <a:gd name="connsiteY110" fmla="*/ 215837 h 759047"/>
                  <a:gd name="connsiteX111" fmla="*/ 685229 w 756951"/>
                  <a:gd name="connsiteY111" fmla="*/ 232981 h 759047"/>
                  <a:gd name="connsiteX112" fmla="*/ 73914 w 756951"/>
                  <a:gd name="connsiteY112" fmla="*/ 228505 h 759047"/>
                  <a:gd name="connsiteX113" fmla="*/ 38385 w 756951"/>
                  <a:gd name="connsiteY113" fmla="*/ 210883 h 759047"/>
                  <a:gd name="connsiteX114" fmla="*/ 41243 w 756951"/>
                  <a:gd name="connsiteY114" fmla="*/ 205168 h 759047"/>
                  <a:gd name="connsiteX115" fmla="*/ 76390 w 756951"/>
                  <a:gd name="connsiteY115" fmla="*/ 223361 h 759047"/>
                  <a:gd name="connsiteX116" fmla="*/ 73914 w 756951"/>
                  <a:gd name="connsiteY116" fmla="*/ 228505 h 759047"/>
                  <a:gd name="connsiteX117" fmla="*/ 653129 w 756951"/>
                  <a:gd name="connsiteY117" fmla="*/ 179261 h 759047"/>
                  <a:gd name="connsiteX118" fmla="*/ 649700 w 756951"/>
                  <a:gd name="connsiteY118" fmla="*/ 174689 h 759047"/>
                  <a:gd name="connsiteX119" fmla="*/ 681323 w 756951"/>
                  <a:gd name="connsiteY119" fmla="*/ 150781 h 759047"/>
                  <a:gd name="connsiteX120" fmla="*/ 685133 w 756951"/>
                  <a:gd name="connsiteY120" fmla="*/ 155924 h 759047"/>
                  <a:gd name="connsiteX121" fmla="*/ 653129 w 756951"/>
                  <a:gd name="connsiteY121" fmla="*/ 179261 h 759047"/>
                  <a:gd name="connsiteX122" fmla="*/ 106870 w 756951"/>
                  <a:gd name="connsiteY122" fmla="*/ 175069 h 759047"/>
                  <a:gd name="connsiteX123" fmla="*/ 75247 w 756951"/>
                  <a:gd name="connsiteY123" fmla="*/ 151162 h 759047"/>
                  <a:gd name="connsiteX124" fmla="*/ 79153 w 756951"/>
                  <a:gd name="connsiteY124" fmla="*/ 146114 h 759047"/>
                  <a:gd name="connsiteX125" fmla="*/ 110394 w 756951"/>
                  <a:gd name="connsiteY125" fmla="*/ 170497 h 759047"/>
                  <a:gd name="connsiteX126" fmla="*/ 106870 w 756951"/>
                  <a:gd name="connsiteY126" fmla="*/ 175069 h 759047"/>
                  <a:gd name="connsiteX127" fmla="*/ 611600 w 756951"/>
                  <a:gd name="connsiteY127" fmla="*/ 132207 h 759047"/>
                  <a:gd name="connsiteX128" fmla="*/ 607409 w 756951"/>
                  <a:gd name="connsiteY128" fmla="*/ 128302 h 759047"/>
                  <a:gd name="connsiteX129" fmla="*/ 634079 w 756951"/>
                  <a:gd name="connsiteY129" fmla="*/ 99060 h 759047"/>
                  <a:gd name="connsiteX130" fmla="*/ 638747 w 756951"/>
                  <a:gd name="connsiteY130" fmla="*/ 103442 h 759047"/>
                  <a:gd name="connsiteX131" fmla="*/ 611600 w 756951"/>
                  <a:gd name="connsiteY131" fmla="*/ 132207 h 759047"/>
                  <a:gd name="connsiteX132" fmla="*/ 149066 w 756951"/>
                  <a:gd name="connsiteY132" fmla="*/ 128683 h 759047"/>
                  <a:gd name="connsiteX133" fmla="*/ 122301 w 756951"/>
                  <a:gd name="connsiteY133" fmla="*/ 99441 h 759047"/>
                  <a:gd name="connsiteX134" fmla="*/ 127063 w 756951"/>
                  <a:gd name="connsiteY134" fmla="*/ 95155 h 759047"/>
                  <a:gd name="connsiteX135" fmla="*/ 153352 w 756951"/>
                  <a:gd name="connsiteY135" fmla="*/ 124873 h 759047"/>
                  <a:gd name="connsiteX136" fmla="*/ 149066 w 756951"/>
                  <a:gd name="connsiteY136" fmla="*/ 128683 h 759047"/>
                  <a:gd name="connsiteX137" fmla="*/ 562260 w 756951"/>
                  <a:gd name="connsiteY137" fmla="*/ 93536 h 759047"/>
                  <a:gd name="connsiteX138" fmla="*/ 557403 w 756951"/>
                  <a:gd name="connsiteY138" fmla="*/ 90488 h 759047"/>
                  <a:gd name="connsiteX139" fmla="*/ 578262 w 756951"/>
                  <a:gd name="connsiteY139" fmla="*/ 56769 h 759047"/>
                  <a:gd name="connsiteX140" fmla="*/ 583692 w 756951"/>
                  <a:gd name="connsiteY140" fmla="*/ 60198 h 759047"/>
                  <a:gd name="connsiteX141" fmla="*/ 562260 w 756951"/>
                  <a:gd name="connsiteY141" fmla="*/ 93536 h 759047"/>
                  <a:gd name="connsiteX142" fmla="*/ 199072 w 756951"/>
                  <a:gd name="connsiteY142" fmla="*/ 90773 h 759047"/>
                  <a:gd name="connsiteX143" fmla="*/ 178117 w 756951"/>
                  <a:gd name="connsiteY143" fmla="*/ 57150 h 759047"/>
                  <a:gd name="connsiteX144" fmla="*/ 183546 w 756951"/>
                  <a:gd name="connsiteY144" fmla="*/ 53816 h 759047"/>
                  <a:gd name="connsiteX145" fmla="*/ 203930 w 756951"/>
                  <a:gd name="connsiteY145" fmla="*/ 87820 h 759047"/>
                  <a:gd name="connsiteX146" fmla="*/ 199072 w 756951"/>
                  <a:gd name="connsiteY146" fmla="*/ 90773 h 759047"/>
                  <a:gd name="connsiteX147" fmla="*/ 506539 w 756951"/>
                  <a:gd name="connsiteY147" fmla="*/ 64579 h 759047"/>
                  <a:gd name="connsiteX148" fmla="*/ 501205 w 756951"/>
                  <a:gd name="connsiteY148" fmla="*/ 62484 h 759047"/>
                  <a:gd name="connsiteX149" fmla="*/ 515493 w 756951"/>
                  <a:gd name="connsiteY149" fmla="*/ 25527 h 759047"/>
                  <a:gd name="connsiteX150" fmla="*/ 521398 w 756951"/>
                  <a:gd name="connsiteY150" fmla="*/ 27908 h 759047"/>
                  <a:gd name="connsiteX151" fmla="*/ 506539 w 756951"/>
                  <a:gd name="connsiteY151" fmla="*/ 64579 h 759047"/>
                  <a:gd name="connsiteX152" fmla="*/ 255079 w 756951"/>
                  <a:gd name="connsiteY152" fmla="*/ 62674 h 759047"/>
                  <a:gd name="connsiteX153" fmla="*/ 240696 w 756951"/>
                  <a:gd name="connsiteY153" fmla="*/ 25718 h 759047"/>
                  <a:gd name="connsiteX154" fmla="*/ 246697 w 756951"/>
                  <a:gd name="connsiteY154" fmla="*/ 23431 h 759047"/>
                  <a:gd name="connsiteX155" fmla="*/ 260413 w 756951"/>
                  <a:gd name="connsiteY155" fmla="*/ 60579 h 759047"/>
                  <a:gd name="connsiteX156" fmla="*/ 255079 w 756951"/>
                  <a:gd name="connsiteY156" fmla="*/ 62674 h 759047"/>
                  <a:gd name="connsiteX157" fmla="*/ 446532 w 756951"/>
                  <a:gd name="connsiteY157" fmla="*/ 46387 h 759047"/>
                  <a:gd name="connsiteX158" fmla="*/ 440912 w 756951"/>
                  <a:gd name="connsiteY158" fmla="*/ 45339 h 759047"/>
                  <a:gd name="connsiteX159" fmla="*/ 448151 w 756951"/>
                  <a:gd name="connsiteY159" fmla="*/ 6382 h 759047"/>
                  <a:gd name="connsiteX160" fmla="*/ 454437 w 756951"/>
                  <a:gd name="connsiteY160" fmla="*/ 7620 h 759047"/>
                  <a:gd name="connsiteX161" fmla="*/ 446532 w 756951"/>
                  <a:gd name="connsiteY161" fmla="*/ 46387 h 759047"/>
                  <a:gd name="connsiteX162" fmla="*/ 315277 w 756951"/>
                  <a:gd name="connsiteY162" fmla="*/ 45434 h 759047"/>
                  <a:gd name="connsiteX163" fmla="*/ 307943 w 756951"/>
                  <a:gd name="connsiteY163" fmla="*/ 6477 h 759047"/>
                  <a:gd name="connsiteX164" fmla="*/ 314230 w 756951"/>
                  <a:gd name="connsiteY164" fmla="*/ 5334 h 759047"/>
                  <a:gd name="connsiteX165" fmla="*/ 320897 w 756951"/>
                  <a:gd name="connsiteY165" fmla="*/ 44387 h 759047"/>
                  <a:gd name="connsiteX166" fmla="*/ 315277 w 756951"/>
                  <a:gd name="connsiteY166" fmla="*/ 45434 h 759047"/>
                  <a:gd name="connsiteX167" fmla="*/ 384143 w 756951"/>
                  <a:gd name="connsiteY167" fmla="*/ 39624 h 759047"/>
                  <a:gd name="connsiteX168" fmla="*/ 378428 w 756951"/>
                  <a:gd name="connsiteY168" fmla="*/ 39624 h 759047"/>
                  <a:gd name="connsiteX169" fmla="*/ 377666 w 756951"/>
                  <a:gd name="connsiteY169" fmla="*/ 39624 h 759047"/>
                  <a:gd name="connsiteX170" fmla="*/ 377666 w 756951"/>
                  <a:gd name="connsiteY170" fmla="*/ 0 h 759047"/>
                  <a:gd name="connsiteX171" fmla="*/ 378333 w 756951"/>
                  <a:gd name="connsiteY171" fmla="*/ 0 h 759047"/>
                  <a:gd name="connsiteX172" fmla="*/ 384810 w 756951"/>
                  <a:gd name="connsiteY172" fmla="*/ 95 h 759047"/>
                  <a:gd name="connsiteX173" fmla="*/ 384143 w 756951"/>
                  <a:gd name="connsiteY173" fmla="*/ 39624 h 759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756951" h="759047">
                    <a:moveTo>
                      <a:pt x="378809" y="759047"/>
                    </a:moveTo>
                    <a:lnTo>
                      <a:pt x="378428" y="759047"/>
                    </a:lnTo>
                    <a:cubicBezTo>
                      <a:pt x="376428" y="759047"/>
                      <a:pt x="374428" y="759047"/>
                      <a:pt x="372427" y="759047"/>
                    </a:cubicBezTo>
                    <a:lnTo>
                      <a:pt x="372999" y="719423"/>
                    </a:lnTo>
                    <a:cubicBezTo>
                      <a:pt x="374809" y="719423"/>
                      <a:pt x="376618" y="719423"/>
                      <a:pt x="378333" y="719423"/>
                    </a:cubicBezTo>
                    <a:lnTo>
                      <a:pt x="378714" y="719423"/>
                    </a:lnTo>
                    <a:lnTo>
                      <a:pt x="378714" y="759047"/>
                    </a:lnTo>
                    <a:close/>
                    <a:moveTo>
                      <a:pt x="442246" y="753713"/>
                    </a:moveTo>
                    <a:lnTo>
                      <a:pt x="435673" y="714661"/>
                    </a:lnTo>
                    <a:cubicBezTo>
                      <a:pt x="437579" y="714375"/>
                      <a:pt x="439388" y="713994"/>
                      <a:pt x="441293" y="713708"/>
                    </a:cubicBezTo>
                    <a:lnTo>
                      <a:pt x="448532" y="752666"/>
                    </a:lnTo>
                    <a:cubicBezTo>
                      <a:pt x="446437" y="752951"/>
                      <a:pt x="444341" y="753332"/>
                      <a:pt x="442246" y="753713"/>
                    </a:cubicBezTo>
                    <a:close/>
                    <a:moveTo>
                      <a:pt x="309181" y="752666"/>
                    </a:moveTo>
                    <a:cubicBezTo>
                      <a:pt x="307086" y="752285"/>
                      <a:pt x="304990" y="751904"/>
                      <a:pt x="302895" y="751427"/>
                    </a:cubicBezTo>
                    <a:lnTo>
                      <a:pt x="310705" y="712565"/>
                    </a:lnTo>
                    <a:cubicBezTo>
                      <a:pt x="312610" y="712946"/>
                      <a:pt x="314420" y="713327"/>
                      <a:pt x="316325" y="713613"/>
                    </a:cubicBezTo>
                    <a:lnTo>
                      <a:pt x="309181" y="752666"/>
                    </a:lnTo>
                    <a:close/>
                    <a:moveTo>
                      <a:pt x="509968" y="735616"/>
                    </a:moveTo>
                    <a:lnTo>
                      <a:pt x="496252" y="698468"/>
                    </a:lnTo>
                    <a:cubicBezTo>
                      <a:pt x="498062" y="697802"/>
                      <a:pt x="499776" y="697135"/>
                      <a:pt x="501586" y="696468"/>
                    </a:cubicBezTo>
                    <a:lnTo>
                      <a:pt x="515969" y="733425"/>
                    </a:lnTo>
                    <a:cubicBezTo>
                      <a:pt x="513969" y="734092"/>
                      <a:pt x="511969" y="734854"/>
                      <a:pt x="509968" y="735616"/>
                    </a:cubicBezTo>
                    <a:close/>
                    <a:moveTo>
                      <a:pt x="241745" y="733616"/>
                    </a:moveTo>
                    <a:cubicBezTo>
                      <a:pt x="239744" y="732854"/>
                      <a:pt x="237744" y="732092"/>
                      <a:pt x="235839" y="731234"/>
                    </a:cubicBezTo>
                    <a:lnTo>
                      <a:pt x="250793" y="694563"/>
                    </a:lnTo>
                    <a:cubicBezTo>
                      <a:pt x="252603" y="695325"/>
                      <a:pt x="254317" y="695992"/>
                      <a:pt x="256127" y="696658"/>
                    </a:cubicBezTo>
                    <a:lnTo>
                      <a:pt x="241745" y="733616"/>
                    </a:lnTo>
                    <a:close/>
                    <a:moveTo>
                      <a:pt x="573119" y="705422"/>
                    </a:moveTo>
                    <a:lnTo>
                      <a:pt x="552831" y="671417"/>
                    </a:lnTo>
                    <a:cubicBezTo>
                      <a:pt x="554450" y="670465"/>
                      <a:pt x="556070" y="669417"/>
                      <a:pt x="557689" y="668464"/>
                    </a:cubicBezTo>
                    <a:lnTo>
                      <a:pt x="578644" y="702088"/>
                    </a:lnTo>
                    <a:cubicBezTo>
                      <a:pt x="576739" y="703231"/>
                      <a:pt x="574929" y="704279"/>
                      <a:pt x="573119" y="705422"/>
                    </a:cubicBezTo>
                    <a:close/>
                    <a:moveTo>
                      <a:pt x="178975" y="702374"/>
                    </a:moveTo>
                    <a:cubicBezTo>
                      <a:pt x="177165" y="701231"/>
                      <a:pt x="175355" y="700087"/>
                      <a:pt x="173545" y="698945"/>
                    </a:cubicBezTo>
                    <a:lnTo>
                      <a:pt x="194976" y="665607"/>
                    </a:lnTo>
                    <a:cubicBezTo>
                      <a:pt x="196596" y="666655"/>
                      <a:pt x="198215" y="667703"/>
                      <a:pt x="199834" y="668655"/>
                    </a:cubicBezTo>
                    <a:lnTo>
                      <a:pt x="178975" y="702374"/>
                    </a:lnTo>
                    <a:close/>
                    <a:moveTo>
                      <a:pt x="629602" y="664083"/>
                    </a:moveTo>
                    <a:lnTo>
                      <a:pt x="603409" y="634365"/>
                    </a:lnTo>
                    <a:cubicBezTo>
                      <a:pt x="604838" y="633127"/>
                      <a:pt x="606266" y="631889"/>
                      <a:pt x="607600" y="630555"/>
                    </a:cubicBezTo>
                    <a:lnTo>
                      <a:pt x="634365" y="659797"/>
                    </a:lnTo>
                    <a:cubicBezTo>
                      <a:pt x="632746" y="661226"/>
                      <a:pt x="631126" y="662654"/>
                      <a:pt x="629602" y="664083"/>
                    </a:cubicBezTo>
                    <a:close/>
                    <a:moveTo>
                      <a:pt x="123063" y="660273"/>
                    </a:moveTo>
                    <a:cubicBezTo>
                      <a:pt x="121444" y="658844"/>
                      <a:pt x="119919" y="657416"/>
                      <a:pt x="118396" y="655892"/>
                    </a:cubicBezTo>
                    <a:lnTo>
                      <a:pt x="145542" y="627031"/>
                    </a:lnTo>
                    <a:cubicBezTo>
                      <a:pt x="146971" y="628364"/>
                      <a:pt x="148304" y="629603"/>
                      <a:pt x="149733" y="630936"/>
                    </a:cubicBezTo>
                    <a:lnTo>
                      <a:pt x="123063" y="660273"/>
                    </a:lnTo>
                    <a:close/>
                    <a:moveTo>
                      <a:pt x="677608" y="613124"/>
                    </a:moveTo>
                    <a:lnTo>
                      <a:pt x="646366" y="588740"/>
                    </a:lnTo>
                    <a:cubicBezTo>
                      <a:pt x="647509" y="587216"/>
                      <a:pt x="648652" y="585692"/>
                      <a:pt x="649795" y="584264"/>
                    </a:cubicBezTo>
                    <a:lnTo>
                      <a:pt x="681418" y="608171"/>
                    </a:lnTo>
                    <a:cubicBezTo>
                      <a:pt x="680180" y="609695"/>
                      <a:pt x="678942" y="611410"/>
                      <a:pt x="677608" y="613124"/>
                    </a:cubicBezTo>
                    <a:close/>
                    <a:moveTo>
                      <a:pt x="75819" y="608552"/>
                    </a:moveTo>
                    <a:cubicBezTo>
                      <a:pt x="74580" y="606838"/>
                      <a:pt x="73247" y="605123"/>
                      <a:pt x="72009" y="603409"/>
                    </a:cubicBezTo>
                    <a:lnTo>
                      <a:pt x="104013" y="579977"/>
                    </a:lnTo>
                    <a:cubicBezTo>
                      <a:pt x="105156" y="581501"/>
                      <a:pt x="106299" y="583025"/>
                      <a:pt x="107442" y="584549"/>
                    </a:cubicBezTo>
                    <a:lnTo>
                      <a:pt x="75819" y="608552"/>
                    </a:lnTo>
                    <a:close/>
                    <a:moveTo>
                      <a:pt x="715518" y="554164"/>
                    </a:moveTo>
                    <a:lnTo>
                      <a:pt x="680371" y="535877"/>
                    </a:lnTo>
                    <a:cubicBezTo>
                      <a:pt x="681228" y="534162"/>
                      <a:pt x="682085" y="532448"/>
                      <a:pt x="682942" y="530733"/>
                    </a:cubicBezTo>
                    <a:lnTo>
                      <a:pt x="718375" y="548450"/>
                    </a:lnTo>
                    <a:cubicBezTo>
                      <a:pt x="717423" y="550450"/>
                      <a:pt x="716470" y="552260"/>
                      <a:pt x="715518" y="554164"/>
                    </a:cubicBezTo>
                    <a:close/>
                    <a:moveTo>
                      <a:pt x="38862" y="549116"/>
                    </a:moveTo>
                    <a:cubicBezTo>
                      <a:pt x="37909" y="547211"/>
                      <a:pt x="36957" y="545306"/>
                      <a:pt x="36004" y="543401"/>
                    </a:cubicBezTo>
                    <a:lnTo>
                      <a:pt x="71723" y="526352"/>
                    </a:lnTo>
                    <a:cubicBezTo>
                      <a:pt x="72580" y="528066"/>
                      <a:pt x="73342" y="529781"/>
                      <a:pt x="74200" y="531400"/>
                    </a:cubicBezTo>
                    <a:lnTo>
                      <a:pt x="38862" y="549116"/>
                    </a:lnTo>
                    <a:close/>
                    <a:moveTo>
                      <a:pt x="741902" y="489299"/>
                    </a:moveTo>
                    <a:lnTo>
                      <a:pt x="703993" y="477869"/>
                    </a:lnTo>
                    <a:cubicBezTo>
                      <a:pt x="704564" y="476060"/>
                      <a:pt x="705040" y="474250"/>
                      <a:pt x="705612" y="472345"/>
                    </a:cubicBezTo>
                    <a:lnTo>
                      <a:pt x="743712" y="483203"/>
                    </a:lnTo>
                    <a:cubicBezTo>
                      <a:pt x="743045" y="485204"/>
                      <a:pt x="742473" y="487204"/>
                      <a:pt x="741902" y="489299"/>
                    </a:cubicBezTo>
                    <a:close/>
                    <a:moveTo>
                      <a:pt x="13525" y="483870"/>
                    </a:moveTo>
                    <a:cubicBezTo>
                      <a:pt x="12954" y="481870"/>
                      <a:pt x="12382" y="479774"/>
                      <a:pt x="11811" y="477679"/>
                    </a:cubicBezTo>
                    <a:lnTo>
                      <a:pt x="50101" y="467392"/>
                    </a:lnTo>
                    <a:cubicBezTo>
                      <a:pt x="50578" y="469201"/>
                      <a:pt x="51054" y="471106"/>
                      <a:pt x="51625" y="472916"/>
                    </a:cubicBezTo>
                    <a:lnTo>
                      <a:pt x="13525" y="483870"/>
                    </a:lnTo>
                    <a:close/>
                    <a:moveTo>
                      <a:pt x="755809" y="420624"/>
                    </a:moveTo>
                    <a:lnTo>
                      <a:pt x="716375" y="416338"/>
                    </a:lnTo>
                    <a:cubicBezTo>
                      <a:pt x="716566" y="414433"/>
                      <a:pt x="716756" y="412623"/>
                      <a:pt x="716946" y="410718"/>
                    </a:cubicBezTo>
                    <a:lnTo>
                      <a:pt x="756380" y="414242"/>
                    </a:lnTo>
                    <a:cubicBezTo>
                      <a:pt x="756189" y="416433"/>
                      <a:pt x="755999" y="418529"/>
                      <a:pt x="755809" y="420624"/>
                    </a:cubicBezTo>
                    <a:close/>
                    <a:moveTo>
                      <a:pt x="571" y="415099"/>
                    </a:moveTo>
                    <a:cubicBezTo>
                      <a:pt x="381" y="413004"/>
                      <a:pt x="190" y="410813"/>
                      <a:pt x="0" y="408718"/>
                    </a:cubicBezTo>
                    <a:lnTo>
                      <a:pt x="39528" y="405765"/>
                    </a:lnTo>
                    <a:cubicBezTo>
                      <a:pt x="39719" y="407670"/>
                      <a:pt x="39814" y="409575"/>
                      <a:pt x="40005" y="411385"/>
                    </a:cubicBezTo>
                    <a:lnTo>
                      <a:pt x="571" y="415099"/>
                    </a:lnTo>
                    <a:close/>
                    <a:moveTo>
                      <a:pt x="717423" y="353663"/>
                    </a:moveTo>
                    <a:cubicBezTo>
                      <a:pt x="717328" y="351758"/>
                      <a:pt x="717137" y="349853"/>
                      <a:pt x="716946" y="347948"/>
                    </a:cubicBezTo>
                    <a:lnTo>
                      <a:pt x="756380" y="344329"/>
                    </a:lnTo>
                    <a:cubicBezTo>
                      <a:pt x="756571" y="346424"/>
                      <a:pt x="756761" y="348520"/>
                      <a:pt x="756952" y="350710"/>
                    </a:cubicBezTo>
                    <a:lnTo>
                      <a:pt x="717423" y="353663"/>
                    </a:lnTo>
                    <a:close/>
                    <a:moveTo>
                      <a:pt x="39910" y="348615"/>
                    </a:moveTo>
                    <a:lnTo>
                      <a:pt x="476" y="345091"/>
                    </a:lnTo>
                    <a:cubicBezTo>
                      <a:pt x="666" y="342995"/>
                      <a:pt x="857" y="340900"/>
                      <a:pt x="1143" y="338709"/>
                    </a:cubicBezTo>
                    <a:lnTo>
                      <a:pt x="40576" y="342900"/>
                    </a:lnTo>
                    <a:cubicBezTo>
                      <a:pt x="40291" y="344805"/>
                      <a:pt x="40100" y="346710"/>
                      <a:pt x="39910" y="348615"/>
                    </a:cubicBezTo>
                    <a:close/>
                    <a:moveTo>
                      <a:pt x="706945" y="291846"/>
                    </a:moveTo>
                    <a:cubicBezTo>
                      <a:pt x="706469" y="290036"/>
                      <a:pt x="705993" y="288131"/>
                      <a:pt x="705422" y="286322"/>
                    </a:cubicBezTo>
                    <a:lnTo>
                      <a:pt x="743522" y="275463"/>
                    </a:lnTo>
                    <a:cubicBezTo>
                      <a:pt x="744093" y="277463"/>
                      <a:pt x="744664" y="279559"/>
                      <a:pt x="745236" y="281654"/>
                    </a:cubicBezTo>
                    <a:lnTo>
                      <a:pt x="706945" y="291846"/>
                    </a:lnTo>
                    <a:close/>
                    <a:moveTo>
                      <a:pt x="51339" y="286988"/>
                    </a:moveTo>
                    <a:lnTo>
                      <a:pt x="13239" y="276225"/>
                    </a:lnTo>
                    <a:cubicBezTo>
                      <a:pt x="13811" y="274130"/>
                      <a:pt x="14382" y="272129"/>
                      <a:pt x="15049" y="270129"/>
                    </a:cubicBezTo>
                    <a:lnTo>
                      <a:pt x="52959" y="281559"/>
                    </a:lnTo>
                    <a:cubicBezTo>
                      <a:pt x="52388" y="283274"/>
                      <a:pt x="51816" y="285179"/>
                      <a:pt x="51339" y="286988"/>
                    </a:cubicBezTo>
                    <a:close/>
                    <a:moveTo>
                      <a:pt x="685229" y="232981"/>
                    </a:moveTo>
                    <a:cubicBezTo>
                      <a:pt x="684371" y="231267"/>
                      <a:pt x="683609" y="229553"/>
                      <a:pt x="682752" y="227838"/>
                    </a:cubicBezTo>
                    <a:lnTo>
                      <a:pt x="718185" y="210122"/>
                    </a:lnTo>
                    <a:cubicBezTo>
                      <a:pt x="719138" y="212026"/>
                      <a:pt x="720090" y="213931"/>
                      <a:pt x="720947" y="215837"/>
                    </a:cubicBezTo>
                    <a:lnTo>
                      <a:pt x="685229" y="232981"/>
                    </a:lnTo>
                    <a:close/>
                    <a:moveTo>
                      <a:pt x="73914" y="228505"/>
                    </a:moveTo>
                    <a:lnTo>
                      <a:pt x="38385" y="210883"/>
                    </a:lnTo>
                    <a:cubicBezTo>
                      <a:pt x="39338" y="208978"/>
                      <a:pt x="40291" y="207074"/>
                      <a:pt x="41243" y="205168"/>
                    </a:cubicBezTo>
                    <a:lnTo>
                      <a:pt x="76390" y="223361"/>
                    </a:lnTo>
                    <a:cubicBezTo>
                      <a:pt x="75629" y="225076"/>
                      <a:pt x="74771" y="226790"/>
                      <a:pt x="73914" y="228505"/>
                    </a:cubicBezTo>
                    <a:close/>
                    <a:moveTo>
                      <a:pt x="653129" y="179261"/>
                    </a:moveTo>
                    <a:cubicBezTo>
                      <a:pt x="651986" y="177737"/>
                      <a:pt x="650843" y="176213"/>
                      <a:pt x="649700" y="174689"/>
                    </a:cubicBezTo>
                    <a:lnTo>
                      <a:pt x="681323" y="150781"/>
                    </a:lnTo>
                    <a:cubicBezTo>
                      <a:pt x="682561" y="152495"/>
                      <a:pt x="683895" y="154210"/>
                      <a:pt x="685133" y="155924"/>
                    </a:cubicBezTo>
                    <a:lnTo>
                      <a:pt x="653129" y="179261"/>
                    </a:lnTo>
                    <a:close/>
                    <a:moveTo>
                      <a:pt x="106870" y="175069"/>
                    </a:moveTo>
                    <a:lnTo>
                      <a:pt x="75247" y="151162"/>
                    </a:lnTo>
                    <a:cubicBezTo>
                      <a:pt x="76485" y="149447"/>
                      <a:pt x="77819" y="147828"/>
                      <a:pt x="79153" y="146114"/>
                    </a:cubicBezTo>
                    <a:lnTo>
                      <a:pt x="110394" y="170497"/>
                    </a:lnTo>
                    <a:cubicBezTo>
                      <a:pt x="109156" y="172021"/>
                      <a:pt x="108013" y="173545"/>
                      <a:pt x="106870" y="175069"/>
                    </a:cubicBezTo>
                    <a:close/>
                    <a:moveTo>
                      <a:pt x="611600" y="132207"/>
                    </a:moveTo>
                    <a:cubicBezTo>
                      <a:pt x="610172" y="130873"/>
                      <a:pt x="608838" y="129635"/>
                      <a:pt x="607409" y="128302"/>
                    </a:cubicBezTo>
                    <a:lnTo>
                      <a:pt x="634079" y="99060"/>
                    </a:lnTo>
                    <a:cubicBezTo>
                      <a:pt x="635603" y="100489"/>
                      <a:pt x="637222" y="101918"/>
                      <a:pt x="638747" y="103442"/>
                    </a:cubicBezTo>
                    <a:lnTo>
                      <a:pt x="611600" y="132207"/>
                    </a:lnTo>
                    <a:close/>
                    <a:moveTo>
                      <a:pt x="149066" y="128683"/>
                    </a:moveTo>
                    <a:lnTo>
                      <a:pt x="122301" y="99441"/>
                    </a:lnTo>
                    <a:cubicBezTo>
                      <a:pt x="123825" y="98012"/>
                      <a:pt x="125444" y="96583"/>
                      <a:pt x="127063" y="95155"/>
                    </a:cubicBezTo>
                    <a:lnTo>
                      <a:pt x="153352" y="124873"/>
                    </a:lnTo>
                    <a:cubicBezTo>
                      <a:pt x="151923" y="126111"/>
                      <a:pt x="150495" y="127349"/>
                      <a:pt x="149066" y="128683"/>
                    </a:cubicBezTo>
                    <a:close/>
                    <a:moveTo>
                      <a:pt x="562260" y="93536"/>
                    </a:moveTo>
                    <a:cubicBezTo>
                      <a:pt x="560641" y="92488"/>
                      <a:pt x="559022" y="91440"/>
                      <a:pt x="557403" y="90488"/>
                    </a:cubicBezTo>
                    <a:lnTo>
                      <a:pt x="578262" y="56769"/>
                    </a:lnTo>
                    <a:cubicBezTo>
                      <a:pt x="580072" y="57912"/>
                      <a:pt x="581882" y="59055"/>
                      <a:pt x="583692" y="60198"/>
                    </a:cubicBezTo>
                    <a:lnTo>
                      <a:pt x="562260" y="93536"/>
                    </a:lnTo>
                    <a:close/>
                    <a:moveTo>
                      <a:pt x="199072" y="90773"/>
                    </a:moveTo>
                    <a:lnTo>
                      <a:pt x="178117" y="57150"/>
                    </a:lnTo>
                    <a:cubicBezTo>
                      <a:pt x="179927" y="56007"/>
                      <a:pt x="181737" y="54959"/>
                      <a:pt x="183546" y="53816"/>
                    </a:cubicBezTo>
                    <a:lnTo>
                      <a:pt x="203930" y="87820"/>
                    </a:lnTo>
                    <a:cubicBezTo>
                      <a:pt x="202311" y="88773"/>
                      <a:pt x="200596" y="89725"/>
                      <a:pt x="199072" y="90773"/>
                    </a:cubicBezTo>
                    <a:close/>
                    <a:moveTo>
                      <a:pt x="506539" y="64579"/>
                    </a:moveTo>
                    <a:cubicBezTo>
                      <a:pt x="504825" y="63818"/>
                      <a:pt x="503015" y="63151"/>
                      <a:pt x="501205" y="62484"/>
                    </a:cubicBezTo>
                    <a:lnTo>
                      <a:pt x="515493" y="25527"/>
                    </a:lnTo>
                    <a:cubicBezTo>
                      <a:pt x="517493" y="26289"/>
                      <a:pt x="519493" y="27051"/>
                      <a:pt x="521398" y="27908"/>
                    </a:cubicBezTo>
                    <a:lnTo>
                      <a:pt x="506539" y="64579"/>
                    </a:lnTo>
                    <a:close/>
                    <a:moveTo>
                      <a:pt x="255079" y="62674"/>
                    </a:moveTo>
                    <a:lnTo>
                      <a:pt x="240696" y="25718"/>
                    </a:lnTo>
                    <a:cubicBezTo>
                      <a:pt x="242697" y="24955"/>
                      <a:pt x="244697" y="24193"/>
                      <a:pt x="246697" y="23431"/>
                    </a:cubicBezTo>
                    <a:lnTo>
                      <a:pt x="260413" y="60579"/>
                    </a:lnTo>
                    <a:cubicBezTo>
                      <a:pt x="258603" y="61341"/>
                      <a:pt x="256794" y="62008"/>
                      <a:pt x="255079" y="62674"/>
                    </a:cubicBezTo>
                    <a:close/>
                    <a:moveTo>
                      <a:pt x="446532" y="46387"/>
                    </a:moveTo>
                    <a:cubicBezTo>
                      <a:pt x="444722" y="46006"/>
                      <a:pt x="442817" y="45625"/>
                      <a:pt x="440912" y="45339"/>
                    </a:cubicBezTo>
                    <a:lnTo>
                      <a:pt x="448151" y="6382"/>
                    </a:lnTo>
                    <a:cubicBezTo>
                      <a:pt x="450246" y="6763"/>
                      <a:pt x="452342" y="7144"/>
                      <a:pt x="454437" y="7620"/>
                    </a:cubicBezTo>
                    <a:lnTo>
                      <a:pt x="446532" y="46387"/>
                    </a:lnTo>
                    <a:close/>
                    <a:moveTo>
                      <a:pt x="315277" y="45434"/>
                    </a:moveTo>
                    <a:lnTo>
                      <a:pt x="307943" y="6477"/>
                    </a:lnTo>
                    <a:cubicBezTo>
                      <a:pt x="310039" y="6096"/>
                      <a:pt x="312134" y="5715"/>
                      <a:pt x="314230" y="5334"/>
                    </a:cubicBezTo>
                    <a:lnTo>
                      <a:pt x="320897" y="44387"/>
                    </a:lnTo>
                    <a:cubicBezTo>
                      <a:pt x="318992" y="44768"/>
                      <a:pt x="317182" y="45148"/>
                      <a:pt x="315277" y="45434"/>
                    </a:cubicBezTo>
                    <a:close/>
                    <a:moveTo>
                      <a:pt x="384143" y="39624"/>
                    </a:moveTo>
                    <a:cubicBezTo>
                      <a:pt x="382238" y="39624"/>
                      <a:pt x="380333" y="39624"/>
                      <a:pt x="378428" y="39624"/>
                    </a:cubicBezTo>
                    <a:lnTo>
                      <a:pt x="377666" y="39624"/>
                    </a:lnTo>
                    <a:lnTo>
                      <a:pt x="377666" y="0"/>
                    </a:lnTo>
                    <a:lnTo>
                      <a:pt x="378333" y="0"/>
                    </a:lnTo>
                    <a:cubicBezTo>
                      <a:pt x="380523" y="0"/>
                      <a:pt x="382714" y="0"/>
                      <a:pt x="384810" y="95"/>
                    </a:cubicBezTo>
                    <a:lnTo>
                      <a:pt x="384143" y="396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0A6FF4A4-3DE0-4B13-BEF0-25DD8F6C8104}"/>
                  </a:ext>
                </a:extLst>
              </p:cNvPr>
              <p:cNvSpPr/>
              <p:nvPr/>
            </p:nvSpPr>
            <p:spPr>
              <a:xfrm>
                <a:off x="7554848" y="1997773"/>
                <a:ext cx="628269" cy="628268"/>
              </a:xfrm>
              <a:custGeom>
                <a:avLst/>
                <a:gdLst>
                  <a:gd name="connsiteX0" fmla="*/ 314420 w 628269"/>
                  <a:gd name="connsiteY0" fmla="*/ 628269 h 628268"/>
                  <a:gd name="connsiteX1" fmla="*/ 314040 w 628269"/>
                  <a:gd name="connsiteY1" fmla="*/ 628269 h 628268"/>
                  <a:gd name="connsiteX2" fmla="*/ 308039 w 628269"/>
                  <a:gd name="connsiteY2" fmla="*/ 628174 h 628268"/>
                  <a:gd name="connsiteX3" fmla="*/ 308801 w 628269"/>
                  <a:gd name="connsiteY3" fmla="*/ 588550 h 628268"/>
                  <a:gd name="connsiteX4" fmla="*/ 314040 w 628269"/>
                  <a:gd name="connsiteY4" fmla="*/ 588645 h 628268"/>
                  <a:gd name="connsiteX5" fmla="*/ 314420 w 628269"/>
                  <a:gd name="connsiteY5" fmla="*/ 588645 h 628268"/>
                  <a:gd name="connsiteX6" fmla="*/ 314420 w 628269"/>
                  <a:gd name="connsiteY6" fmla="*/ 628269 h 628268"/>
                  <a:gd name="connsiteX7" fmla="*/ 378047 w 628269"/>
                  <a:gd name="connsiteY7" fmla="*/ 621792 h 628268"/>
                  <a:gd name="connsiteX8" fmla="*/ 370047 w 628269"/>
                  <a:gd name="connsiteY8" fmla="*/ 583025 h 628268"/>
                  <a:gd name="connsiteX9" fmla="*/ 375476 w 628269"/>
                  <a:gd name="connsiteY9" fmla="*/ 581787 h 628268"/>
                  <a:gd name="connsiteX10" fmla="*/ 384334 w 628269"/>
                  <a:gd name="connsiteY10" fmla="*/ 620458 h 628268"/>
                  <a:gd name="connsiteX11" fmla="*/ 378047 w 628269"/>
                  <a:gd name="connsiteY11" fmla="*/ 621792 h 628268"/>
                  <a:gd name="connsiteX12" fmla="*/ 244603 w 628269"/>
                  <a:gd name="connsiteY12" fmla="*/ 620554 h 628268"/>
                  <a:gd name="connsiteX13" fmla="*/ 238411 w 628269"/>
                  <a:gd name="connsiteY13" fmla="*/ 619125 h 628268"/>
                  <a:gd name="connsiteX14" fmla="*/ 247936 w 628269"/>
                  <a:gd name="connsiteY14" fmla="*/ 580644 h 628268"/>
                  <a:gd name="connsiteX15" fmla="*/ 253365 w 628269"/>
                  <a:gd name="connsiteY15" fmla="*/ 581977 h 628268"/>
                  <a:gd name="connsiteX16" fmla="*/ 244603 w 628269"/>
                  <a:gd name="connsiteY16" fmla="*/ 620554 h 628268"/>
                  <a:gd name="connsiteX17" fmla="*/ 444913 w 628269"/>
                  <a:gd name="connsiteY17" fmla="*/ 599789 h 628268"/>
                  <a:gd name="connsiteX18" fmla="*/ 428340 w 628269"/>
                  <a:gd name="connsiteY18" fmla="*/ 563785 h 628268"/>
                  <a:gd name="connsiteX19" fmla="*/ 433388 w 628269"/>
                  <a:gd name="connsiteY19" fmla="*/ 561404 h 628268"/>
                  <a:gd name="connsiteX20" fmla="*/ 450628 w 628269"/>
                  <a:gd name="connsiteY20" fmla="*/ 597122 h 628268"/>
                  <a:gd name="connsiteX21" fmla="*/ 444913 w 628269"/>
                  <a:gd name="connsiteY21" fmla="*/ 599789 h 628268"/>
                  <a:gd name="connsiteX22" fmla="*/ 178118 w 628269"/>
                  <a:gd name="connsiteY22" fmla="*/ 597408 h 628268"/>
                  <a:gd name="connsiteX23" fmla="*/ 172308 w 628269"/>
                  <a:gd name="connsiteY23" fmla="*/ 594551 h 628268"/>
                  <a:gd name="connsiteX24" fmla="*/ 190215 w 628269"/>
                  <a:gd name="connsiteY24" fmla="*/ 559213 h 628268"/>
                  <a:gd name="connsiteX25" fmla="*/ 195263 w 628269"/>
                  <a:gd name="connsiteY25" fmla="*/ 561689 h 628268"/>
                  <a:gd name="connsiteX26" fmla="*/ 178118 w 628269"/>
                  <a:gd name="connsiteY26" fmla="*/ 597408 h 628268"/>
                  <a:gd name="connsiteX27" fmla="*/ 505111 w 628269"/>
                  <a:gd name="connsiteY27" fmla="*/ 563499 h 628268"/>
                  <a:gd name="connsiteX28" fmla="*/ 481013 w 628269"/>
                  <a:gd name="connsiteY28" fmla="*/ 532067 h 628268"/>
                  <a:gd name="connsiteX29" fmla="*/ 485394 w 628269"/>
                  <a:gd name="connsiteY29" fmla="*/ 528637 h 628268"/>
                  <a:gd name="connsiteX30" fmla="*/ 510159 w 628269"/>
                  <a:gd name="connsiteY30" fmla="*/ 559594 h 628268"/>
                  <a:gd name="connsiteX31" fmla="*/ 505111 w 628269"/>
                  <a:gd name="connsiteY31" fmla="*/ 563499 h 628268"/>
                  <a:gd name="connsiteX32" fmla="*/ 118586 w 628269"/>
                  <a:gd name="connsiteY32" fmla="*/ 559975 h 628268"/>
                  <a:gd name="connsiteX33" fmla="*/ 113634 w 628269"/>
                  <a:gd name="connsiteY33" fmla="*/ 555974 h 628268"/>
                  <a:gd name="connsiteX34" fmla="*/ 138970 w 628269"/>
                  <a:gd name="connsiteY34" fmla="*/ 525494 h 628268"/>
                  <a:gd name="connsiteX35" fmla="*/ 143352 w 628269"/>
                  <a:gd name="connsiteY35" fmla="*/ 529019 h 628268"/>
                  <a:gd name="connsiteX36" fmla="*/ 118586 w 628269"/>
                  <a:gd name="connsiteY36" fmla="*/ 559975 h 628268"/>
                  <a:gd name="connsiteX37" fmla="*/ 555784 w 628269"/>
                  <a:gd name="connsiteY37" fmla="*/ 514826 h 628268"/>
                  <a:gd name="connsiteX38" fmla="*/ 525304 w 628269"/>
                  <a:gd name="connsiteY38" fmla="*/ 489490 h 628268"/>
                  <a:gd name="connsiteX39" fmla="*/ 528828 w 628269"/>
                  <a:gd name="connsiteY39" fmla="*/ 485108 h 628268"/>
                  <a:gd name="connsiteX40" fmla="*/ 559784 w 628269"/>
                  <a:gd name="connsiteY40" fmla="*/ 509778 h 628268"/>
                  <a:gd name="connsiteX41" fmla="*/ 555784 w 628269"/>
                  <a:gd name="connsiteY41" fmla="*/ 514826 h 628268"/>
                  <a:gd name="connsiteX42" fmla="*/ 68771 w 628269"/>
                  <a:gd name="connsiteY42" fmla="*/ 510349 h 628268"/>
                  <a:gd name="connsiteX43" fmla="*/ 64770 w 628269"/>
                  <a:gd name="connsiteY43" fmla="*/ 505301 h 628268"/>
                  <a:gd name="connsiteX44" fmla="*/ 96203 w 628269"/>
                  <a:gd name="connsiteY44" fmla="*/ 481203 h 628268"/>
                  <a:gd name="connsiteX45" fmla="*/ 99632 w 628269"/>
                  <a:gd name="connsiteY45" fmla="*/ 485585 h 628268"/>
                  <a:gd name="connsiteX46" fmla="*/ 68771 w 628269"/>
                  <a:gd name="connsiteY46" fmla="*/ 510349 h 628268"/>
                  <a:gd name="connsiteX47" fmla="*/ 594456 w 628269"/>
                  <a:gd name="connsiteY47" fmla="*/ 456057 h 628268"/>
                  <a:gd name="connsiteX48" fmla="*/ 559118 w 628269"/>
                  <a:gd name="connsiteY48" fmla="*/ 438150 h 628268"/>
                  <a:gd name="connsiteX49" fmla="*/ 561594 w 628269"/>
                  <a:gd name="connsiteY49" fmla="*/ 433102 h 628268"/>
                  <a:gd name="connsiteX50" fmla="*/ 597313 w 628269"/>
                  <a:gd name="connsiteY50" fmla="*/ 450247 h 628268"/>
                  <a:gd name="connsiteX51" fmla="*/ 594456 w 628269"/>
                  <a:gd name="connsiteY51" fmla="*/ 456057 h 628268"/>
                  <a:gd name="connsiteX52" fmla="*/ 31242 w 628269"/>
                  <a:gd name="connsiteY52" fmla="*/ 450914 h 628268"/>
                  <a:gd name="connsiteX53" fmla="*/ 28480 w 628269"/>
                  <a:gd name="connsiteY53" fmla="*/ 445103 h 628268"/>
                  <a:gd name="connsiteX54" fmla="*/ 64484 w 628269"/>
                  <a:gd name="connsiteY54" fmla="*/ 428530 h 628268"/>
                  <a:gd name="connsiteX55" fmla="*/ 66866 w 628269"/>
                  <a:gd name="connsiteY55" fmla="*/ 433578 h 628268"/>
                  <a:gd name="connsiteX56" fmla="*/ 31242 w 628269"/>
                  <a:gd name="connsiteY56" fmla="*/ 450914 h 628268"/>
                  <a:gd name="connsiteX57" fmla="*/ 618935 w 628269"/>
                  <a:gd name="connsiteY57" fmla="*/ 390049 h 628268"/>
                  <a:gd name="connsiteX58" fmla="*/ 580454 w 628269"/>
                  <a:gd name="connsiteY58" fmla="*/ 380524 h 628268"/>
                  <a:gd name="connsiteX59" fmla="*/ 581787 w 628269"/>
                  <a:gd name="connsiteY59" fmla="*/ 375095 h 628268"/>
                  <a:gd name="connsiteX60" fmla="*/ 620459 w 628269"/>
                  <a:gd name="connsiteY60" fmla="*/ 383858 h 628268"/>
                  <a:gd name="connsiteX61" fmla="*/ 618935 w 628269"/>
                  <a:gd name="connsiteY61" fmla="*/ 390049 h 628268"/>
                  <a:gd name="connsiteX62" fmla="*/ 7906 w 628269"/>
                  <a:gd name="connsiteY62" fmla="*/ 384524 h 628268"/>
                  <a:gd name="connsiteX63" fmla="*/ 6572 w 628269"/>
                  <a:gd name="connsiteY63" fmla="*/ 378333 h 628268"/>
                  <a:gd name="connsiteX64" fmla="*/ 45339 w 628269"/>
                  <a:gd name="connsiteY64" fmla="*/ 370237 h 628268"/>
                  <a:gd name="connsiteX65" fmla="*/ 46577 w 628269"/>
                  <a:gd name="connsiteY65" fmla="*/ 375761 h 628268"/>
                  <a:gd name="connsiteX66" fmla="*/ 7906 w 628269"/>
                  <a:gd name="connsiteY66" fmla="*/ 384524 h 628268"/>
                  <a:gd name="connsiteX67" fmla="*/ 628174 w 628269"/>
                  <a:gd name="connsiteY67" fmla="*/ 320326 h 628268"/>
                  <a:gd name="connsiteX68" fmla="*/ 588550 w 628269"/>
                  <a:gd name="connsiteY68" fmla="*/ 319564 h 628268"/>
                  <a:gd name="connsiteX69" fmla="*/ 588645 w 628269"/>
                  <a:gd name="connsiteY69" fmla="*/ 314135 h 628268"/>
                  <a:gd name="connsiteX70" fmla="*/ 628269 w 628269"/>
                  <a:gd name="connsiteY70" fmla="*/ 313944 h 628268"/>
                  <a:gd name="connsiteX71" fmla="*/ 628269 w 628269"/>
                  <a:gd name="connsiteY71" fmla="*/ 314135 h 628268"/>
                  <a:gd name="connsiteX72" fmla="*/ 628174 w 628269"/>
                  <a:gd name="connsiteY72" fmla="*/ 320326 h 628268"/>
                  <a:gd name="connsiteX73" fmla="*/ 39624 w 628269"/>
                  <a:gd name="connsiteY73" fmla="*/ 314706 h 628268"/>
                  <a:gd name="connsiteX74" fmla="*/ 0 w 628269"/>
                  <a:gd name="connsiteY74" fmla="*/ 314706 h 628268"/>
                  <a:gd name="connsiteX75" fmla="*/ 0 w 628269"/>
                  <a:gd name="connsiteY75" fmla="*/ 314135 h 628268"/>
                  <a:gd name="connsiteX76" fmla="*/ 95 w 628269"/>
                  <a:gd name="connsiteY76" fmla="*/ 308324 h 628268"/>
                  <a:gd name="connsiteX77" fmla="*/ 39720 w 628269"/>
                  <a:gd name="connsiteY77" fmla="*/ 308991 h 628268"/>
                  <a:gd name="connsiteX78" fmla="*/ 39624 w 628269"/>
                  <a:gd name="connsiteY78" fmla="*/ 314135 h 628268"/>
                  <a:gd name="connsiteX79" fmla="*/ 39624 w 628269"/>
                  <a:gd name="connsiteY79" fmla="*/ 314706 h 628268"/>
                  <a:gd name="connsiteX80" fmla="*/ 582930 w 628269"/>
                  <a:gd name="connsiteY80" fmla="*/ 258413 h 628268"/>
                  <a:gd name="connsiteX81" fmla="*/ 581787 w 628269"/>
                  <a:gd name="connsiteY81" fmla="*/ 252984 h 628268"/>
                  <a:gd name="connsiteX82" fmla="*/ 620459 w 628269"/>
                  <a:gd name="connsiteY82" fmla="*/ 244221 h 628268"/>
                  <a:gd name="connsiteX83" fmla="*/ 621792 w 628269"/>
                  <a:gd name="connsiteY83" fmla="*/ 250508 h 628268"/>
                  <a:gd name="connsiteX84" fmla="*/ 582930 w 628269"/>
                  <a:gd name="connsiteY84" fmla="*/ 258413 h 628268"/>
                  <a:gd name="connsiteX85" fmla="*/ 46292 w 628269"/>
                  <a:gd name="connsiteY85" fmla="*/ 253555 h 628268"/>
                  <a:gd name="connsiteX86" fmla="*/ 7620 w 628269"/>
                  <a:gd name="connsiteY86" fmla="*/ 244793 h 628268"/>
                  <a:gd name="connsiteX87" fmla="*/ 9144 w 628269"/>
                  <a:gd name="connsiteY87" fmla="*/ 238506 h 628268"/>
                  <a:gd name="connsiteX88" fmla="*/ 47625 w 628269"/>
                  <a:gd name="connsiteY88" fmla="*/ 248031 h 628268"/>
                  <a:gd name="connsiteX89" fmla="*/ 46292 w 628269"/>
                  <a:gd name="connsiteY89" fmla="*/ 253555 h 628268"/>
                  <a:gd name="connsiteX90" fmla="*/ 563785 w 628269"/>
                  <a:gd name="connsiteY90" fmla="*/ 200025 h 628268"/>
                  <a:gd name="connsiteX91" fmla="*/ 561404 w 628269"/>
                  <a:gd name="connsiteY91" fmla="*/ 194977 h 628268"/>
                  <a:gd name="connsiteX92" fmla="*/ 597122 w 628269"/>
                  <a:gd name="connsiteY92" fmla="*/ 177737 h 628268"/>
                  <a:gd name="connsiteX93" fmla="*/ 599885 w 628269"/>
                  <a:gd name="connsiteY93" fmla="*/ 183547 h 628268"/>
                  <a:gd name="connsiteX94" fmla="*/ 563785 w 628269"/>
                  <a:gd name="connsiteY94" fmla="*/ 200025 h 628268"/>
                  <a:gd name="connsiteX95" fmla="*/ 66485 w 628269"/>
                  <a:gd name="connsiteY95" fmla="*/ 195548 h 628268"/>
                  <a:gd name="connsiteX96" fmla="*/ 30766 w 628269"/>
                  <a:gd name="connsiteY96" fmla="*/ 178403 h 628268"/>
                  <a:gd name="connsiteX97" fmla="*/ 33624 w 628269"/>
                  <a:gd name="connsiteY97" fmla="*/ 172688 h 628268"/>
                  <a:gd name="connsiteX98" fmla="*/ 68961 w 628269"/>
                  <a:gd name="connsiteY98" fmla="*/ 190500 h 628268"/>
                  <a:gd name="connsiteX99" fmla="*/ 66485 w 628269"/>
                  <a:gd name="connsiteY99" fmla="*/ 195548 h 628268"/>
                  <a:gd name="connsiteX100" fmla="*/ 532067 w 628269"/>
                  <a:gd name="connsiteY100" fmla="*/ 147352 h 628268"/>
                  <a:gd name="connsiteX101" fmla="*/ 528638 w 628269"/>
                  <a:gd name="connsiteY101" fmla="*/ 142970 h 628268"/>
                  <a:gd name="connsiteX102" fmla="*/ 559594 w 628269"/>
                  <a:gd name="connsiteY102" fmla="*/ 118205 h 628268"/>
                  <a:gd name="connsiteX103" fmla="*/ 563499 w 628269"/>
                  <a:gd name="connsiteY103" fmla="*/ 123253 h 628268"/>
                  <a:gd name="connsiteX104" fmla="*/ 532067 w 628269"/>
                  <a:gd name="connsiteY104" fmla="*/ 147352 h 628268"/>
                  <a:gd name="connsiteX105" fmla="*/ 99156 w 628269"/>
                  <a:gd name="connsiteY105" fmla="*/ 143447 h 628268"/>
                  <a:gd name="connsiteX106" fmla="*/ 68104 w 628269"/>
                  <a:gd name="connsiteY106" fmla="*/ 118777 h 628268"/>
                  <a:gd name="connsiteX107" fmla="*/ 72104 w 628269"/>
                  <a:gd name="connsiteY107" fmla="*/ 113824 h 628268"/>
                  <a:gd name="connsiteX108" fmla="*/ 102584 w 628269"/>
                  <a:gd name="connsiteY108" fmla="*/ 139065 h 628268"/>
                  <a:gd name="connsiteX109" fmla="*/ 99156 w 628269"/>
                  <a:gd name="connsiteY109" fmla="*/ 143447 h 628268"/>
                  <a:gd name="connsiteX110" fmla="*/ 489490 w 628269"/>
                  <a:gd name="connsiteY110" fmla="*/ 103061 h 628268"/>
                  <a:gd name="connsiteX111" fmla="*/ 485204 w 628269"/>
                  <a:gd name="connsiteY111" fmla="*/ 99536 h 628268"/>
                  <a:gd name="connsiteX112" fmla="*/ 509874 w 628269"/>
                  <a:gd name="connsiteY112" fmla="*/ 68580 h 628268"/>
                  <a:gd name="connsiteX113" fmla="*/ 514827 w 628269"/>
                  <a:gd name="connsiteY113" fmla="*/ 72676 h 628268"/>
                  <a:gd name="connsiteX114" fmla="*/ 489490 w 628269"/>
                  <a:gd name="connsiteY114" fmla="*/ 103061 h 628268"/>
                  <a:gd name="connsiteX115" fmla="*/ 142494 w 628269"/>
                  <a:gd name="connsiteY115" fmla="*/ 99917 h 628268"/>
                  <a:gd name="connsiteX116" fmla="*/ 117729 w 628269"/>
                  <a:gd name="connsiteY116" fmla="*/ 68961 h 628268"/>
                  <a:gd name="connsiteX117" fmla="*/ 122777 w 628269"/>
                  <a:gd name="connsiteY117" fmla="*/ 65056 h 628268"/>
                  <a:gd name="connsiteX118" fmla="*/ 146971 w 628269"/>
                  <a:gd name="connsiteY118" fmla="*/ 96488 h 628268"/>
                  <a:gd name="connsiteX119" fmla="*/ 142494 w 628269"/>
                  <a:gd name="connsiteY119" fmla="*/ 99917 h 628268"/>
                  <a:gd name="connsiteX120" fmla="*/ 438150 w 628269"/>
                  <a:gd name="connsiteY120" fmla="*/ 69247 h 628268"/>
                  <a:gd name="connsiteX121" fmla="*/ 433102 w 628269"/>
                  <a:gd name="connsiteY121" fmla="*/ 66770 h 628268"/>
                  <a:gd name="connsiteX122" fmla="*/ 450342 w 628269"/>
                  <a:gd name="connsiteY122" fmla="*/ 31051 h 628268"/>
                  <a:gd name="connsiteX123" fmla="*/ 456057 w 628269"/>
                  <a:gd name="connsiteY123" fmla="*/ 33909 h 628268"/>
                  <a:gd name="connsiteX124" fmla="*/ 438150 w 628269"/>
                  <a:gd name="connsiteY124" fmla="*/ 69247 h 628268"/>
                  <a:gd name="connsiteX125" fmla="*/ 194406 w 628269"/>
                  <a:gd name="connsiteY125" fmla="*/ 67056 h 628268"/>
                  <a:gd name="connsiteX126" fmla="*/ 177070 w 628269"/>
                  <a:gd name="connsiteY126" fmla="*/ 31432 h 628268"/>
                  <a:gd name="connsiteX127" fmla="*/ 182880 w 628269"/>
                  <a:gd name="connsiteY127" fmla="*/ 28670 h 628268"/>
                  <a:gd name="connsiteX128" fmla="*/ 199454 w 628269"/>
                  <a:gd name="connsiteY128" fmla="*/ 64675 h 628268"/>
                  <a:gd name="connsiteX129" fmla="*/ 194406 w 628269"/>
                  <a:gd name="connsiteY129" fmla="*/ 67056 h 628268"/>
                  <a:gd name="connsiteX130" fmla="*/ 380619 w 628269"/>
                  <a:gd name="connsiteY130" fmla="*/ 47815 h 628268"/>
                  <a:gd name="connsiteX131" fmla="*/ 375190 w 628269"/>
                  <a:gd name="connsiteY131" fmla="*/ 46482 h 628268"/>
                  <a:gd name="connsiteX132" fmla="*/ 383953 w 628269"/>
                  <a:gd name="connsiteY132" fmla="*/ 7810 h 628268"/>
                  <a:gd name="connsiteX133" fmla="*/ 390240 w 628269"/>
                  <a:gd name="connsiteY133" fmla="*/ 9334 h 628268"/>
                  <a:gd name="connsiteX134" fmla="*/ 380619 w 628269"/>
                  <a:gd name="connsiteY134" fmla="*/ 47815 h 628268"/>
                  <a:gd name="connsiteX135" fmla="*/ 252318 w 628269"/>
                  <a:gd name="connsiteY135" fmla="*/ 46577 h 628268"/>
                  <a:gd name="connsiteX136" fmla="*/ 243459 w 628269"/>
                  <a:gd name="connsiteY136" fmla="*/ 8001 h 628268"/>
                  <a:gd name="connsiteX137" fmla="*/ 249746 w 628269"/>
                  <a:gd name="connsiteY137" fmla="*/ 6667 h 628268"/>
                  <a:gd name="connsiteX138" fmla="*/ 257842 w 628269"/>
                  <a:gd name="connsiteY138" fmla="*/ 45434 h 628268"/>
                  <a:gd name="connsiteX139" fmla="*/ 252318 w 628269"/>
                  <a:gd name="connsiteY139" fmla="*/ 46577 h 628268"/>
                  <a:gd name="connsiteX140" fmla="*/ 319659 w 628269"/>
                  <a:gd name="connsiteY140" fmla="*/ 39719 h 628268"/>
                  <a:gd name="connsiteX141" fmla="*/ 314040 w 628269"/>
                  <a:gd name="connsiteY141" fmla="*/ 39624 h 628268"/>
                  <a:gd name="connsiteX142" fmla="*/ 313373 w 628269"/>
                  <a:gd name="connsiteY142" fmla="*/ 39624 h 628268"/>
                  <a:gd name="connsiteX143" fmla="*/ 313373 w 628269"/>
                  <a:gd name="connsiteY143" fmla="*/ 0 h 628268"/>
                  <a:gd name="connsiteX144" fmla="*/ 313944 w 628269"/>
                  <a:gd name="connsiteY144" fmla="*/ 0 h 628268"/>
                  <a:gd name="connsiteX145" fmla="*/ 314040 w 628269"/>
                  <a:gd name="connsiteY145" fmla="*/ 0 h 628268"/>
                  <a:gd name="connsiteX146" fmla="*/ 320516 w 628269"/>
                  <a:gd name="connsiteY146" fmla="*/ 95 h 628268"/>
                  <a:gd name="connsiteX147" fmla="*/ 319659 w 628269"/>
                  <a:gd name="connsiteY147" fmla="*/ 39719 h 628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28269" h="628268">
                    <a:moveTo>
                      <a:pt x="314420" y="628269"/>
                    </a:moveTo>
                    <a:lnTo>
                      <a:pt x="314040" y="628269"/>
                    </a:lnTo>
                    <a:cubicBezTo>
                      <a:pt x="312039" y="628269"/>
                      <a:pt x="310039" y="628269"/>
                      <a:pt x="308039" y="628174"/>
                    </a:cubicBezTo>
                    <a:lnTo>
                      <a:pt x="308801" y="588550"/>
                    </a:lnTo>
                    <a:cubicBezTo>
                      <a:pt x="310515" y="588550"/>
                      <a:pt x="312325" y="588645"/>
                      <a:pt x="314040" y="588645"/>
                    </a:cubicBezTo>
                    <a:lnTo>
                      <a:pt x="314420" y="588645"/>
                    </a:lnTo>
                    <a:lnTo>
                      <a:pt x="314420" y="628269"/>
                    </a:lnTo>
                    <a:close/>
                    <a:moveTo>
                      <a:pt x="378047" y="621792"/>
                    </a:moveTo>
                    <a:lnTo>
                      <a:pt x="370047" y="583025"/>
                    </a:lnTo>
                    <a:cubicBezTo>
                      <a:pt x="371856" y="582644"/>
                      <a:pt x="373666" y="582263"/>
                      <a:pt x="375476" y="581787"/>
                    </a:cubicBezTo>
                    <a:lnTo>
                      <a:pt x="384334" y="620458"/>
                    </a:lnTo>
                    <a:cubicBezTo>
                      <a:pt x="382238" y="620839"/>
                      <a:pt x="380143" y="621316"/>
                      <a:pt x="378047" y="621792"/>
                    </a:cubicBezTo>
                    <a:close/>
                    <a:moveTo>
                      <a:pt x="244603" y="620554"/>
                    </a:moveTo>
                    <a:cubicBezTo>
                      <a:pt x="242507" y="620077"/>
                      <a:pt x="240411" y="619601"/>
                      <a:pt x="238411" y="619125"/>
                    </a:cubicBezTo>
                    <a:lnTo>
                      <a:pt x="247936" y="580644"/>
                    </a:lnTo>
                    <a:cubicBezTo>
                      <a:pt x="249746" y="581120"/>
                      <a:pt x="251556" y="581501"/>
                      <a:pt x="253365" y="581977"/>
                    </a:cubicBezTo>
                    <a:lnTo>
                      <a:pt x="244603" y="620554"/>
                    </a:lnTo>
                    <a:close/>
                    <a:moveTo>
                      <a:pt x="444913" y="599789"/>
                    </a:moveTo>
                    <a:lnTo>
                      <a:pt x="428340" y="563785"/>
                    </a:lnTo>
                    <a:cubicBezTo>
                      <a:pt x="430054" y="563023"/>
                      <a:pt x="431673" y="562261"/>
                      <a:pt x="433388" y="561404"/>
                    </a:cubicBezTo>
                    <a:lnTo>
                      <a:pt x="450628" y="597122"/>
                    </a:lnTo>
                    <a:cubicBezTo>
                      <a:pt x="448723" y="597979"/>
                      <a:pt x="446818" y="598932"/>
                      <a:pt x="444913" y="599789"/>
                    </a:cubicBezTo>
                    <a:close/>
                    <a:moveTo>
                      <a:pt x="178118" y="597408"/>
                    </a:moveTo>
                    <a:cubicBezTo>
                      <a:pt x="176213" y="596456"/>
                      <a:pt x="174213" y="595503"/>
                      <a:pt x="172308" y="594551"/>
                    </a:cubicBezTo>
                    <a:lnTo>
                      <a:pt x="190215" y="559213"/>
                    </a:lnTo>
                    <a:cubicBezTo>
                      <a:pt x="191834" y="560070"/>
                      <a:pt x="193548" y="560927"/>
                      <a:pt x="195263" y="561689"/>
                    </a:cubicBezTo>
                    <a:lnTo>
                      <a:pt x="178118" y="597408"/>
                    </a:lnTo>
                    <a:close/>
                    <a:moveTo>
                      <a:pt x="505111" y="563499"/>
                    </a:moveTo>
                    <a:lnTo>
                      <a:pt x="481013" y="532067"/>
                    </a:lnTo>
                    <a:cubicBezTo>
                      <a:pt x="482537" y="530924"/>
                      <a:pt x="483965" y="529781"/>
                      <a:pt x="485394" y="528637"/>
                    </a:cubicBezTo>
                    <a:lnTo>
                      <a:pt x="510159" y="559594"/>
                    </a:lnTo>
                    <a:cubicBezTo>
                      <a:pt x="508445" y="560927"/>
                      <a:pt x="506825" y="562261"/>
                      <a:pt x="505111" y="563499"/>
                    </a:cubicBezTo>
                    <a:close/>
                    <a:moveTo>
                      <a:pt x="118586" y="559975"/>
                    </a:moveTo>
                    <a:cubicBezTo>
                      <a:pt x="116872" y="558641"/>
                      <a:pt x="115253" y="557308"/>
                      <a:pt x="113634" y="555974"/>
                    </a:cubicBezTo>
                    <a:lnTo>
                      <a:pt x="138970" y="525494"/>
                    </a:lnTo>
                    <a:cubicBezTo>
                      <a:pt x="140399" y="526733"/>
                      <a:pt x="141827" y="527876"/>
                      <a:pt x="143352" y="529019"/>
                    </a:cubicBezTo>
                    <a:lnTo>
                      <a:pt x="118586" y="559975"/>
                    </a:lnTo>
                    <a:close/>
                    <a:moveTo>
                      <a:pt x="555784" y="514826"/>
                    </a:moveTo>
                    <a:lnTo>
                      <a:pt x="525304" y="489490"/>
                    </a:lnTo>
                    <a:cubicBezTo>
                      <a:pt x="526447" y="488061"/>
                      <a:pt x="527685" y="486632"/>
                      <a:pt x="528828" y="485108"/>
                    </a:cubicBezTo>
                    <a:lnTo>
                      <a:pt x="559784" y="509778"/>
                    </a:lnTo>
                    <a:cubicBezTo>
                      <a:pt x="558451" y="511493"/>
                      <a:pt x="557118" y="513112"/>
                      <a:pt x="555784" y="514826"/>
                    </a:cubicBezTo>
                    <a:close/>
                    <a:moveTo>
                      <a:pt x="68771" y="510349"/>
                    </a:moveTo>
                    <a:cubicBezTo>
                      <a:pt x="67437" y="508635"/>
                      <a:pt x="66104" y="507016"/>
                      <a:pt x="64770" y="505301"/>
                    </a:cubicBezTo>
                    <a:lnTo>
                      <a:pt x="96203" y="481203"/>
                    </a:lnTo>
                    <a:cubicBezTo>
                      <a:pt x="97346" y="482632"/>
                      <a:pt x="98489" y="484156"/>
                      <a:pt x="99632" y="485585"/>
                    </a:cubicBezTo>
                    <a:lnTo>
                      <a:pt x="68771" y="510349"/>
                    </a:lnTo>
                    <a:close/>
                    <a:moveTo>
                      <a:pt x="594456" y="456057"/>
                    </a:moveTo>
                    <a:lnTo>
                      <a:pt x="559118" y="438150"/>
                    </a:lnTo>
                    <a:cubicBezTo>
                      <a:pt x="559975" y="436531"/>
                      <a:pt x="560832" y="434816"/>
                      <a:pt x="561594" y="433102"/>
                    </a:cubicBezTo>
                    <a:lnTo>
                      <a:pt x="597313" y="450247"/>
                    </a:lnTo>
                    <a:cubicBezTo>
                      <a:pt x="596361" y="452152"/>
                      <a:pt x="595408" y="454057"/>
                      <a:pt x="594456" y="456057"/>
                    </a:cubicBezTo>
                    <a:close/>
                    <a:moveTo>
                      <a:pt x="31242" y="450914"/>
                    </a:moveTo>
                    <a:cubicBezTo>
                      <a:pt x="30290" y="449008"/>
                      <a:pt x="29433" y="447104"/>
                      <a:pt x="28480" y="445103"/>
                    </a:cubicBezTo>
                    <a:lnTo>
                      <a:pt x="64484" y="428530"/>
                    </a:lnTo>
                    <a:cubicBezTo>
                      <a:pt x="65247" y="430244"/>
                      <a:pt x="66009" y="431864"/>
                      <a:pt x="66866" y="433578"/>
                    </a:cubicBezTo>
                    <a:lnTo>
                      <a:pt x="31242" y="450914"/>
                    </a:lnTo>
                    <a:close/>
                    <a:moveTo>
                      <a:pt x="618935" y="390049"/>
                    </a:moveTo>
                    <a:lnTo>
                      <a:pt x="580454" y="380524"/>
                    </a:lnTo>
                    <a:cubicBezTo>
                      <a:pt x="580930" y="378714"/>
                      <a:pt x="581311" y="376904"/>
                      <a:pt x="581787" y="375095"/>
                    </a:cubicBezTo>
                    <a:lnTo>
                      <a:pt x="620459" y="383858"/>
                    </a:lnTo>
                    <a:cubicBezTo>
                      <a:pt x="619983" y="385953"/>
                      <a:pt x="619506" y="388049"/>
                      <a:pt x="618935" y="390049"/>
                    </a:cubicBezTo>
                    <a:close/>
                    <a:moveTo>
                      <a:pt x="7906" y="384524"/>
                    </a:moveTo>
                    <a:cubicBezTo>
                      <a:pt x="7430" y="382429"/>
                      <a:pt x="6954" y="380333"/>
                      <a:pt x="6572" y="378333"/>
                    </a:cubicBezTo>
                    <a:lnTo>
                      <a:pt x="45339" y="370237"/>
                    </a:lnTo>
                    <a:cubicBezTo>
                      <a:pt x="45720" y="372047"/>
                      <a:pt x="46101" y="373951"/>
                      <a:pt x="46577" y="375761"/>
                    </a:cubicBezTo>
                    <a:lnTo>
                      <a:pt x="7906" y="384524"/>
                    </a:lnTo>
                    <a:close/>
                    <a:moveTo>
                      <a:pt x="628174" y="320326"/>
                    </a:moveTo>
                    <a:lnTo>
                      <a:pt x="588550" y="319564"/>
                    </a:lnTo>
                    <a:cubicBezTo>
                      <a:pt x="588550" y="317754"/>
                      <a:pt x="588645" y="315944"/>
                      <a:pt x="588645" y="314135"/>
                    </a:cubicBezTo>
                    <a:lnTo>
                      <a:pt x="628269" y="313944"/>
                    </a:lnTo>
                    <a:lnTo>
                      <a:pt x="628269" y="314135"/>
                    </a:lnTo>
                    <a:cubicBezTo>
                      <a:pt x="628174" y="316230"/>
                      <a:pt x="628174" y="318326"/>
                      <a:pt x="628174" y="320326"/>
                    </a:cubicBezTo>
                    <a:close/>
                    <a:moveTo>
                      <a:pt x="39624" y="314706"/>
                    </a:moveTo>
                    <a:lnTo>
                      <a:pt x="0" y="314706"/>
                    </a:lnTo>
                    <a:lnTo>
                      <a:pt x="0" y="314135"/>
                    </a:lnTo>
                    <a:cubicBezTo>
                      <a:pt x="0" y="312229"/>
                      <a:pt x="0" y="310229"/>
                      <a:pt x="95" y="308324"/>
                    </a:cubicBezTo>
                    <a:lnTo>
                      <a:pt x="39720" y="308991"/>
                    </a:lnTo>
                    <a:cubicBezTo>
                      <a:pt x="39720" y="310706"/>
                      <a:pt x="39624" y="312420"/>
                      <a:pt x="39624" y="314135"/>
                    </a:cubicBezTo>
                    <a:lnTo>
                      <a:pt x="39624" y="314706"/>
                    </a:lnTo>
                    <a:close/>
                    <a:moveTo>
                      <a:pt x="582930" y="258413"/>
                    </a:moveTo>
                    <a:cubicBezTo>
                      <a:pt x="582549" y="256603"/>
                      <a:pt x="582169" y="254794"/>
                      <a:pt x="581787" y="252984"/>
                    </a:cubicBezTo>
                    <a:lnTo>
                      <a:pt x="620459" y="244221"/>
                    </a:lnTo>
                    <a:cubicBezTo>
                      <a:pt x="620935" y="246316"/>
                      <a:pt x="621412" y="248412"/>
                      <a:pt x="621792" y="250508"/>
                    </a:cubicBezTo>
                    <a:lnTo>
                      <a:pt x="582930" y="258413"/>
                    </a:lnTo>
                    <a:close/>
                    <a:moveTo>
                      <a:pt x="46292" y="253555"/>
                    </a:moveTo>
                    <a:lnTo>
                      <a:pt x="7620" y="244793"/>
                    </a:lnTo>
                    <a:cubicBezTo>
                      <a:pt x="8097" y="242697"/>
                      <a:pt x="8573" y="240601"/>
                      <a:pt x="9144" y="238506"/>
                    </a:cubicBezTo>
                    <a:lnTo>
                      <a:pt x="47625" y="248031"/>
                    </a:lnTo>
                    <a:cubicBezTo>
                      <a:pt x="47149" y="249936"/>
                      <a:pt x="46673" y="251746"/>
                      <a:pt x="46292" y="253555"/>
                    </a:cubicBezTo>
                    <a:close/>
                    <a:moveTo>
                      <a:pt x="563785" y="200025"/>
                    </a:moveTo>
                    <a:cubicBezTo>
                      <a:pt x="563023" y="198310"/>
                      <a:pt x="562261" y="196691"/>
                      <a:pt x="561404" y="194977"/>
                    </a:cubicBezTo>
                    <a:lnTo>
                      <a:pt x="597122" y="177737"/>
                    </a:lnTo>
                    <a:cubicBezTo>
                      <a:pt x="598075" y="179641"/>
                      <a:pt x="598932" y="181547"/>
                      <a:pt x="599885" y="183547"/>
                    </a:cubicBezTo>
                    <a:lnTo>
                      <a:pt x="563785" y="200025"/>
                    </a:lnTo>
                    <a:close/>
                    <a:moveTo>
                      <a:pt x="66485" y="195548"/>
                    </a:moveTo>
                    <a:lnTo>
                      <a:pt x="30766" y="178403"/>
                    </a:lnTo>
                    <a:cubicBezTo>
                      <a:pt x="31718" y="176498"/>
                      <a:pt x="32671" y="174593"/>
                      <a:pt x="33624" y="172688"/>
                    </a:cubicBezTo>
                    <a:lnTo>
                      <a:pt x="68961" y="190500"/>
                    </a:lnTo>
                    <a:cubicBezTo>
                      <a:pt x="68104" y="192119"/>
                      <a:pt x="67246" y="193834"/>
                      <a:pt x="66485" y="195548"/>
                    </a:cubicBezTo>
                    <a:close/>
                    <a:moveTo>
                      <a:pt x="532067" y="147352"/>
                    </a:moveTo>
                    <a:cubicBezTo>
                      <a:pt x="530924" y="145828"/>
                      <a:pt x="529781" y="144399"/>
                      <a:pt x="528638" y="142970"/>
                    </a:cubicBezTo>
                    <a:lnTo>
                      <a:pt x="559594" y="118205"/>
                    </a:lnTo>
                    <a:cubicBezTo>
                      <a:pt x="560927" y="119920"/>
                      <a:pt x="562261" y="121539"/>
                      <a:pt x="563499" y="123253"/>
                    </a:cubicBezTo>
                    <a:lnTo>
                      <a:pt x="532067" y="147352"/>
                    </a:lnTo>
                    <a:close/>
                    <a:moveTo>
                      <a:pt x="99156" y="143447"/>
                    </a:moveTo>
                    <a:lnTo>
                      <a:pt x="68104" y="118777"/>
                    </a:lnTo>
                    <a:cubicBezTo>
                      <a:pt x="69438" y="117062"/>
                      <a:pt x="70771" y="115443"/>
                      <a:pt x="72104" y="113824"/>
                    </a:cubicBezTo>
                    <a:lnTo>
                      <a:pt x="102584" y="139065"/>
                    </a:lnTo>
                    <a:cubicBezTo>
                      <a:pt x="101441" y="140494"/>
                      <a:pt x="100299" y="141922"/>
                      <a:pt x="99156" y="143447"/>
                    </a:cubicBezTo>
                    <a:close/>
                    <a:moveTo>
                      <a:pt x="489490" y="103061"/>
                    </a:moveTo>
                    <a:cubicBezTo>
                      <a:pt x="488062" y="101822"/>
                      <a:pt x="486633" y="100679"/>
                      <a:pt x="485204" y="99536"/>
                    </a:cubicBezTo>
                    <a:lnTo>
                      <a:pt x="509874" y="68580"/>
                    </a:lnTo>
                    <a:cubicBezTo>
                      <a:pt x="511588" y="69914"/>
                      <a:pt x="513207" y="71247"/>
                      <a:pt x="514827" y="72676"/>
                    </a:cubicBezTo>
                    <a:lnTo>
                      <a:pt x="489490" y="103061"/>
                    </a:lnTo>
                    <a:close/>
                    <a:moveTo>
                      <a:pt x="142494" y="99917"/>
                    </a:moveTo>
                    <a:lnTo>
                      <a:pt x="117729" y="68961"/>
                    </a:lnTo>
                    <a:cubicBezTo>
                      <a:pt x="119349" y="67627"/>
                      <a:pt x="121063" y="66294"/>
                      <a:pt x="122777" y="65056"/>
                    </a:cubicBezTo>
                    <a:lnTo>
                      <a:pt x="146971" y="96488"/>
                    </a:lnTo>
                    <a:cubicBezTo>
                      <a:pt x="145447" y="97536"/>
                      <a:pt x="143923" y="98679"/>
                      <a:pt x="142494" y="99917"/>
                    </a:cubicBezTo>
                    <a:close/>
                    <a:moveTo>
                      <a:pt x="438150" y="69247"/>
                    </a:moveTo>
                    <a:cubicBezTo>
                      <a:pt x="436436" y="68389"/>
                      <a:pt x="434816" y="67532"/>
                      <a:pt x="433102" y="66770"/>
                    </a:cubicBezTo>
                    <a:lnTo>
                      <a:pt x="450342" y="31051"/>
                    </a:lnTo>
                    <a:cubicBezTo>
                      <a:pt x="452247" y="32004"/>
                      <a:pt x="454153" y="32956"/>
                      <a:pt x="456057" y="33909"/>
                    </a:cubicBezTo>
                    <a:lnTo>
                      <a:pt x="438150" y="69247"/>
                    </a:lnTo>
                    <a:close/>
                    <a:moveTo>
                      <a:pt x="194406" y="67056"/>
                    </a:moveTo>
                    <a:lnTo>
                      <a:pt x="177070" y="31432"/>
                    </a:lnTo>
                    <a:cubicBezTo>
                      <a:pt x="178975" y="30480"/>
                      <a:pt x="180880" y="29623"/>
                      <a:pt x="182880" y="28670"/>
                    </a:cubicBezTo>
                    <a:lnTo>
                      <a:pt x="199454" y="64675"/>
                    </a:lnTo>
                    <a:cubicBezTo>
                      <a:pt x="197739" y="65437"/>
                      <a:pt x="196120" y="66199"/>
                      <a:pt x="194406" y="67056"/>
                    </a:cubicBezTo>
                    <a:close/>
                    <a:moveTo>
                      <a:pt x="380619" y="47815"/>
                    </a:moveTo>
                    <a:cubicBezTo>
                      <a:pt x="378809" y="47339"/>
                      <a:pt x="377000" y="46958"/>
                      <a:pt x="375190" y="46482"/>
                    </a:cubicBezTo>
                    <a:lnTo>
                      <a:pt x="383953" y="7810"/>
                    </a:lnTo>
                    <a:cubicBezTo>
                      <a:pt x="386049" y="8287"/>
                      <a:pt x="388144" y="8763"/>
                      <a:pt x="390240" y="9334"/>
                    </a:cubicBezTo>
                    <a:lnTo>
                      <a:pt x="380619" y="47815"/>
                    </a:lnTo>
                    <a:close/>
                    <a:moveTo>
                      <a:pt x="252318" y="46577"/>
                    </a:moveTo>
                    <a:lnTo>
                      <a:pt x="243459" y="8001"/>
                    </a:lnTo>
                    <a:cubicBezTo>
                      <a:pt x="245555" y="7525"/>
                      <a:pt x="247650" y="7048"/>
                      <a:pt x="249746" y="6667"/>
                    </a:cubicBezTo>
                    <a:lnTo>
                      <a:pt x="257842" y="45434"/>
                    </a:lnTo>
                    <a:cubicBezTo>
                      <a:pt x="256032" y="45815"/>
                      <a:pt x="254128" y="46196"/>
                      <a:pt x="252318" y="46577"/>
                    </a:cubicBezTo>
                    <a:close/>
                    <a:moveTo>
                      <a:pt x="319659" y="39719"/>
                    </a:moveTo>
                    <a:cubicBezTo>
                      <a:pt x="317754" y="39719"/>
                      <a:pt x="315945" y="39624"/>
                      <a:pt x="314040" y="39624"/>
                    </a:cubicBezTo>
                    <a:lnTo>
                      <a:pt x="313373" y="39624"/>
                    </a:lnTo>
                    <a:lnTo>
                      <a:pt x="313373" y="0"/>
                    </a:lnTo>
                    <a:lnTo>
                      <a:pt x="313944" y="0"/>
                    </a:lnTo>
                    <a:cubicBezTo>
                      <a:pt x="313944" y="0"/>
                      <a:pt x="313944" y="0"/>
                      <a:pt x="314040" y="0"/>
                    </a:cubicBezTo>
                    <a:cubicBezTo>
                      <a:pt x="316325" y="0"/>
                      <a:pt x="318421" y="0"/>
                      <a:pt x="320516" y="95"/>
                    </a:cubicBezTo>
                    <a:lnTo>
                      <a:pt x="319659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9F76762-694A-43F1-9019-DD550DDCC3EE}"/>
                  </a:ext>
                </a:extLst>
              </p:cNvPr>
              <p:cNvSpPr/>
              <p:nvPr/>
            </p:nvSpPr>
            <p:spPr>
              <a:xfrm>
                <a:off x="7620857" y="2063210"/>
                <a:ext cx="496442" cy="495585"/>
              </a:xfrm>
              <a:custGeom>
                <a:avLst/>
                <a:gdLst>
                  <a:gd name="connsiteX0" fmla="*/ 278701 w 496442"/>
                  <a:gd name="connsiteY0" fmla="*/ 495586 h 495585"/>
                  <a:gd name="connsiteX1" fmla="*/ 273844 w 496442"/>
                  <a:gd name="connsiteY1" fmla="*/ 456248 h 495585"/>
                  <a:gd name="connsiteX2" fmla="*/ 279463 w 496442"/>
                  <a:gd name="connsiteY2" fmla="*/ 455486 h 495585"/>
                  <a:gd name="connsiteX3" fmla="*/ 285369 w 496442"/>
                  <a:gd name="connsiteY3" fmla="*/ 494633 h 495585"/>
                  <a:gd name="connsiteX4" fmla="*/ 278701 w 496442"/>
                  <a:gd name="connsiteY4" fmla="*/ 495586 h 495585"/>
                  <a:gd name="connsiteX5" fmla="*/ 211264 w 496442"/>
                  <a:gd name="connsiteY5" fmla="*/ 494729 h 495585"/>
                  <a:gd name="connsiteX6" fmla="*/ 204597 w 496442"/>
                  <a:gd name="connsiteY6" fmla="*/ 493681 h 495585"/>
                  <a:gd name="connsiteX7" fmla="*/ 211455 w 496442"/>
                  <a:gd name="connsiteY7" fmla="*/ 454628 h 495585"/>
                  <a:gd name="connsiteX8" fmla="*/ 217075 w 496442"/>
                  <a:gd name="connsiteY8" fmla="*/ 455581 h 495585"/>
                  <a:gd name="connsiteX9" fmla="*/ 211264 w 496442"/>
                  <a:gd name="connsiteY9" fmla="*/ 494729 h 495585"/>
                  <a:gd name="connsiteX10" fmla="*/ 350139 w 496442"/>
                  <a:gd name="connsiteY10" fmla="*/ 475583 h 495585"/>
                  <a:gd name="connsiteX11" fmla="*/ 333851 w 496442"/>
                  <a:gd name="connsiteY11" fmla="*/ 439484 h 495585"/>
                  <a:gd name="connsiteX12" fmla="*/ 338994 w 496442"/>
                  <a:gd name="connsiteY12" fmla="*/ 437102 h 495585"/>
                  <a:gd name="connsiteX13" fmla="*/ 356235 w 496442"/>
                  <a:gd name="connsiteY13" fmla="*/ 472821 h 495585"/>
                  <a:gd name="connsiteX14" fmla="*/ 350139 w 496442"/>
                  <a:gd name="connsiteY14" fmla="*/ 475583 h 495585"/>
                  <a:gd name="connsiteX15" fmla="*/ 140398 w 496442"/>
                  <a:gd name="connsiteY15" fmla="*/ 473011 h 495585"/>
                  <a:gd name="connsiteX16" fmla="*/ 134302 w 496442"/>
                  <a:gd name="connsiteY16" fmla="*/ 469963 h 495585"/>
                  <a:gd name="connsiteX17" fmla="*/ 152400 w 496442"/>
                  <a:gd name="connsiteY17" fmla="*/ 434721 h 495585"/>
                  <a:gd name="connsiteX18" fmla="*/ 157543 w 496442"/>
                  <a:gd name="connsiteY18" fmla="*/ 437293 h 495585"/>
                  <a:gd name="connsiteX19" fmla="*/ 140398 w 496442"/>
                  <a:gd name="connsiteY19" fmla="*/ 473011 h 495585"/>
                  <a:gd name="connsiteX20" fmla="*/ 412337 w 496442"/>
                  <a:gd name="connsiteY20" fmla="*/ 435483 h 495585"/>
                  <a:gd name="connsiteX21" fmla="*/ 386143 w 496442"/>
                  <a:gd name="connsiteY21" fmla="*/ 405765 h 495585"/>
                  <a:gd name="connsiteX22" fmla="*/ 390334 w 496442"/>
                  <a:gd name="connsiteY22" fmla="*/ 401955 h 495585"/>
                  <a:gd name="connsiteX23" fmla="*/ 417290 w 496442"/>
                  <a:gd name="connsiteY23" fmla="*/ 431006 h 495585"/>
                  <a:gd name="connsiteX24" fmla="*/ 412337 w 496442"/>
                  <a:gd name="connsiteY24" fmla="*/ 435483 h 495585"/>
                  <a:gd name="connsiteX25" fmla="*/ 79153 w 496442"/>
                  <a:gd name="connsiteY25" fmla="*/ 431292 h 495585"/>
                  <a:gd name="connsiteX26" fmla="*/ 74200 w 496442"/>
                  <a:gd name="connsiteY26" fmla="*/ 426625 h 495585"/>
                  <a:gd name="connsiteX27" fmla="*/ 101917 w 496442"/>
                  <a:gd name="connsiteY27" fmla="*/ 398240 h 495585"/>
                  <a:gd name="connsiteX28" fmla="*/ 106013 w 496442"/>
                  <a:gd name="connsiteY28" fmla="*/ 402146 h 495585"/>
                  <a:gd name="connsiteX29" fmla="*/ 79153 w 496442"/>
                  <a:gd name="connsiteY29" fmla="*/ 431292 h 495585"/>
                  <a:gd name="connsiteX30" fmla="*/ 460057 w 496442"/>
                  <a:gd name="connsiteY30" fmla="*/ 378809 h 495585"/>
                  <a:gd name="connsiteX31" fmla="*/ 426339 w 496442"/>
                  <a:gd name="connsiteY31" fmla="*/ 358045 h 495585"/>
                  <a:gd name="connsiteX32" fmla="*/ 429196 w 496442"/>
                  <a:gd name="connsiteY32" fmla="*/ 353187 h 495585"/>
                  <a:gd name="connsiteX33" fmla="*/ 463486 w 496442"/>
                  <a:gd name="connsiteY33" fmla="*/ 372999 h 495585"/>
                  <a:gd name="connsiteX34" fmla="*/ 460057 w 496442"/>
                  <a:gd name="connsiteY34" fmla="*/ 378809 h 495585"/>
                  <a:gd name="connsiteX35" fmla="*/ 32766 w 496442"/>
                  <a:gd name="connsiteY35" fmla="*/ 373380 h 495585"/>
                  <a:gd name="connsiteX36" fmla="*/ 29432 w 496442"/>
                  <a:gd name="connsiteY36" fmla="*/ 367475 h 495585"/>
                  <a:gd name="connsiteX37" fmla="*/ 64198 w 496442"/>
                  <a:gd name="connsiteY37" fmla="*/ 348520 h 495585"/>
                  <a:gd name="connsiteX38" fmla="*/ 66960 w 496442"/>
                  <a:gd name="connsiteY38" fmla="*/ 353473 h 495585"/>
                  <a:gd name="connsiteX39" fmla="*/ 32766 w 496442"/>
                  <a:gd name="connsiteY39" fmla="*/ 373380 h 495585"/>
                  <a:gd name="connsiteX40" fmla="*/ 489013 w 496442"/>
                  <a:gd name="connsiteY40" fmla="*/ 310515 h 495585"/>
                  <a:gd name="connsiteX41" fmla="*/ 450628 w 496442"/>
                  <a:gd name="connsiteY41" fmla="*/ 300704 h 495585"/>
                  <a:gd name="connsiteX42" fmla="*/ 451961 w 496442"/>
                  <a:gd name="connsiteY42" fmla="*/ 295180 h 495585"/>
                  <a:gd name="connsiteX43" fmla="*/ 490632 w 496442"/>
                  <a:gd name="connsiteY43" fmla="*/ 303943 h 495585"/>
                  <a:gd name="connsiteX44" fmla="*/ 489013 w 496442"/>
                  <a:gd name="connsiteY44" fmla="*/ 310515 h 495585"/>
                  <a:gd name="connsiteX45" fmla="*/ 5619 w 496442"/>
                  <a:gd name="connsiteY45" fmla="*/ 304419 h 495585"/>
                  <a:gd name="connsiteX46" fmla="*/ 4191 w 496442"/>
                  <a:gd name="connsiteY46" fmla="*/ 297847 h 495585"/>
                  <a:gd name="connsiteX47" fmla="*/ 43053 w 496442"/>
                  <a:gd name="connsiteY47" fmla="*/ 290036 h 495585"/>
                  <a:gd name="connsiteX48" fmla="*/ 44291 w 496442"/>
                  <a:gd name="connsiteY48" fmla="*/ 295656 h 495585"/>
                  <a:gd name="connsiteX49" fmla="*/ 5619 w 496442"/>
                  <a:gd name="connsiteY49" fmla="*/ 304419 h 495585"/>
                  <a:gd name="connsiteX50" fmla="*/ 456914 w 496442"/>
                  <a:gd name="connsiteY50" fmla="*/ 238601 h 495585"/>
                  <a:gd name="connsiteX51" fmla="*/ 456533 w 496442"/>
                  <a:gd name="connsiteY51" fmla="*/ 232981 h 495585"/>
                  <a:gd name="connsiteX52" fmla="*/ 496062 w 496442"/>
                  <a:gd name="connsiteY52" fmla="*/ 230029 h 495585"/>
                  <a:gd name="connsiteX53" fmla="*/ 496443 w 496442"/>
                  <a:gd name="connsiteY53" fmla="*/ 236792 h 495585"/>
                  <a:gd name="connsiteX54" fmla="*/ 456914 w 496442"/>
                  <a:gd name="connsiteY54" fmla="*/ 238601 h 495585"/>
                  <a:gd name="connsiteX55" fmla="*/ 39528 w 496442"/>
                  <a:gd name="connsiteY55" fmla="*/ 233363 h 495585"/>
                  <a:gd name="connsiteX56" fmla="*/ 0 w 496442"/>
                  <a:gd name="connsiteY56" fmla="*/ 230505 h 495585"/>
                  <a:gd name="connsiteX57" fmla="*/ 571 w 496442"/>
                  <a:gd name="connsiteY57" fmla="*/ 223742 h 495585"/>
                  <a:gd name="connsiteX58" fmla="*/ 40005 w 496442"/>
                  <a:gd name="connsiteY58" fmla="*/ 227648 h 495585"/>
                  <a:gd name="connsiteX59" fmla="*/ 39528 w 496442"/>
                  <a:gd name="connsiteY59" fmla="*/ 233363 h 495585"/>
                  <a:gd name="connsiteX60" fmla="*/ 444722 w 496442"/>
                  <a:gd name="connsiteY60" fmla="*/ 177546 h 495585"/>
                  <a:gd name="connsiteX61" fmla="*/ 442722 w 496442"/>
                  <a:gd name="connsiteY61" fmla="*/ 172212 h 495585"/>
                  <a:gd name="connsiteX62" fmla="*/ 479584 w 496442"/>
                  <a:gd name="connsiteY62" fmla="*/ 157734 h 495585"/>
                  <a:gd name="connsiteX63" fmla="*/ 481965 w 496442"/>
                  <a:gd name="connsiteY63" fmla="*/ 164116 h 495585"/>
                  <a:gd name="connsiteX64" fmla="*/ 444722 w 496442"/>
                  <a:gd name="connsiteY64" fmla="*/ 177546 h 495585"/>
                  <a:gd name="connsiteX65" fmla="*/ 53244 w 496442"/>
                  <a:gd name="connsiteY65" fmla="*/ 172688 h 495585"/>
                  <a:gd name="connsiteX66" fmla="*/ 16383 w 496442"/>
                  <a:gd name="connsiteY66" fmla="*/ 158210 h 495585"/>
                  <a:gd name="connsiteX67" fmla="*/ 18955 w 496442"/>
                  <a:gd name="connsiteY67" fmla="*/ 151924 h 495585"/>
                  <a:gd name="connsiteX68" fmla="*/ 55435 w 496442"/>
                  <a:gd name="connsiteY68" fmla="*/ 167354 h 495585"/>
                  <a:gd name="connsiteX69" fmla="*/ 53244 w 496442"/>
                  <a:gd name="connsiteY69" fmla="*/ 172688 h 495585"/>
                  <a:gd name="connsiteX70" fmla="*/ 415004 w 496442"/>
                  <a:gd name="connsiteY70" fmla="*/ 122777 h 495585"/>
                  <a:gd name="connsiteX71" fmla="*/ 411480 w 496442"/>
                  <a:gd name="connsiteY71" fmla="*/ 118300 h 495585"/>
                  <a:gd name="connsiteX72" fmla="*/ 442436 w 496442"/>
                  <a:gd name="connsiteY72" fmla="*/ 93631 h 495585"/>
                  <a:gd name="connsiteX73" fmla="*/ 446531 w 496442"/>
                  <a:gd name="connsiteY73" fmla="*/ 98965 h 495585"/>
                  <a:gd name="connsiteX74" fmla="*/ 415004 w 496442"/>
                  <a:gd name="connsiteY74" fmla="*/ 122777 h 495585"/>
                  <a:gd name="connsiteX75" fmla="*/ 84391 w 496442"/>
                  <a:gd name="connsiteY75" fmla="*/ 118586 h 495585"/>
                  <a:gd name="connsiteX76" fmla="*/ 53340 w 496442"/>
                  <a:gd name="connsiteY76" fmla="*/ 93917 h 495585"/>
                  <a:gd name="connsiteX77" fmla="*/ 57626 w 496442"/>
                  <a:gd name="connsiteY77" fmla="*/ 88678 h 495585"/>
                  <a:gd name="connsiteX78" fmla="*/ 87916 w 496442"/>
                  <a:gd name="connsiteY78" fmla="*/ 114205 h 495585"/>
                  <a:gd name="connsiteX79" fmla="*/ 84391 w 496442"/>
                  <a:gd name="connsiteY79" fmla="*/ 118586 h 495585"/>
                  <a:gd name="connsiteX80" fmla="*/ 370522 w 496442"/>
                  <a:gd name="connsiteY80" fmla="*/ 79153 h 495585"/>
                  <a:gd name="connsiteX81" fmla="*/ 365855 w 496442"/>
                  <a:gd name="connsiteY81" fmla="*/ 75914 h 495585"/>
                  <a:gd name="connsiteX82" fmla="*/ 388239 w 496442"/>
                  <a:gd name="connsiteY82" fmla="*/ 43148 h 495585"/>
                  <a:gd name="connsiteX83" fmla="*/ 393763 w 496442"/>
                  <a:gd name="connsiteY83" fmla="*/ 47053 h 495585"/>
                  <a:gd name="connsiteX84" fmla="*/ 370522 w 496442"/>
                  <a:gd name="connsiteY84" fmla="*/ 79153 h 495585"/>
                  <a:gd name="connsiteX85" fmla="*/ 130016 w 496442"/>
                  <a:gd name="connsiteY85" fmla="*/ 76105 h 495585"/>
                  <a:gd name="connsiteX86" fmla="*/ 107632 w 496442"/>
                  <a:gd name="connsiteY86" fmla="*/ 43434 h 495585"/>
                  <a:gd name="connsiteX87" fmla="*/ 113252 w 496442"/>
                  <a:gd name="connsiteY87" fmla="*/ 39719 h 495585"/>
                  <a:gd name="connsiteX88" fmla="*/ 134778 w 496442"/>
                  <a:gd name="connsiteY88" fmla="*/ 72961 h 495585"/>
                  <a:gd name="connsiteX89" fmla="*/ 130016 w 496442"/>
                  <a:gd name="connsiteY89" fmla="*/ 76105 h 495585"/>
                  <a:gd name="connsiteX90" fmla="*/ 315087 w 496442"/>
                  <a:gd name="connsiteY90" fmla="*/ 50578 h 495585"/>
                  <a:gd name="connsiteX91" fmla="*/ 309657 w 496442"/>
                  <a:gd name="connsiteY91" fmla="*/ 48863 h 495585"/>
                  <a:gd name="connsiteX92" fmla="*/ 321278 w 496442"/>
                  <a:gd name="connsiteY92" fmla="*/ 10954 h 495585"/>
                  <a:gd name="connsiteX93" fmla="*/ 327755 w 496442"/>
                  <a:gd name="connsiteY93" fmla="*/ 13049 h 495585"/>
                  <a:gd name="connsiteX94" fmla="*/ 315087 w 496442"/>
                  <a:gd name="connsiteY94" fmla="*/ 50578 h 495585"/>
                  <a:gd name="connsiteX95" fmla="*/ 186023 w 496442"/>
                  <a:gd name="connsiteY95" fmla="*/ 48958 h 495585"/>
                  <a:gd name="connsiteX96" fmla="*/ 174307 w 496442"/>
                  <a:gd name="connsiteY96" fmla="*/ 11144 h 495585"/>
                  <a:gd name="connsiteX97" fmla="*/ 180784 w 496442"/>
                  <a:gd name="connsiteY97" fmla="*/ 9239 h 495585"/>
                  <a:gd name="connsiteX98" fmla="*/ 191452 w 496442"/>
                  <a:gd name="connsiteY98" fmla="*/ 47434 h 495585"/>
                  <a:gd name="connsiteX99" fmla="*/ 186023 w 496442"/>
                  <a:gd name="connsiteY99" fmla="*/ 48958 h 495585"/>
                  <a:gd name="connsiteX100" fmla="*/ 253746 w 496442"/>
                  <a:gd name="connsiteY100" fmla="*/ 39719 h 495585"/>
                  <a:gd name="connsiteX101" fmla="*/ 248031 w 496442"/>
                  <a:gd name="connsiteY101" fmla="*/ 39624 h 495585"/>
                  <a:gd name="connsiteX102" fmla="*/ 247555 w 496442"/>
                  <a:gd name="connsiteY102" fmla="*/ 39624 h 495585"/>
                  <a:gd name="connsiteX103" fmla="*/ 247555 w 496442"/>
                  <a:gd name="connsiteY103" fmla="*/ 0 h 495585"/>
                  <a:gd name="connsiteX104" fmla="*/ 247840 w 496442"/>
                  <a:gd name="connsiteY104" fmla="*/ 0 h 495585"/>
                  <a:gd name="connsiteX105" fmla="*/ 254794 w 496442"/>
                  <a:gd name="connsiteY105" fmla="*/ 95 h 495585"/>
                  <a:gd name="connsiteX106" fmla="*/ 253746 w 496442"/>
                  <a:gd name="connsiteY106" fmla="*/ 39719 h 49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496442" h="495585">
                    <a:moveTo>
                      <a:pt x="278701" y="495586"/>
                    </a:moveTo>
                    <a:lnTo>
                      <a:pt x="273844" y="456248"/>
                    </a:lnTo>
                    <a:cubicBezTo>
                      <a:pt x="275748" y="456057"/>
                      <a:pt x="277653" y="455771"/>
                      <a:pt x="279463" y="455486"/>
                    </a:cubicBezTo>
                    <a:lnTo>
                      <a:pt x="285369" y="494633"/>
                    </a:lnTo>
                    <a:cubicBezTo>
                      <a:pt x="283178" y="495014"/>
                      <a:pt x="280892" y="495300"/>
                      <a:pt x="278701" y="495586"/>
                    </a:cubicBezTo>
                    <a:close/>
                    <a:moveTo>
                      <a:pt x="211264" y="494729"/>
                    </a:moveTo>
                    <a:cubicBezTo>
                      <a:pt x="209073" y="494443"/>
                      <a:pt x="206787" y="494062"/>
                      <a:pt x="204597" y="493681"/>
                    </a:cubicBezTo>
                    <a:lnTo>
                      <a:pt x="211455" y="454628"/>
                    </a:lnTo>
                    <a:cubicBezTo>
                      <a:pt x="213360" y="454914"/>
                      <a:pt x="215169" y="455295"/>
                      <a:pt x="217075" y="455581"/>
                    </a:cubicBezTo>
                    <a:lnTo>
                      <a:pt x="211264" y="494729"/>
                    </a:lnTo>
                    <a:close/>
                    <a:moveTo>
                      <a:pt x="350139" y="475583"/>
                    </a:moveTo>
                    <a:lnTo>
                      <a:pt x="333851" y="439484"/>
                    </a:lnTo>
                    <a:cubicBezTo>
                      <a:pt x="335566" y="438721"/>
                      <a:pt x="337280" y="437864"/>
                      <a:pt x="338994" y="437102"/>
                    </a:cubicBezTo>
                    <a:lnTo>
                      <a:pt x="356235" y="472821"/>
                    </a:lnTo>
                    <a:cubicBezTo>
                      <a:pt x="354139" y="473773"/>
                      <a:pt x="352139" y="474726"/>
                      <a:pt x="350139" y="475583"/>
                    </a:cubicBezTo>
                    <a:close/>
                    <a:moveTo>
                      <a:pt x="140398" y="473011"/>
                    </a:moveTo>
                    <a:cubicBezTo>
                      <a:pt x="138398" y="472059"/>
                      <a:pt x="136303" y="471011"/>
                      <a:pt x="134302" y="469963"/>
                    </a:cubicBezTo>
                    <a:lnTo>
                      <a:pt x="152400" y="434721"/>
                    </a:lnTo>
                    <a:cubicBezTo>
                      <a:pt x="154114" y="435578"/>
                      <a:pt x="155829" y="436436"/>
                      <a:pt x="157543" y="437293"/>
                    </a:cubicBezTo>
                    <a:lnTo>
                      <a:pt x="140398" y="473011"/>
                    </a:lnTo>
                    <a:close/>
                    <a:moveTo>
                      <a:pt x="412337" y="435483"/>
                    </a:moveTo>
                    <a:lnTo>
                      <a:pt x="386143" y="405765"/>
                    </a:lnTo>
                    <a:cubicBezTo>
                      <a:pt x="387572" y="404527"/>
                      <a:pt x="389001" y="403288"/>
                      <a:pt x="390334" y="401955"/>
                    </a:cubicBezTo>
                    <a:lnTo>
                      <a:pt x="417290" y="431006"/>
                    </a:lnTo>
                    <a:cubicBezTo>
                      <a:pt x="415766" y="432435"/>
                      <a:pt x="414051" y="433959"/>
                      <a:pt x="412337" y="435483"/>
                    </a:cubicBezTo>
                    <a:close/>
                    <a:moveTo>
                      <a:pt x="79153" y="431292"/>
                    </a:moveTo>
                    <a:cubicBezTo>
                      <a:pt x="77533" y="429768"/>
                      <a:pt x="75819" y="428244"/>
                      <a:pt x="74200" y="426625"/>
                    </a:cubicBezTo>
                    <a:lnTo>
                      <a:pt x="101917" y="398240"/>
                    </a:lnTo>
                    <a:cubicBezTo>
                      <a:pt x="103251" y="399574"/>
                      <a:pt x="104680" y="400907"/>
                      <a:pt x="106013" y="402146"/>
                    </a:cubicBezTo>
                    <a:lnTo>
                      <a:pt x="79153" y="431292"/>
                    </a:lnTo>
                    <a:close/>
                    <a:moveTo>
                      <a:pt x="460057" y="378809"/>
                    </a:moveTo>
                    <a:lnTo>
                      <a:pt x="426339" y="358045"/>
                    </a:lnTo>
                    <a:cubicBezTo>
                      <a:pt x="427291" y="356425"/>
                      <a:pt x="428339" y="354806"/>
                      <a:pt x="429196" y="353187"/>
                    </a:cubicBezTo>
                    <a:lnTo>
                      <a:pt x="463486" y="372999"/>
                    </a:lnTo>
                    <a:cubicBezTo>
                      <a:pt x="462439" y="374904"/>
                      <a:pt x="461296" y="376904"/>
                      <a:pt x="460057" y="378809"/>
                    </a:cubicBezTo>
                    <a:close/>
                    <a:moveTo>
                      <a:pt x="32766" y="373380"/>
                    </a:moveTo>
                    <a:cubicBezTo>
                      <a:pt x="31622" y="371475"/>
                      <a:pt x="30575" y="369475"/>
                      <a:pt x="29432" y="367475"/>
                    </a:cubicBezTo>
                    <a:lnTo>
                      <a:pt x="64198" y="348520"/>
                    </a:lnTo>
                    <a:cubicBezTo>
                      <a:pt x="65151" y="350139"/>
                      <a:pt x="66008" y="351854"/>
                      <a:pt x="66960" y="353473"/>
                    </a:cubicBezTo>
                    <a:lnTo>
                      <a:pt x="32766" y="373380"/>
                    </a:lnTo>
                    <a:close/>
                    <a:moveTo>
                      <a:pt x="489013" y="310515"/>
                    </a:moveTo>
                    <a:lnTo>
                      <a:pt x="450628" y="300704"/>
                    </a:lnTo>
                    <a:cubicBezTo>
                      <a:pt x="451104" y="298894"/>
                      <a:pt x="451580" y="297085"/>
                      <a:pt x="451961" y="295180"/>
                    </a:cubicBezTo>
                    <a:lnTo>
                      <a:pt x="490632" y="303943"/>
                    </a:lnTo>
                    <a:cubicBezTo>
                      <a:pt x="490156" y="306134"/>
                      <a:pt x="489585" y="308324"/>
                      <a:pt x="489013" y="310515"/>
                    </a:cubicBezTo>
                    <a:close/>
                    <a:moveTo>
                      <a:pt x="5619" y="304419"/>
                    </a:moveTo>
                    <a:cubicBezTo>
                      <a:pt x="5143" y="302228"/>
                      <a:pt x="4667" y="300038"/>
                      <a:pt x="4191" y="297847"/>
                    </a:cubicBezTo>
                    <a:lnTo>
                      <a:pt x="43053" y="290036"/>
                    </a:lnTo>
                    <a:cubicBezTo>
                      <a:pt x="43434" y="291941"/>
                      <a:pt x="43815" y="293751"/>
                      <a:pt x="44291" y="295656"/>
                    </a:cubicBezTo>
                    <a:lnTo>
                      <a:pt x="5619" y="304419"/>
                    </a:lnTo>
                    <a:close/>
                    <a:moveTo>
                      <a:pt x="456914" y="238601"/>
                    </a:moveTo>
                    <a:cubicBezTo>
                      <a:pt x="456819" y="236696"/>
                      <a:pt x="456723" y="234791"/>
                      <a:pt x="456533" y="232981"/>
                    </a:cubicBezTo>
                    <a:lnTo>
                      <a:pt x="496062" y="230029"/>
                    </a:lnTo>
                    <a:cubicBezTo>
                      <a:pt x="496252" y="232315"/>
                      <a:pt x="496348" y="234506"/>
                      <a:pt x="496443" y="236792"/>
                    </a:cubicBezTo>
                    <a:lnTo>
                      <a:pt x="456914" y="238601"/>
                    </a:lnTo>
                    <a:close/>
                    <a:moveTo>
                      <a:pt x="39528" y="233363"/>
                    </a:moveTo>
                    <a:lnTo>
                      <a:pt x="0" y="230505"/>
                    </a:lnTo>
                    <a:cubicBezTo>
                      <a:pt x="190" y="228219"/>
                      <a:pt x="381" y="226028"/>
                      <a:pt x="571" y="223742"/>
                    </a:cubicBezTo>
                    <a:lnTo>
                      <a:pt x="40005" y="227648"/>
                    </a:lnTo>
                    <a:cubicBezTo>
                      <a:pt x="39814" y="229648"/>
                      <a:pt x="39624" y="231553"/>
                      <a:pt x="39528" y="233363"/>
                    </a:cubicBezTo>
                    <a:close/>
                    <a:moveTo>
                      <a:pt x="444722" y="177546"/>
                    </a:moveTo>
                    <a:cubicBezTo>
                      <a:pt x="444055" y="175736"/>
                      <a:pt x="443389" y="174022"/>
                      <a:pt x="442722" y="172212"/>
                    </a:cubicBezTo>
                    <a:lnTo>
                      <a:pt x="479584" y="157734"/>
                    </a:lnTo>
                    <a:cubicBezTo>
                      <a:pt x="480441" y="159829"/>
                      <a:pt x="481203" y="161925"/>
                      <a:pt x="481965" y="164116"/>
                    </a:cubicBezTo>
                    <a:lnTo>
                      <a:pt x="444722" y="177546"/>
                    </a:lnTo>
                    <a:close/>
                    <a:moveTo>
                      <a:pt x="53244" y="172688"/>
                    </a:moveTo>
                    <a:lnTo>
                      <a:pt x="16383" y="158210"/>
                    </a:lnTo>
                    <a:cubicBezTo>
                      <a:pt x="17240" y="156115"/>
                      <a:pt x="18097" y="154019"/>
                      <a:pt x="18955" y="151924"/>
                    </a:cubicBezTo>
                    <a:lnTo>
                      <a:pt x="55435" y="167354"/>
                    </a:lnTo>
                    <a:cubicBezTo>
                      <a:pt x="54673" y="169069"/>
                      <a:pt x="53911" y="170879"/>
                      <a:pt x="53244" y="172688"/>
                    </a:cubicBezTo>
                    <a:close/>
                    <a:moveTo>
                      <a:pt x="415004" y="122777"/>
                    </a:moveTo>
                    <a:cubicBezTo>
                      <a:pt x="413861" y="121253"/>
                      <a:pt x="412718" y="119729"/>
                      <a:pt x="411480" y="118300"/>
                    </a:cubicBezTo>
                    <a:lnTo>
                      <a:pt x="442436" y="93631"/>
                    </a:lnTo>
                    <a:cubicBezTo>
                      <a:pt x="443865" y="95345"/>
                      <a:pt x="445198" y="97155"/>
                      <a:pt x="446531" y="98965"/>
                    </a:cubicBezTo>
                    <a:lnTo>
                      <a:pt x="415004" y="122777"/>
                    </a:lnTo>
                    <a:close/>
                    <a:moveTo>
                      <a:pt x="84391" y="118586"/>
                    </a:moveTo>
                    <a:lnTo>
                      <a:pt x="53340" y="93917"/>
                    </a:lnTo>
                    <a:cubicBezTo>
                      <a:pt x="54769" y="92107"/>
                      <a:pt x="56197" y="90392"/>
                      <a:pt x="57626" y="88678"/>
                    </a:cubicBezTo>
                    <a:lnTo>
                      <a:pt x="87916" y="114205"/>
                    </a:lnTo>
                    <a:cubicBezTo>
                      <a:pt x="86773" y="115633"/>
                      <a:pt x="85534" y="117158"/>
                      <a:pt x="84391" y="118586"/>
                    </a:cubicBezTo>
                    <a:close/>
                    <a:moveTo>
                      <a:pt x="370522" y="79153"/>
                    </a:moveTo>
                    <a:cubicBezTo>
                      <a:pt x="368998" y="78010"/>
                      <a:pt x="367474" y="76962"/>
                      <a:pt x="365855" y="75914"/>
                    </a:cubicBezTo>
                    <a:lnTo>
                      <a:pt x="388239" y="43148"/>
                    </a:lnTo>
                    <a:cubicBezTo>
                      <a:pt x="390144" y="44387"/>
                      <a:pt x="391953" y="45720"/>
                      <a:pt x="393763" y="47053"/>
                    </a:cubicBezTo>
                    <a:lnTo>
                      <a:pt x="370522" y="79153"/>
                    </a:lnTo>
                    <a:close/>
                    <a:moveTo>
                      <a:pt x="130016" y="76105"/>
                    </a:moveTo>
                    <a:lnTo>
                      <a:pt x="107632" y="43434"/>
                    </a:lnTo>
                    <a:cubicBezTo>
                      <a:pt x="109442" y="42196"/>
                      <a:pt x="111347" y="40957"/>
                      <a:pt x="113252" y="39719"/>
                    </a:cubicBezTo>
                    <a:lnTo>
                      <a:pt x="134778" y="72961"/>
                    </a:lnTo>
                    <a:cubicBezTo>
                      <a:pt x="133159" y="74009"/>
                      <a:pt x="131540" y="75057"/>
                      <a:pt x="130016" y="76105"/>
                    </a:cubicBezTo>
                    <a:close/>
                    <a:moveTo>
                      <a:pt x="315087" y="50578"/>
                    </a:moveTo>
                    <a:cubicBezTo>
                      <a:pt x="313277" y="50006"/>
                      <a:pt x="311467" y="49435"/>
                      <a:pt x="309657" y="48863"/>
                    </a:cubicBezTo>
                    <a:lnTo>
                      <a:pt x="321278" y="10954"/>
                    </a:lnTo>
                    <a:cubicBezTo>
                      <a:pt x="323469" y="11621"/>
                      <a:pt x="325660" y="12287"/>
                      <a:pt x="327755" y="13049"/>
                    </a:cubicBezTo>
                    <a:lnTo>
                      <a:pt x="315087" y="50578"/>
                    </a:lnTo>
                    <a:close/>
                    <a:moveTo>
                      <a:pt x="186023" y="48958"/>
                    </a:moveTo>
                    <a:lnTo>
                      <a:pt x="174307" y="11144"/>
                    </a:lnTo>
                    <a:cubicBezTo>
                      <a:pt x="176498" y="10477"/>
                      <a:pt x="178594" y="9811"/>
                      <a:pt x="180784" y="9239"/>
                    </a:cubicBezTo>
                    <a:lnTo>
                      <a:pt x="191452" y="47434"/>
                    </a:lnTo>
                    <a:cubicBezTo>
                      <a:pt x="189643" y="47911"/>
                      <a:pt x="187833" y="48387"/>
                      <a:pt x="186023" y="48958"/>
                    </a:cubicBezTo>
                    <a:close/>
                    <a:moveTo>
                      <a:pt x="253746" y="39719"/>
                    </a:moveTo>
                    <a:cubicBezTo>
                      <a:pt x="251841" y="39624"/>
                      <a:pt x="249936" y="39624"/>
                      <a:pt x="248031" y="39624"/>
                    </a:cubicBezTo>
                    <a:lnTo>
                      <a:pt x="247555" y="39624"/>
                    </a:lnTo>
                    <a:lnTo>
                      <a:pt x="247555" y="0"/>
                    </a:lnTo>
                    <a:lnTo>
                      <a:pt x="247840" y="0"/>
                    </a:lnTo>
                    <a:cubicBezTo>
                      <a:pt x="250221" y="95"/>
                      <a:pt x="252507" y="0"/>
                      <a:pt x="254794" y="95"/>
                    </a:cubicBezTo>
                    <a:lnTo>
                      <a:pt x="253746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B0DD5B36-3887-4815-BFB0-FA70898013F5}"/>
                  </a:ext>
                </a:extLst>
              </p:cNvPr>
              <p:cNvSpPr/>
              <p:nvPr/>
            </p:nvSpPr>
            <p:spPr>
              <a:xfrm>
                <a:off x="7686103" y="2128646"/>
                <a:ext cx="365188" cy="363855"/>
              </a:xfrm>
              <a:custGeom>
                <a:avLst/>
                <a:gdLst>
                  <a:gd name="connsiteX0" fmla="*/ 214408 w 365188"/>
                  <a:gd name="connsiteY0" fmla="*/ 363855 h 363855"/>
                  <a:gd name="connsiteX1" fmla="*/ 207645 w 365188"/>
                  <a:gd name="connsiteY1" fmla="*/ 324803 h 363855"/>
                  <a:gd name="connsiteX2" fmla="*/ 212979 w 365188"/>
                  <a:gd name="connsiteY2" fmla="*/ 323755 h 363855"/>
                  <a:gd name="connsiteX3" fmla="*/ 221266 w 365188"/>
                  <a:gd name="connsiteY3" fmla="*/ 362522 h 363855"/>
                  <a:gd name="connsiteX4" fmla="*/ 214408 w 365188"/>
                  <a:gd name="connsiteY4" fmla="*/ 363855 h 363855"/>
                  <a:gd name="connsiteX5" fmla="*/ 145066 w 365188"/>
                  <a:gd name="connsiteY5" fmla="*/ 362712 h 363855"/>
                  <a:gd name="connsiteX6" fmla="*/ 138303 w 365188"/>
                  <a:gd name="connsiteY6" fmla="*/ 361188 h 363855"/>
                  <a:gd name="connsiteX7" fmla="*/ 147923 w 365188"/>
                  <a:gd name="connsiteY7" fmla="*/ 322707 h 363855"/>
                  <a:gd name="connsiteX8" fmla="*/ 153258 w 365188"/>
                  <a:gd name="connsiteY8" fmla="*/ 323945 h 363855"/>
                  <a:gd name="connsiteX9" fmla="*/ 145066 w 365188"/>
                  <a:gd name="connsiteY9" fmla="*/ 362712 h 363855"/>
                  <a:gd name="connsiteX10" fmla="*/ 285083 w 365188"/>
                  <a:gd name="connsiteY10" fmla="*/ 335470 h 363855"/>
                  <a:gd name="connsiteX11" fmla="*/ 262890 w 365188"/>
                  <a:gd name="connsiteY11" fmla="*/ 302609 h 363855"/>
                  <a:gd name="connsiteX12" fmla="*/ 267367 w 365188"/>
                  <a:gd name="connsiteY12" fmla="*/ 299466 h 363855"/>
                  <a:gd name="connsiteX13" fmla="*/ 290703 w 365188"/>
                  <a:gd name="connsiteY13" fmla="*/ 331470 h 363855"/>
                  <a:gd name="connsiteX14" fmla="*/ 285083 w 365188"/>
                  <a:gd name="connsiteY14" fmla="*/ 335470 h 363855"/>
                  <a:gd name="connsiteX15" fmla="*/ 75438 w 365188"/>
                  <a:gd name="connsiteY15" fmla="*/ 331851 h 363855"/>
                  <a:gd name="connsiteX16" fmla="*/ 69818 w 365188"/>
                  <a:gd name="connsiteY16" fmla="*/ 327660 h 363855"/>
                  <a:gd name="connsiteX17" fmla="*/ 94298 w 365188"/>
                  <a:gd name="connsiteY17" fmla="*/ 296418 h 363855"/>
                  <a:gd name="connsiteX18" fmla="*/ 98679 w 365188"/>
                  <a:gd name="connsiteY18" fmla="*/ 299752 h 363855"/>
                  <a:gd name="connsiteX19" fmla="*/ 75438 w 365188"/>
                  <a:gd name="connsiteY19" fmla="*/ 331851 h 363855"/>
                  <a:gd name="connsiteX20" fmla="*/ 338138 w 365188"/>
                  <a:gd name="connsiteY20" fmla="*/ 280797 h 363855"/>
                  <a:gd name="connsiteX21" fmla="*/ 304609 w 365188"/>
                  <a:gd name="connsiteY21" fmla="*/ 259651 h 363855"/>
                  <a:gd name="connsiteX22" fmla="*/ 307467 w 365188"/>
                  <a:gd name="connsiteY22" fmla="*/ 254984 h 363855"/>
                  <a:gd name="connsiteX23" fmla="*/ 341757 w 365188"/>
                  <a:gd name="connsiteY23" fmla="*/ 274796 h 363855"/>
                  <a:gd name="connsiteX24" fmla="*/ 338138 w 365188"/>
                  <a:gd name="connsiteY24" fmla="*/ 280797 h 363855"/>
                  <a:gd name="connsiteX25" fmla="*/ 24289 w 365188"/>
                  <a:gd name="connsiteY25" fmla="*/ 275368 h 363855"/>
                  <a:gd name="connsiteX26" fmla="*/ 20955 w 365188"/>
                  <a:gd name="connsiteY26" fmla="*/ 269367 h 363855"/>
                  <a:gd name="connsiteX27" fmla="*/ 55912 w 365188"/>
                  <a:gd name="connsiteY27" fmla="*/ 250698 h 363855"/>
                  <a:gd name="connsiteX28" fmla="*/ 58579 w 365188"/>
                  <a:gd name="connsiteY28" fmla="*/ 255461 h 363855"/>
                  <a:gd name="connsiteX29" fmla="*/ 24289 w 365188"/>
                  <a:gd name="connsiteY29" fmla="*/ 275368 h 363855"/>
                  <a:gd name="connsiteX30" fmla="*/ 364331 w 365188"/>
                  <a:gd name="connsiteY30" fmla="*/ 209169 h 363855"/>
                  <a:gd name="connsiteX31" fmla="*/ 325088 w 365188"/>
                  <a:gd name="connsiteY31" fmla="*/ 203645 h 363855"/>
                  <a:gd name="connsiteX32" fmla="*/ 325755 w 365188"/>
                  <a:gd name="connsiteY32" fmla="*/ 198215 h 363855"/>
                  <a:gd name="connsiteX33" fmla="*/ 365189 w 365188"/>
                  <a:gd name="connsiteY33" fmla="*/ 202311 h 363855"/>
                  <a:gd name="connsiteX34" fmla="*/ 364331 w 365188"/>
                  <a:gd name="connsiteY34" fmla="*/ 209169 h 363855"/>
                  <a:gd name="connsiteX35" fmla="*/ 571 w 365188"/>
                  <a:gd name="connsiteY35" fmla="*/ 202978 h 363855"/>
                  <a:gd name="connsiteX36" fmla="*/ 0 w 365188"/>
                  <a:gd name="connsiteY36" fmla="*/ 196024 h 363855"/>
                  <a:gd name="connsiteX37" fmla="*/ 39529 w 365188"/>
                  <a:gd name="connsiteY37" fmla="*/ 193262 h 363855"/>
                  <a:gd name="connsiteX38" fmla="*/ 40005 w 365188"/>
                  <a:gd name="connsiteY38" fmla="*/ 198691 h 363855"/>
                  <a:gd name="connsiteX39" fmla="*/ 571 w 365188"/>
                  <a:gd name="connsiteY39" fmla="*/ 202978 h 363855"/>
                  <a:gd name="connsiteX40" fmla="*/ 321088 w 365188"/>
                  <a:gd name="connsiteY40" fmla="*/ 144018 h 363855"/>
                  <a:gd name="connsiteX41" fmla="*/ 319468 w 365188"/>
                  <a:gd name="connsiteY41" fmla="*/ 138779 h 363855"/>
                  <a:gd name="connsiteX42" fmla="*/ 357188 w 365188"/>
                  <a:gd name="connsiteY42" fmla="*/ 126492 h 363855"/>
                  <a:gd name="connsiteX43" fmla="*/ 359188 w 365188"/>
                  <a:gd name="connsiteY43" fmla="*/ 133160 h 363855"/>
                  <a:gd name="connsiteX44" fmla="*/ 321088 w 365188"/>
                  <a:gd name="connsiteY44" fmla="*/ 144018 h 363855"/>
                  <a:gd name="connsiteX45" fmla="*/ 46006 w 365188"/>
                  <a:gd name="connsiteY45" fmla="*/ 139255 h 363855"/>
                  <a:gd name="connsiteX46" fmla="*/ 8287 w 365188"/>
                  <a:gd name="connsiteY46" fmla="*/ 127159 h 363855"/>
                  <a:gd name="connsiteX47" fmla="*/ 10573 w 365188"/>
                  <a:gd name="connsiteY47" fmla="*/ 120587 h 363855"/>
                  <a:gd name="connsiteX48" fmla="*/ 47816 w 365188"/>
                  <a:gd name="connsiteY48" fmla="*/ 134112 h 363855"/>
                  <a:gd name="connsiteX49" fmla="*/ 46006 w 365188"/>
                  <a:gd name="connsiteY49" fmla="*/ 139255 h 363855"/>
                  <a:gd name="connsiteX50" fmla="*/ 293179 w 365188"/>
                  <a:gd name="connsiteY50" fmla="*/ 91249 h 363855"/>
                  <a:gd name="connsiteX51" fmla="*/ 289560 w 365188"/>
                  <a:gd name="connsiteY51" fmla="*/ 87154 h 363855"/>
                  <a:gd name="connsiteX52" fmla="*/ 318992 w 365188"/>
                  <a:gd name="connsiteY52" fmla="*/ 60579 h 363855"/>
                  <a:gd name="connsiteX53" fmla="*/ 323564 w 365188"/>
                  <a:gd name="connsiteY53" fmla="*/ 65818 h 363855"/>
                  <a:gd name="connsiteX54" fmla="*/ 293179 w 365188"/>
                  <a:gd name="connsiteY54" fmla="*/ 91249 h 363855"/>
                  <a:gd name="connsiteX55" fmla="*/ 75724 w 365188"/>
                  <a:gd name="connsiteY55" fmla="*/ 87440 h 363855"/>
                  <a:gd name="connsiteX56" fmla="*/ 46196 w 365188"/>
                  <a:gd name="connsiteY56" fmla="*/ 61055 h 363855"/>
                  <a:gd name="connsiteX57" fmla="*/ 50959 w 365188"/>
                  <a:gd name="connsiteY57" fmla="*/ 55912 h 363855"/>
                  <a:gd name="connsiteX58" fmla="*/ 79439 w 365188"/>
                  <a:gd name="connsiteY58" fmla="*/ 83439 h 363855"/>
                  <a:gd name="connsiteX59" fmla="*/ 75724 w 365188"/>
                  <a:gd name="connsiteY59" fmla="*/ 87440 h 363855"/>
                  <a:gd name="connsiteX60" fmla="*/ 246221 w 365188"/>
                  <a:gd name="connsiteY60" fmla="*/ 54293 h 363855"/>
                  <a:gd name="connsiteX61" fmla="*/ 241268 w 365188"/>
                  <a:gd name="connsiteY61" fmla="*/ 52007 h 363855"/>
                  <a:gd name="connsiteX62" fmla="*/ 257366 w 365188"/>
                  <a:gd name="connsiteY62" fmla="*/ 15811 h 363855"/>
                  <a:gd name="connsiteX63" fmla="*/ 263747 w 365188"/>
                  <a:gd name="connsiteY63" fmla="*/ 18764 h 363855"/>
                  <a:gd name="connsiteX64" fmla="*/ 246221 w 365188"/>
                  <a:gd name="connsiteY64" fmla="*/ 54293 h 363855"/>
                  <a:gd name="connsiteX65" fmla="*/ 123920 w 365188"/>
                  <a:gd name="connsiteY65" fmla="*/ 52197 h 363855"/>
                  <a:gd name="connsiteX66" fmla="*/ 107632 w 365188"/>
                  <a:gd name="connsiteY66" fmla="*/ 16097 h 363855"/>
                  <a:gd name="connsiteX67" fmla="*/ 114014 w 365188"/>
                  <a:gd name="connsiteY67" fmla="*/ 13335 h 363855"/>
                  <a:gd name="connsiteX68" fmla="*/ 128873 w 365188"/>
                  <a:gd name="connsiteY68" fmla="*/ 50101 h 363855"/>
                  <a:gd name="connsiteX69" fmla="*/ 123920 w 365188"/>
                  <a:gd name="connsiteY69" fmla="*/ 52197 h 363855"/>
                  <a:gd name="connsiteX70" fmla="*/ 188309 w 365188"/>
                  <a:gd name="connsiteY70" fmla="*/ 39719 h 363855"/>
                  <a:gd name="connsiteX71" fmla="*/ 182880 w 365188"/>
                  <a:gd name="connsiteY71" fmla="*/ 39624 h 363855"/>
                  <a:gd name="connsiteX72" fmla="*/ 182404 w 365188"/>
                  <a:gd name="connsiteY72" fmla="*/ 39624 h 363855"/>
                  <a:gd name="connsiteX73" fmla="*/ 182118 w 365188"/>
                  <a:gd name="connsiteY73" fmla="*/ 0 h 363855"/>
                  <a:gd name="connsiteX74" fmla="*/ 182880 w 365188"/>
                  <a:gd name="connsiteY74" fmla="*/ 0 h 363855"/>
                  <a:gd name="connsiteX75" fmla="*/ 189833 w 365188"/>
                  <a:gd name="connsiteY75" fmla="*/ 95 h 363855"/>
                  <a:gd name="connsiteX76" fmla="*/ 188309 w 365188"/>
                  <a:gd name="connsiteY76" fmla="*/ 39719 h 36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365188" h="363855">
                    <a:moveTo>
                      <a:pt x="214408" y="363855"/>
                    </a:moveTo>
                    <a:lnTo>
                      <a:pt x="207645" y="324803"/>
                    </a:lnTo>
                    <a:cubicBezTo>
                      <a:pt x="209455" y="324517"/>
                      <a:pt x="211264" y="324136"/>
                      <a:pt x="212979" y="323755"/>
                    </a:cubicBezTo>
                    <a:lnTo>
                      <a:pt x="221266" y="362522"/>
                    </a:lnTo>
                    <a:cubicBezTo>
                      <a:pt x="218980" y="362998"/>
                      <a:pt x="216694" y="363474"/>
                      <a:pt x="214408" y="363855"/>
                    </a:cubicBezTo>
                    <a:close/>
                    <a:moveTo>
                      <a:pt x="145066" y="362712"/>
                    </a:moveTo>
                    <a:cubicBezTo>
                      <a:pt x="142780" y="362236"/>
                      <a:pt x="140494" y="361760"/>
                      <a:pt x="138303" y="361188"/>
                    </a:cubicBezTo>
                    <a:lnTo>
                      <a:pt x="147923" y="322707"/>
                    </a:lnTo>
                    <a:cubicBezTo>
                      <a:pt x="149733" y="323183"/>
                      <a:pt x="151448" y="323564"/>
                      <a:pt x="153258" y="323945"/>
                    </a:cubicBezTo>
                    <a:lnTo>
                      <a:pt x="145066" y="362712"/>
                    </a:lnTo>
                    <a:close/>
                    <a:moveTo>
                      <a:pt x="285083" y="335470"/>
                    </a:moveTo>
                    <a:lnTo>
                      <a:pt x="262890" y="302609"/>
                    </a:lnTo>
                    <a:cubicBezTo>
                      <a:pt x="264414" y="301562"/>
                      <a:pt x="265938" y="300514"/>
                      <a:pt x="267367" y="299466"/>
                    </a:cubicBezTo>
                    <a:lnTo>
                      <a:pt x="290703" y="331470"/>
                    </a:lnTo>
                    <a:cubicBezTo>
                      <a:pt x="288893" y="332804"/>
                      <a:pt x="286988" y="334137"/>
                      <a:pt x="285083" y="335470"/>
                    </a:cubicBezTo>
                    <a:close/>
                    <a:moveTo>
                      <a:pt x="75438" y="331851"/>
                    </a:moveTo>
                    <a:cubicBezTo>
                      <a:pt x="73533" y="330518"/>
                      <a:pt x="71723" y="329089"/>
                      <a:pt x="69818" y="327660"/>
                    </a:cubicBezTo>
                    <a:lnTo>
                      <a:pt x="94298" y="296418"/>
                    </a:lnTo>
                    <a:cubicBezTo>
                      <a:pt x="95726" y="297561"/>
                      <a:pt x="97155" y="298609"/>
                      <a:pt x="98679" y="299752"/>
                    </a:cubicBezTo>
                    <a:lnTo>
                      <a:pt x="75438" y="331851"/>
                    </a:lnTo>
                    <a:close/>
                    <a:moveTo>
                      <a:pt x="338138" y="280797"/>
                    </a:moveTo>
                    <a:lnTo>
                      <a:pt x="304609" y="259651"/>
                    </a:lnTo>
                    <a:cubicBezTo>
                      <a:pt x="305562" y="258128"/>
                      <a:pt x="306514" y="256603"/>
                      <a:pt x="307467" y="254984"/>
                    </a:cubicBezTo>
                    <a:lnTo>
                      <a:pt x="341757" y="274796"/>
                    </a:lnTo>
                    <a:cubicBezTo>
                      <a:pt x="340519" y="276797"/>
                      <a:pt x="339376" y="278797"/>
                      <a:pt x="338138" y="280797"/>
                    </a:cubicBezTo>
                    <a:close/>
                    <a:moveTo>
                      <a:pt x="24289" y="275368"/>
                    </a:moveTo>
                    <a:cubicBezTo>
                      <a:pt x="23146" y="273368"/>
                      <a:pt x="22003" y="271367"/>
                      <a:pt x="20955" y="269367"/>
                    </a:cubicBezTo>
                    <a:lnTo>
                      <a:pt x="55912" y="250698"/>
                    </a:lnTo>
                    <a:cubicBezTo>
                      <a:pt x="56769" y="252317"/>
                      <a:pt x="57626" y="253937"/>
                      <a:pt x="58579" y="255461"/>
                    </a:cubicBezTo>
                    <a:lnTo>
                      <a:pt x="24289" y="275368"/>
                    </a:lnTo>
                    <a:close/>
                    <a:moveTo>
                      <a:pt x="364331" y="209169"/>
                    </a:moveTo>
                    <a:lnTo>
                      <a:pt x="325088" y="203645"/>
                    </a:lnTo>
                    <a:cubicBezTo>
                      <a:pt x="325374" y="201835"/>
                      <a:pt x="325564" y="200025"/>
                      <a:pt x="325755" y="198215"/>
                    </a:cubicBezTo>
                    <a:lnTo>
                      <a:pt x="365189" y="202311"/>
                    </a:lnTo>
                    <a:cubicBezTo>
                      <a:pt x="364903" y="204597"/>
                      <a:pt x="364617" y="206883"/>
                      <a:pt x="364331" y="209169"/>
                    </a:cubicBezTo>
                    <a:close/>
                    <a:moveTo>
                      <a:pt x="571" y="202978"/>
                    </a:moveTo>
                    <a:cubicBezTo>
                      <a:pt x="285" y="200692"/>
                      <a:pt x="95" y="198311"/>
                      <a:pt x="0" y="196024"/>
                    </a:cubicBezTo>
                    <a:lnTo>
                      <a:pt x="39529" y="193262"/>
                    </a:lnTo>
                    <a:cubicBezTo>
                      <a:pt x="39624" y="195072"/>
                      <a:pt x="39814" y="196882"/>
                      <a:pt x="40005" y="198691"/>
                    </a:cubicBezTo>
                    <a:lnTo>
                      <a:pt x="571" y="202978"/>
                    </a:lnTo>
                    <a:close/>
                    <a:moveTo>
                      <a:pt x="321088" y="144018"/>
                    </a:moveTo>
                    <a:cubicBezTo>
                      <a:pt x="320611" y="142303"/>
                      <a:pt x="320040" y="140494"/>
                      <a:pt x="319468" y="138779"/>
                    </a:cubicBezTo>
                    <a:lnTo>
                      <a:pt x="357188" y="126492"/>
                    </a:lnTo>
                    <a:cubicBezTo>
                      <a:pt x="357950" y="128683"/>
                      <a:pt x="358616" y="130874"/>
                      <a:pt x="359188" y="133160"/>
                    </a:cubicBezTo>
                    <a:lnTo>
                      <a:pt x="321088" y="144018"/>
                    </a:lnTo>
                    <a:close/>
                    <a:moveTo>
                      <a:pt x="46006" y="139255"/>
                    </a:moveTo>
                    <a:lnTo>
                      <a:pt x="8287" y="127159"/>
                    </a:lnTo>
                    <a:cubicBezTo>
                      <a:pt x="8954" y="124968"/>
                      <a:pt x="9716" y="122777"/>
                      <a:pt x="10573" y="120587"/>
                    </a:cubicBezTo>
                    <a:lnTo>
                      <a:pt x="47816" y="134112"/>
                    </a:lnTo>
                    <a:cubicBezTo>
                      <a:pt x="47149" y="135826"/>
                      <a:pt x="46577" y="137541"/>
                      <a:pt x="46006" y="139255"/>
                    </a:cubicBezTo>
                    <a:close/>
                    <a:moveTo>
                      <a:pt x="293179" y="91249"/>
                    </a:moveTo>
                    <a:cubicBezTo>
                      <a:pt x="292036" y="89821"/>
                      <a:pt x="290798" y="88487"/>
                      <a:pt x="289560" y="87154"/>
                    </a:cubicBezTo>
                    <a:lnTo>
                      <a:pt x="318992" y="60579"/>
                    </a:lnTo>
                    <a:cubicBezTo>
                      <a:pt x="320516" y="62293"/>
                      <a:pt x="322040" y="64008"/>
                      <a:pt x="323564" y="65818"/>
                    </a:cubicBezTo>
                    <a:lnTo>
                      <a:pt x="293179" y="91249"/>
                    </a:lnTo>
                    <a:close/>
                    <a:moveTo>
                      <a:pt x="75724" y="87440"/>
                    </a:moveTo>
                    <a:lnTo>
                      <a:pt x="46196" y="61055"/>
                    </a:lnTo>
                    <a:cubicBezTo>
                      <a:pt x="47720" y="59341"/>
                      <a:pt x="49339" y="57626"/>
                      <a:pt x="50959" y="55912"/>
                    </a:cubicBezTo>
                    <a:lnTo>
                      <a:pt x="79439" y="83439"/>
                    </a:lnTo>
                    <a:cubicBezTo>
                      <a:pt x="78200" y="84772"/>
                      <a:pt x="76962" y="86106"/>
                      <a:pt x="75724" y="87440"/>
                    </a:cubicBezTo>
                    <a:close/>
                    <a:moveTo>
                      <a:pt x="246221" y="54293"/>
                    </a:moveTo>
                    <a:cubicBezTo>
                      <a:pt x="244602" y="53530"/>
                      <a:pt x="242888" y="52673"/>
                      <a:pt x="241268" y="52007"/>
                    </a:cubicBezTo>
                    <a:lnTo>
                      <a:pt x="257366" y="15811"/>
                    </a:lnTo>
                    <a:cubicBezTo>
                      <a:pt x="259461" y="16764"/>
                      <a:pt x="261651" y="17716"/>
                      <a:pt x="263747" y="18764"/>
                    </a:cubicBezTo>
                    <a:lnTo>
                      <a:pt x="246221" y="54293"/>
                    </a:lnTo>
                    <a:close/>
                    <a:moveTo>
                      <a:pt x="123920" y="52197"/>
                    </a:moveTo>
                    <a:lnTo>
                      <a:pt x="107632" y="16097"/>
                    </a:lnTo>
                    <a:cubicBezTo>
                      <a:pt x="109728" y="15145"/>
                      <a:pt x="111919" y="14192"/>
                      <a:pt x="114014" y="13335"/>
                    </a:cubicBezTo>
                    <a:lnTo>
                      <a:pt x="128873" y="50101"/>
                    </a:lnTo>
                    <a:cubicBezTo>
                      <a:pt x="127254" y="50673"/>
                      <a:pt x="125539" y="51435"/>
                      <a:pt x="123920" y="52197"/>
                    </a:cubicBezTo>
                    <a:close/>
                    <a:moveTo>
                      <a:pt x="188309" y="39719"/>
                    </a:moveTo>
                    <a:cubicBezTo>
                      <a:pt x="186500" y="39624"/>
                      <a:pt x="184690" y="39624"/>
                      <a:pt x="182880" y="39624"/>
                    </a:cubicBezTo>
                    <a:lnTo>
                      <a:pt x="182404" y="39624"/>
                    </a:lnTo>
                    <a:lnTo>
                      <a:pt x="182118" y="0"/>
                    </a:lnTo>
                    <a:lnTo>
                      <a:pt x="182880" y="0"/>
                    </a:lnTo>
                    <a:cubicBezTo>
                      <a:pt x="185261" y="0"/>
                      <a:pt x="187547" y="0"/>
                      <a:pt x="189833" y="95"/>
                    </a:cubicBezTo>
                    <a:lnTo>
                      <a:pt x="188309" y="39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B6950213-2B08-4EC0-A815-654A7D8E9B90}"/>
                  </a:ext>
                </a:extLst>
              </p:cNvPr>
              <p:cNvSpPr/>
              <p:nvPr/>
            </p:nvSpPr>
            <p:spPr>
              <a:xfrm>
                <a:off x="7752683" y="2193988"/>
                <a:ext cx="233457" cy="231076"/>
              </a:xfrm>
              <a:custGeom>
                <a:avLst/>
                <a:gdLst>
                  <a:gd name="connsiteX0" fmla="*/ 149733 w 233457"/>
                  <a:gd name="connsiteY0" fmla="*/ 231077 h 231076"/>
                  <a:gd name="connsiteX1" fmla="*/ 138493 w 233457"/>
                  <a:gd name="connsiteY1" fmla="*/ 193072 h 231076"/>
                  <a:gd name="connsiteX2" fmla="*/ 143256 w 233457"/>
                  <a:gd name="connsiteY2" fmla="*/ 191548 h 231076"/>
                  <a:gd name="connsiteX3" fmla="*/ 156877 w 233457"/>
                  <a:gd name="connsiteY3" fmla="*/ 228791 h 231076"/>
                  <a:gd name="connsiteX4" fmla="*/ 149733 w 233457"/>
                  <a:gd name="connsiteY4" fmla="*/ 231077 h 231076"/>
                  <a:gd name="connsiteX5" fmla="*/ 76105 w 233457"/>
                  <a:gd name="connsiteY5" fmla="*/ 228886 h 231076"/>
                  <a:gd name="connsiteX6" fmla="*/ 69152 w 233457"/>
                  <a:gd name="connsiteY6" fmla="*/ 226124 h 231076"/>
                  <a:gd name="connsiteX7" fmla="*/ 84963 w 233457"/>
                  <a:gd name="connsiteY7" fmla="*/ 189738 h 231076"/>
                  <a:gd name="connsiteX8" fmla="*/ 89631 w 233457"/>
                  <a:gd name="connsiteY8" fmla="*/ 191548 h 231076"/>
                  <a:gd name="connsiteX9" fmla="*/ 76105 w 233457"/>
                  <a:gd name="connsiteY9" fmla="*/ 228886 h 231076"/>
                  <a:gd name="connsiteX10" fmla="*/ 214503 w 233457"/>
                  <a:gd name="connsiteY10" fmla="*/ 183166 h 231076"/>
                  <a:gd name="connsiteX11" fmla="*/ 181451 w 233457"/>
                  <a:gd name="connsiteY11" fmla="*/ 161258 h 231076"/>
                  <a:gd name="connsiteX12" fmla="*/ 184118 w 233457"/>
                  <a:gd name="connsiteY12" fmla="*/ 157067 h 231076"/>
                  <a:gd name="connsiteX13" fmla="*/ 218408 w 233457"/>
                  <a:gd name="connsiteY13" fmla="*/ 176879 h 231076"/>
                  <a:gd name="connsiteX14" fmla="*/ 214503 w 233457"/>
                  <a:gd name="connsiteY14" fmla="*/ 183166 h 231076"/>
                  <a:gd name="connsiteX15" fmla="*/ 14288 w 233457"/>
                  <a:gd name="connsiteY15" fmla="*/ 177165 h 231076"/>
                  <a:gd name="connsiteX16" fmla="*/ 10763 w 233457"/>
                  <a:gd name="connsiteY16" fmla="*/ 170593 h 231076"/>
                  <a:gd name="connsiteX17" fmla="*/ 46197 w 233457"/>
                  <a:gd name="connsiteY17" fmla="*/ 152876 h 231076"/>
                  <a:gd name="connsiteX18" fmla="*/ 48578 w 233457"/>
                  <a:gd name="connsiteY18" fmla="*/ 157258 h 231076"/>
                  <a:gd name="connsiteX19" fmla="*/ 14288 w 233457"/>
                  <a:gd name="connsiteY19" fmla="*/ 177165 h 231076"/>
                  <a:gd name="connsiteX20" fmla="*/ 194024 w 233457"/>
                  <a:gd name="connsiteY20" fmla="*/ 109157 h 231076"/>
                  <a:gd name="connsiteX21" fmla="*/ 193357 w 233457"/>
                  <a:gd name="connsiteY21" fmla="*/ 104299 h 231076"/>
                  <a:gd name="connsiteX22" fmla="*/ 232410 w 233457"/>
                  <a:gd name="connsiteY22" fmla="*/ 97441 h 231076"/>
                  <a:gd name="connsiteX23" fmla="*/ 233458 w 233457"/>
                  <a:gd name="connsiteY23" fmla="*/ 104870 h 231076"/>
                  <a:gd name="connsiteX24" fmla="*/ 194024 w 233457"/>
                  <a:gd name="connsiteY24" fmla="*/ 109157 h 231076"/>
                  <a:gd name="connsiteX25" fmla="*/ 39053 w 233457"/>
                  <a:gd name="connsiteY25" fmla="*/ 104585 h 231076"/>
                  <a:gd name="connsiteX26" fmla="*/ 0 w 233457"/>
                  <a:gd name="connsiteY26" fmla="*/ 97822 h 231076"/>
                  <a:gd name="connsiteX27" fmla="*/ 1524 w 233457"/>
                  <a:gd name="connsiteY27" fmla="*/ 90488 h 231076"/>
                  <a:gd name="connsiteX28" fmla="*/ 40100 w 233457"/>
                  <a:gd name="connsiteY28" fmla="*/ 99632 h 231076"/>
                  <a:gd name="connsiteX29" fmla="*/ 39053 w 233457"/>
                  <a:gd name="connsiteY29" fmla="*/ 104585 h 231076"/>
                  <a:gd name="connsiteX30" fmla="*/ 170212 w 233457"/>
                  <a:gd name="connsiteY30" fmla="*/ 61246 h 231076"/>
                  <a:gd name="connsiteX31" fmla="*/ 166497 w 233457"/>
                  <a:gd name="connsiteY31" fmla="*/ 57912 h 231076"/>
                  <a:gd name="connsiteX32" fmla="*/ 191929 w 233457"/>
                  <a:gd name="connsiteY32" fmla="*/ 27527 h 231076"/>
                  <a:gd name="connsiteX33" fmla="*/ 197548 w 233457"/>
                  <a:gd name="connsiteY33" fmla="*/ 32480 h 231076"/>
                  <a:gd name="connsiteX34" fmla="*/ 170212 w 233457"/>
                  <a:gd name="connsiteY34" fmla="*/ 61246 h 231076"/>
                  <a:gd name="connsiteX35" fmla="*/ 65723 w 233457"/>
                  <a:gd name="connsiteY35" fmla="*/ 58103 h 231076"/>
                  <a:gd name="connsiteX36" fmla="*/ 40100 w 233457"/>
                  <a:gd name="connsiteY36" fmla="*/ 27813 h 231076"/>
                  <a:gd name="connsiteX37" fmla="*/ 45911 w 233457"/>
                  <a:gd name="connsiteY37" fmla="*/ 23146 h 231076"/>
                  <a:gd name="connsiteX38" fmla="*/ 69532 w 233457"/>
                  <a:gd name="connsiteY38" fmla="*/ 54959 h 231076"/>
                  <a:gd name="connsiteX39" fmla="*/ 65723 w 233457"/>
                  <a:gd name="connsiteY39" fmla="*/ 58103 h 231076"/>
                  <a:gd name="connsiteX40" fmla="*/ 121253 w 233457"/>
                  <a:gd name="connsiteY40" fmla="*/ 39815 h 231076"/>
                  <a:gd name="connsiteX41" fmla="*/ 116300 w 233457"/>
                  <a:gd name="connsiteY41" fmla="*/ 39624 h 231076"/>
                  <a:gd name="connsiteX42" fmla="*/ 115919 w 233457"/>
                  <a:gd name="connsiteY42" fmla="*/ 39624 h 231076"/>
                  <a:gd name="connsiteX43" fmla="*/ 115919 w 233457"/>
                  <a:gd name="connsiteY43" fmla="*/ 0 h 231076"/>
                  <a:gd name="connsiteX44" fmla="*/ 116300 w 233457"/>
                  <a:gd name="connsiteY44" fmla="*/ 0 h 231076"/>
                  <a:gd name="connsiteX45" fmla="*/ 123730 w 233457"/>
                  <a:gd name="connsiteY45" fmla="*/ 191 h 231076"/>
                  <a:gd name="connsiteX46" fmla="*/ 121253 w 233457"/>
                  <a:gd name="connsiteY46" fmla="*/ 39815 h 23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33457" h="231076">
                    <a:moveTo>
                      <a:pt x="149733" y="231077"/>
                    </a:moveTo>
                    <a:lnTo>
                      <a:pt x="138493" y="193072"/>
                    </a:lnTo>
                    <a:cubicBezTo>
                      <a:pt x="140113" y="192596"/>
                      <a:pt x="141637" y="192119"/>
                      <a:pt x="143256" y="191548"/>
                    </a:cubicBezTo>
                    <a:lnTo>
                      <a:pt x="156877" y="228791"/>
                    </a:lnTo>
                    <a:cubicBezTo>
                      <a:pt x="154496" y="229553"/>
                      <a:pt x="152115" y="230315"/>
                      <a:pt x="149733" y="231077"/>
                    </a:cubicBezTo>
                    <a:close/>
                    <a:moveTo>
                      <a:pt x="76105" y="228886"/>
                    </a:moveTo>
                    <a:cubicBezTo>
                      <a:pt x="73819" y="228029"/>
                      <a:pt x="71438" y="227076"/>
                      <a:pt x="69152" y="226124"/>
                    </a:cubicBezTo>
                    <a:lnTo>
                      <a:pt x="84963" y="189738"/>
                    </a:lnTo>
                    <a:cubicBezTo>
                      <a:pt x="86487" y="190405"/>
                      <a:pt x="88011" y="190976"/>
                      <a:pt x="89631" y="191548"/>
                    </a:cubicBezTo>
                    <a:lnTo>
                      <a:pt x="76105" y="228886"/>
                    </a:lnTo>
                    <a:close/>
                    <a:moveTo>
                      <a:pt x="214503" y="183166"/>
                    </a:moveTo>
                    <a:lnTo>
                      <a:pt x="181451" y="161258"/>
                    </a:lnTo>
                    <a:cubicBezTo>
                      <a:pt x="182404" y="159925"/>
                      <a:pt x="183261" y="158496"/>
                      <a:pt x="184118" y="157067"/>
                    </a:cubicBezTo>
                    <a:lnTo>
                      <a:pt x="218408" y="176879"/>
                    </a:lnTo>
                    <a:cubicBezTo>
                      <a:pt x="217170" y="178880"/>
                      <a:pt x="215932" y="181070"/>
                      <a:pt x="214503" y="183166"/>
                    </a:cubicBezTo>
                    <a:close/>
                    <a:moveTo>
                      <a:pt x="14288" y="177165"/>
                    </a:moveTo>
                    <a:cubicBezTo>
                      <a:pt x="13049" y="175070"/>
                      <a:pt x="11811" y="172784"/>
                      <a:pt x="10763" y="170593"/>
                    </a:cubicBezTo>
                    <a:lnTo>
                      <a:pt x="46197" y="152876"/>
                    </a:lnTo>
                    <a:cubicBezTo>
                      <a:pt x="46958" y="154400"/>
                      <a:pt x="47720" y="155829"/>
                      <a:pt x="48578" y="157258"/>
                    </a:cubicBezTo>
                    <a:lnTo>
                      <a:pt x="14288" y="177165"/>
                    </a:lnTo>
                    <a:close/>
                    <a:moveTo>
                      <a:pt x="194024" y="109157"/>
                    </a:moveTo>
                    <a:cubicBezTo>
                      <a:pt x="193834" y="107537"/>
                      <a:pt x="193643" y="105823"/>
                      <a:pt x="193357" y="104299"/>
                    </a:cubicBezTo>
                    <a:lnTo>
                      <a:pt x="232410" y="97441"/>
                    </a:lnTo>
                    <a:cubicBezTo>
                      <a:pt x="232886" y="99917"/>
                      <a:pt x="233172" y="102394"/>
                      <a:pt x="233458" y="104870"/>
                    </a:cubicBezTo>
                    <a:lnTo>
                      <a:pt x="194024" y="109157"/>
                    </a:lnTo>
                    <a:close/>
                    <a:moveTo>
                      <a:pt x="39053" y="104585"/>
                    </a:moveTo>
                    <a:lnTo>
                      <a:pt x="0" y="97822"/>
                    </a:lnTo>
                    <a:cubicBezTo>
                      <a:pt x="381" y="95345"/>
                      <a:pt x="953" y="92964"/>
                      <a:pt x="1524" y="90488"/>
                    </a:cubicBezTo>
                    <a:lnTo>
                      <a:pt x="40100" y="99632"/>
                    </a:lnTo>
                    <a:cubicBezTo>
                      <a:pt x="39719" y="101251"/>
                      <a:pt x="39338" y="102870"/>
                      <a:pt x="39053" y="104585"/>
                    </a:cubicBezTo>
                    <a:close/>
                    <a:moveTo>
                      <a:pt x="170212" y="61246"/>
                    </a:moveTo>
                    <a:cubicBezTo>
                      <a:pt x="168973" y="60103"/>
                      <a:pt x="167735" y="58960"/>
                      <a:pt x="166497" y="57912"/>
                    </a:cubicBezTo>
                    <a:lnTo>
                      <a:pt x="191929" y="27527"/>
                    </a:lnTo>
                    <a:cubicBezTo>
                      <a:pt x="193834" y="29147"/>
                      <a:pt x="195739" y="30766"/>
                      <a:pt x="197548" y="32480"/>
                    </a:cubicBezTo>
                    <a:lnTo>
                      <a:pt x="170212" y="61246"/>
                    </a:lnTo>
                    <a:close/>
                    <a:moveTo>
                      <a:pt x="65723" y="58103"/>
                    </a:moveTo>
                    <a:lnTo>
                      <a:pt x="40100" y="27813"/>
                    </a:lnTo>
                    <a:cubicBezTo>
                      <a:pt x="42006" y="26194"/>
                      <a:pt x="43910" y="24670"/>
                      <a:pt x="45911" y="23146"/>
                    </a:cubicBezTo>
                    <a:lnTo>
                      <a:pt x="69532" y="54959"/>
                    </a:lnTo>
                    <a:cubicBezTo>
                      <a:pt x="68294" y="56007"/>
                      <a:pt x="66961" y="57055"/>
                      <a:pt x="65723" y="58103"/>
                    </a:cubicBezTo>
                    <a:close/>
                    <a:moveTo>
                      <a:pt x="121253" y="39815"/>
                    </a:moveTo>
                    <a:cubicBezTo>
                      <a:pt x="119634" y="39719"/>
                      <a:pt x="117920" y="39624"/>
                      <a:pt x="116300" y="39624"/>
                    </a:cubicBezTo>
                    <a:lnTo>
                      <a:pt x="115919" y="39624"/>
                    </a:lnTo>
                    <a:lnTo>
                      <a:pt x="115919" y="0"/>
                    </a:lnTo>
                    <a:lnTo>
                      <a:pt x="116300" y="0"/>
                    </a:lnTo>
                    <a:cubicBezTo>
                      <a:pt x="118777" y="0"/>
                      <a:pt x="121253" y="95"/>
                      <a:pt x="123730" y="191"/>
                    </a:cubicBezTo>
                    <a:lnTo>
                      <a:pt x="121253" y="398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9" name="Rounded Rectangle 7">
            <a:extLst>
              <a:ext uri="{FF2B5EF4-FFF2-40B4-BE49-F238E27FC236}">
                <a16:creationId xmlns:a16="http://schemas.microsoft.com/office/drawing/2014/main" id="{3CB53F42-4C62-479B-9186-461E7DEDD095}"/>
              </a:ext>
            </a:extLst>
          </p:cNvPr>
          <p:cNvSpPr/>
          <p:nvPr/>
        </p:nvSpPr>
        <p:spPr>
          <a:xfrm rot="2700000">
            <a:off x="3799606" y="1161733"/>
            <a:ext cx="4570382" cy="4570364"/>
          </a:xfrm>
          <a:prstGeom prst="roundRect">
            <a:avLst>
              <a:gd name="adj" fmla="val 34663"/>
            </a:avLst>
          </a:prstGeom>
          <a:gradFill>
            <a:gsLst>
              <a:gs pos="0">
                <a:srgbClr val="00BCD4"/>
              </a:gs>
              <a:gs pos="100000">
                <a:srgbClr val="4CEBFF">
                  <a:alpha val="0"/>
                </a:srgbClr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850FFAF-B50C-4837-BEE7-383FF7F9D37E}"/>
              </a:ext>
            </a:extLst>
          </p:cNvPr>
          <p:cNvGrpSpPr/>
          <p:nvPr/>
        </p:nvGrpSpPr>
        <p:grpSpPr>
          <a:xfrm>
            <a:off x="4436139" y="1866883"/>
            <a:ext cx="3319720" cy="3319732"/>
            <a:chOff x="515494" y="2169894"/>
            <a:chExt cx="3319720" cy="3319732"/>
          </a:xfrm>
        </p:grpSpPr>
        <p:sp>
          <p:nvSpPr>
            <p:cNvPr id="131" name="Rounded Rectangle 7">
              <a:extLst>
                <a:ext uri="{FF2B5EF4-FFF2-40B4-BE49-F238E27FC236}">
                  <a16:creationId xmlns:a16="http://schemas.microsoft.com/office/drawing/2014/main" id="{E4A07B90-BD4A-488D-8C46-98337DBDBDA7}"/>
                </a:ext>
              </a:extLst>
            </p:cNvPr>
            <p:cNvSpPr/>
            <p:nvPr/>
          </p:nvSpPr>
          <p:spPr>
            <a:xfrm rot="2700000">
              <a:off x="515488" y="2169900"/>
              <a:ext cx="3319732" cy="3319720"/>
            </a:xfrm>
            <a:prstGeom prst="roundRect">
              <a:avLst>
                <a:gd name="adj" fmla="val 34663"/>
              </a:avLst>
            </a:prstGeom>
            <a:solidFill>
              <a:srgbClr val="00BC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Title 3">
              <a:extLst>
                <a:ext uri="{FF2B5EF4-FFF2-40B4-BE49-F238E27FC236}">
                  <a16:creationId xmlns:a16="http://schemas.microsoft.com/office/drawing/2014/main" id="{BE5AD8F6-E11F-4683-A39B-54D62A0E41C3}"/>
                </a:ext>
              </a:extLst>
            </p:cNvPr>
            <p:cNvSpPr txBox="1">
              <a:spLocks/>
            </p:cNvSpPr>
            <p:nvPr/>
          </p:nvSpPr>
          <p:spPr>
            <a:xfrm>
              <a:off x="989512" y="3469787"/>
              <a:ext cx="2349283" cy="6695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40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项目介绍</a:t>
              </a:r>
            </a:p>
          </p:txBody>
        </p:sp>
        <p:sp>
          <p:nvSpPr>
            <p:cNvPr id="133" name="Title 3">
              <a:extLst>
                <a:ext uri="{FF2B5EF4-FFF2-40B4-BE49-F238E27FC236}">
                  <a16:creationId xmlns:a16="http://schemas.microsoft.com/office/drawing/2014/main" id="{4BB9252C-1CF7-4730-AF37-9E33D9AECD93}"/>
                </a:ext>
              </a:extLst>
            </p:cNvPr>
            <p:cNvSpPr txBox="1">
              <a:spLocks/>
            </p:cNvSpPr>
            <p:nvPr/>
          </p:nvSpPr>
          <p:spPr>
            <a:xfrm>
              <a:off x="1270266" y="2498867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72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01</a:t>
              </a:r>
              <a:endParaRPr lang="en-US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66E88D8D-E984-4711-8986-FF4ED3A14EBA}"/>
              </a:ext>
            </a:extLst>
          </p:cNvPr>
          <p:cNvSpPr txBox="1"/>
          <p:nvPr/>
        </p:nvSpPr>
        <p:spPr>
          <a:xfrm>
            <a:off x="4844249" y="3797621"/>
            <a:ext cx="2503501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B633FEDF-423E-49D0-99AB-8166574BF9A5}"/>
              </a:ext>
            </a:extLst>
          </p:cNvPr>
          <p:cNvSpPr txBox="1"/>
          <p:nvPr/>
        </p:nvSpPr>
        <p:spPr>
          <a:xfrm>
            <a:off x="-67088657" y="-38582209"/>
            <a:ext cx="62338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346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Diagramm 3">
            <a:extLst>
              <a:ext uri="{FF2B5EF4-FFF2-40B4-BE49-F238E27FC236}">
                <a16:creationId xmlns:a16="http://schemas.microsoft.com/office/drawing/2014/main" id="{B8F00398-6E01-4BBE-A45B-32085FB24A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562670"/>
              </p:ext>
            </p:extLst>
          </p:nvPr>
        </p:nvGraphicFramePr>
        <p:xfrm>
          <a:off x="1" y="1933879"/>
          <a:ext cx="12192000" cy="5433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0" name="Group 31">
            <a:extLst>
              <a:ext uri="{FF2B5EF4-FFF2-40B4-BE49-F238E27FC236}">
                <a16:creationId xmlns:a16="http://schemas.microsoft.com/office/drawing/2014/main" id="{C1A5F06B-6F37-46A9-8477-4E9525EAB529}"/>
              </a:ext>
            </a:extLst>
          </p:cNvPr>
          <p:cNvGrpSpPr/>
          <p:nvPr/>
        </p:nvGrpSpPr>
        <p:grpSpPr>
          <a:xfrm>
            <a:off x="8374533" y="1662522"/>
            <a:ext cx="2589152" cy="2200764"/>
            <a:chOff x="7477924" y="2592284"/>
            <a:chExt cx="2589152" cy="2200764"/>
          </a:xfrm>
        </p:grpSpPr>
        <p:grpSp>
          <p:nvGrpSpPr>
            <p:cNvPr id="41" name="Group 30">
              <a:extLst>
                <a:ext uri="{FF2B5EF4-FFF2-40B4-BE49-F238E27FC236}">
                  <a16:creationId xmlns:a16="http://schemas.microsoft.com/office/drawing/2014/main" id="{B690C958-C831-4720-9E8D-E9077D62ACF1}"/>
                </a:ext>
              </a:extLst>
            </p:cNvPr>
            <p:cNvGrpSpPr/>
            <p:nvPr/>
          </p:nvGrpSpPr>
          <p:grpSpPr>
            <a:xfrm>
              <a:off x="7477924" y="2592284"/>
              <a:ext cx="2589152" cy="2200764"/>
              <a:chOff x="7477924" y="2592284"/>
              <a:chExt cx="2589152" cy="2200764"/>
            </a:xfrm>
          </p:grpSpPr>
          <p:sp>
            <p:nvSpPr>
              <p:cNvPr id="47" name="Rounded Rectangle 28">
                <a:extLst>
                  <a:ext uri="{FF2B5EF4-FFF2-40B4-BE49-F238E27FC236}">
                    <a16:creationId xmlns:a16="http://schemas.microsoft.com/office/drawing/2014/main" id="{BFB405D4-7806-45A7-8437-EF8B8AC5E601}"/>
                  </a:ext>
                </a:extLst>
              </p:cNvPr>
              <p:cNvSpPr/>
              <p:nvPr/>
            </p:nvSpPr>
            <p:spPr>
              <a:xfrm>
                <a:off x="7477924" y="2592284"/>
                <a:ext cx="2589152" cy="2139050"/>
              </a:xfrm>
              <a:prstGeom prst="roundRect">
                <a:avLst>
                  <a:gd name="adj" fmla="val 12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dist="2540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8" name="Rectangle 29">
                <a:extLst>
                  <a:ext uri="{FF2B5EF4-FFF2-40B4-BE49-F238E27FC236}">
                    <a16:creationId xmlns:a16="http://schemas.microsoft.com/office/drawing/2014/main" id="{003048FA-5FC3-49ED-813A-4D59DD48BFA9}"/>
                  </a:ext>
                </a:extLst>
              </p:cNvPr>
              <p:cNvSpPr/>
              <p:nvPr/>
            </p:nvSpPr>
            <p:spPr>
              <a:xfrm rot="2700000">
                <a:off x="7650102" y="4458511"/>
                <a:ext cx="334537" cy="3345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Title 3">
              <a:extLst>
                <a:ext uri="{FF2B5EF4-FFF2-40B4-BE49-F238E27FC236}">
                  <a16:creationId xmlns:a16="http://schemas.microsoft.com/office/drawing/2014/main" id="{6059E136-037E-4316-8F75-17BC3042DACC}"/>
                </a:ext>
              </a:extLst>
            </p:cNvPr>
            <p:cNvSpPr txBox="1">
              <a:spLocks/>
            </p:cNvSpPr>
            <p:nvPr/>
          </p:nvSpPr>
          <p:spPr>
            <a:xfrm>
              <a:off x="7644422" y="2973412"/>
              <a:ext cx="2252182" cy="95655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171450" indent="-171450">
                <a:lnSpc>
                  <a:spcPct val="100000"/>
                </a:lnSpc>
                <a:spcBef>
                  <a:spcPts val="1200"/>
                </a:spcBef>
                <a:buClr>
                  <a:schemeClr val="bg1">
                    <a:lumMod val="50000"/>
                  </a:schemeClr>
                </a:buClr>
                <a:buSzPct val="150000"/>
                <a:buFont typeface="Wingdings" panose="05000000000000000000" pitchFamily="2" charset="2"/>
                <a:buChar char="ü"/>
              </a:pPr>
              <a:r>
                <a:rPr lang="zh-CN" altLang="en-US" sz="11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11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itle 3">
              <a:extLst>
                <a:ext uri="{FF2B5EF4-FFF2-40B4-BE49-F238E27FC236}">
                  <a16:creationId xmlns:a16="http://schemas.microsoft.com/office/drawing/2014/main" id="{8714E3BE-8841-40D9-B30E-7A7E96405D9D}"/>
                </a:ext>
              </a:extLst>
            </p:cNvPr>
            <p:cNvSpPr txBox="1">
              <a:spLocks/>
            </p:cNvSpPr>
            <p:nvPr/>
          </p:nvSpPr>
          <p:spPr>
            <a:xfrm>
              <a:off x="7644422" y="3750590"/>
              <a:ext cx="2252182" cy="95655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171450" indent="-171450">
                <a:lnSpc>
                  <a:spcPct val="100000"/>
                </a:lnSpc>
                <a:spcBef>
                  <a:spcPts val="1200"/>
                </a:spcBef>
                <a:buClr>
                  <a:schemeClr val="bg1">
                    <a:lumMod val="50000"/>
                  </a:schemeClr>
                </a:buClr>
                <a:buSzPct val="150000"/>
                <a:buFont typeface="Wingdings" panose="05000000000000000000" pitchFamily="2" charset="2"/>
                <a:buChar char="ü"/>
              </a:pPr>
              <a:r>
                <a:rPr lang="zh-CN" altLang="en-US" sz="11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11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Group 36">
            <a:extLst>
              <a:ext uri="{FF2B5EF4-FFF2-40B4-BE49-F238E27FC236}">
                <a16:creationId xmlns:a16="http://schemas.microsoft.com/office/drawing/2014/main" id="{4FD01696-B786-4828-90FC-65C9B15C214C}"/>
              </a:ext>
            </a:extLst>
          </p:cNvPr>
          <p:cNvGrpSpPr/>
          <p:nvPr/>
        </p:nvGrpSpPr>
        <p:grpSpPr>
          <a:xfrm>
            <a:off x="3967223" y="2114677"/>
            <a:ext cx="2253256" cy="955214"/>
            <a:chOff x="3115885" y="2535043"/>
            <a:chExt cx="2253256" cy="955214"/>
          </a:xfrm>
        </p:grpSpPr>
        <p:sp>
          <p:nvSpPr>
            <p:cNvPr id="50" name="Rounded Rectangle 32">
              <a:extLst>
                <a:ext uri="{FF2B5EF4-FFF2-40B4-BE49-F238E27FC236}">
                  <a16:creationId xmlns:a16="http://schemas.microsoft.com/office/drawing/2014/main" id="{C53D5416-3A00-4EB1-847B-C6840C0A4892}"/>
                </a:ext>
              </a:extLst>
            </p:cNvPr>
            <p:cNvSpPr/>
            <p:nvPr/>
          </p:nvSpPr>
          <p:spPr>
            <a:xfrm>
              <a:off x="3117639" y="2535043"/>
              <a:ext cx="2108566" cy="893499"/>
            </a:xfrm>
            <a:prstGeom prst="roundRect">
              <a:avLst>
                <a:gd name="adj" fmla="val 2063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Rectangle 33">
              <a:extLst>
                <a:ext uri="{FF2B5EF4-FFF2-40B4-BE49-F238E27FC236}">
                  <a16:creationId xmlns:a16="http://schemas.microsoft.com/office/drawing/2014/main" id="{1D2A5DDE-549F-4C65-A1FA-6511F2587E18}"/>
                </a:ext>
              </a:extLst>
            </p:cNvPr>
            <p:cNvSpPr/>
            <p:nvPr/>
          </p:nvSpPr>
          <p:spPr>
            <a:xfrm rot="2700000">
              <a:off x="3289817" y="3155720"/>
              <a:ext cx="334537" cy="3345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Title 3">
              <a:extLst>
                <a:ext uri="{FF2B5EF4-FFF2-40B4-BE49-F238E27FC236}">
                  <a16:creationId xmlns:a16="http://schemas.microsoft.com/office/drawing/2014/main" id="{40C328B0-960C-47CC-B1E5-FC4B7C51FA37}"/>
                </a:ext>
              </a:extLst>
            </p:cNvPr>
            <p:cNvSpPr txBox="1">
              <a:spLocks/>
            </p:cNvSpPr>
            <p:nvPr/>
          </p:nvSpPr>
          <p:spPr>
            <a:xfrm>
              <a:off x="3115885" y="2652965"/>
              <a:ext cx="2253256" cy="3872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+mn-lt"/>
                  <a:ea typeface="+mn-ea"/>
                  <a:cs typeface="+mn-ea"/>
                  <a:sym typeface="+mn-lt"/>
                </a:rPr>
                <a:t>￥ 666,600</a:t>
              </a:r>
              <a:endParaRPr lang="en-US" sz="1050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Title 3">
              <a:extLst>
                <a:ext uri="{FF2B5EF4-FFF2-40B4-BE49-F238E27FC236}">
                  <a16:creationId xmlns:a16="http://schemas.microsoft.com/office/drawing/2014/main" id="{4562A521-3B29-4A36-A0BC-C64CF9E86330}"/>
                </a:ext>
              </a:extLst>
            </p:cNvPr>
            <p:cNvSpPr txBox="1">
              <a:spLocks/>
            </p:cNvSpPr>
            <p:nvPr/>
          </p:nvSpPr>
          <p:spPr>
            <a:xfrm>
              <a:off x="3220532" y="3051249"/>
              <a:ext cx="1785437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100" b="0" dirty="0">
                  <a:solidFill>
                    <a:schemeClr val="tx1">
                      <a:alpha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  <a:endParaRPr lang="en-US" sz="500" b="0" dirty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C2C9165-332A-4589-AE88-94967FEE87AD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21" name="Rounded Rectangle 7">
              <a:extLst>
                <a:ext uri="{FF2B5EF4-FFF2-40B4-BE49-F238E27FC236}">
                  <a16:creationId xmlns:a16="http://schemas.microsoft.com/office/drawing/2014/main" id="{80A00D84-43A7-41B3-9744-1249FD34D8C1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Title 3">
              <a:extLst>
                <a:ext uri="{FF2B5EF4-FFF2-40B4-BE49-F238E27FC236}">
                  <a16:creationId xmlns:a16="http://schemas.microsoft.com/office/drawing/2014/main" id="{FB2DDC67-69CF-468A-A555-CBD87E7842AE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04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08C7C8B-E44C-4E56-9554-E111D68776AF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合作目标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4DB3FD3-9D9E-4BE7-A670-1027A36275B7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2115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11">
            <a:extLst>
              <a:ext uri="{FF2B5EF4-FFF2-40B4-BE49-F238E27FC236}">
                <a16:creationId xmlns:a16="http://schemas.microsoft.com/office/drawing/2014/main" id="{6AD9641B-EF16-4375-885D-824B4165C9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7022" y="5018082"/>
            <a:ext cx="7897953" cy="1027397"/>
          </a:xfrm>
          <a:prstGeom prst="rect">
            <a:avLst/>
          </a:prstGeom>
        </p:spPr>
      </p:pic>
      <p:grpSp>
        <p:nvGrpSpPr>
          <p:cNvPr id="64" name="Group 19">
            <a:extLst>
              <a:ext uri="{FF2B5EF4-FFF2-40B4-BE49-F238E27FC236}">
                <a16:creationId xmlns:a16="http://schemas.microsoft.com/office/drawing/2014/main" id="{B2CB7056-0577-43BB-9FC9-7A52C1A7EC6F}"/>
              </a:ext>
            </a:extLst>
          </p:cNvPr>
          <p:cNvGrpSpPr/>
          <p:nvPr/>
        </p:nvGrpSpPr>
        <p:grpSpPr>
          <a:xfrm>
            <a:off x="4986864" y="3731619"/>
            <a:ext cx="2218271" cy="1660529"/>
            <a:chOff x="3435347" y="2114551"/>
            <a:chExt cx="1663703" cy="1245397"/>
          </a:xfrm>
          <a:gradFill flip="none" rotWithShape="1">
            <a:gsLst>
              <a:gs pos="0">
                <a:srgbClr val="262626">
                  <a:lumMod val="10000"/>
                  <a:lumOff val="90000"/>
                  <a:shade val="30000"/>
                  <a:satMod val="115000"/>
                </a:srgbClr>
              </a:gs>
              <a:gs pos="50000">
                <a:srgbClr val="262626">
                  <a:lumMod val="10000"/>
                  <a:lumOff val="90000"/>
                  <a:shade val="67500"/>
                  <a:satMod val="115000"/>
                </a:srgbClr>
              </a:gs>
              <a:gs pos="100000">
                <a:srgbClr val="262626">
                  <a:lumMod val="10000"/>
                  <a:lumOff val="90000"/>
                  <a:shade val="100000"/>
                  <a:satMod val="115000"/>
                </a:srgbClr>
              </a:gs>
            </a:gsLst>
            <a:lin ang="5400000" scaled="1"/>
            <a:tileRect/>
          </a:gradFill>
        </p:grpSpPr>
        <p:sp>
          <p:nvSpPr>
            <p:cNvPr id="65" name="Freeform 17">
              <a:extLst>
                <a:ext uri="{FF2B5EF4-FFF2-40B4-BE49-F238E27FC236}">
                  <a16:creationId xmlns:a16="http://schemas.microsoft.com/office/drawing/2014/main" id="{2ACE18CF-1993-41B0-A5A5-8D837656831A}"/>
                </a:ext>
              </a:extLst>
            </p:cNvPr>
            <p:cNvSpPr/>
            <p:nvPr/>
          </p:nvSpPr>
          <p:spPr>
            <a:xfrm rot="5400000" flipH="1" flipV="1">
              <a:off x="4060427" y="2321323"/>
              <a:ext cx="1245396" cy="831851"/>
            </a:xfrm>
            <a:custGeom>
              <a:avLst/>
              <a:gdLst>
                <a:gd name="connsiteX0" fmla="*/ 1245396 w 1245396"/>
                <a:gd name="connsiteY0" fmla="*/ 1 h 831851"/>
                <a:gd name="connsiteX1" fmla="*/ 1062946 w 1245396"/>
                <a:gd name="connsiteY1" fmla="*/ 831851 h 831851"/>
                <a:gd name="connsiteX2" fmla="*/ 191295 w 1245396"/>
                <a:gd name="connsiteY2" fmla="*/ 831851 h 831851"/>
                <a:gd name="connsiteX3" fmla="*/ 191295 w 1245396"/>
                <a:gd name="connsiteY3" fmla="*/ 831851 h 831851"/>
                <a:gd name="connsiteX4" fmla="*/ 0 w 1245396"/>
                <a:gd name="connsiteY4" fmla="*/ 831851 h 831851"/>
                <a:gd name="connsiteX5" fmla="*/ 328499 w 1245396"/>
                <a:gd name="connsiteY5" fmla="*/ 0 h 831851"/>
                <a:gd name="connsiteX6" fmla="*/ 1245395 w 1245396"/>
                <a:gd name="connsiteY6" fmla="*/ 0 h 831851"/>
                <a:gd name="connsiteX7" fmla="*/ 1245394 w 1245396"/>
                <a:gd name="connsiteY7" fmla="*/ 1 h 8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396" h="831851">
                  <a:moveTo>
                    <a:pt x="1245396" y="1"/>
                  </a:moveTo>
                  <a:lnTo>
                    <a:pt x="1062946" y="831851"/>
                  </a:lnTo>
                  <a:lnTo>
                    <a:pt x="191295" y="831851"/>
                  </a:lnTo>
                  <a:lnTo>
                    <a:pt x="191295" y="831851"/>
                  </a:lnTo>
                  <a:lnTo>
                    <a:pt x="0" y="831851"/>
                  </a:lnTo>
                  <a:lnTo>
                    <a:pt x="328499" y="0"/>
                  </a:lnTo>
                  <a:lnTo>
                    <a:pt x="1245395" y="0"/>
                  </a:lnTo>
                  <a:lnTo>
                    <a:pt x="1245394" y="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8">
              <a:extLst>
                <a:ext uri="{FF2B5EF4-FFF2-40B4-BE49-F238E27FC236}">
                  <a16:creationId xmlns:a16="http://schemas.microsoft.com/office/drawing/2014/main" id="{87FB9E94-A697-44EA-A10F-74167895938C}"/>
                </a:ext>
              </a:extLst>
            </p:cNvPr>
            <p:cNvSpPr/>
            <p:nvPr/>
          </p:nvSpPr>
          <p:spPr>
            <a:xfrm rot="16200000" flipV="1">
              <a:off x="3228575" y="2321324"/>
              <a:ext cx="1245396" cy="831851"/>
            </a:xfrm>
            <a:custGeom>
              <a:avLst/>
              <a:gdLst>
                <a:gd name="connsiteX0" fmla="*/ 1245396 w 1245396"/>
                <a:gd name="connsiteY0" fmla="*/ 1 h 831851"/>
                <a:gd name="connsiteX1" fmla="*/ 1245394 w 1245396"/>
                <a:gd name="connsiteY1" fmla="*/ 1 h 831851"/>
                <a:gd name="connsiteX2" fmla="*/ 1245395 w 1245396"/>
                <a:gd name="connsiteY2" fmla="*/ 0 h 831851"/>
                <a:gd name="connsiteX3" fmla="*/ 328499 w 1245396"/>
                <a:gd name="connsiteY3" fmla="*/ 0 h 831851"/>
                <a:gd name="connsiteX4" fmla="*/ 0 w 1245396"/>
                <a:gd name="connsiteY4" fmla="*/ 831851 h 831851"/>
                <a:gd name="connsiteX5" fmla="*/ 191295 w 1245396"/>
                <a:gd name="connsiteY5" fmla="*/ 831851 h 831851"/>
                <a:gd name="connsiteX6" fmla="*/ 191295 w 1245396"/>
                <a:gd name="connsiteY6" fmla="*/ 831851 h 831851"/>
                <a:gd name="connsiteX7" fmla="*/ 1062946 w 1245396"/>
                <a:gd name="connsiteY7" fmla="*/ 831851 h 8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396" h="831851">
                  <a:moveTo>
                    <a:pt x="1245396" y="1"/>
                  </a:moveTo>
                  <a:lnTo>
                    <a:pt x="1245394" y="1"/>
                  </a:lnTo>
                  <a:lnTo>
                    <a:pt x="1245395" y="0"/>
                  </a:lnTo>
                  <a:lnTo>
                    <a:pt x="328499" y="0"/>
                  </a:lnTo>
                  <a:lnTo>
                    <a:pt x="0" y="831851"/>
                  </a:lnTo>
                  <a:lnTo>
                    <a:pt x="191295" y="831851"/>
                  </a:lnTo>
                  <a:lnTo>
                    <a:pt x="191295" y="831851"/>
                  </a:lnTo>
                  <a:lnTo>
                    <a:pt x="1062946" y="83185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7" name="Freeform 5">
            <a:extLst>
              <a:ext uri="{FF2B5EF4-FFF2-40B4-BE49-F238E27FC236}">
                <a16:creationId xmlns:a16="http://schemas.microsoft.com/office/drawing/2014/main" id="{458CD499-81D5-4096-9E92-C2AD2B4D710F}"/>
              </a:ext>
            </a:extLst>
          </p:cNvPr>
          <p:cNvSpPr>
            <a:spLocks/>
          </p:cNvSpPr>
          <p:nvPr/>
        </p:nvSpPr>
        <p:spPr bwMode="auto">
          <a:xfrm rot="21362184">
            <a:off x="5626100" y="2498097"/>
            <a:ext cx="1879599" cy="1883833"/>
          </a:xfrm>
          <a:custGeom>
            <a:avLst/>
            <a:gdLst>
              <a:gd name="T0" fmla="*/ 372 w 372"/>
              <a:gd name="T1" fmla="*/ 0 h 374"/>
              <a:gd name="T2" fmla="*/ 372 w 372"/>
              <a:gd name="T3" fmla="*/ 76 h 374"/>
              <a:gd name="T4" fmla="*/ 144 w 372"/>
              <a:gd name="T5" fmla="*/ 366 h 374"/>
              <a:gd name="T6" fmla="*/ 75 w 372"/>
              <a:gd name="T7" fmla="*/ 374 h 374"/>
              <a:gd name="T8" fmla="*/ 372 w 372"/>
              <a:gd name="T9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2" h="374">
                <a:moveTo>
                  <a:pt x="372" y="0"/>
                </a:moveTo>
                <a:cubicBezTo>
                  <a:pt x="372" y="76"/>
                  <a:pt x="372" y="76"/>
                  <a:pt x="372" y="76"/>
                </a:cubicBezTo>
                <a:cubicBezTo>
                  <a:pt x="372" y="76"/>
                  <a:pt x="104" y="34"/>
                  <a:pt x="144" y="366"/>
                </a:cubicBezTo>
                <a:cubicBezTo>
                  <a:pt x="75" y="374"/>
                  <a:pt x="75" y="374"/>
                  <a:pt x="75" y="374"/>
                </a:cubicBezTo>
                <a:cubicBezTo>
                  <a:pt x="75" y="374"/>
                  <a:pt x="0" y="0"/>
                  <a:pt x="3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Freeform 5">
            <a:extLst>
              <a:ext uri="{FF2B5EF4-FFF2-40B4-BE49-F238E27FC236}">
                <a16:creationId xmlns:a16="http://schemas.microsoft.com/office/drawing/2014/main" id="{A38C3437-8711-4787-B93C-1E8BB254C11B}"/>
              </a:ext>
            </a:extLst>
          </p:cNvPr>
          <p:cNvSpPr>
            <a:spLocks/>
          </p:cNvSpPr>
          <p:nvPr/>
        </p:nvSpPr>
        <p:spPr bwMode="auto">
          <a:xfrm rot="920141">
            <a:off x="5767645" y="3246517"/>
            <a:ext cx="1879599" cy="1883833"/>
          </a:xfrm>
          <a:custGeom>
            <a:avLst/>
            <a:gdLst>
              <a:gd name="T0" fmla="*/ 372 w 372"/>
              <a:gd name="T1" fmla="*/ 0 h 374"/>
              <a:gd name="T2" fmla="*/ 372 w 372"/>
              <a:gd name="T3" fmla="*/ 76 h 374"/>
              <a:gd name="T4" fmla="*/ 144 w 372"/>
              <a:gd name="T5" fmla="*/ 366 h 374"/>
              <a:gd name="T6" fmla="*/ 75 w 372"/>
              <a:gd name="T7" fmla="*/ 374 h 374"/>
              <a:gd name="T8" fmla="*/ 372 w 372"/>
              <a:gd name="T9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2" h="374">
                <a:moveTo>
                  <a:pt x="372" y="0"/>
                </a:moveTo>
                <a:cubicBezTo>
                  <a:pt x="372" y="76"/>
                  <a:pt x="372" y="76"/>
                  <a:pt x="372" y="76"/>
                </a:cubicBezTo>
                <a:cubicBezTo>
                  <a:pt x="372" y="76"/>
                  <a:pt x="104" y="34"/>
                  <a:pt x="144" y="366"/>
                </a:cubicBezTo>
                <a:cubicBezTo>
                  <a:pt x="75" y="374"/>
                  <a:pt x="75" y="374"/>
                  <a:pt x="75" y="374"/>
                </a:cubicBezTo>
                <a:cubicBezTo>
                  <a:pt x="75" y="374"/>
                  <a:pt x="0" y="0"/>
                  <a:pt x="3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5">
            <a:extLst>
              <a:ext uri="{FF2B5EF4-FFF2-40B4-BE49-F238E27FC236}">
                <a16:creationId xmlns:a16="http://schemas.microsoft.com/office/drawing/2014/main" id="{B9E32CEF-50AE-4AA2-9291-AA2D379AA9B1}"/>
              </a:ext>
            </a:extLst>
          </p:cNvPr>
          <p:cNvSpPr>
            <a:spLocks/>
          </p:cNvSpPr>
          <p:nvPr/>
        </p:nvSpPr>
        <p:spPr bwMode="auto">
          <a:xfrm rot="237816" flipH="1">
            <a:off x="4686300" y="2498097"/>
            <a:ext cx="1879599" cy="1883833"/>
          </a:xfrm>
          <a:custGeom>
            <a:avLst/>
            <a:gdLst>
              <a:gd name="T0" fmla="*/ 372 w 372"/>
              <a:gd name="T1" fmla="*/ 0 h 374"/>
              <a:gd name="T2" fmla="*/ 372 w 372"/>
              <a:gd name="T3" fmla="*/ 76 h 374"/>
              <a:gd name="T4" fmla="*/ 144 w 372"/>
              <a:gd name="T5" fmla="*/ 366 h 374"/>
              <a:gd name="T6" fmla="*/ 75 w 372"/>
              <a:gd name="T7" fmla="*/ 374 h 374"/>
              <a:gd name="T8" fmla="*/ 372 w 372"/>
              <a:gd name="T9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2" h="374">
                <a:moveTo>
                  <a:pt x="372" y="0"/>
                </a:moveTo>
                <a:cubicBezTo>
                  <a:pt x="372" y="76"/>
                  <a:pt x="372" y="76"/>
                  <a:pt x="372" y="76"/>
                </a:cubicBezTo>
                <a:cubicBezTo>
                  <a:pt x="372" y="76"/>
                  <a:pt x="104" y="34"/>
                  <a:pt x="144" y="366"/>
                </a:cubicBezTo>
                <a:cubicBezTo>
                  <a:pt x="75" y="374"/>
                  <a:pt x="75" y="374"/>
                  <a:pt x="75" y="374"/>
                </a:cubicBezTo>
                <a:cubicBezTo>
                  <a:pt x="75" y="374"/>
                  <a:pt x="0" y="0"/>
                  <a:pt x="3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Freeform 5">
            <a:extLst>
              <a:ext uri="{FF2B5EF4-FFF2-40B4-BE49-F238E27FC236}">
                <a16:creationId xmlns:a16="http://schemas.microsoft.com/office/drawing/2014/main" id="{DE644514-2AFE-436B-8037-AE623D7A3F54}"/>
              </a:ext>
            </a:extLst>
          </p:cNvPr>
          <p:cNvSpPr>
            <a:spLocks/>
          </p:cNvSpPr>
          <p:nvPr/>
        </p:nvSpPr>
        <p:spPr bwMode="auto">
          <a:xfrm rot="20679859" flipH="1">
            <a:off x="4544755" y="3246517"/>
            <a:ext cx="1879599" cy="1883833"/>
          </a:xfrm>
          <a:custGeom>
            <a:avLst/>
            <a:gdLst>
              <a:gd name="T0" fmla="*/ 372 w 372"/>
              <a:gd name="T1" fmla="*/ 0 h 374"/>
              <a:gd name="T2" fmla="*/ 372 w 372"/>
              <a:gd name="T3" fmla="*/ 76 h 374"/>
              <a:gd name="T4" fmla="*/ 144 w 372"/>
              <a:gd name="T5" fmla="*/ 366 h 374"/>
              <a:gd name="T6" fmla="*/ 75 w 372"/>
              <a:gd name="T7" fmla="*/ 374 h 374"/>
              <a:gd name="T8" fmla="*/ 372 w 372"/>
              <a:gd name="T9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2" h="374">
                <a:moveTo>
                  <a:pt x="372" y="0"/>
                </a:moveTo>
                <a:cubicBezTo>
                  <a:pt x="372" y="76"/>
                  <a:pt x="372" y="76"/>
                  <a:pt x="372" y="76"/>
                </a:cubicBezTo>
                <a:cubicBezTo>
                  <a:pt x="372" y="76"/>
                  <a:pt x="104" y="34"/>
                  <a:pt x="144" y="366"/>
                </a:cubicBezTo>
                <a:cubicBezTo>
                  <a:pt x="75" y="374"/>
                  <a:pt x="75" y="374"/>
                  <a:pt x="75" y="374"/>
                </a:cubicBezTo>
                <a:cubicBezTo>
                  <a:pt x="75" y="374"/>
                  <a:pt x="0" y="0"/>
                  <a:pt x="3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1" name="Group 26">
            <a:extLst>
              <a:ext uri="{FF2B5EF4-FFF2-40B4-BE49-F238E27FC236}">
                <a16:creationId xmlns:a16="http://schemas.microsoft.com/office/drawing/2014/main" id="{98C037EC-805E-4A61-A5BA-515BDCAC73C3}"/>
              </a:ext>
            </a:extLst>
          </p:cNvPr>
          <p:cNvGrpSpPr/>
          <p:nvPr/>
        </p:nvGrpSpPr>
        <p:grpSpPr>
          <a:xfrm>
            <a:off x="4986865" y="3978211"/>
            <a:ext cx="2218268" cy="1854204"/>
            <a:chOff x="3740150" y="2705895"/>
            <a:chExt cx="1663701" cy="1390653"/>
          </a:xfrm>
        </p:grpSpPr>
        <p:sp>
          <p:nvSpPr>
            <p:cNvPr id="72" name="Freeform 15">
              <a:extLst>
                <a:ext uri="{FF2B5EF4-FFF2-40B4-BE49-F238E27FC236}">
                  <a16:creationId xmlns:a16="http://schemas.microsoft.com/office/drawing/2014/main" id="{243F6781-E96E-4D85-9333-402F1BD58BE2}"/>
                </a:ext>
              </a:extLst>
            </p:cNvPr>
            <p:cNvSpPr/>
            <p:nvPr/>
          </p:nvSpPr>
          <p:spPr>
            <a:xfrm rot="16200000" flipV="1">
              <a:off x="4292600" y="2985296"/>
              <a:ext cx="1390652" cy="831851"/>
            </a:xfrm>
            <a:custGeom>
              <a:avLst/>
              <a:gdLst>
                <a:gd name="connsiteX0" fmla="*/ 1390652 w 1390652"/>
                <a:gd name="connsiteY0" fmla="*/ 1 h 831851"/>
                <a:gd name="connsiteX1" fmla="*/ 1390650 w 1390652"/>
                <a:gd name="connsiteY1" fmla="*/ 1 h 831851"/>
                <a:gd name="connsiteX2" fmla="*/ 1390651 w 1390652"/>
                <a:gd name="connsiteY2" fmla="*/ 0 h 831851"/>
                <a:gd name="connsiteX3" fmla="*/ 328498 w 1390652"/>
                <a:gd name="connsiteY3" fmla="*/ 0 h 831851"/>
                <a:gd name="connsiteX4" fmla="*/ 0 w 1390652"/>
                <a:gd name="connsiteY4" fmla="*/ 831851 h 831851"/>
                <a:gd name="connsiteX5" fmla="*/ 336551 w 1390652"/>
                <a:gd name="connsiteY5" fmla="*/ 831851 h 831851"/>
                <a:gd name="connsiteX6" fmla="*/ 336551 w 1390652"/>
                <a:gd name="connsiteY6" fmla="*/ 831851 h 831851"/>
                <a:gd name="connsiteX7" fmla="*/ 1208202 w 1390652"/>
                <a:gd name="connsiteY7" fmla="*/ 831851 h 8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0652" h="831851">
                  <a:moveTo>
                    <a:pt x="1390652" y="1"/>
                  </a:moveTo>
                  <a:lnTo>
                    <a:pt x="1390650" y="1"/>
                  </a:lnTo>
                  <a:lnTo>
                    <a:pt x="1390651" y="0"/>
                  </a:lnTo>
                  <a:lnTo>
                    <a:pt x="328498" y="0"/>
                  </a:lnTo>
                  <a:lnTo>
                    <a:pt x="0" y="831851"/>
                  </a:lnTo>
                  <a:lnTo>
                    <a:pt x="336551" y="831851"/>
                  </a:lnTo>
                  <a:lnTo>
                    <a:pt x="336551" y="831851"/>
                  </a:lnTo>
                  <a:lnTo>
                    <a:pt x="1208202" y="831851"/>
                  </a:lnTo>
                  <a:close/>
                </a:path>
              </a:pathLst>
            </a:custGeom>
            <a:solidFill>
              <a:srgbClr val="262626">
                <a:lumMod val="50000"/>
                <a:lumOff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6">
              <a:extLst>
                <a:ext uri="{FF2B5EF4-FFF2-40B4-BE49-F238E27FC236}">
                  <a16:creationId xmlns:a16="http://schemas.microsoft.com/office/drawing/2014/main" id="{667CEB9E-1F67-4403-822E-43C81C3FB7C2}"/>
                </a:ext>
              </a:extLst>
            </p:cNvPr>
            <p:cNvSpPr/>
            <p:nvPr/>
          </p:nvSpPr>
          <p:spPr>
            <a:xfrm rot="5400000" flipH="1" flipV="1">
              <a:off x="3460750" y="2985295"/>
              <a:ext cx="1390652" cy="831851"/>
            </a:xfrm>
            <a:custGeom>
              <a:avLst/>
              <a:gdLst>
                <a:gd name="connsiteX0" fmla="*/ 1390652 w 1390652"/>
                <a:gd name="connsiteY0" fmla="*/ 1 h 831851"/>
                <a:gd name="connsiteX1" fmla="*/ 1208202 w 1390652"/>
                <a:gd name="connsiteY1" fmla="*/ 831851 h 831851"/>
                <a:gd name="connsiteX2" fmla="*/ 336551 w 1390652"/>
                <a:gd name="connsiteY2" fmla="*/ 831851 h 831851"/>
                <a:gd name="connsiteX3" fmla="*/ 336551 w 1390652"/>
                <a:gd name="connsiteY3" fmla="*/ 831851 h 831851"/>
                <a:gd name="connsiteX4" fmla="*/ 0 w 1390652"/>
                <a:gd name="connsiteY4" fmla="*/ 831851 h 831851"/>
                <a:gd name="connsiteX5" fmla="*/ 328498 w 1390652"/>
                <a:gd name="connsiteY5" fmla="*/ 0 h 831851"/>
                <a:gd name="connsiteX6" fmla="*/ 1390651 w 1390652"/>
                <a:gd name="connsiteY6" fmla="*/ 0 h 831851"/>
                <a:gd name="connsiteX7" fmla="*/ 1390650 w 1390652"/>
                <a:gd name="connsiteY7" fmla="*/ 1 h 8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0652" h="831851">
                  <a:moveTo>
                    <a:pt x="1390652" y="1"/>
                  </a:moveTo>
                  <a:lnTo>
                    <a:pt x="1208202" y="831851"/>
                  </a:lnTo>
                  <a:lnTo>
                    <a:pt x="336551" y="831851"/>
                  </a:lnTo>
                  <a:lnTo>
                    <a:pt x="336551" y="831851"/>
                  </a:lnTo>
                  <a:lnTo>
                    <a:pt x="0" y="831851"/>
                  </a:lnTo>
                  <a:lnTo>
                    <a:pt x="328498" y="0"/>
                  </a:lnTo>
                  <a:lnTo>
                    <a:pt x="1390651" y="0"/>
                  </a:lnTo>
                  <a:lnTo>
                    <a:pt x="1390650" y="1"/>
                  </a:lnTo>
                  <a:close/>
                </a:path>
              </a:pathLst>
            </a:custGeom>
            <a:solidFill>
              <a:srgbClr val="262626">
                <a:lumMod val="25000"/>
                <a:lumOff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4" name="Group 38">
            <a:extLst>
              <a:ext uri="{FF2B5EF4-FFF2-40B4-BE49-F238E27FC236}">
                <a16:creationId xmlns:a16="http://schemas.microsoft.com/office/drawing/2014/main" id="{CA83A3E6-C673-40C1-832C-FE002720636D}"/>
              </a:ext>
            </a:extLst>
          </p:cNvPr>
          <p:cNvGrpSpPr/>
          <p:nvPr/>
        </p:nvGrpSpPr>
        <p:grpSpPr>
          <a:xfrm>
            <a:off x="7626445" y="3441363"/>
            <a:ext cx="605909" cy="605909"/>
            <a:chOff x="762000" y="2017897"/>
            <a:chExt cx="484356" cy="484356"/>
          </a:xfrm>
          <a:solidFill>
            <a:srgbClr val="00BCD4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75" name="Oval 39">
              <a:extLst>
                <a:ext uri="{FF2B5EF4-FFF2-40B4-BE49-F238E27FC236}">
                  <a16:creationId xmlns:a16="http://schemas.microsoft.com/office/drawing/2014/main" id="{730E939D-3D20-4C53-8440-7E29A9781DDA}"/>
                </a:ext>
              </a:extLst>
            </p:cNvPr>
            <p:cNvSpPr/>
            <p:nvPr/>
          </p:nvSpPr>
          <p:spPr>
            <a:xfrm>
              <a:off x="762000" y="2017897"/>
              <a:ext cx="484356" cy="48435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6" name="Oval 40">
              <a:extLst>
                <a:ext uri="{FF2B5EF4-FFF2-40B4-BE49-F238E27FC236}">
                  <a16:creationId xmlns:a16="http://schemas.microsoft.com/office/drawing/2014/main" id="{599EE350-D6C6-4743-97E1-F3C289981FAA}"/>
                </a:ext>
              </a:extLst>
            </p:cNvPr>
            <p:cNvSpPr/>
            <p:nvPr/>
          </p:nvSpPr>
          <p:spPr>
            <a:xfrm>
              <a:off x="780410" y="2036307"/>
              <a:ext cx="447539" cy="447539"/>
            </a:xfrm>
            <a:prstGeom prst="ellipse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7" name="Group 41">
            <a:extLst>
              <a:ext uri="{FF2B5EF4-FFF2-40B4-BE49-F238E27FC236}">
                <a16:creationId xmlns:a16="http://schemas.microsoft.com/office/drawing/2014/main" id="{179B112B-6F96-491C-A20B-2A27C4D421CA}"/>
              </a:ext>
            </a:extLst>
          </p:cNvPr>
          <p:cNvGrpSpPr/>
          <p:nvPr/>
        </p:nvGrpSpPr>
        <p:grpSpPr>
          <a:xfrm>
            <a:off x="7269000" y="2311063"/>
            <a:ext cx="605909" cy="605909"/>
            <a:chOff x="762000" y="2017897"/>
            <a:chExt cx="484356" cy="484356"/>
          </a:xfrm>
          <a:solidFill>
            <a:srgbClr val="008D9F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78" name="Oval 42">
              <a:extLst>
                <a:ext uri="{FF2B5EF4-FFF2-40B4-BE49-F238E27FC236}">
                  <a16:creationId xmlns:a16="http://schemas.microsoft.com/office/drawing/2014/main" id="{C43AEB04-437A-4AEA-9C2B-3AFE0F445610}"/>
                </a:ext>
              </a:extLst>
            </p:cNvPr>
            <p:cNvSpPr/>
            <p:nvPr/>
          </p:nvSpPr>
          <p:spPr>
            <a:xfrm>
              <a:off x="762000" y="2017897"/>
              <a:ext cx="484356" cy="48435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9" name="Oval 43">
              <a:extLst>
                <a:ext uri="{FF2B5EF4-FFF2-40B4-BE49-F238E27FC236}">
                  <a16:creationId xmlns:a16="http://schemas.microsoft.com/office/drawing/2014/main" id="{BBE42D57-B9B2-4204-9A79-E5A67DEB987E}"/>
                </a:ext>
              </a:extLst>
            </p:cNvPr>
            <p:cNvSpPr/>
            <p:nvPr/>
          </p:nvSpPr>
          <p:spPr>
            <a:xfrm>
              <a:off x="780410" y="2036307"/>
              <a:ext cx="447539" cy="447539"/>
            </a:xfrm>
            <a:prstGeom prst="ellipse">
              <a:avLst/>
            </a:prstGeom>
            <a:grpFill/>
            <a:ln w="952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0" name="Group 44">
            <a:extLst>
              <a:ext uri="{FF2B5EF4-FFF2-40B4-BE49-F238E27FC236}">
                <a16:creationId xmlns:a16="http://schemas.microsoft.com/office/drawing/2014/main" id="{A4200714-C388-4A99-9E58-167BCEC45E7A}"/>
              </a:ext>
            </a:extLst>
          </p:cNvPr>
          <p:cNvGrpSpPr/>
          <p:nvPr/>
        </p:nvGrpSpPr>
        <p:grpSpPr>
          <a:xfrm>
            <a:off x="4309900" y="2317413"/>
            <a:ext cx="605909" cy="605909"/>
            <a:chOff x="762000" y="2017897"/>
            <a:chExt cx="484356" cy="484356"/>
          </a:xfrm>
          <a:solidFill>
            <a:srgbClr val="00BCD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1" name="Oval 45">
              <a:extLst>
                <a:ext uri="{FF2B5EF4-FFF2-40B4-BE49-F238E27FC236}">
                  <a16:creationId xmlns:a16="http://schemas.microsoft.com/office/drawing/2014/main" id="{27DD2343-909A-4A4D-8460-5615D32F7D9E}"/>
                </a:ext>
              </a:extLst>
            </p:cNvPr>
            <p:cNvSpPr/>
            <p:nvPr/>
          </p:nvSpPr>
          <p:spPr>
            <a:xfrm>
              <a:off x="762000" y="2017897"/>
              <a:ext cx="484356" cy="48435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2" name="Oval 46">
              <a:extLst>
                <a:ext uri="{FF2B5EF4-FFF2-40B4-BE49-F238E27FC236}">
                  <a16:creationId xmlns:a16="http://schemas.microsoft.com/office/drawing/2014/main" id="{6F80A83B-F42C-4C38-B288-F2A2128EB41E}"/>
                </a:ext>
              </a:extLst>
            </p:cNvPr>
            <p:cNvSpPr/>
            <p:nvPr/>
          </p:nvSpPr>
          <p:spPr>
            <a:xfrm>
              <a:off x="780410" y="2036308"/>
              <a:ext cx="447539" cy="447539"/>
            </a:xfrm>
            <a:prstGeom prst="ellipse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3" name="Group 47">
            <a:extLst>
              <a:ext uri="{FF2B5EF4-FFF2-40B4-BE49-F238E27FC236}">
                <a16:creationId xmlns:a16="http://schemas.microsoft.com/office/drawing/2014/main" id="{C146BD13-39C6-4DE6-BEF5-6DC467914547}"/>
              </a:ext>
            </a:extLst>
          </p:cNvPr>
          <p:cNvGrpSpPr/>
          <p:nvPr/>
        </p:nvGrpSpPr>
        <p:grpSpPr>
          <a:xfrm>
            <a:off x="3965154" y="3435013"/>
            <a:ext cx="605909" cy="605909"/>
            <a:chOff x="762000" y="2017897"/>
            <a:chExt cx="484356" cy="484356"/>
          </a:xfrm>
          <a:solidFill>
            <a:srgbClr val="008D9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4" name="Oval 48">
              <a:extLst>
                <a:ext uri="{FF2B5EF4-FFF2-40B4-BE49-F238E27FC236}">
                  <a16:creationId xmlns:a16="http://schemas.microsoft.com/office/drawing/2014/main" id="{2D5FDE4E-7BC4-4587-A318-BC0FE0B63546}"/>
                </a:ext>
              </a:extLst>
            </p:cNvPr>
            <p:cNvSpPr/>
            <p:nvPr/>
          </p:nvSpPr>
          <p:spPr>
            <a:xfrm>
              <a:off x="762000" y="2017897"/>
              <a:ext cx="484356" cy="48435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5" name="Oval 49">
              <a:extLst>
                <a:ext uri="{FF2B5EF4-FFF2-40B4-BE49-F238E27FC236}">
                  <a16:creationId xmlns:a16="http://schemas.microsoft.com/office/drawing/2014/main" id="{4366BCF2-97B9-444B-B961-8905F8589EEC}"/>
                </a:ext>
              </a:extLst>
            </p:cNvPr>
            <p:cNvSpPr/>
            <p:nvPr/>
          </p:nvSpPr>
          <p:spPr>
            <a:xfrm>
              <a:off x="780410" y="2036307"/>
              <a:ext cx="447539" cy="447539"/>
            </a:xfrm>
            <a:prstGeom prst="ellipse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6" name="Freeform 20">
            <a:extLst>
              <a:ext uri="{FF2B5EF4-FFF2-40B4-BE49-F238E27FC236}">
                <a16:creationId xmlns:a16="http://schemas.microsoft.com/office/drawing/2014/main" id="{40459EFE-ED6F-4DA4-9185-281785C44953}"/>
              </a:ext>
            </a:extLst>
          </p:cNvPr>
          <p:cNvSpPr>
            <a:spLocks noEditPoints="1"/>
          </p:cNvSpPr>
          <p:nvPr/>
        </p:nvSpPr>
        <p:spPr bwMode="auto">
          <a:xfrm>
            <a:off x="7782292" y="3606735"/>
            <a:ext cx="294217" cy="275167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53" y="54"/>
              </a:cxn>
              <a:cxn ang="0">
                <a:pos x="45" y="60"/>
              </a:cxn>
              <a:cxn ang="0">
                <a:pos x="10" y="60"/>
              </a:cxn>
              <a:cxn ang="0">
                <a:pos x="1" y="53"/>
              </a:cxn>
              <a:cxn ang="0">
                <a:pos x="1" y="48"/>
              </a:cxn>
              <a:cxn ang="0">
                <a:pos x="1" y="46"/>
              </a:cxn>
              <a:cxn ang="0">
                <a:pos x="1" y="44"/>
              </a:cxn>
              <a:cxn ang="0">
                <a:pos x="2" y="41"/>
              </a:cxn>
              <a:cxn ang="0">
                <a:pos x="5" y="34"/>
              </a:cxn>
              <a:cxn ang="0">
                <a:pos x="5" y="32"/>
              </a:cxn>
              <a:cxn ang="0">
                <a:pos x="7" y="30"/>
              </a:cxn>
              <a:cxn ang="0">
                <a:pos x="9" y="23"/>
              </a:cxn>
              <a:cxn ang="0">
                <a:pos x="9" y="21"/>
              </a:cxn>
              <a:cxn ang="0">
                <a:pos x="11" y="19"/>
              </a:cxn>
              <a:cxn ang="0">
                <a:pos x="13" y="12"/>
              </a:cxn>
              <a:cxn ang="0">
                <a:pos x="13" y="10"/>
              </a:cxn>
              <a:cxn ang="0">
                <a:pos x="15" y="8"/>
              </a:cxn>
              <a:cxn ang="0">
                <a:pos x="22" y="2"/>
              </a:cxn>
              <a:cxn ang="0">
                <a:pos x="22" y="2"/>
              </a:cxn>
              <a:cxn ang="0">
                <a:pos x="23" y="2"/>
              </a:cxn>
              <a:cxn ang="0">
                <a:pos x="52" y="2"/>
              </a:cxn>
              <a:cxn ang="0">
                <a:pos x="57" y="4"/>
              </a:cxn>
              <a:cxn ang="0">
                <a:pos x="57" y="9"/>
              </a:cxn>
              <a:cxn ang="0">
                <a:pos x="47" y="43"/>
              </a:cxn>
              <a:cxn ang="0">
                <a:pos x="39" y="50"/>
              </a:cxn>
              <a:cxn ang="0">
                <a:pos x="6" y="50"/>
              </a:cxn>
              <a:cxn ang="0">
                <a:pos x="5" y="51"/>
              </a:cxn>
              <a:cxn ang="0">
                <a:pos x="5" y="52"/>
              </a:cxn>
              <a:cxn ang="0">
                <a:pos x="10" y="55"/>
              </a:cxn>
              <a:cxn ang="0">
                <a:pos x="45" y="55"/>
              </a:cxn>
              <a:cxn ang="0">
                <a:pos x="49" y="53"/>
              </a:cxn>
              <a:cxn ang="0">
                <a:pos x="60" y="15"/>
              </a:cxn>
              <a:cxn ang="0">
                <a:pos x="60" y="13"/>
              </a:cxn>
              <a:cxn ang="0">
                <a:pos x="63" y="15"/>
              </a:cxn>
              <a:cxn ang="0">
                <a:pos x="63" y="20"/>
              </a:cxn>
              <a:cxn ang="0">
                <a:pos x="20" y="26"/>
              </a:cxn>
              <a:cxn ang="0">
                <a:pos x="43" y="26"/>
              </a:cxn>
              <a:cxn ang="0">
                <a:pos x="45" y="25"/>
              </a:cxn>
              <a:cxn ang="0">
                <a:pos x="45" y="22"/>
              </a:cxn>
              <a:cxn ang="0">
                <a:pos x="45" y="21"/>
              </a:cxn>
              <a:cxn ang="0">
                <a:pos x="22" y="21"/>
              </a:cxn>
              <a:cxn ang="0">
                <a:pos x="20" y="22"/>
              </a:cxn>
              <a:cxn ang="0">
                <a:pos x="19" y="25"/>
              </a:cxn>
              <a:cxn ang="0">
                <a:pos x="20" y="26"/>
              </a:cxn>
              <a:cxn ang="0">
                <a:pos x="23" y="16"/>
              </a:cxn>
              <a:cxn ang="0">
                <a:pos x="46" y="16"/>
              </a:cxn>
              <a:cxn ang="0">
                <a:pos x="48" y="15"/>
              </a:cxn>
              <a:cxn ang="0">
                <a:pos x="49" y="12"/>
              </a:cxn>
              <a:cxn ang="0">
                <a:pos x="48" y="11"/>
              </a:cxn>
              <a:cxn ang="0">
                <a:pos x="25" y="11"/>
              </a:cxn>
              <a:cxn ang="0">
                <a:pos x="23" y="12"/>
              </a:cxn>
              <a:cxn ang="0">
                <a:pos x="22" y="15"/>
              </a:cxn>
              <a:cxn ang="0">
                <a:pos x="23" y="16"/>
              </a:cxn>
            </a:cxnLst>
            <a:rect l="0" t="0" r="r" b="b"/>
            <a:pathLst>
              <a:path w="64" h="60">
                <a:moveTo>
                  <a:pt x="63" y="20"/>
                </a:moveTo>
                <a:cubicBezTo>
                  <a:pt x="53" y="54"/>
                  <a:pt x="53" y="54"/>
                  <a:pt x="53" y="54"/>
                </a:cubicBezTo>
                <a:cubicBezTo>
                  <a:pt x="52" y="57"/>
                  <a:pt x="49" y="60"/>
                  <a:pt x="45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6" y="60"/>
                  <a:pt x="2" y="57"/>
                  <a:pt x="1" y="53"/>
                </a:cubicBezTo>
                <a:cubicBezTo>
                  <a:pt x="0" y="51"/>
                  <a:pt x="0" y="49"/>
                  <a:pt x="1" y="48"/>
                </a:cubicBezTo>
                <a:cubicBezTo>
                  <a:pt x="1" y="47"/>
                  <a:pt x="1" y="46"/>
                  <a:pt x="1" y="46"/>
                </a:cubicBezTo>
                <a:cubicBezTo>
                  <a:pt x="1" y="45"/>
                  <a:pt x="1" y="44"/>
                  <a:pt x="1" y="44"/>
                </a:cubicBezTo>
                <a:cubicBezTo>
                  <a:pt x="1" y="43"/>
                  <a:pt x="2" y="42"/>
                  <a:pt x="2" y="41"/>
                </a:cubicBezTo>
                <a:cubicBezTo>
                  <a:pt x="4" y="40"/>
                  <a:pt x="5" y="36"/>
                  <a:pt x="5" y="34"/>
                </a:cubicBezTo>
                <a:cubicBezTo>
                  <a:pt x="5" y="34"/>
                  <a:pt x="5" y="33"/>
                  <a:pt x="5" y="32"/>
                </a:cubicBezTo>
                <a:cubicBezTo>
                  <a:pt x="5" y="32"/>
                  <a:pt x="6" y="31"/>
                  <a:pt x="7" y="30"/>
                </a:cubicBezTo>
                <a:cubicBezTo>
                  <a:pt x="8" y="29"/>
                  <a:pt x="9" y="25"/>
                  <a:pt x="9" y="23"/>
                </a:cubicBezTo>
                <a:cubicBezTo>
                  <a:pt x="9" y="23"/>
                  <a:pt x="9" y="22"/>
                  <a:pt x="9" y="21"/>
                </a:cubicBezTo>
                <a:cubicBezTo>
                  <a:pt x="9" y="20"/>
                  <a:pt x="10" y="20"/>
                  <a:pt x="11" y="19"/>
                </a:cubicBezTo>
                <a:cubicBezTo>
                  <a:pt x="12" y="18"/>
                  <a:pt x="13" y="14"/>
                  <a:pt x="13" y="12"/>
                </a:cubicBezTo>
                <a:cubicBezTo>
                  <a:pt x="13" y="12"/>
                  <a:pt x="13" y="11"/>
                  <a:pt x="13" y="10"/>
                </a:cubicBezTo>
                <a:cubicBezTo>
                  <a:pt x="13" y="10"/>
                  <a:pt x="14" y="9"/>
                  <a:pt x="15" y="8"/>
                </a:cubicBezTo>
                <a:cubicBezTo>
                  <a:pt x="16" y="6"/>
                  <a:pt x="17" y="0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3" y="2"/>
                  <a:pt x="2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4" y="2"/>
                  <a:pt x="56" y="2"/>
                  <a:pt x="57" y="4"/>
                </a:cubicBezTo>
                <a:cubicBezTo>
                  <a:pt x="58" y="5"/>
                  <a:pt x="58" y="7"/>
                  <a:pt x="57" y="9"/>
                </a:cubicBezTo>
                <a:cubicBezTo>
                  <a:pt x="47" y="43"/>
                  <a:pt x="47" y="43"/>
                  <a:pt x="47" y="43"/>
                </a:cubicBezTo>
                <a:cubicBezTo>
                  <a:pt x="45" y="49"/>
                  <a:pt x="44" y="50"/>
                  <a:pt x="39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5" y="50"/>
                  <a:pt x="5" y="51"/>
                </a:cubicBezTo>
                <a:cubicBezTo>
                  <a:pt x="5" y="51"/>
                  <a:pt x="5" y="52"/>
                  <a:pt x="5" y="52"/>
                </a:cubicBezTo>
                <a:cubicBezTo>
                  <a:pt x="6" y="55"/>
                  <a:pt x="8" y="55"/>
                  <a:pt x="10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7" y="55"/>
                  <a:pt x="48" y="54"/>
                  <a:pt x="49" y="53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4"/>
                  <a:pt x="60" y="13"/>
                </a:cubicBezTo>
                <a:cubicBezTo>
                  <a:pt x="61" y="14"/>
                  <a:pt x="62" y="14"/>
                  <a:pt x="63" y="15"/>
                </a:cubicBezTo>
                <a:cubicBezTo>
                  <a:pt x="64" y="16"/>
                  <a:pt x="64" y="18"/>
                  <a:pt x="63" y="20"/>
                </a:cubicBezTo>
                <a:close/>
                <a:moveTo>
                  <a:pt x="20" y="26"/>
                </a:move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5"/>
                  <a:pt x="45" y="25"/>
                </a:cubicBezTo>
                <a:cubicBezTo>
                  <a:pt x="45" y="22"/>
                  <a:pt x="45" y="22"/>
                  <a:pt x="45" y="22"/>
                </a:cubicBezTo>
                <a:cubicBezTo>
                  <a:pt x="46" y="22"/>
                  <a:pt x="45" y="21"/>
                  <a:pt x="45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0" y="22"/>
                  <a:pt x="20" y="22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6"/>
                  <a:pt x="20" y="26"/>
                </a:cubicBezTo>
                <a:close/>
                <a:moveTo>
                  <a:pt x="23" y="16"/>
                </a:moveTo>
                <a:cubicBezTo>
                  <a:pt x="46" y="16"/>
                  <a:pt x="46" y="16"/>
                  <a:pt x="46" y="16"/>
                </a:cubicBezTo>
                <a:cubicBezTo>
                  <a:pt x="47" y="16"/>
                  <a:pt x="48" y="16"/>
                  <a:pt x="48" y="15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8" y="11"/>
                  <a:pt x="48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4" y="11"/>
                  <a:pt x="23" y="12"/>
                  <a:pt x="23" y="12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6"/>
                  <a:pt x="22" y="16"/>
                  <a:pt x="23" y="1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Freeform 41">
            <a:extLst>
              <a:ext uri="{FF2B5EF4-FFF2-40B4-BE49-F238E27FC236}">
                <a16:creationId xmlns:a16="http://schemas.microsoft.com/office/drawing/2014/main" id="{1959C605-BFD6-4C26-A8B5-9E188B048520}"/>
              </a:ext>
            </a:extLst>
          </p:cNvPr>
          <p:cNvSpPr>
            <a:spLocks noEditPoints="1"/>
          </p:cNvSpPr>
          <p:nvPr/>
        </p:nvSpPr>
        <p:spPr bwMode="auto">
          <a:xfrm>
            <a:off x="7416380" y="2490192"/>
            <a:ext cx="311151" cy="247651"/>
          </a:xfrm>
          <a:custGeom>
            <a:avLst/>
            <a:gdLst/>
            <a:ahLst/>
            <a:cxnLst>
              <a:cxn ang="0">
                <a:pos x="63" y="53"/>
              </a:cxn>
              <a:cxn ang="0">
                <a:pos x="61" y="54"/>
              </a:cxn>
              <a:cxn ang="0">
                <a:pos x="8" y="54"/>
              </a:cxn>
              <a:cxn ang="0">
                <a:pos x="6" y="53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63" y="53"/>
              </a:cxn>
              <a:cxn ang="0">
                <a:pos x="10" y="30"/>
              </a:cxn>
              <a:cxn ang="0">
                <a:pos x="5" y="34"/>
              </a:cxn>
              <a:cxn ang="0">
                <a:pos x="10" y="39"/>
              </a:cxn>
              <a:cxn ang="0">
                <a:pos x="15" y="34"/>
              </a:cxn>
              <a:cxn ang="0">
                <a:pos x="10" y="30"/>
              </a:cxn>
              <a:cxn ang="0">
                <a:pos x="17" y="13"/>
              </a:cxn>
              <a:cxn ang="0">
                <a:pos x="13" y="17"/>
              </a:cxn>
              <a:cxn ang="0">
                <a:pos x="17" y="22"/>
              </a:cxn>
              <a:cxn ang="0">
                <a:pos x="22" y="17"/>
              </a:cxn>
              <a:cxn ang="0">
                <a:pos x="17" y="13"/>
              </a:cxn>
              <a:cxn ang="0">
                <a:pos x="42" y="21"/>
              </a:cxn>
              <a:cxn ang="0">
                <a:pos x="41" y="18"/>
              </a:cxn>
              <a:cxn ang="0">
                <a:pos x="38" y="20"/>
              </a:cxn>
              <a:cxn ang="0">
                <a:pos x="34" y="34"/>
              </a:cxn>
              <a:cxn ang="0">
                <a:pos x="27" y="40"/>
              </a:cxn>
              <a:cxn ang="0">
                <a:pos x="33" y="49"/>
              </a:cxn>
              <a:cxn ang="0">
                <a:pos x="42" y="44"/>
              </a:cxn>
              <a:cxn ang="0">
                <a:pos x="39" y="36"/>
              </a:cxn>
              <a:cxn ang="0">
                <a:pos x="42" y="21"/>
              </a:cxn>
              <a:cxn ang="0">
                <a:pos x="34" y="5"/>
              </a:cxn>
              <a:cxn ang="0">
                <a:pos x="30" y="10"/>
              </a:cxn>
              <a:cxn ang="0">
                <a:pos x="34" y="15"/>
              </a:cxn>
              <a:cxn ang="0">
                <a:pos x="39" y="10"/>
              </a:cxn>
              <a:cxn ang="0">
                <a:pos x="34" y="5"/>
              </a:cxn>
              <a:cxn ang="0">
                <a:pos x="51" y="13"/>
              </a:cxn>
              <a:cxn ang="0">
                <a:pos x="47" y="17"/>
              </a:cxn>
              <a:cxn ang="0">
                <a:pos x="51" y="22"/>
              </a:cxn>
              <a:cxn ang="0">
                <a:pos x="56" y="17"/>
              </a:cxn>
              <a:cxn ang="0">
                <a:pos x="51" y="13"/>
              </a:cxn>
              <a:cxn ang="0">
                <a:pos x="59" y="30"/>
              </a:cxn>
              <a:cxn ang="0">
                <a:pos x="54" y="34"/>
              </a:cxn>
              <a:cxn ang="0">
                <a:pos x="59" y="39"/>
              </a:cxn>
              <a:cxn ang="0">
                <a:pos x="64" y="34"/>
              </a:cxn>
              <a:cxn ang="0">
                <a:pos x="59" y="30"/>
              </a:cxn>
            </a:cxnLst>
            <a:rect l="0" t="0" r="r" b="b"/>
            <a:pathLst>
              <a:path w="68" h="54">
                <a:moveTo>
                  <a:pt x="63" y="53"/>
                </a:moveTo>
                <a:cubicBezTo>
                  <a:pt x="63" y="53"/>
                  <a:pt x="62" y="54"/>
                  <a:pt x="61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7" y="54"/>
                  <a:pt x="6" y="53"/>
                  <a:pt x="6" y="53"/>
                </a:cubicBezTo>
                <a:cubicBezTo>
                  <a:pt x="2" y="47"/>
                  <a:pt x="0" y="41"/>
                  <a:pt x="0" y="34"/>
                </a:cubicBezTo>
                <a:cubicBezTo>
                  <a:pt x="0" y="16"/>
                  <a:pt x="16" y="0"/>
                  <a:pt x="34" y="0"/>
                </a:cubicBezTo>
                <a:cubicBezTo>
                  <a:pt x="53" y="0"/>
                  <a:pt x="68" y="16"/>
                  <a:pt x="68" y="34"/>
                </a:cubicBezTo>
                <a:cubicBezTo>
                  <a:pt x="68" y="41"/>
                  <a:pt x="67" y="47"/>
                  <a:pt x="63" y="53"/>
                </a:cubicBezTo>
                <a:close/>
                <a:moveTo>
                  <a:pt x="10" y="30"/>
                </a:moveTo>
                <a:cubicBezTo>
                  <a:pt x="7" y="30"/>
                  <a:pt x="5" y="32"/>
                  <a:pt x="5" y="34"/>
                </a:cubicBezTo>
                <a:cubicBezTo>
                  <a:pt x="5" y="37"/>
                  <a:pt x="7" y="39"/>
                  <a:pt x="10" y="39"/>
                </a:cubicBezTo>
                <a:cubicBezTo>
                  <a:pt x="13" y="39"/>
                  <a:pt x="15" y="37"/>
                  <a:pt x="15" y="34"/>
                </a:cubicBezTo>
                <a:cubicBezTo>
                  <a:pt x="15" y="32"/>
                  <a:pt x="13" y="30"/>
                  <a:pt x="10" y="30"/>
                </a:cubicBezTo>
                <a:close/>
                <a:moveTo>
                  <a:pt x="17" y="13"/>
                </a:moveTo>
                <a:cubicBezTo>
                  <a:pt x="15" y="13"/>
                  <a:pt x="13" y="15"/>
                  <a:pt x="13" y="17"/>
                </a:cubicBezTo>
                <a:cubicBezTo>
                  <a:pt x="13" y="20"/>
                  <a:pt x="15" y="22"/>
                  <a:pt x="17" y="22"/>
                </a:cubicBezTo>
                <a:cubicBezTo>
                  <a:pt x="20" y="22"/>
                  <a:pt x="22" y="20"/>
                  <a:pt x="22" y="17"/>
                </a:cubicBezTo>
                <a:cubicBezTo>
                  <a:pt x="22" y="15"/>
                  <a:pt x="20" y="13"/>
                  <a:pt x="17" y="13"/>
                </a:cubicBezTo>
                <a:close/>
                <a:moveTo>
                  <a:pt x="42" y="21"/>
                </a:moveTo>
                <a:cubicBezTo>
                  <a:pt x="43" y="20"/>
                  <a:pt x="42" y="19"/>
                  <a:pt x="41" y="18"/>
                </a:cubicBezTo>
                <a:cubicBezTo>
                  <a:pt x="39" y="18"/>
                  <a:pt x="38" y="19"/>
                  <a:pt x="38" y="20"/>
                </a:cubicBezTo>
                <a:cubicBezTo>
                  <a:pt x="34" y="34"/>
                  <a:pt x="34" y="34"/>
                  <a:pt x="34" y="34"/>
                </a:cubicBezTo>
                <a:cubicBezTo>
                  <a:pt x="31" y="35"/>
                  <a:pt x="28" y="37"/>
                  <a:pt x="27" y="40"/>
                </a:cubicBezTo>
                <a:cubicBezTo>
                  <a:pt x="26" y="44"/>
                  <a:pt x="29" y="48"/>
                  <a:pt x="33" y="49"/>
                </a:cubicBezTo>
                <a:cubicBezTo>
                  <a:pt x="37" y="50"/>
                  <a:pt x="40" y="47"/>
                  <a:pt x="42" y="44"/>
                </a:cubicBezTo>
                <a:cubicBezTo>
                  <a:pt x="42" y="40"/>
                  <a:pt x="41" y="37"/>
                  <a:pt x="39" y="36"/>
                </a:cubicBezTo>
                <a:lnTo>
                  <a:pt x="42" y="21"/>
                </a:lnTo>
                <a:close/>
                <a:moveTo>
                  <a:pt x="34" y="5"/>
                </a:moveTo>
                <a:cubicBezTo>
                  <a:pt x="32" y="5"/>
                  <a:pt x="30" y="7"/>
                  <a:pt x="30" y="10"/>
                </a:cubicBezTo>
                <a:cubicBezTo>
                  <a:pt x="30" y="13"/>
                  <a:pt x="32" y="15"/>
                  <a:pt x="34" y="15"/>
                </a:cubicBezTo>
                <a:cubicBezTo>
                  <a:pt x="37" y="15"/>
                  <a:pt x="39" y="13"/>
                  <a:pt x="39" y="10"/>
                </a:cubicBezTo>
                <a:cubicBezTo>
                  <a:pt x="39" y="7"/>
                  <a:pt x="37" y="5"/>
                  <a:pt x="34" y="5"/>
                </a:cubicBezTo>
                <a:close/>
                <a:moveTo>
                  <a:pt x="51" y="13"/>
                </a:moveTo>
                <a:cubicBezTo>
                  <a:pt x="49" y="13"/>
                  <a:pt x="47" y="15"/>
                  <a:pt x="47" y="17"/>
                </a:cubicBezTo>
                <a:cubicBezTo>
                  <a:pt x="47" y="20"/>
                  <a:pt x="49" y="22"/>
                  <a:pt x="51" y="22"/>
                </a:cubicBezTo>
                <a:cubicBezTo>
                  <a:pt x="54" y="22"/>
                  <a:pt x="56" y="20"/>
                  <a:pt x="56" y="17"/>
                </a:cubicBezTo>
                <a:cubicBezTo>
                  <a:pt x="56" y="15"/>
                  <a:pt x="54" y="13"/>
                  <a:pt x="51" y="13"/>
                </a:cubicBezTo>
                <a:close/>
                <a:moveTo>
                  <a:pt x="59" y="30"/>
                </a:moveTo>
                <a:cubicBezTo>
                  <a:pt x="56" y="30"/>
                  <a:pt x="54" y="32"/>
                  <a:pt x="54" y="34"/>
                </a:cubicBezTo>
                <a:cubicBezTo>
                  <a:pt x="54" y="37"/>
                  <a:pt x="56" y="39"/>
                  <a:pt x="59" y="39"/>
                </a:cubicBezTo>
                <a:cubicBezTo>
                  <a:pt x="61" y="39"/>
                  <a:pt x="64" y="37"/>
                  <a:pt x="64" y="34"/>
                </a:cubicBezTo>
                <a:cubicBezTo>
                  <a:pt x="64" y="32"/>
                  <a:pt x="61" y="30"/>
                  <a:pt x="59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Freeform 122">
            <a:extLst>
              <a:ext uri="{FF2B5EF4-FFF2-40B4-BE49-F238E27FC236}">
                <a16:creationId xmlns:a16="http://schemas.microsoft.com/office/drawing/2014/main" id="{44B21F01-42C8-42DF-AEB8-9679429B2381}"/>
              </a:ext>
            </a:extLst>
          </p:cNvPr>
          <p:cNvSpPr>
            <a:spLocks noEditPoints="1"/>
          </p:cNvSpPr>
          <p:nvPr/>
        </p:nvSpPr>
        <p:spPr bwMode="auto">
          <a:xfrm>
            <a:off x="4100892" y="3600384"/>
            <a:ext cx="334433" cy="262467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" name="Freeform 204">
            <a:extLst>
              <a:ext uri="{FF2B5EF4-FFF2-40B4-BE49-F238E27FC236}">
                <a16:creationId xmlns:a16="http://schemas.microsoft.com/office/drawing/2014/main" id="{13EA2976-0DD5-4042-8B8A-3EC0D678E985}"/>
              </a:ext>
            </a:extLst>
          </p:cNvPr>
          <p:cNvSpPr>
            <a:spLocks noEditPoints="1"/>
          </p:cNvSpPr>
          <p:nvPr/>
        </p:nvSpPr>
        <p:spPr bwMode="auto">
          <a:xfrm>
            <a:off x="4413888" y="2488076"/>
            <a:ext cx="397933" cy="264584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TextBox 55">
            <a:extLst>
              <a:ext uri="{FF2B5EF4-FFF2-40B4-BE49-F238E27FC236}">
                <a16:creationId xmlns:a16="http://schemas.microsoft.com/office/drawing/2014/main" id="{3DDDF786-8DB3-409C-9685-93D309644FD2}"/>
              </a:ext>
            </a:extLst>
          </p:cNvPr>
          <p:cNvSpPr txBox="1"/>
          <p:nvPr/>
        </p:nvSpPr>
        <p:spPr>
          <a:xfrm flipH="1">
            <a:off x="8208798" y="2265204"/>
            <a:ext cx="2855655" cy="697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添加标题文本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en-US" sz="1333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TextBox 56">
            <a:extLst>
              <a:ext uri="{FF2B5EF4-FFF2-40B4-BE49-F238E27FC236}">
                <a16:creationId xmlns:a16="http://schemas.microsoft.com/office/drawing/2014/main" id="{4C9936A3-2A10-4B00-B62F-EDC3EB38C335}"/>
              </a:ext>
            </a:extLst>
          </p:cNvPr>
          <p:cNvSpPr txBox="1"/>
          <p:nvPr/>
        </p:nvSpPr>
        <p:spPr>
          <a:xfrm flipH="1">
            <a:off x="802854" y="2265204"/>
            <a:ext cx="3180579" cy="697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添加标题文本</a:t>
            </a:r>
            <a:endParaRPr lang="en-US" altLang="zh-CN" sz="1600" dirty="0">
              <a:cs typeface="+mn-ea"/>
              <a:sym typeface="+mn-lt"/>
            </a:endParaRP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en-US" sz="1333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TextBox 57">
            <a:extLst>
              <a:ext uri="{FF2B5EF4-FFF2-40B4-BE49-F238E27FC236}">
                <a16:creationId xmlns:a16="http://schemas.microsoft.com/office/drawing/2014/main" id="{42CD97F7-8916-4F98-96F1-6E9B81EF2D95}"/>
              </a:ext>
            </a:extLst>
          </p:cNvPr>
          <p:cNvSpPr txBox="1"/>
          <p:nvPr/>
        </p:nvSpPr>
        <p:spPr>
          <a:xfrm flipH="1">
            <a:off x="8456476" y="3395504"/>
            <a:ext cx="3249327" cy="697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添加标题文本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en-US" sz="1333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TextBox 58">
            <a:extLst>
              <a:ext uri="{FF2B5EF4-FFF2-40B4-BE49-F238E27FC236}">
                <a16:creationId xmlns:a16="http://schemas.microsoft.com/office/drawing/2014/main" id="{9611D80D-2108-40AB-989F-F584062E3818}"/>
              </a:ext>
            </a:extLst>
          </p:cNvPr>
          <p:cNvSpPr txBox="1"/>
          <p:nvPr/>
        </p:nvSpPr>
        <p:spPr>
          <a:xfrm flipH="1">
            <a:off x="529170" y="3395504"/>
            <a:ext cx="3206351" cy="697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添加标题文本</a:t>
            </a:r>
            <a:endParaRPr lang="en-US" altLang="zh-CN" sz="1600" dirty="0">
              <a:cs typeface="+mn-ea"/>
              <a:sym typeface="+mn-lt"/>
            </a:endParaRP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en-US" sz="1333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6241245-39C5-422A-84AE-C8F781CA2404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42" name="Rounded Rectangle 7">
              <a:extLst>
                <a:ext uri="{FF2B5EF4-FFF2-40B4-BE49-F238E27FC236}">
                  <a16:creationId xmlns:a16="http://schemas.microsoft.com/office/drawing/2014/main" id="{D2778E15-16BF-462C-8963-8191F92E762C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Title 3">
              <a:extLst>
                <a:ext uri="{FF2B5EF4-FFF2-40B4-BE49-F238E27FC236}">
                  <a16:creationId xmlns:a16="http://schemas.microsoft.com/office/drawing/2014/main" id="{FD5D400B-76D7-4E57-B129-9D403E8DAD08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04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3E0C472-3921-4AAB-AFDC-9FF83AD548B4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合作目标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EF9B942-7326-4BD3-8582-1D10B2C8899A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8197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2">
            <a:extLst>
              <a:ext uri="{FF2B5EF4-FFF2-40B4-BE49-F238E27FC236}">
                <a16:creationId xmlns:a16="http://schemas.microsoft.com/office/drawing/2014/main" id="{8C2337E6-8FBE-4058-A6F6-F6EB086123E5}"/>
              </a:ext>
            </a:extLst>
          </p:cNvPr>
          <p:cNvSpPr>
            <a:spLocks noChangeAspect="1"/>
          </p:cNvSpPr>
          <p:nvPr/>
        </p:nvSpPr>
        <p:spPr>
          <a:xfrm>
            <a:off x="7445398" y="2754363"/>
            <a:ext cx="1935595" cy="1935595"/>
          </a:xfrm>
          <a:prstGeom prst="ellipse">
            <a:avLst/>
          </a:prstGeom>
          <a:solidFill>
            <a:srgbClr val="00BC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Oval 45">
            <a:extLst>
              <a:ext uri="{FF2B5EF4-FFF2-40B4-BE49-F238E27FC236}">
                <a16:creationId xmlns:a16="http://schemas.microsoft.com/office/drawing/2014/main" id="{81B7F520-AE7E-461E-A844-923D0DFB06E3}"/>
              </a:ext>
            </a:extLst>
          </p:cNvPr>
          <p:cNvSpPr>
            <a:spLocks noChangeAspect="1"/>
          </p:cNvSpPr>
          <p:nvPr/>
        </p:nvSpPr>
        <p:spPr>
          <a:xfrm>
            <a:off x="2898286" y="2754363"/>
            <a:ext cx="1935595" cy="193559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Oval 50">
            <a:extLst>
              <a:ext uri="{FF2B5EF4-FFF2-40B4-BE49-F238E27FC236}">
                <a16:creationId xmlns:a16="http://schemas.microsoft.com/office/drawing/2014/main" id="{E6DF536D-3D4A-4B93-97D0-336134393130}"/>
              </a:ext>
            </a:extLst>
          </p:cNvPr>
          <p:cNvSpPr>
            <a:spLocks noChangeAspect="1"/>
          </p:cNvSpPr>
          <p:nvPr/>
        </p:nvSpPr>
        <p:spPr>
          <a:xfrm>
            <a:off x="4413990" y="2754363"/>
            <a:ext cx="1935595" cy="1935595"/>
          </a:xfrm>
          <a:prstGeom prst="ellipse">
            <a:avLst/>
          </a:prstGeom>
          <a:solidFill>
            <a:srgbClr val="00BC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Oval 52">
            <a:extLst>
              <a:ext uri="{FF2B5EF4-FFF2-40B4-BE49-F238E27FC236}">
                <a16:creationId xmlns:a16="http://schemas.microsoft.com/office/drawing/2014/main" id="{B7CBB171-FCB8-4248-8775-C1DFE888041B}"/>
              </a:ext>
            </a:extLst>
          </p:cNvPr>
          <p:cNvSpPr>
            <a:spLocks noChangeAspect="1"/>
          </p:cNvSpPr>
          <p:nvPr/>
        </p:nvSpPr>
        <p:spPr>
          <a:xfrm>
            <a:off x="5929694" y="2754363"/>
            <a:ext cx="1935595" cy="193559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8" name="Elbow Connector 53">
            <a:extLst>
              <a:ext uri="{FF2B5EF4-FFF2-40B4-BE49-F238E27FC236}">
                <a16:creationId xmlns:a16="http://schemas.microsoft.com/office/drawing/2014/main" id="{12C21D14-042A-4F99-B252-B931F9C6C60C}"/>
              </a:ext>
            </a:extLst>
          </p:cNvPr>
          <p:cNvCxnSpPr/>
          <p:nvPr/>
        </p:nvCxnSpPr>
        <p:spPr>
          <a:xfrm flipV="1">
            <a:off x="8372651" y="1983594"/>
            <a:ext cx="1088824" cy="749961"/>
          </a:xfrm>
          <a:prstGeom prst="bentConnector3">
            <a:avLst>
              <a:gd name="adj1" fmla="val -1089"/>
            </a:avLst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ysDot"/>
            <a:headEnd type="oval"/>
            <a:tailEnd type="triangle"/>
          </a:ln>
          <a:effectLst/>
        </p:spPr>
      </p:cxnSp>
      <p:cxnSp>
        <p:nvCxnSpPr>
          <p:cNvPr id="9" name="Elbow Connector 54">
            <a:extLst>
              <a:ext uri="{FF2B5EF4-FFF2-40B4-BE49-F238E27FC236}">
                <a16:creationId xmlns:a16="http://schemas.microsoft.com/office/drawing/2014/main" id="{B2636DF5-F8DD-430D-BE84-E198CE7386B8}"/>
              </a:ext>
            </a:extLst>
          </p:cNvPr>
          <p:cNvCxnSpPr/>
          <p:nvPr/>
        </p:nvCxnSpPr>
        <p:spPr>
          <a:xfrm flipH="1" flipV="1">
            <a:off x="2760028" y="2006217"/>
            <a:ext cx="1088824" cy="749961"/>
          </a:xfrm>
          <a:prstGeom prst="bentConnector3">
            <a:avLst>
              <a:gd name="adj1" fmla="val -505"/>
            </a:avLst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ysDot"/>
            <a:headEnd type="oval"/>
            <a:tailEnd type="triangle"/>
          </a:ln>
          <a:effectLst/>
        </p:spPr>
      </p:cxnSp>
      <p:grpSp>
        <p:nvGrpSpPr>
          <p:cNvPr id="10" name="Group 55">
            <a:extLst>
              <a:ext uri="{FF2B5EF4-FFF2-40B4-BE49-F238E27FC236}">
                <a16:creationId xmlns:a16="http://schemas.microsoft.com/office/drawing/2014/main" id="{95D08CC4-7515-48F8-8DE0-EDB935A66CFA}"/>
              </a:ext>
            </a:extLst>
          </p:cNvPr>
          <p:cNvGrpSpPr/>
          <p:nvPr/>
        </p:nvGrpSpPr>
        <p:grpSpPr>
          <a:xfrm>
            <a:off x="5024135" y="3337316"/>
            <a:ext cx="715304" cy="769688"/>
            <a:chOff x="1066800" y="2373312"/>
            <a:chExt cx="271462" cy="292100"/>
          </a:xfrm>
          <a:solidFill>
            <a:srgbClr val="FFFFFF"/>
          </a:solidFill>
        </p:grpSpPr>
        <p:sp>
          <p:nvSpPr>
            <p:cNvPr id="11" name="Oval 213">
              <a:extLst>
                <a:ext uri="{FF2B5EF4-FFF2-40B4-BE49-F238E27FC236}">
                  <a16:creationId xmlns:a16="http://schemas.microsoft.com/office/drawing/2014/main" id="{2E2B8498-B4C3-4A31-90D3-24FA9947F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525" y="2373312"/>
              <a:ext cx="95250" cy="936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214">
              <a:extLst>
                <a:ext uri="{FF2B5EF4-FFF2-40B4-BE49-F238E27FC236}">
                  <a16:creationId xmlns:a16="http://schemas.microsoft.com/office/drawing/2014/main" id="{6D2E225C-9638-4EC7-B7BA-8A5600A189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6013" y="2481262"/>
              <a:ext cx="165100" cy="109538"/>
            </a:xfrm>
            <a:custGeom>
              <a:avLst/>
              <a:gdLst/>
              <a:ahLst/>
              <a:cxnLst>
                <a:cxn ang="0">
                  <a:pos x="44" y="33"/>
                </a:cxn>
                <a:cxn ang="0">
                  <a:pos x="37" y="40"/>
                </a:cxn>
                <a:cxn ang="0">
                  <a:pos x="36" y="40"/>
                </a:cxn>
                <a:cxn ang="0">
                  <a:pos x="35" y="40"/>
                </a:cxn>
                <a:cxn ang="0">
                  <a:pos x="28" y="33"/>
                </a:cxn>
                <a:cxn ang="0">
                  <a:pos x="27" y="31"/>
                </a:cxn>
                <a:cxn ang="0">
                  <a:pos x="31" y="14"/>
                </a:cxn>
                <a:cxn ang="0">
                  <a:pos x="31" y="12"/>
                </a:cxn>
                <a:cxn ang="0">
                  <a:pos x="31" y="9"/>
                </a:cxn>
                <a:cxn ang="0">
                  <a:pos x="32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41" y="12"/>
                </a:cxn>
                <a:cxn ang="0">
                  <a:pos x="42" y="14"/>
                </a:cxn>
                <a:cxn ang="0">
                  <a:pos x="45" y="31"/>
                </a:cxn>
                <a:cxn ang="0">
                  <a:pos x="44" y="33"/>
                </a:cxn>
                <a:cxn ang="0">
                  <a:pos x="72" y="33"/>
                </a:cxn>
                <a:cxn ang="0">
                  <a:pos x="62" y="7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36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0" y="7"/>
                </a:cxn>
                <a:cxn ang="0">
                  <a:pos x="1" y="33"/>
                </a:cxn>
                <a:cxn ang="0">
                  <a:pos x="2" y="37"/>
                </a:cxn>
                <a:cxn ang="0">
                  <a:pos x="10" y="41"/>
                </a:cxn>
                <a:cxn ang="0">
                  <a:pos x="13" y="40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18" y="40"/>
                </a:cxn>
                <a:cxn ang="0">
                  <a:pos x="20" y="44"/>
                </a:cxn>
                <a:cxn ang="0">
                  <a:pos x="36" y="48"/>
                </a:cxn>
                <a:cxn ang="0">
                  <a:pos x="52" y="44"/>
                </a:cxn>
                <a:cxn ang="0">
                  <a:pos x="54" y="40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60" y="40"/>
                </a:cxn>
                <a:cxn ang="0">
                  <a:pos x="62" y="41"/>
                </a:cxn>
                <a:cxn ang="0">
                  <a:pos x="70" y="37"/>
                </a:cxn>
                <a:cxn ang="0">
                  <a:pos x="72" y="33"/>
                </a:cxn>
              </a:cxnLst>
              <a:rect l="0" t="0" r="r" b="b"/>
              <a:pathLst>
                <a:path w="72" h="48">
                  <a:moveTo>
                    <a:pt x="44" y="33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3"/>
                    <a:pt x="27" y="32"/>
                    <a:pt x="27" y="3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1"/>
                    <a:pt x="31" y="9"/>
                    <a:pt x="31" y="9"/>
                  </a:cubicBezTo>
                  <a:cubicBezTo>
                    <a:pt x="31" y="8"/>
                    <a:pt x="31" y="7"/>
                    <a:pt x="32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8"/>
                    <a:pt x="42" y="9"/>
                  </a:cubicBezTo>
                  <a:cubicBezTo>
                    <a:pt x="42" y="9"/>
                    <a:pt x="42" y="11"/>
                    <a:pt x="41" y="12"/>
                  </a:cubicBezTo>
                  <a:cubicBezTo>
                    <a:pt x="41" y="12"/>
                    <a:pt x="42" y="13"/>
                    <a:pt x="42" y="1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2"/>
                    <a:pt x="45" y="33"/>
                    <a:pt x="44" y="33"/>
                  </a:cubicBezTo>
                  <a:moveTo>
                    <a:pt x="72" y="33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0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44" y="0"/>
                    <a:pt x="36" y="0"/>
                  </a:cubicBezTo>
                  <a:cubicBezTo>
                    <a:pt x="28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1" y="7"/>
                    <a:pt x="10" y="7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1" y="36"/>
                    <a:pt x="2" y="37"/>
                  </a:cubicBezTo>
                  <a:cubicBezTo>
                    <a:pt x="4" y="39"/>
                    <a:pt x="7" y="41"/>
                    <a:pt x="10" y="41"/>
                  </a:cubicBezTo>
                  <a:cubicBezTo>
                    <a:pt x="12" y="41"/>
                    <a:pt x="13" y="40"/>
                    <a:pt x="13" y="4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4"/>
                    <a:pt x="18" y="27"/>
                  </a:cubicBezTo>
                  <a:cubicBezTo>
                    <a:pt x="18" y="30"/>
                    <a:pt x="18" y="36"/>
                    <a:pt x="18" y="40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6" y="48"/>
                    <a:pt x="30" y="48"/>
                    <a:pt x="36" y="48"/>
                  </a:cubicBezTo>
                  <a:cubicBezTo>
                    <a:pt x="42" y="48"/>
                    <a:pt x="47" y="48"/>
                    <a:pt x="52" y="44"/>
                  </a:cubicBezTo>
                  <a:cubicBezTo>
                    <a:pt x="54" y="43"/>
                    <a:pt x="54" y="42"/>
                    <a:pt x="54" y="40"/>
                  </a:cubicBezTo>
                  <a:cubicBezTo>
                    <a:pt x="54" y="36"/>
                    <a:pt x="54" y="30"/>
                    <a:pt x="54" y="27"/>
                  </a:cubicBezTo>
                  <a:cubicBezTo>
                    <a:pt x="54" y="24"/>
                    <a:pt x="55" y="27"/>
                    <a:pt x="55" y="27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1"/>
                    <a:pt x="62" y="41"/>
                  </a:cubicBezTo>
                  <a:cubicBezTo>
                    <a:pt x="65" y="41"/>
                    <a:pt x="68" y="39"/>
                    <a:pt x="70" y="37"/>
                  </a:cubicBezTo>
                  <a:cubicBezTo>
                    <a:pt x="72" y="36"/>
                    <a:pt x="72" y="34"/>
                    <a:pt x="72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215">
              <a:extLst>
                <a:ext uri="{FF2B5EF4-FFF2-40B4-BE49-F238E27FC236}">
                  <a16:creationId xmlns:a16="http://schemas.microsoft.com/office/drawing/2014/main" id="{95C4DC06-F932-4B68-AFAC-A7B559D4F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0" y="2562224"/>
              <a:ext cx="271462" cy="103188"/>
            </a:xfrm>
            <a:custGeom>
              <a:avLst/>
              <a:gdLst/>
              <a:ahLst/>
              <a:cxnLst>
                <a:cxn ang="0">
                  <a:pos x="113" y="9"/>
                </a:cxn>
                <a:cxn ang="0">
                  <a:pos x="112" y="9"/>
                </a:cxn>
                <a:cxn ang="0">
                  <a:pos x="111" y="9"/>
                </a:cxn>
                <a:cxn ang="0">
                  <a:pos x="105" y="2"/>
                </a:cxn>
                <a:cxn ang="0">
                  <a:pos x="100" y="0"/>
                </a:cxn>
                <a:cxn ang="0">
                  <a:pos x="98" y="3"/>
                </a:cxn>
                <a:cxn ang="0">
                  <a:pos x="58" y="20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4" y="2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0" y="15"/>
                </a:cxn>
                <a:cxn ang="0">
                  <a:pos x="5" y="20"/>
                </a:cxn>
                <a:cxn ang="0">
                  <a:pos x="11" y="15"/>
                </a:cxn>
                <a:cxn ang="0">
                  <a:pos x="11" y="15"/>
                </a:cxn>
                <a:cxn ang="0">
                  <a:pos x="11" y="13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54" y="26"/>
                </a:cxn>
                <a:cxn ang="0">
                  <a:pos x="56" y="27"/>
                </a:cxn>
                <a:cxn ang="0">
                  <a:pos x="56" y="34"/>
                </a:cxn>
                <a:cxn ang="0">
                  <a:pos x="55" y="35"/>
                </a:cxn>
                <a:cxn ang="0">
                  <a:pos x="53" y="39"/>
                </a:cxn>
                <a:cxn ang="0">
                  <a:pos x="59" y="45"/>
                </a:cxn>
                <a:cxn ang="0">
                  <a:pos x="64" y="39"/>
                </a:cxn>
                <a:cxn ang="0">
                  <a:pos x="62" y="35"/>
                </a:cxn>
                <a:cxn ang="0">
                  <a:pos x="62" y="34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101" y="9"/>
                </a:cxn>
                <a:cxn ang="0">
                  <a:pos x="103" y="9"/>
                </a:cxn>
                <a:cxn ang="0">
                  <a:pos x="107" y="13"/>
                </a:cxn>
                <a:cxn ang="0">
                  <a:pos x="108" y="15"/>
                </a:cxn>
                <a:cxn ang="0">
                  <a:pos x="108" y="15"/>
                </a:cxn>
                <a:cxn ang="0">
                  <a:pos x="113" y="20"/>
                </a:cxn>
                <a:cxn ang="0">
                  <a:pos x="119" y="15"/>
                </a:cxn>
                <a:cxn ang="0">
                  <a:pos x="113" y="9"/>
                </a:cxn>
              </a:cxnLst>
              <a:rect l="0" t="0" r="r" b="b"/>
              <a:pathLst>
                <a:path w="119" h="45">
                  <a:moveTo>
                    <a:pt x="113" y="9"/>
                  </a:moveTo>
                  <a:cubicBezTo>
                    <a:pt x="113" y="9"/>
                    <a:pt x="113" y="9"/>
                    <a:pt x="112" y="9"/>
                  </a:cubicBezTo>
                  <a:cubicBezTo>
                    <a:pt x="112" y="9"/>
                    <a:pt x="112" y="9"/>
                    <a:pt x="111" y="9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3" y="0"/>
                    <a:pt x="100" y="0"/>
                  </a:cubicBezTo>
                  <a:cubicBezTo>
                    <a:pt x="99" y="1"/>
                    <a:pt x="99" y="3"/>
                    <a:pt x="98" y="3"/>
                  </a:cubicBezTo>
                  <a:cubicBezTo>
                    <a:pt x="95" y="12"/>
                    <a:pt x="76" y="20"/>
                    <a:pt x="58" y="20"/>
                  </a:cubicBezTo>
                  <a:cubicBezTo>
                    <a:pt x="40" y="20"/>
                    <a:pt x="23" y="13"/>
                    <a:pt x="19" y="4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1"/>
                    <a:pt x="15" y="1"/>
                    <a:pt x="1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2" y="9"/>
                    <a:pt x="0" y="12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8" y="20"/>
                    <a:pt x="11" y="18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10"/>
                    <a:pt x="16" y="10"/>
                  </a:cubicBezTo>
                  <a:cubicBezTo>
                    <a:pt x="24" y="19"/>
                    <a:pt x="38" y="25"/>
                    <a:pt x="54" y="26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6"/>
                    <a:pt x="53" y="38"/>
                    <a:pt x="53" y="39"/>
                  </a:cubicBezTo>
                  <a:cubicBezTo>
                    <a:pt x="53" y="42"/>
                    <a:pt x="56" y="45"/>
                    <a:pt x="59" y="45"/>
                  </a:cubicBezTo>
                  <a:cubicBezTo>
                    <a:pt x="62" y="45"/>
                    <a:pt x="64" y="42"/>
                    <a:pt x="64" y="39"/>
                  </a:cubicBezTo>
                  <a:cubicBezTo>
                    <a:pt x="64" y="38"/>
                    <a:pt x="63" y="36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3" y="26"/>
                    <a:pt x="63" y="26"/>
                  </a:cubicBezTo>
                  <a:cubicBezTo>
                    <a:pt x="80" y="24"/>
                    <a:pt x="94" y="18"/>
                    <a:pt x="101" y="9"/>
                  </a:cubicBezTo>
                  <a:cubicBezTo>
                    <a:pt x="102" y="9"/>
                    <a:pt x="102" y="8"/>
                    <a:pt x="103" y="9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4"/>
                    <a:pt x="108" y="14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8"/>
                    <a:pt x="110" y="20"/>
                    <a:pt x="113" y="20"/>
                  </a:cubicBezTo>
                  <a:cubicBezTo>
                    <a:pt x="116" y="20"/>
                    <a:pt x="119" y="18"/>
                    <a:pt x="119" y="15"/>
                  </a:cubicBezTo>
                  <a:cubicBezTo>
                    <a:pt x="119" y="12"/>
                    <a:pt x="116" y="9"/>
                    <a:pt x="113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Freeform 144">
            <a:extLst>
              <a:ext uri="{FF2B5EF4-FFF2-40B4-BE49-F238E27FC236}">
                <a16:creationId xmlns:a16="http://schemas.microsoft.com/office/drawing/2014/main" id="{B5973F65-1E3B-4436-BCEB-405CCACF721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079142" y="3432475"/>
            <a:ext cx="668107" cy="579371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" name="Group 60">
            <a:extLst>
              <a:ext uri="{FF2B5EF4-FFF2-40B4-BE49-F238E27FC236}">
                <a16:creationId xmlns:a16="http://schemas.microsoft.com/office/drawing/2014/main" id="{3488CC46-9DC2-43F5-A3B3-42DA76BBA8E5}"/>
              </a:ext>
            </a:extLst>
          </p:cNvPr>
          <p:cNvGrpSpPr/>
          <p:nvPr/>
        </p:nvGrpSpPr>
        <p:grpSpPr>
          <a:xfrm>
            <a:off x="6581473" y="3432475"/>
            <a:ext cx="632037" cy="579371"/>
            <a:chOff x="5147549" y="4340630"/>
            <a:chExt cx="232545" cy="213168"/>
          </a:xfrm>
          <a:solidFill>
            <a:srgbClr val="FFFFFF"/>
          </a:solidFill>
        </p:grpSpPr>
        <p:sp>
          <p:nvSpPr>
            <p:cNvPr id="16" name="Freeform 221">
              <a:extLst>
                <a:ext uri="{FF2B5EF4-FFF2-40B4-BE49-F238E27FC236}">
                  <a16:creationId xmlns:a16="http://schemas.microsoft.com/office/drawing/2014/main" id="{2E581DC0-651B-4BDC-9AA3-FEE3C392C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1810" y="4476280"/>
              <a:ext cx="23255" cy="7751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0"/>
                </a:cxn>
                <a:cxn ang="0">
                  <a:pos x="6" y="20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4"/>
                </a:cxn>
              </a:cxnLst>
              <a:rect l="0" t="0" r="r" b="b"/>
              <a:pathLst>
                <a:path w="6" h="20">
                  <a:moveTo>
                    <a:pt x="0" y="4"/>
                  </a:moveTo>
                  <a:lnTo>
                    <a:pt x="0" y="20"/>
                  </a:lnTo>
                  <a:lnTo>
                    <a:pt x="6" y="20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222">
              <a:extLst>
                <a:ext uri="{FF2B5EF4-FFF2-40B4-BE49-F238E27FC236}">
                  <a16:creationId xmlns:a16="http://schemas.microsoft.com/office/drawing/2014/main" id="{04C1733D-696F-4B08-91E3-92E25985E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555" y="4499535"/>
              <a:ext cx="11628" cy="54261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3" y="14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14"/>
                </a:cxn>
              </a:cxnLst>
              <a:rect l="0" t="0" r="r" b="b"/>
              <a:pathLst>
                <a:path w="3" h="14">
                  <a:moveTo>
                    <a:pt x="0" y="14"/>
                  </a:moveTo>
                  <a:lnTo>
                    <a:pt x="3" y="14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223">
              <a:extLst>
                <a:ext uri="{FF2B5EF4-FFF2-40B4-BE49-F238E27FC236}">
                  <a16:creationId xmlns:a16="http://schemas.microsoft.com/office/drawing/2014/main" id="{CFA5B539-A530-40B2-808E-7B69E62D4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2579" y="4394891"/>
              <a:ext cx="50386" cy="158907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41"/>
                </a:cxn>
                <a:cxn ang="0">
                  <a:pos x="13" y="41"/>
                </a:cxn>
                <a:cxn ang="0">
                  <a:pos x="13" y="0"/>
                </a:cxn>
                <a:cxn ang="0">
                  <a:pos x="0" y="13"/>
                </a:cxn>
              </a:cxnLst>
              <a:rect l="0" t="0" r="r" b="b"/>
              <a:pathLst>
                <a:path w="13" h="41">
                  <a:moveTo>
                    <a:pt x="0" y="13"/>
                  </a:moveTo>
                  <a:lnTo>
                    <a:pt x="0" y="41"/>
                  </a:lnTo>
                  <a:lnTo>
                    <a:pt x="13" y="41"/>
                  </a:lnTo>
                  <a:lnTo>
                    <a:pt x="13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24">
              <a:extLst>
                <a:ext uri="{FF2B5EF4-FFF2-40B4-BE49-F238E27FC236}">
                  <a16:creationId xmlns:a16="http://schemas.microsoft.com/office/drawing/2014/main" id="{8C78F6C1-FAA6-4B0A-A61E-126E72D66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3822" y="4456903"/>
              <a:ext cx="27132" cy="9689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25"/>
                </a:cxn>
                <a:cxn ang="0">
                  <a:pos x="7" y="25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0" y="7"/>
                </a:cxn>
              </a:cxnLst>
              <a:rect l="0" t="0" r="r" b="b"/>
              <a:pathLst>
                <a:path w="7" h="25">
                  <a:moveTo>
                    <a:pt x="0" y="7"/>
                  </a:moveTo>
                  <a:lnTo>
                    <a:pt x="0" y="25"/>
                  </a:lnTo>
                  <a:lnTo>
                    <a:pt x="7" y="25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225">
              <a:extLst>
                <a:ext uri="{FF2B5EF4-FFF2-40B4-BE49-F238E27FC236}">
                  <a16:creationId xmlns:a16="http://schemas.microsoft.com/office/drawing/2014/main" id="{93EF766A-448A-4AAF-B0E7-D47CA03BA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6693" y="4495660"/>
              <a:ext cx="15503" cy="58137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</a:cxnLst>
              <a:rect l="0" t="0" r="r" b="b"/>
              <a:pathLst>
                <a:path w="4" h="15">
                  <a:moveTo>
                    <a:pt x="2" y="2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226">
              <a:extLst>
                <a:ext uri="{FF2B5EF4-FFF2-40B4-BE49-F238E27FC236}">
                  <a16:creationId xmlns:a16="http://schemas.microsoft.com/office/drawing/2014/main" id="{6C03492A-BD94-4D36-8382-64F4D0DD4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7549" y="4340630"/>
              <a:ext cx="232545" cy="178285"/>
            </a:xfrm>
            <a:custGeom>
              <a:avLst/>
              <a:gdLst/>
              <a:ahLst/>
              <a:cxnLst>
                <a:cxn ang="0">
                  <a:pos x="54" y="10"/>
                </a:cxn>
                <a:cxn ang="0">
                  <a:pos x="60" y="16"/>
                </a:cxn>
                <a:cxn ang="0">
                  <a:pos x="58" y="3"/>
                </a:cxn>
                <a:cxn ang="0">
                  <a:pos x="44" y="0"/>
                </a:cxn>
                <a:cxn ang="0">
                  <a:pos x="51" y="7"/>
                </a:cxn>
                <a:cxn ang="0">
                  <a:pos x="25" y="33"/>
                </a:cxn>
                <a:cxn ang="0">
                  <a:pos x="18" y="25"/>
                </a:cxn>
                <a:cxn ang="0">
                  <a:pos x="0" y="42"/>
                </a:cxn>
                <a:cxn ang="0">
                  <a:pos x="4" y="46"/>
                </a:cxn>
                <a:cxn ang="0">
                  <a:pos x="18" y="32"/>
                </a:cxn>
                <a:cxn ang="0">
                  <a:pos x="22" y="36"/>
                </a:cxn>
                <a:cxn ang="0">
                  <a:pos x="22" y="36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9" y="36"/>
                </a:cxn>
                <a:cxn ang="0">
                  <a:pos x="29" y="36"/>
                </a:cxn>
                <a:cxn ang="0">
                  <a:pos x="54" y="10"/>
                </a:cxn>
              </a:cxnLst>
              <a:rect l="0" t="0" r="r" b="b"/>
              <a:pathLst>
                <a:path w="60" h="46">
                  <a:moveTo>
                    <a:pt x="54" y="10"/>
                  </a:moveTo>
                  <a:lnTo>
                    <a:pt x="60" y="16"/>
                  </a:lnTo>
                  <a:lnTo>
                    <a:pt x="58" y="3"/>
                  </a:lnTo>
                  <a:lnTo>
                    <a:pt x="44" y="0"/>
                  </a:lnTo>
                  <a:lnTo>
                    <a:pt x="51" y="7"/>
                  </a:lnTo>
                  <a:lnTo>
                    <a:pt x="25" y="33"/>
                  </a:lnTo>
                  <a:lnTo>
                    <a:pt x="18" y="25"/>
                  </a:lnTo>
                  <a:lnTo>
                    <a:pt x="0" y="42"/>
                  </a:lnTo>
                  <a:lnTo>
                    <a:pt x="4" y="46"/>
                  </a:lnTo>
                  <a:lnTo>
                    <a:pt x="18" y="32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5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Group 67">
            <a:extLst>
              <a:ext uri="{FF2B5EF4-FFF2-40B4-BE49-F238E27FC236}">
                <a16:creationId xmlns:a16="http://schemas.microsoft.com/office/drawing/2014/main" id="{E5746E1E-90FE-4CA7-83E2-DCF905342435}"/>
              </a:ext>
            </a:extLst>
          </p:cNvPr>
          <p:cNvGrpSpPr/>
          <p:nvPr/>
        </p:nvGrpSpPr>
        <p:grpSpPr>
          <a:xfrm>
            <a:off x="3520604" y="3381415"/>
            <a:ext cx="706120" cy="666891"/>
            <a:chOff x="5530851" y="1866899"/>
            <a:chExt cx="285750" cy="269875"/>
          </a:xfrm>
          <a:solidFill>
            <a:srgbClr val="FFFFFF"/>
          </a:solidFill>
        </p:grpSpPr>
        <p:sp>
          <p:nvSpPr>
            <p:cNvPr id="23" name="Oval 190">
              <a:extLst>
                <a:ext uri="{FF2B5EF4-FFF2-40B4-BE49-F238E27FC236}">
                  <a16:creationId xmlns:a16="http://schemas.microsoft.com/office/drawing/2014/main" id="{7B7003EB-6E3C-46A7-87AE-A7BA6D9326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026" y="1912936"/>
              <a:ext cx="68263" cy="682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91">
              <a:extLst>
                <a:ext uri="{FF2B5EF4-FFF2-40B4-BE49-F238E27FC236}">
                  <a16:creationId xmlns:a16="http://schemas.microsoft.com/office/drawing/2014/main" id="{E04DB613-D8E4-463E-BDB1-A335B7AF46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0851" y="1866899"/>
              <a:ext cx="285750" cy="269875"/>
            </a:xfrm>
            <a:custGeom>
              <a:avLst/>
              <a:gdLst/>
              <a:ahLst/>
              <a:cxnLst>
                <a:cxn ang="0">
                  <a:pos x="100" y="75"/>
                </a:cxn>
                <a:cxn ang="0">
                  <a:pos x="97" y="77"/>
                </a:cxn>
                <a:cxn ang="0">
                  <a:pos x="96" y="77"/>
                </a:cxn>
                <a:cxn ang="0">
                  <a:pos x="90" y="57"/>
                </a:cxn>
                <a:cxn ang="0">
                  <a:pos x="84" y="53"/>
                </a:cxn>
                <a:cxn ang="0">
                  <a:pos x="82" y="53"/>
                </a:cxn>
                <a:cxn ang="0">
                  <a:pos x="60" y="53"/>
                </a:cxn>
                <a:cxn ang="0">
                  <a:pos x="55" y="57"/>
                </a:cxn>
                <a:cxn ang="0">
                  <a:pos x="48" y="76"/>
                </a:cxn>
                <a:cxn ang="0">
                  <a:pos x="47" y="76"/>
                </a:cxn>
                <a:cxn ang="0">
                  <a:pos x="46" y="75"/>
                </a:cxn>
                <a:cxn ang="0">
                  <a:pos x="46" y="20"/>
                </a:cxn>
                <a:cxn ang="0">
                  <a:pos x="73" y="9"/>
                </a:cxn>
                <a:cxn ang="0">
                  <a:pos x="100" y="20"/>
                </a:cxn>
                <a:cxn ang="0">
                  <a:pos x="111" y="48"/>
                </a:cxn>
                <a:cxn ang="0">
                  <a:pos x="100" y="75"/>
                </a:cxn>
                <a:cxn ang="0">
                  <a:pos x="78" y="78"/>
                </a:cxn>
                <a:cxn ang="0">
                  <a:pos x="73" y="83"/>
                </a:cxn>
                <a:cxn ang="0">
                  <a:pos x="71" y="83"/>
                </a:cxn>
                <a:cxn ang="0">
                  <a:pos x="66" y="78"/>
                </a:cxn>
                <a:cxn ang="0">
                  <a:pos x="66" y="76"/>
                </a:cxn>
                <a:cxn ang="0">
                  <a:pos x="68" y="63"/>
                </a:cxn>
                <a:cxn ang="0">
                  <a:pos x="68" y="60"/>
                </a:cxn>
                <a:cxn ang="0">
                  <a:pos x="69" y="59"/>
                </a:cxn>
                <a:cxn ang="0">
                  <a:pos x="75" y="59"/>
                </a:cxn>
                <a:cxn ang="0">
                  <a:pos x="76" y="60"/>
                </a:cxn>
                <a:cxn ang="0">
                  <a:pos x="76" y="63"/>
                </a:cxn>
                <a:cxn ang="0">
                  <a:pos x="79" y="76"/>
                </a:cxn>
                <a:cxn ang="0">
                  <a:pos x="78" y="78"/>
                </a:cxn>
                <a:cxn ang="0">
                  <a:pos x="106" y="14"/>
                </a:cxn>
                <a:cxn ang="0">
                  <a:pos x="73" y="0"/>
                </a:cxn>
                <a:cxn ang="0">
                  <a:pos x="39" y="14"/>
                </a:cxn>
                <a:cxn ang="0">
                  <a:pos x="25" y="42"/>
                </a:cxn>
                <a:cxn ang="0">
                  <a:pos x="32" y="71"/>
                </a:cxn>
                <a:cxn ang="0">
                  <a:pos x="31" y="76"/>
                </a:cxn>
                <a:cxn ang="0">
                  <a:pos x="6" y="101"/>
                </a:cxn>
                <a:cxn ang="0">
                  <a:pos x="4" y="115"/>
                </a:cxn>
                <a:cxn ang="0">
                  <a:pos x="5" y="116"/>
                </a:cxn>
                <a:cxn ang="0">
                  <a:pos x="10" y="118"/>
                </a:cxn>
                <a:cxn ang="0">
                  <a:pos x="19" y="114"/>
                </a:cxn>
                <a:cxn ang="0">
                  <a:pos x="44" y="89"/>
                </a:cxn>
                <a:cxn ang="0">
                  <a:pos x="44" y="89"/>
                </a:cxn>
                <a:cxn ang="0">
                  <a:pos x="47" y="88"/>
                </a:cxn>
                <a:cxn ang="0">
                  <a:pos x="49" y="88"/>
                </a:cxn>
                <a:cxn ang="0">
                  <a:pos x="54" y="91"/>
                </a:cxn>
                <a:cxn ang="0">
                  <a:pos x="57" y="92"/>
                </a:cxn>
                <a:cxn ang="0">
                  <a:pos x="61" y="94"/>
                </a:cxn>
                <a:cxn ang="0">
                  <a:pos x="73" y="95"/>
                </a:cxn>
                <a:cxn ang="0">
                  <a:pos x="88" y="93"/>
                </a:cxn>
                <a:cxn ang="0">
                  <a:pos x="90" y="92"/>
                </a:cxn>
                <a:cxn ang="0">
                  <a:pos x="100" y="87"/>
                </a:cxn>
                <a:cxn ang="0">
                  <a:pos x="106" y="81"/>
                </a:cxn>
                <a:cxn ang="0">
                  <a:pos x="106" y="14"/>
                </a:cxn>
              </a:cxnLst>
              <a:rect l="0" t="0" r="r" b="b"/>
              <a:pathLst>
                <a:path w="125" h="118">
                  <a:moveTo>
                    <a:pt x="100" y="75"/>
                  </a:moveTo>
                  <a:cubicBezTo>
                    <a:pt x="99" y="75"/>
                    <a:pt x="98" y="76"/>
                    <a:pt x="97" y="77"/>
                  </a:cubicBezTo>
                  <a:cubicBezTo>
                    <a:pt x="97" y="77"/>
                    <a:pt x="97" y="77"/>
                    <a:pt x="96" y="7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9" y="55"/>
                    <a:pt x="86" y="53"/>
                    <a:pt x="84" y="53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8" y="53"/>
                    <a:pt x="55" y="55"/>
                    <a:pt x="55" y="5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7"/>
                    <a:pt x="48" y="77"/>
                    <a:pt x="47" y="76"/>
                  </a:cubicBezTo>
                  <a:cubicBezTo>
                    <a:pt x="47" y="76"/>
                    <a:pt x="46" y="75"/>
                    <a:pt x="46" y="75"/>
                  </a:cubicBezTo>
                  <a:cubicBezTo>
                    <a:pt x="31" y="60"/>
                    <a:pt x="31" y="35"/>
                    <a:pt x="46" y="20"/>
                  </a:cubicBezTo>
                  <a:cubicBezTo>
                    <a:pt x="53" y="13"/>
                    <a:pt x="62" y="9"/>
                    <a:pt x="73" y="9"/>
                  </a:cubicBezTo>
                  <a:cubicBezTo>
                    <a:pt x="83" y="9"/>
                    <a:pt x="93" y="13"/>
                    <a:pt x="100" y="20"/>
                  </a:cubicBezTo>
                  <a:cubicBezTo>
                    <a:pt x="107" y="28"/>
                    <a:pt x="111" y="37"/>
                    <a:pt x="111" y="48"/>
                  </a:cubicBezTo>
                  <a:cubicBezTo>
                    <a:pt x="111" y="58"/>
                    <a:pt x="107" y="67"/>
                    <a:pt x="100" y="75"/>
                  </a:cubicBezTo>
                  <a:moveTo>
                    <a:pt x="78" y="78"/>
                  </a:moveTo>
                  <a:cubicBezTo>
                    <a:pt x="73" y="83"/>
                    <a:pt x="73" y="83"/>
                    <a:pt x="73" y="83"/>
                  </a:cubicBezTo>
                  <a:cubicBezTo>
                    <a:pt x="73" y="83"/>
                    <a:pt x="72" y="83"/>
                    <a:pt x="71" y="83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5" y="77"/>
                    <a:pt x="66" y="76"/>
                  </a:cubicBezTo>
                  <a:cubicBezTo>
                    <a:pt x="66" y="76"/>
                    <a:pt x="68" y="66"/>
                    <a:pt x="68" y="63"/>
                  </a:cubicBezTo>
                  <a:cubicBezTo>
                    <a:pt x="68" y="63"/>
                    <a:pt x="68" y="60"/>
                    <a:pt x="68" y="60"/>
                  </a:cubicBezTo>
                  <a:cubicBezTo>
                    <a:pt x="68" y="60"/>
                    <a:pt x="69" y="59"/>
                    <a:pt x="69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6" y="59"/>
                    <a:pt x="76" y="60"/>
                    <a:pt x="76" y="60"/>
                  </a:cubicBezTo>
                  <a:cubicBezTo>
                    <a:pt x="76" y="60"/>
                    <a:pt x="76" y="63"/>
                    <a:pt x="76" y="63"/>
                  </a:cubicBezTo>
                  <a:cubicBezTo>
                    <a:pt x="77" y="66"/>
                    <a:pt x="79" y="76"/>
                    <a:pt x="79" y="76"/>
                  </a:cubicBezTo>
                  <a:cubicBezTo>
                    <a:pt x="79" y="77"/>
                    <a:pt x="79" y="78"/>
                    <a:pt x="78" y="78"/>
                  </a:cubicBezTo>
                  <a:moveTo>
                    <a:pt x="106" y="14"/>
                  </a:moveTo>
                  <a:cubicBezTo>
                    <a:pt x="97" y="5"/>
                    <a:pt x="85" y="0"/>
                    <a:pt x="73" y="0"/>
                  </a:cubicBezTo>
                  <a:cubicBezTo>
                    <a:pt x="60" y="0"/>
                    <a:pt x="48" y="5"/>
                    <a:pt x="39" y="14"/>
                  </a:cubicBezTo>
                  <a:cubicBezTo>
                    <a:pt x="31" y="21"/>
                    <a:pt x="26" y="31"/>
                    <a:pt x="25" y="42"/>
                  </a:cubicBezTo>
                  <a:cubicBezTo>
                    <a:pt x="24" y="52"/>
                    <a:pt x="26" y="62"/>
                    <a:pt x="32" y="71"/>
                  </a:cubicBezTo>
                  <a:cubicBezTo>
                    <a:pt x="32" y="73"/>
                    <a:pt x="33" y="75"/>
                    <a:pt x="31" y="76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2" y="105"/>
                    <a:pt x="0" y="111"/>
                    <a:pt x="4" y="115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8" y="118"/>
                    <a:pt x="10" y="118"/>
                  </a:cubicBezTo>
                  <a:cubicBezTo>
                    <a:pt x="13" y="118"/>
                    <a:pt x="16" y="117"/>
                    <a:pt x="19" y="114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5" y="88"/>
                    <a:pt x="46" y="88"/>
                    <a:pt x="47" y="88"/>
                  </a:cubicBezTo>
                  <a:cubicBezTo>
                    <a:pt x="48" y="88"/>
                    <a:pt x="49" y="88"/>
                    <a:pt x="49" y="88"/>
                  </a:cubicBezTo>
                  <a:cubicBezTo>
                    <a:pt x="51" y="90"/>
                    <a:pt x="52" y="90"/>
                    <a:pt x="54" y="91"/>
                  </a:cubicBezTo>
                  <a:cubicBezTo>
                    <a:pt x="55" y="92"/>
                    <a:pt x="56" y="92"/>
                    <a:pt x="57" y="92"/>
                  </a:cubicBezTo>
                  <a:cubicBezTo>
                    <a:pt x="58" y="93"/>
                    <a:pt x="59" y="93"/>
                    <a:pt x="61" y="94"/>
                  </a:cubicBezTo>
                  <a:cubicBezTo>
                    <a:pt x="65" y="95"/>
                    <a:pt x="69" y="95"/>
                    <a:pt x="73" y="95"/>
                  </a:cubicBezTo>
                  <a:cubicBezTo>
                    <a:pt x="78" y="95"/>
                    <a:pt x="83" y="94"/>
                    <a:pt x="88" y="93"/>
                  </a:cubicBezTo>
                  <a:cubicBezTo>
                    <a:pt x="89" y="93"/>
                    <a:pt x="89" y="92"/>
                    <a:pt x="90" y="92"/>
                  </a:cubicBezTo>
                  <a:cubicBezTo>
                    <a:pt x="94" y="91"/>
                    <a:pt x="97" y="89"/>
                    <a:pt x="100" y="87"/>
                  </a:cubicBezTo>
                  <a:cubicBezTo>
                    <a:pt x="102" y="85"/>
                    <a:pt x="104" y="83"/>
                    <a:pt x="106" y="81"/>
                  </a:cubicBezTo>
                  <a:cubicBezTo>
                    <a:pt x="125" y="63"/>
                    <a:pt x="125" y="32"/>
                    <a:pt x="106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25" name="Elbow Connector 70">
            <a:extLst>
              <a:ext uri="{FF2B5EF4-FFF2-40B4-BE49-F238E27FC236}">
                <a16:creationId xmlns:a16="http://schemas.microsoft.com/office/drawing/2014/main" id="{917F73E8-D028-40E2-AF4A-8A22DEF722B8}"/>
              </a:ext>
            </a:extLst>
          </p:cNvPr>
          <p:cNvCxnSpPr/>
          <p:nvPr/>
        </p:nvCxnSpPr>
        <p:spPr>
          <a:xfrm>
            <a:off x="6839716" y="4692276"/>
            <a:ext cx="1088824" cy="749961"/>
          </a:xfrm>
          <a:prstGeom prst="bentConnector3">
            <a:avLst>
              <a:gd name="adj1" fmla="val 78"/>
            </a:avLst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ysDot"/>
            <a:headEnd type="oval"/>
            <a:tailEnd type="triangle"/>
          </a:ln>
          <a:effectLst/>
        </p:spPr>
      </p:cxnSp>
      <p:cxnSp>
        <p:nvCxnSpPr>
          <p:cNvPr id="26" name="Elbow Connector 71">
            <a:extLst>
              <a:ext uri="{FF2B5EF4-FFF2-40B4-BE49-F238E27FC236}">
                <a16:creationId xmlns:a16="http://schemas.microsoft.com/office/drawing/2014/main" id="{4755866A-E1D8-43EB-9C86-BC5356025013}"/>
              </a:ext>
            </a:extLst>
          </p:cNvPr>
          <p:cNvCxnSpPr/>
          <p:nvPr/>
        </p:nvCxnSpPr>
        <p:spPr>
          <a:xfrm flipH="1">
            <a:off x="4289468" y="4692276"/>
            <a:ext cx="1088824" cy="749961"/>
          </a:xfrm>
          <a:prstGeom prst="bentConnector3">
            <a:avLst>
              <a:gd name="adj1" fmla="val 467"/>
            </a:avLst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ysDot"/>
            <a:headEnd type="oval"/>
            <a:tailEnd type="triangle"/>
          </a:ln>
          <a:effectLst/>
        </p:spPr>
      </p:cxnSp>
      <p:sp>
        <p:nvSpPr>
          <p:cNvPr id="28" name="TextBox 73">
            <a:extLst>
              <a:ext uri="{FF2B5EF4-FFF2-40B4-BE49-F238E27FC236}">
                <a16:creationId xmlns:a16="http://schemas.microsoft.com/office/drawing/2014/main" id="{47D5D26C-54C3-4017-A88A-03E231E6D949}"/>
              </a:ext>
            </a:extLst>
          </p:cNvPr>
          <p:cNvSpPr txBox="1"/>
          <p:nvPr/>
        </p:nvSpPr>
        <p:spPr>
          <a:xfrm flipH="1">
            <a:off x="784710" y="1663551"/>
            <a:ext cx="1902760" cy="83715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  <a:p>
            <a:pPr algn="r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00231D6-42CF-4AC6-BE95-905132D18B5A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35" name="Rounded Rectangle 7">
              <a:extLst>
                <a:ext uri="{FF2B5EF4-FFF2-40B4-BE49-F238E27FC236}">
                  <a16:creationId xmlns:a16="http://schemas.microsoft.com/office/drawing/2014/main" id="{2687765E-7EE3-4B34-9938-F2ED865EE5BF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Title 3">
              <a:extLst>
                <a:ext uri="{FF2B5EF4-FFF2-40B4-BE49-F238E27FC236}">
                  <a16:creationId xmlns:a16="http://schemas.microsoft.com/office/drawing/2014/main" id="{530FA7B9-85BA-47DA-8E12-E87EE1BE0739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04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59BD852-923E-4B5E-AA48-503A89A1B393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合作目标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EF83D0D-4E0E-4E67-9E1F-06719761A571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39" name="TextBox 73">
            <a:extLst>
              <a:ext uri="{FF2B5EF4-FFF2-40B4-BE49-F238E27FC236}">
                <a16:creationId xmlns:a16="http://schemas.microsoft.com/office/drawing/2014/main" id="{69CC1888-5258-499A-BE17-2E38017BF777}"/>
              </a:ext>
            </a:extLst>
          </p:cNvPr>
          <p:cNvSpPr txBox="1"/>
          <p:nvPr/>
        </p:nvSpPr>
        <p:spPr>
          <a:xfrm flipH="1">
            <a:off x="2323964" y="5206851"/>
            <a:ext cx="1902760" cy="83715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  <a:p>
            <a:pPr algn="r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0" name="TextBox 73">
            <a:extLst>
              <a:ext uri="{FF2B5EF4-FFF2-40B4-BE49-F238E27FC236}">
                <a16:creationId xmlns:a16="http://schemas.microsoft.com/office/drawing/2014/main" id="{04F216F7-B6E5-4D04-89CA-157398BFDEC8}"/>
              </a:ext>
            </a:extLst>
          </p:cNvPr>
          <p:cNvSpPr txBox="1"/>
          <p:nvPr/>
        </p:nvSpPr>
        <p:spPr>
          <a:xfrm flipH="1">
            <a:off x="9534033" y="1663551"/>
            <a:ext cx="1902760" cy="83715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1" name="TextBox 73">
            <a:extLst>
              <a:ext uri="{FF2B5EF4-FFF2-40B4-BE49-F238E27FC236}">
                <a16:creationId xmlns:a16="http://schemas.microsoft.com/office/drawing/2014/main" id="{8AC20394-46C9-4C59-9DF1-8158B94C4B0B}"/>
              </a:ext>
            </a:extLst>
          </p:cNvPr>
          <p:cNvSpPr txBox="1"/>
          <p:nvPr/>
        </p:nvSpPr>
        <p:spPr>
          <a:xfrm flipH="1">
            <a:off x="8031615" y="5232102"/>
            <a:ext cx="1902760" cy="83715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8499208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3FBED4F2-FAC5-432F-8343-FE02E399F8B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6" name="椭圆 45">
            <a:extLst>
              <a:ext uri="{FF2B5EF4-FFF2-40B4-BE49-F238E27FC236}">
                <a16:creationId xmlns:a16="http://schemas.microsoft.com/office/drawing/2014/main" id="{A19BE360-4BC9-46EC-9C3C-21E1C3E3EF4B}"/>
              </a:ext>
            </a:extLst>
          </p:cNvPr>
          <p:cNvSpPr/>
          <p:nvPr/>
        </p:nvSpPr>
        <p:spPr>
          <a:xfrm>
            <a:off x="10013742" y="-1000531"/>
            <a:ext cx="2096101" cy="2096101"/>
          </a:xfrm>
          <a:prstGeom prst="ellipse">
            <a:avLst/>
          </a:prstGeom>
          <a:gradFill>
            <a:gsLst>
              <a:gs pos="0">
                <a:srgbClr val="4CEBFF">
                  <a:alpha val="12000"/>
                </a:srgbClr>
              </a:gs>
              <a:gs pos="100000">
                <a:srgbClr val="013A49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文本框 5">
            <a:extLst>
              <a:ext uri="{FF2B5EF4-FFF2-40B4-BE49-F238E27FC236}">
                <a16:creationId xmlns:a16="http://schemas.microsoft.com/office/drawing/2014/main" id="{C2907D39-86DE-4305-A0A9-DB8F1A69AA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38280" y="2145113"/>
            <a:ext cx="751544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 flip="none" rotWithShape="1">
                  <a:gsLst>
                    <a:gs pos="0">
                      <a:srgbClr val="00BCD4">
                        <a:alpha val="21000"/>
                      </a:srgbClr>
                    </a:gs>
                    <a:gs pos="60000">
                      <a:schemeClr val="bg1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感谢您的观看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1BCB5AB-339A-4D41-9A1B-934BCE6465E9}"/>
              </a:ext>
            </a:extLst>
          </p:cNvPr>
          <p:cNvGrpSpPr/>
          <p:nvPr/>
        </p:nvGrpSpPr>
        <p:grpSpPr>
          <a:xfrm>
            <a:off x="4502149" y="4785031"/>
            <a:ext cx="3187700" cy="501780"/>
            <a:chOff x="4502149" y="3835720"/>
            <a:chExt cx="3187700" cy="501780"/>
          </a:xfrm>
        </p:grpSpPr>
        <p:sp>
          <p:nvSpPr>
            <p:cNvPr id="26" name="PA_圆角矩形 7">
              <a:extLst>
                <a:ext uri="{FF2B5EF4-FFF2-40B4-BE49-F238E27FC236}">
                  <a16:creationId xmlns:a16="http://schemas.microsoft.com/office/drawing/2014/main" id="{30BA35A6-40E3-44EE-B637-99ADBF5A0EB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502149" y="3835720"/>
              <a:ext cx="3187700" cy="501780"/>
            </a:xfrm>
            <a:prstGeom prst="roundRect">
              <a:avLst>
                <a:gd name="adj" fmla="val 50000"/>
              </a:avLst>
            </a:prstGeom>
            <a:solidFill>
              <a:srgbClr val="00BCD4">
                <a:alpha val="90000"/>
              </a:srgbClr>
            </a:solidFill>
            <a:ln>
              <a:solidFill>
                <a:srgbClr val="4CEB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PA_文本框 6">
              <a:extLst>
                <a:ext uri="{FF2B5EF4-FFF2-40B4-BE49-F238E27FC236}">
                  <a16:creationId xmlns:a16="http://schemas.microsoft.com/office/drawing/2014/main" id="{701AA734-9333-4BDD-A532-9C2153230AB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749799" y="3917333"/>
              <a:ext cx="2692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533AB95-88A8-470B-9ABC-4A1550F930D5}"/>
              </a:ext>
            </a:extLst>
          </p:cNvPr>
          <p:cNvGrpSpPr/>
          <p:nvPr/>
        </p:nvGrpSpPr>
        <p:grpSpPr>
          <a:xfrm>
            <a:off x="3911863" y="845354"/>
            <a:ext cx="1180574" cy="1180579"/>
            <a:chOff x="5505715" y="640955"/>
            <a:chExt cx="1180574" cy="1180579"/>
          </a:xfrm>
        </p:grpSpPr>
        <p:sp>
          <p:nvSpPr>
            <p:cNvPr id="14" name="Rounded Rectangle 7">
              <a:extLst>
                <a:ext uri="{FF2B5EF4-FFF2-40B4-BE49-F238E27FC236}">
                  <a16:creationId xmlns:a16="http://schemas.microsoft.com/office/drawing/2014/main" id="{CF7F7CFB-BE9B-4264-BD41-35D8D4F603E8}"/>
                </a:ext>
              </a:extLst>
            </p:cNvPr>
            <p:cNvSpPr/>
            <p:nvPr/>
          </p:nvSpPr>
          <p:spPr>
            <a:xfrm rot="2700000">
              <a:off x="5505712" y="640958"/>
              <a:ext cx="1180579" cy="1180574"/>
            </a:xfrm>
            <a:prstGeom prst="roundRect">
              <a:avLst>
                <a:gd name="adj" fmla="val 34663"/>
              </a:avLst>
            </a:prstGeom>
            <a:noFill/>
            <a:ln w="25400" cap="flat" cmpd="sng" algn="ctr">
              <a:gradFill flip="none" rotWithShape="1">
                <a:gsLst>
                  <a:gs pos="20000">
                    <a:srgbClr val="00BCD4">
                      <a:alpha val="0"/>
                    </a:srgbClr>
                  </a:gs>
                  <a:gs pos="100000">
                    <a:srgbClr val="4CEBFF"/>
                  </a:gs>
                </a:gsLst>
                <a:lin ang="78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2627B00-23AC-48BF-9572-A85FA87FE201}"/>
                </a:ext>
              </a:extLst>
            </p:cNvPr>
            <p:cNvSpPr txBox="1"/>
            <p:nvPr/>
          </p:nvSpPr>
          <p:spPr>
            <a:xfrm>
              <a:off x="5789666" y="701560"/>
              <a:ext cx="64152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2</a:t>
              </a:r>
              <a:endParaRPr lang="zh-CN" altLang="en-US" sz="60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ECD97A6-B196-4A4B-89C5-B47AD25AE50B}"/>
              </a:ext>
            </a:extLst>
          </p:cNvPr>
          <p:cNvSpPr/>
          <p:nvPr/>
        </p:nvSpPr>
        <p:spPr>
          <a:xfrm>
            <a:off x="5851202" y="5721747"/>
            <a:ext cx="6340799" cy="1136253"/>
          </a:xfrm>
          <a:custGeom>
            <a:avLst/>
            <a:gdLst>
              <a:gd name="connsiteX0" fmla="*/ 5786779 w 6340799"/>
              <a:gd name="connsiteY0" fmla="*/ 2705 h 1136253"/>
              <a:gd name="connsiteX1" fmla="*/ 6239386 w 6340799"/>
              <a:gd name="connsiteY1" fmla="*/ 59577 h 1136253"/>
              <a:gd name="connsiteX2" fmla="*/ 6340799 w 6340799"/>
              <a:gd name="connsiteY2" fmla="*/ 79164 h 1136253"/>
              <a:gd name="connsiteX3" fmla="*/ 6340799 w 6340799"/>
              <a:gd name="connsiteY3" fmla="*/ 1136253 h 1136253"/>
              <a:gd name="connsiteX4" fmla="*/ 0 w 6340799"/>
              <a:gd name="connsiteY4" fmla="*/ 1136253 h 1136253"/>
              <a:gd name="connsiteX5" fmla="*/ 276744 w 6340799"/>
              <a:gd name="connsiteY5" fmla="*/ 1009020 h 1136253"/>
              <a:gd name="connsiteX6" fmla="*/ 2504537 w 6340799"/>
              <a:gd name="connsiteY6" fmla="*/ 147777 h 1136253"/>
              <a:gd name="connsiteX7" fmla="*/ 4202708 w 6340799"/>
              <a:gd name="connsiteY7" fmla="*/ 472524 h 1136253"/>
              <a:gd name="connsiteX8" fmla="*/ 5581566 w 6340799"/>
              <a:gd name="connsiteY8" fmla="*/ 3445 h 1136253"/>
              <a:gd name="connsiteX9" fmla="*/ 5786779 w 6340799"/>
              <a:gd name="connsiteY9" fmla="*/ 2705 h 113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0799" h="1136253">
                <a:moveTo>
                  <a:pt x="5786779" y="2705"/>
                </a:moveTo>
                <a:cubicBezTo>
                  <a:pt x="5929672" y="10057"/>
                  <a:pt x="6083339" y="31740"/>
                  <a:pt x="6239386" y="59577"/>
                </a:cubicBezTo>
                <a:lnTo>
                  <a:pt x="6340799" y="79164"/>
                </a:lnTo>
                <a:lnTo>
                  <a:pt x="6340799" y="1136253"/>
                </a:lnTo>
                <a:lnTo>
                  <a:pt x="0" y="1136253"/>
                </a:lnTo>
                <a:lnTo>
                  <a:pt x="276744" y="1009020"/>
                </a:lnTo>
                <a:cubicBezTo>
                  <a:pt x="1049465" y="650163"/>
                  <a:pt x="1884378" y="247910"/>
                  <a:pt x="2504537" y="147777"/>
                </a:cubicBezTo>
                <a:cubicBezTo>
                  <a:pt x="3213290" y="33339"/>
                  <a:pt x="3689870" y="496579"/>
                  <a:pt x="4202708" y="472524"/>
                </a:cubicBezTo>
                <a:cubicBezTo>
                  <a:pt x="4715546" y="448469"/>
                  <a:pt x="5061471" y="39528"/>
                  <a:pt x="5581566" y="3445"/>
                </a:cubicBezTo>
                <a:cubicBezTo>
                  <a:pt x="5646578" y="-1066"/>
                  <a:pt x="5715332" y="-972"/>
                  <a:pt x="5786779" y="2705"/>
                </a:cubicBezTo>
                <a:close/>
              </a:path>
            </a:pathLst>
          </a:custGeom>
          <a:gradFill>
            <a:gsLst>
              <a:gs pos="0">
                <a:srgbClr val="4CEBFF">
                  <a:alpha val="18000"/>
                </a:srgbClr>
              </a:gs>
              <a:gs pos="100000">
                <a:srgbClr val="013A49">
                  <a:alpha val="2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4D141798-8575-4892-968E-537FDAFF6820}"/>
              </a:ext>
            </a:extLst>
          </p:cNvPr>
          <p:cNvSpPr/>
          <p:nvPr/>
        </p:nvSpPr>
        <p:spPr>
          <a:xfrm>
            <a:off x="11269781" y="1495840"/>
            <a:ext cx="529534" cy="529534"/>
          </a:xfrm>
          <a:prstGeom prst="ellipse">
            <a:avLst/>
          </a:prstGeom>
          <a:gradFill>
            <a:gsLst>
              <a:gs pos="0">
                <a:srgbClr val="4CEBFF">
                  <a:alpha val="25000"/>
                </a:srgbClr>
              </a:gs>
              <a:gs pos="100000">
                <a:srgbClr val="013A49">
                  <a:alpha val="18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39757838-44A0-437C-AD2B-11401C8A72B3}"/>
              </a:ext>
            </a:extLst>
          </p:cNvPr>
          <p:cNvSpPr/>
          <p:nvPr/>
        </p:nvSpPr>
        <p:spPr>
          <a:xfrm rot="10800000">
            <a:off x="154973" y="4673696"/>
            <a:ext cx="2096101" cy="2096101"/>
          </a:xfrm>
          <a:prstGeom prst="ellipse">
            <a:avLst/>
          </a:prstGeom>
          <a:gradFill>
            <a:gsLst>
              <a:gs pos="0">
                <a:srgbClr val="4CEBFF">
                  <a:alpha val="12000"/>
                </a:srgbClr>
              </a:gs>
              <a:gs pos="100000">
                <a:srgbClr val="013A49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BE3FF25-F9FD-475F-BAE0-1513E0EA186C}"/>
              </a:ext>
            </a:extLst>
          </p:cNvPr>
          <p:cNvGrpSpPr/>
          <p:nvPr/>
        </p:nvGrpSpPr>
        <p:grpSpPr>
          <a:xfrm>
            <a:off x="5044603" y="845354"/>
            <a:ext cx="1180574" cy="1180579"/>
            <a:chOff x="5505715" y="640955"/>
            <a:chExt cx="1180574" cy="1180579"/>
          </a:xfrm>
        </p:grpSpPr>
        <p:sp>
          <p:nvSpPr>
            <p:cNvPr id="66" name="Rounded Rectangle 7">
              <a:extLst>
                <a:ext uri="{FF2B5EF4-FFF2-40B4-BE49-F238E27FC236}">
                  <a16:creationId xmlns:a16="http://schemas.microsoft.com/office/drawing/2014/main" id="{C3CDF683-5482-4779-99C9-610465B0CA54}"/>
                </a:ext>
              </a:extLst>
            </p:cNvPr>
            <p:cNvSpPr/>
            <p:nvPr/>
          </p:nvSpPr>
          <p:spPr>
            <a:xfrm rot="2700000">
              <a:off x="5505712" y="640958"/>
              <a:ext cx="1180579" cy="1180574"/>
            </a:xfrm>
            <a:prstGeom prst="roundRect">
              <a:avLst>
                <a:gd name="adj" fmla="val 34663"/>
              </a:avLst>
            </a:prstGeom>
            <a:noFill/>
            <a:ln w="25400" cap="flat" cmpd="sng" algn="ctr">
              <a:gradFill flip="none" rotWithShape="1">
                <a:gsLst>
                  <a:gs pos="20000">
                    <a:srgbClr val="00BCD4">
                      <a:alpha val="0"/>
                    </a:srgbClr>
                  </a:gs>
                  <a:gs pos="100000">
                    <a:srgbClr val="4CEBFF"/>
                  </a:gs>
                </a:gsLst>
                <a:lin ang="78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7A88E2C-78B7-48ED-B182-C331577B9556}"/>
                </a:ext>
              </a:extLst>
            </p:cNvPr>
            <p:cNvSpPr txBox="1"/>
            <p:nvPr/>
          </p:nvSpPr>
          <p:spPr>
            <a:xfrm>
              <a:off x="5789666" y="701560"/>
              <a:ext cx="64152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</a:t>
              </a:r>
              <a:endParaRPr lang="zh-CN" altLang="en-US" sz="60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3380BB3-6789-463C-85DF-6FFFAEE252E9}"/>
              </a:ext>
            </a:extLst>
          </p:cNvPr>
          <p:cNvGrpSpPr/>
          <p:nvPr/>
        </p:nvGrpSpPr>
        <p:grpSpPr>
          <a:xfrm>
            <a:off x="6177343" y="845354"/>
            <a:ext cx="1180574" cy="1180579"/>
            <a:chOff x="5505715" y="640955"/>
            <a:chExt cx="1180574" cy="1180579"/>
          </a:xfrm>
        </p:grpSpPr>
        <p:sp>
          <p:nvSpPr>
            <p:cNvPr id="69" name="Rounded Rectangle 7">
              <a:extLst>
                <a:ext uri="{FF2B5EF4-FFF2-40B4-BE49-F238E27FC236}">
                  <a16:creationId xmlns:a16="http://schemas.microsoft.com/office/drawing/2014/main" id="{BA8E6623-B1E2-49A6-9080-086B74329810}"/>
                </a:ext>
              </a:extLst>
            </p:cNvPr>
            <p:cNvSpPr/>
            <p:nvPr/>
          </p:nvSpPr>
          <p:spPr>
            <a:xfrm rot="2700000">
              <a:off x="5505712" y="640958"/>
              <a:ext cx="1180579" cy="1180574"/>
            </a:xfrm>
            <a:prstGeom prst="roundRect">
              <a:avLst>
                <a:gd name="adj" fmla="val 34663"/>
              </a:avLst>
            </a:prstGeom>
            <a:noFill/>
            <a:ln w="25400" cap="flat" cmpd="sng" algn="ctr">
              <a:gradFill flip="none" rotWithShape="1">
                <a:gsLst>
                  <a:gs pos="20000">
                    <a:srgbClr val="00BCD4">
                      <a:alpha val="0"/>
                    </a:srgbClr>
                  </a:gs>
                  <a:gs pos="100000">
                    <a:srgbClr val="4CEBFF"/>
                  </a:gs>
                </a:gsLst>
                <a:lin ang="78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EC8095B5-A7FC-4883-AF39-59ECB7C57154}"/>
                </a:ext>
              </a:extLst>
            </p:cNvPr>
            <p:cNvSpPr txBox="1"/>
            <p:nvPr/>
          </p:nvSpPr>
          <p:spPr>
            <a:xfrm>
              <a:off x="5789666" y="701560"/>
              <a:ext cx="64152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2</a:t>
              </a:r>
              <a:endParaRPr lang="zh-CN" altLang="en-US" sz="60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82A626A-2EEA-4CB1-B020-7E21F6E57B2C}"/>
              </a:ext>
            </a:extLst>
          </p:cNvPr>
          <p:cNvGrpSpPr/>
          <p:nvPr/>
        </p:nvGrpSpPr>
        <p:grpSpPr>
          <a:xfrm>
            <a:off x="7310083" y="845354"/>
            <a:ext cx="1180574" cy="1180579"/>
            <a:chOff x="5505715" y="640955"/>
            <a:chExt cx="1180574" cy="1180579"/>
          </a:xfrm>
        </p:grpSpPr>
        <p:sp>
          <p:nvSpPr>
            <p:cNvPr id="72" name="Rounded Rectangle 7">
              <a:extLst>
                <a:ext uri="{FF2B5EF4-FFF2-40B4-BE49-F238E27FC236}">
                  <a16:creationId xmlns:a16="http://schemas.microsoft.com/office/drawing/2014/main" id="{A9BBFA39-BF0C-45B6-ABAB-6C3927479FA6}"/>
                </a:ext>
              </a:extLst>
            </p:cNvPr>
            <p:cNvSpPr/>
            <p:nvPr/>
          </p:nvSpPr>
          <p:spPr>
            <a:xfrm rot="2700000">
              <a:off x="5505712" y="640958"/>
              <a:ext cx="1180579" cy="1180574"/>
            </a:xfrm>
            <a:prstGeom prst="roundRect">
              <a:avLst>
                <a:gd name="adj" fmla="val 34663"/>
              </a:avLst>
            </a:prstGeom>
            <a:noFill/>
            <a:ln w="25400" cap="flat" cmpd="sng" algn="ctr">
              <a:gradFill flip="none" rotWithShape="1">
                <a:gsLst>
                  <a:gs pos="20000">
                    <a:srgbClr val="00BCD4">
                      <a:alpha val="0"/>
                    </a:srgbClr>
                  </a:gs>
                  <a:gs pos="100000">
                    <a:srgbClr val="4CEBFF"/>
                  </a:gs>
                </a:gsLst>
                <a:lin ang="78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D6EDFF9-10B3-4795-B9DF-01CF6427D729}"/>
                </a:ext>
              </a:extLst>
            </p:cNvPr>
            <p:cNvSpPr txBox="1"/>
            <p:nvPr/>
          </p:nvSpPr>
          <p:spPr>
            <a:xfrm>
              <a:off x="5789666" y="701560"/>
              <a:ext cx="64953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X</a:t>
              </a:r>
              <a:endParaRPr lang="zh-CN" altLang="en-US" sz="60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75" name="图形 2">
            <a:extLst>
              <a:ext uri="{FF2B5EF4-FFF2-40B4-BE49-F238E27FC236}">
                <a16:creationId xmlns:a16="http://schemas.microsoft.com/office/drawing/2014/main" id="{35E898BA-1015-4144-ADF7-8829F9DE4A51}"/>
              </a:ext>
            </a:extLst>
          </p:cNvPr>
          <p:cNvGrpSpPr/>
          <p:nvPr/>
        </p:nvGrpSpPr>
        <p:grpSpPr>
          <a:xfrm>
            <a:off x="480900" y="510016"/>
            <a:ext cx="509700" cy="484653"/>
            <a:chOff x="8454199" y="4146137"/>
            <a:chExt cx="377951" cy="359378"/>
          </a:xfrm>
          <a:gradFill>
            <a:gsLst>
              <a:gs pos="0">
                <a:srgbClr val="00BCD4">
                  <a:alpha val="21000"/>
                </a:srgbClr>
              </a:gs>
              <a:gs pos="100000">
                <a:srgbClr val="4CEBFF"/>
              </a:gs>
            </a:gsLst>
            <a:lin ang="16200000" scaled="1"/>
          </a:gradFill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FCC674E-C63A-44DF-96C2-77D9B44CF460}"/>
                </a:ext>
              </a:extLst>
            </p:cNvPr>
            <p:cNvSpPr/>
            <p:nvPr/>
          </p:nvSpPr>
          <p:spPr>
            <a:xfrm>
              <a:off x="8454199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B8A7A16-5914-4705-A712-3406D5AA6674}"/>
                </a:ext>
              </a:extLst>
            </p:cNvPr>
            <p:cNvSpPr/>
            <p:nvPr/>
          </p:nvSpPr>
          <p:spPr>
            <a:xfrm>
              <a:off x="8514207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17792D8-F474-4849-8FB4-3E82FADB51AE}"/>
                </a:ext>
              </a:extLst>
            </p:cNvPr>
            <p:cNvSpPr/>
            <p:nvPr/>
          </p:nvSpPr>
          <p:spPr>
            <a:xfrm>
              <a:off x="8574214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5CFEE58-16BB-4E4A-BBF9-4D4A653135CC}"/>
                </a:ext>
              </a:extLst>
            </p:cNvPr>
            <p:cNvSpPr/>
            <p:nvPr/>
          </p:nvSpPr>
          <p:spPr>
            <a:xfrm>
              <a:off x="8634222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EFDC36F9-020B-4DCF-984B-194C7C36631F}"/>
                </a:ext>
              </a:extLst>
            </p:cNvPr>
            <p:cNvSpPr/>
            <p:nvPr/>
          </p:nvSpPr>
          <p:spPr>
            <a:xfrm>
              <a:off x="8694229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292D3C7-35C5-46C6-882D-9C122096DC49}"/>
                </a:ext>
              </a:extLst>
            </p:cNvPr>
            <p:cNvSpPr/>
            <p:nvPr/>
          </p:nvSpPr>
          <p:spPr>
            <a:xfrm>
              <a:off x="8754237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B64845D-35DB-40B0-8E32-626B95FCC728}"/>
                </a:ext>
              </a:extLst>
            </p:cNvPr>
            <p:cNvSpPr/>
            <p:nvPr/>
          </p:nvSpPr>
          <p:spPr>
            <a:xfrm>
              <a:off x="8814244" y="4146137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A1EFCBD-FCB9-4EEF-AD69-F1025483DB05}"/>
                </a:ext>
              </a:extLst>
            </p:cNvPr>
            <p:cNvSpPr/>
            <p:nvPr/>
          </p:nvSpPr>
          <p:spPr>
            <a:xfrm>
              <a:off x="8454199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D65BB67-AB63-414E-8774-7B5671F221A4}"/>
                </a:ext>
              </a:extLst>
            </p:cNvPr>
            <p:cNvSpPr/>
            <p:nvPr/>
          </p:nvSpPr>
          <p:spPr>
            <a:xfrm>
              <a:off x="8514207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D1B5C61-5237-4238-8C85-621D4B042301}"/>
                </a:ext>
              </a:extLst>
            </p:cNvPr>
            <p:cNvSpPr/>
            <p:nvPr/>
          </p:nvSpPr>
          <p:spPr>
            <a:xfrm>
              <a:off x="8574214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8199656-80F8-4F46-8051-DE28142336FC}"/>
                </a:ext>
              </a:extLst>
            </p:cNvPr>
            <p:cNvSpPr/>
            <p:nvPr/>
          </p:nvSpPr>
          <p:spPr>
            <a:xfrm>
              <a:off x="8634222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281A52D-6D7F-433A-A99F-B3BABC3C7A8C}"/>
                </a:ext>
              </a:extLst>
            </p:cNvPr>
            <p:cNvSpPr/>
            <p:nvPr/>
          </p:nvSpPr>
          <p:spPr>
            <a:xfrm>
              <a:off x="8694229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2DCAB72-3245-4EBB-88C3-5E1B400F4DF0}"/>
                </a:ext>
              </a:extLst>
            </p:cNvPr>
            <p:cNvSpPr/>
            <p:nvPr/>
          </p:nvSpPr>
          <p:spPr>
            <a:xfrm>
              <a:off x="8754237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13F49E3-9811-4E54-AF5E-2F1C7A0B6E56}"/>
                </a:ext>
              </a:extLst>
            </p:cNvPr>
            <p:cNvSpPr/>
            <p:nvPr/>
          </p:nvSpPr>
          <p:spPr>
            <a:xfrm>
              <a:off x="8814244" y="4214431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AA3D804-3896-4EAF-9B05-C4B83B4844BB}"/>
                </a:ext>
              </a:extLst>
            </p:cNvPr>
            <p:cNvSpPr/>
            <p:nvPr/>
          </p:nvSpPr>
          <p:spPr>
            <a:xfrm>
              <a:off x="8454199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64B146F-8A31-40EA-A6B0-D0C37458B706}"/>
                </a:ext>
              </a:extLst>
            </p:cNvPr>
            <p:cNvSpPr/>
            <p:nvPr/>
          </p:nvSpPr>
          <p:spPr>
            <a:xfrm>
              <a:off x="8514207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345B1E4-5B7A-4EAF-ACFC-8B3084D14615}"/>
                </a:ext>
              </a:extLst>
            </p:cNvPr>
            <p:cNvSpPr/>
            <p:nvPr/>
          </p:nvSpPr>
          <p:spPr>
            <a:xfrm>
              <a:off x="8574214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16BC579-A6B7-4E64-A58F-3BAC8427946A}"/>
                </a:ext>
              </a:extLst>
            </p:cNvPr>
            <p:cNvSpPr/>
            <p:nvPr/>
          </p:nvSpPr>
          <p:spPr>
            <a:xfrm>
              <a:off x="8634222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901BA7D-AC6D-4FFA-846E-1A11FD557DF7}"/>
                </a:ext>
              </a:extLst>
            </p:cNvPr>
            <p:cNvSpPr/>
            <p:nvPr/>
          </p:nvSpPr>
          <p:spPr>
            <a:xfrm>
              <a:off x="8694229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F2CF8D9-EE00-4C6E-807A-A99C57A8D871}"/>
                </a:ext>
              </a:extLst>
            </p:cNvPr>
            <p:cNvSpPr/>
            <p:nvPr/>
          </p:nvSpPr>
          <p:spPr>
            <a:xfrm>
              <a:off x="8754237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741EECE-94BE-478B-BBF5-DA560E9DE919}"/>
                </a:ext>
              </a:extLst>
            </p:cNvPr>
            <p:cNvSpPr/>
            <p:nvPr/>
          </p:nvSpPr>
          <p:spPr>
            <a:xfrm>
              <a:off x="8814244" y="4282725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CA3945A-56E1-4E40-A444-986A7D784F7E}"/>
                </a:ext>
              </a:extLst>
            </p:cNvPr>
            <p:cNvSpPr/>
            <p:nvPr/>
          </p:nvSpPr>
          <p:spPr>
            <a:xfrm>
              <a:off x="8454199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8E26DA0-3D0D-4927-A808-C2B4F5FF546E}"/>
                </a:ext>
              </a:extLst>
            </p:cNvPr>
            <p:cNvSpPr/>
            <p:nvPr/>
          </p:nvSpPr>
          <p:spPr>
            <a:xfrm>
              <a:off x="8514207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B6312DF-CF93-4750-88D2-A81706211FD6}"/>
                </a:ext>
              </a:extLst>
            </p:cNvPr>
            <p:cNvSpPr/>
            <p:nvPr/>
          </p:nvSpPr>
          <p:spPr>
            <a:xfrm>
              <a:off x="8574214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EDB0437-62A2-4BD6-B407-8896DAEE3C6C}"/>
                </a:ext>
              </a:extLst>
            </p:cNvPr>
            <p:cNvSpPr/>
            <p:nvPr/>
          </p:nvSpPr>
          <p:spPr>
            <a:xfrm>
              <a:off x="8634222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AD22474-DC96-4E90-BB9B-C593787549C7}"/>
                </a:ext>
              </a:extLst>
            </p:cNvPr>
            <p:cNvSpPr/>
            <p:nvPr/>
          </p:nvSpPr>
          <p:spPr>
            <a:xfrm>
              <a:off x="8694229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A7B42FC-CD85-4B0E-98DB-81431ABF2342}"/>
                </a:ext>
              </a:extLst>
            </p:cNvPr>
            <p:cNvSpPr/>
            <p:nvPr/>
          </p:nvSpPr>
          <p:spPr>
            <a:xfrm>
              <a:off x="8754237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C78DCDF-6ACB-4569-BBA0-EFD3CB1DCFC7}"/>
                </a:ext>
              </a:extLst>
            </p:cNvPr>
            <p:cNvSpPr/>
            <p:nvPr/>
          </p:nvSpPr>
          <p:spPr>
            <a:xfrm>
              <a:off x="8814244" y="4351020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406B514-8FB9-4775-A337-71AA34CAF6F7}"/>
                </a:ext>
              </a:extLst>
            </p:cNvPr>
            <p:cNvSpPr/>
            <p:nvPr/>
          </p:nvSpPr>
          <p:spPr>
            <a:xfrm>
              <a:off x="8454199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AC10F40-01FB-4708-AE05-B068B4128D37}"/>
                </a:ext>
              </a:extLst>
            </p:cNvPr>
            <p:cNvSpPr/>
            <p:nvPr/>
          </p:nvSpPr>
          <p:spPr>
            <a:xfrm>
              <a:off x="8514207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3964137-B7F3-450E-9743-87A52D1B468E}"/>
                </a:ext>
              </a:extLst>
            </p:cNvPr>
            <p:cNvSpPr/>
            <p:nvPr/>
          </p:nvSpPr>
          <p:spPr>
            <a:xfrm>
              <a:off x="8574214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F03ABDE-4A61-40A7-88FD-C6D981BA0DD5}"/>
                </a:ext>
              </a:extLst>
            </p:cNvPr>
            <p:cNvSpPr/>
            <p:nvPr/>
          </p:nvSpPr>
          <p:spPr>
            <a:xfrm>
              <a:off x="8634222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90BE1CA-C858-41EE-B520-545C1CB99B6C}"/>
                </a:ext>
              </a:extLst>
            </p:cNvPr>
            <p:cNvSpPr/>
            <p:nvPr/>
          </p:nvSpPr>
          <p:spPr>
            <a:xfrm>
              <a:off x="8694229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EC5CD8A-B51D-40D6-8016-C24B9EF58E2C}"/>
                </a:ext>
              </a:extLst>
            </p:cNvPr>
            <p:cNvSpPr/>
            <p:nvPr/>
          </p:nvSpPr>
          <p:spPr>
            <a:xfrm>
              <a:off x="8754237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FDE8CEE-9799-4393-8E53-632D8FE1728F}"/>
                </a:ext>
              </a:extLst>
            </p:cNvPr>
            <p:cNvSpPr/>
            <p:nvPr/>
          </p:nvSpPr>
          <p:spPr>
            <a:xfrm>
              <a:off x="8814244" y="4419314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BE33F40-B19B-4EE3-87FC-6AAD5A593BB3}"/>
                </a:ext>
              </a:extLst>
            </p:cNvPr>
            <p:cNvSpPr/>
            <p:nvPr/>
          </p:nvSpPr>
          <p:spPr>
            <a:xfrm>
              <a:off x="8454199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C5B6C8E-FE3E-4A47-A726-BB58B6C7FF7B}"/>
                </a:ext>
              </a:extLst>
            </p:cNvPr>
            <p:cNvSpPr/>
            <p:nvPr/>
          </p:nvSpPr>
          <p:spPr>
            <a:xfrm>
              <a:off x="8514207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A658AE9-C5DF-4A31-BC30-3111940A31B9}"/>
                </a:ext>
              </a:extLst>
            </p:cNvPr>
            <p:cNvSpPr/>
            <p:nvPr/>
          </p:nvSpPr>
          <p:spPr>
            <a:xfrm>
              <a:off x="8574214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C8AD766-BF64-4770-B8AC-59DC6821E2DA}"/>
                </a:ext>
              </a:extLst>
            </p:cNvPr>
            <p:cNvSpPr/>
            <p:nvPr/>
          </p:nvSpPr>
          <p:spPr>
            <a:xfrm>
              <a:off x="8634222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4A2F9B9-7F0C-4C48-B2F9-70618D170D9F}"/>
                </a:ext>
              </a:extLst>
            </p:cNvPr>
            <p:cNvSpPr/>
            <p:nvPr/>
          </p:nvSpPr>
          <p:spPr>
            <a:xfrm>
              <a:off x="8694229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A54C5156-0123-4E72-8CA2-B15BABDDC0FE}"/>
                </a:ext>
              </a:extLst>
            </p:cNvPr>
            <p:cNvSpPr/>
            <p:nvPr/>
          </p:nvSpPr>
          <p:spPr>
            <a:xfrm>
              <a:off x="8754237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A0BD9E3-D826-4940-870A-F606C57EC89B}"/>
                </a:ext>
              </a:extLst>
            </p:cNvPr>
            <p:cNvSpPr/>
            <p:nvPr/>
          </p:nvSpPr>
          <p:spPr>
            <a:xfrm>
              <a:off x="8814244" y="4487608"/>
              <a:ext cx="17906" cy="17906"/>
            </a:xfrm>
            <a:custGeom>
              <a:avLst/>
              <a:gdLst>
                <a:gd name="connsiteX0" fmla="*/ 0 w 17906"/>
                <a:gd name="connsiteY0" fmla="*/ 0 h 17906"/>
                <a:gd name="connsiteX1" fmla="*/ 17907 w 17906"/>
                <a:gd name="connsiteY1" fmla="*/ 0 h 17906"/>
                <a:gd name="connsiteX2" fmla="*/ 17907 w 17906"/>
                <a:gd name="connsiteY2" fmla="*/ 17907 h 17906"/>
                <a:gd name="connsiteX3" fmla="*/ 0 w 17906"/>
                <a:gd name="connsiteY3" fmla="*/ 17907 h 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6" h="17906">
                  <a:moveTo>
                    <a:pt x="0" y="0"/>
                  </a:moveTo>
                  <a:lnTo>
                    <a:pt x="17907" y="0"/>
                  </a:lnTo>
                  <a:lnTo>
                    <a:pt x="17907" y="17907"/>
                  </a:lnTo>
                  <a:lnTo>
                    <a:pt x="0" y="17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8" name="图形 2">
            <a:extLst>
              <a:ext uri="{FF2B5EF4-FFF2-40B4-BE49-F238E27FC236}">
                <a16:creationId xmlns:a16="http://schemas.microsoft.com/office/drawing/2014/main" id="{8C2F96FE-D515-42B5-84F5-DA875E54ED6D}"/>
              </a:ext>
            </a:extLst>
          </p:cNvPr>
          <p:cNvGrpSpPr/>
          <p:nvPr/>
        </p:nvGrpSpPr>
        <p:grpSpPr>
          <a:xfrm rot="5400000">
            <a:off x="3127609" y="984187"/>
            <a:ext cx="267606" cy="799834"/>
            <a:chOff x="7337964" y="3670458"/>
            <a:chExt cx="170687" cy="510158"/>
          </a:xfrm>
          <a:gradFill>
            <a:gsLst>
              <a:gs pos="0">
                <a:srgbClr val="00BCD4">
                  <a:alpha val="21000"/>
                </a:srgbClr>
              </a:gs>
              <a:gs pos="100000">
                <a:srgbClr val="4CEBFF"/>
              </a:gs>
            </a:gsLst>
            <a:lin ang="16200000" scaled="1"/>
          </a:gradFill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0D5AA8A-1003-4AF7-9369-AD490AAE98F3}"/>
                </a:ext>
              </a:extLst>
            </p:cNvPr>
            <p:cNvSpPr/>
            <p:nvPr/>
          </p:nvSpPr>
          <p:spPr>
            <a:xfrm>
              <a:off x="7472076" y="367045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CE655B2-87BD-42FD-8955-1D0D05F04B72}"/>
                </a:ext>
              </a:extLst>
            </p:cNvPr>
            <p:cNvSpPr/>
            <p:nvPr/>
          </p:nvSpPr>
          <p:spPr>
            <a:xfrm>
              <a:off x="7438548" y="367045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EEA323C7-CA70-4A3B-826C-C77C397DFE3E}"/>
                </a:ext>
              </a:extLst>
            </p:cNvPr>
            <p:cNvSpPr/>
            <p:nvPr/>
          </p:nvSpPr>
          <p:spPr>
            <a:xfrm>
              <a:off x="7405020" y="367045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676DC15-8438-4543-AE87-0098DF22438D}"/>
                </a:ext>
              </a:extLst>
            </p:cNvPr>
            <p:cNvSpPr/>
            <p:nvPr/>
          </p:nvSpPr>
          <p:spPr>
            <a:xfrm>
              <a:off x="7371492" y="367045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C60F06E-266B-4CE3-B57E-14F914830DD4}"/>
                </a:ext>
              </a:extLst>
            </p:cNvPr>
            <p:cNvSpPr/>
            <p:nvPr/>
          </p:nvSpPr>
          <p:spPr>
            <a:xfrm>
              <a:off x="7337964" y="367045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4" name="图形 2">
            <a:extLst>
              <a:ext uri="{FF2B5EF4-FFF2-40B4-BE49-F238E27FC236}">
                <a16:creationId xmlns:a16="http://schemas.microsoft.com/office/drawing/2014/main" id="{9AA0E883-0DEA-4152-A23B-A7D6A5B08831}"/>
              </a:ext>
            </a:extLst>
          </p:cNvPr>
          <p:cNvGrpSpPr/>
          <p:nvPr/>
        </p:nvGrpSpPr>
        <p:grpSpPr>
          <a:xfrm>
            <a:off x="9534275" y="3143755"/>
            <a:ext cx="1854367" cy="1859501"/>
            <a:chOff x="7490460" y="1932432"/>
            <a:chExt cx="756951" cy="759047"/>
          </a:xfrm>
          <a:gradFill>
            <a:gsLst>
              <a:gs pos="0">
                <a:srgbClr val="4CEBFF">
                  <a:alpha val="39000"/>
                </a:srgbClr>
              </a:gs>
              <a:gs pos="100000">
                <a:srgbClr val="013A49">
                  <a:alpha val="25000"/>
                </a:srgbClr>
              </a:gs>
            </a:gsLst>
            <a:lin ang="0" scaled="1"/>
          </a:gradFill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E2415A7-AD33-4986-97CB-4F18204E04BA}"/>
                </a:ext>
              </a:extLst>
            </p:cNvPr>
            <p:cNvSpPr/>
            <p:nvPr/>
          </p:nvSpPr>
          <p:spPr>
            <a:xfrm>
              <a:off x="7490460" y="1932432"/>
              <a:ext cx="756951" cy="759047"/>
            </a:xfrm>
            <a:custGeom>
              <a:avLst/>
              <a:gdLst>
                <a:gd name="connsiteX0" fmla="*/ 378809 w 756951"/>
                <a:gd name="connsiteY0" fmla="*/ 759047 h 759047"/>
                <a:gd name="connsiteX1" fmla="*/ 378428 w 756951"/>
                <a:gd name="connsiteY1" fmla="*/ 759047 h 759047"/>
                <a:gd name="connsiteX2" fmla="*/ 372427 w 756951"/>
                <a:gd name="connsiteY2" fmla="*/ 759047 h 759047"/>
                <a:gd name="connsiteX3" fmla="*/ 372999 w 756951"/>
                <a:gd name="connsiteY3" fmla="*/ 719423 h 759047"/>
                <a:gd name="connsiteX4" fmla="*/ 378333 w 756951"/>
                <a:gd name="connsiteY4" fmla="*/ 719423 h 759047"/>
                <a:gd name="connsiteX5" fmla="*/ 378714 w 756951"/>
                <a:gd name="connsiteY5" fmla="*/ 719423 h 759047"/>
                <a:gd name="connsiteX6" fmla="*/ 378714 w 756951"/>
                <a:gd name="connsiteY6" fmla="*/ 759047 h 759047"/>
                <a:gd name="connsiteX7" fmla="*/ 442246 w 756951"/>
                <a:gd name="connsiteY7" fmla="*/ 753713 h 759047"/>
                <a:gd name="connsiteX8" fmla="*/ 435673 w 756951"/>
                <a:gd name="connsiteY8" fmla="*/ 714661 h 759047"/>
                <a:gd name="connsiteX9" fmla="*/ 441293 w 756951"/>
                <a:gd name="connsiteY9" fmla="*/ 713708 h 759047"/>
                <a:gd name="connsiteX10" fmla="*/ 448532 w 756951"/>
                <a:gd name="connsiteY10" fmla="*/ 752666 h 759047"/>
                <a:gd name="connsiteX11" fmla="*/ 442246 w 756951"/>
                <a:gd name="connsiteY11" fmla="*/ 753713 h 759047"/>
                <a:gd name="connsiteX12" fmla="*/ 309181 w 756951"/>
                <a:gd name="connsiteY12" fmla="*/ 752666 h 759047"/>
                <a:gd name="connsiteX13" fmla="*/ 302895 w 756951"/>
                <a:gd name="connsiteY13" fmla="*/ 751427 h 759047"/>
                <a:gd name="connsiteX14" fmla="*/ 310705 w 756951"/>
                <a:gd name="connsiteY14" fmla="*/ 712565 h 759047"/>
                <a:gd name="connsiteX15" fmla="*/ 316325 w 756951"/>
                <a:gd name="connsiteY15" fmla="*/ 713613 h 759047"/>
                <a:gd name="connsiteX16" fmla="*/ 309181 w 756951"/>
                <a:gd name="connsiteY16" fmla="*/ 752666 h 759047"/>
                <a:gd name="connsiteX17" fmla="*/ 509968 w 756951"/>
                <a:gd name="connsiteY17" fmla="*/ 735616 h 759047"/>
                <a:gd name="connsiteX18" fmla="*/ 496252 w 756951"/>
                <a:gd name="connsiteY18" fmla="*/ 698468 h 759047"/>
                <a:gd name="connsiteX19" fmla="*/ 501586 w 756951"/>
                <a:gd name="connsiteY19" fmla="*/ 696468 h 759047"/>
                <a:gd name="connsiteX20" fmla="*/ 515969 w 756951"/>
                <a:gd name="connsiteY20" fmla="*/ 733425 h 759047"/>
                <a:gd name="connsiteX21" fmla="*/ 509968 w 756951"/>
                <a:gd name="connsiteY21" fmla="*/ 735616 h 759047"/>
                <a:gd name="connsiteX22" fmla="*/ 241745 w 756951"/>
                <a:gd name="connsiteY22" fmla="*/ 733616 h 759047"/>
                <a:gd name="connsiteX23" fmla="*/ 235839 w 756951"/>
                <a:gd name="connsiteY23" fmla="*/ 731234 h 759047"/>
                <a:gd name="connsiteX24" fmla="*/ 250793 w 756951"/>
                <a:gd name="connsiteY24" fmla="*/ 694563 h 759047"/>
                <a:gd name="connsiteX25" fmla="*/ 256127 w 756951"/>
                <a:gd name="connsiteY25" fmla="*/ 696658 h 759047"/>
                <a:gd name="connsiteX26" fmla="*/ 241745 w 756951"/>
                <a:gd name="connsiteY26" fmla="*/ 733616 h 759047"/>
                <a:gd name="connsiteX27" fmla="*/ 573119 w 756951"/>
                <a:gd name="connsiteY27" fmla="*/ 705422 h 759047"/>
                <a:gd name="connsiteX28" fmla="*/ 552831 w 756951"/>
                <a:gd name="connsiteY28" fmla="*/ 671417 h 759047"/>
                <a:gd name="connsiteX29" fmla="*/ 557689 w 756951"/>
                <a:gd name="connsiteY29" fmla="*/ 668464 h 759047"/>
                <a:gd name="connsiteX30" fmla="*/ 578644 w 756951"/>
                <a:gd name="connsiteY30" fmla="*/ 702088 h 759047"/>
                <a:gd name="connsiteX31" fmla="*/ 573119 w 756951"/>
                <a:gd name="connsiteY31" fmla="*/ 705422 h 759047"/>
                <a:gd name="connsiteX32" fmla="*/ 178975 w 756951"/>
                <a:gd name="connsiteY32" fmla="*/ 702374 h 759047"/>
                <a:gd name="connsiteX33" fmla="*/ 173545 w 756951"/>
                <a:gd name="connsiteY33" fmla="*/ 698945 h 759047"/>
                <a:gd name="connsiteX34" fmla="*/ 194976 w 756951"/>
                <a:gd name="connsiteY34" fmla="*/ 665607 h 759047"/>
                <a:gd name="connsiteX35" fmla="*/ 199834 w 756951"/>
                <a:gd name="connsiteY35" fmla="*/ 668655 h 759047"/>
                <a:gd name="connsiteX36" fmla="*/ 178975 w 756951"/>
                <a:gd name="connsiteY36" fmla="*/ 702374 h 759047"/>
                <a:gd name="connsiteX37" fmla="*/ 629602 w 756951"/>
                <a:gd name="connsiteY37" fmla="*/ 664083 h 759047"/>
                <a:gd name="connsiteX38" fmla="*/ 603409 w 756951"/>
                <a:gd name="connsiteY38" fmla="*/ 634365 h 759047"/>
                <a:gd name="connsiteX39" fmla="*/ 607600 w 756951"/>
                <a:gd name="connsiteY39" fmla="*/ 630555 h 759047"/>
                <a:gd name="connsiteX40" fmla="*/ 634365 w 756951"/>
                <a:gd name="connsiteY40" fmla="*/ 659797 h 759047"/>
                <a:gd name="connsiteX41" fmla="*/ 629602 w 756951"/>
                <a:gd name="connsiteY41" fmla="*/ 664083 h 759047"/>
                <a:gd name="connsiteX42" fmla="*/ 123063 w 756951"/>
                <a:gd name="connsiteY42" fmla="*/ 660273 h 759047"/>
                <a:gd name="connsiteX43" fmla="*/ 118396 w 756951"/>
                <a:gd name="connsiteY43" fmla="*/ 655892 h 759047"/>
                <a:gd name="connsiteX44" fmla="*/ 145542 w 756951"/>
                <a:gd name="connsiteY44" fmla="*/ 627031 h 759047"/>
                <a:gd name="connsiteX45" fmla="*/ 149733 w 756951"/>
                <a:gd name="connsiteY45" fmla="*/ 630936 h 759047"/>
                <a:gd name="connsiteX46" fmla="*/ 123063 w 756951"/>
                <a:gd name="connsiteY46" fmla="*/ 660273 h 759047"/>
                <a:gd name="connsiteX47" fmla="*/ 677608 w 756951"/>
                <a:gd name="connsiteY47" fmla="*/ 613124 h 759047"/>
                <a:gd name="connsiteX48" fmla="*/ 646366 w 756951"/>
                <a:gd name="connsiteY48" fmla="*/ 588740 h 759047"/>
                <a:gd name="connsiteX49" fmla="*/ 649795 w 756951"/>
                <a:gd name="connsiteY49" fmla="*/ 584264 h 759047"/>
                <a:gd name="connsiteX50" fmla="*/ 681418 w 756951"/>
                <a:gd name="connsiteY50" fmla="*/ 608171 h 759047"/>
                <a:gd name="connsiteX51" fmla="*/ 677608 w 756951"/>
                <a:gd name="connsiteY51" fmla="*/ 613124 h 759047"/>
                <a:gd name="connsiteX52" fmla="*/ 75819 w 756951"/>
                <a:gd name="connsiteY52" fmla="*/ 608552 h 759047"/>
                <a:gd name="connsiteX53" fmla="*/ 72009 w 756951"/>
                <a:gd name="connsiteY53" fmla="*/ 603409 h 759047"/>
                <a:gd name="connsiteX54" fmla="*/ 104013 w 756951"/>
                <a:gd name="connsiteY54" fmla="*/ 579977 h 759047"/>
                <a:gd name="connsiteX55" fmla="*/ 107442 w 756951"/>
                <a:gd name="connsiteY55" fmla="*/ 584549 h 759047"/>
                <a:gd name="connsiteX56" fmla="*/ 75819 w 756951"/>
                <a:gd name="connsiteY56" fmla="*/ 608552 h 759047"/>
                <a:gd name="connsiteX57" fmla="*/ 715518 w 756951"/>
                <a:gd name="connsiteY57" fmla="*/ 554164 h 759047"/>
                <a:gd name="connsiteX58" fmla="*/ 680371 w 756951"/>
                <a:gd name="connsiteY58" fmla="*/ 535877 h 759047"/>
                <a:gd name="connsiteX59" fmla="*/ 682942 w 756951"/>
                <a:gd name="connsiteY59" fmla="*/ 530733 h 759047"/>
                <a:gd name="connsiteX60" fmla="*/ 718375 w 756951"/>
                <a:gd name="connsiteY60" fmla="*/ 548450 h 759047"/>
                <a:gd name="connsiteX61" fmla="*/ 715518 w 756951"/>
                <a:gd name="connsiteY61" fmla="*/ 554164 h 759047"/>
                <a:gd name="connsiteX62" fmla="*/ 38862 w 756951"/>
                <a:gd name="connsiteY62" fmla="*/ 549116 h 759047"/>
                <a:gd name="connsiteX63" fmla="*/ 36004 w 756951"/>
                <a:gd name="connsiteY63" fmla="*/ 543401 h 759047"/>
                <a:gd name="connsiteX64" fmla="*/ 71723 w 756951"/>
                <a:gd name="connsiteY64" fmla="*/ 526352 h 759047"/>
                <a:gd name="connsiteX65" fmla="*/ 74200 w 756951"/>
                <a:gd name="connsiteY65" fmla="*/ 531400 h 759047"/>
                <a:gd name="connsiteX66" fmla="*/ 38862 w 756951"/>
                <a:gd name="connsiteY66" fmla="*/ 549116 h 759047"/>
                <a:gd name="connsiteX67" fmla="*/ 741902 w 756951"/>
                <a:gd name="connsiteY67" fmla="*/ 489299 h 759047"/>
                <a:gd name="connsiteX68" fmla="*/ 703993 w 756951"/>
                <a:gd name="connsiteY68" fmla="*/ 477869 h 759047"/>
                <a:gd name="connsiteX69" fmla="*/ 705612 w 756951"/>
                <a:gd name="connsiteY69" fmla="*/ 472345 h 759047"/>
                <a:gd name="connsiteX70" fmla="*/ 743712 w 756951"/>
                <a:gd name="connsiteY70" fmla="*/ 483203 h 759047"/>
                <a:gd name="connsiteX71" fmla="*/ 741902 w 756951"/>
                <a:gd name="connsiteY71" fmla="*/ 489299 h 759047"/>
                <a:gd name="connsiteX72" fmla="*/ 13525 w 756951"/>
                <a:gd name="connsiteY72" fmla="*/ 483870 h 759047"/>
                <a:gd name="connsiteX73" fmla="*/ 11811 w 756951"/>
                <a:gd name="connsiteY73" fmla="*/ 477679 h 759047"/>
                <a:gd name="connsiteX74" fmla="*/ 50101 w 756951"/>
                <a:gd name="connsiteY74" fmla="*/ 467392 h 759047"/>
                <a:gd name="connsiteX75" fmla="*/ 51625 w 756951"/>
                <a:gd name="connsiteY75" fmla="*/ 472916 h 759047"/>
                <a:gd name="connsiteX76" fmla="*/ 13525 w 756951"/>
                <a:gd name="connsiteY76" fmla="*/ 483870 h 759047"/>
                <a:gd name="connsiteX77" fmla="*/ 755809 w 756951"/>
                <a:gd name="connsiteY77" fmla="*/ 420624 h 759047"/>
                <a:gd name="connsiteX78" fmla="*/ 716375 w 756951"/>
                <a:gd name="connsiteY78" fmla="*/ 416338 h 759047"/>
                <a:gd name="connsiteX79" fmla="*/ 716946 w 756951"/>
                <a:gd name="connsiteY79" fmla="*/ 410718 h 759047"/>
                <a:gd name="connsiteX80" fmla="*/ 756380 w 756951"/>
                <a:gd name="connsiteY80" fmla="*/ 414242 h 759047"/>
                <a:gd name="connsiteX81" fmla="*/ 755809 w 756951"/>
                <a:gd name="connsiteY81" fmla="*/ 420624 h 759047"/>
                <a:gd name="connsiteX82" fmla="*/ 571 w 756951"/>
                <a:gd name="connsiteY82" fmla="*/ 415099 h 759047"/>
                <a:gd name="connsiteX83" fmla="*/ 0 w 756951"/>
                <a:gd name="connsiteY83" fmla="*/ 408718 h 759047"/>
                <a:gd name="connsiteX84" fmla="*/ 39528 w 756951"/>
                <a:gd name="connsiteY84" fmla="*/ 405765 h 759047"/>
                <a:gd name="connsiteX85" fmla="*/ 40005 w 756951"/>
                <a:gd name="connsiteY85" fmla="*/ 411385 h 759047"/>
                <a:gd name="connsiteX86" fmla="*/ 571 w 756951"/>
                <a:gd name="connsiteY86" fmla="*/ 415099 h 759047"/>
                <a:gd name="connsiteX87" fmla="*/ 717423 w 756951"/>
                <a:gd name="connsiteY87" fmla="*/ 353663 h 759047"/>
                <a:gd name="connsiteX88" fmla="*/ 716946 w 756951"/>
                <a:gd name="connsiteY88" fmla="*/ 347948 h 759047"/>
                <a:gd name="connsiteX89" fmla="*/ 756380 w 756951"/>
                <a:gd name="connsiteY89" fmla="*/ 344329 h 759047"/>
                <a:gd name="connsiteX90" fmla="*/ 756952 w 756951"/>
                <a:gd name="connsiteY90" fmla="*/ 350710 h 759047"/>
                <a:gd name="connsiteX91" fmla="*/ 717423 w 756951"/>
                <a:gd name="connsiteY91" fmla="*/ 353663 h 759047"/>
                <a:gd name="connsiteX92" fmla="*/ 39910 w 756951"/>
                <a:gd name="connsiteY92" fmla="*/ 348615 h 759047"/>
                <a:gd name="connsiteX93" fmla="*/ 476 w 756951"/>
                <a:gd name="connsiteY93" fmla="*/ 345091 h 759047"/>
                <a:gd name="connsiteX94" fmla="*/ 1143 w 756951"/>
                <a:gd name="connsiteY94" fmla="*/ 338709 h 759047"/>
                <a:gd name="connsiteX95" fmla="*/ 40576 w 756951"/>
                <a:gd name="connsiteY95" fmla="*/ 342900 h 759047"/>
                <a:gd name="connsiteX96" fmla="*/ 39910 w 756951"/>
                <a:gd name="connsiteY96" fmla="*/ 348615 h 759047"/>
                <a:gd name="connsiteX97" fmla="*/ 706945 w 756951"/>
                <a:gd name="connsiteY97" fmla="*/ 291846 h 759047"/>
                <a:gd name="connsiteX98" fmla="*/ 705422 w 756951"/>
                <a:gd name="connsiteY98" fmla="*/ 286322 h 759047"/>
                <a:gd name="connsiteX99" fmla="*/ 743522 w 756951"/>
                <a:gd name="connsiteY99" fmla="*/ 275463 h 759047"/>
                <a:gd name="connsiteX100" fmla="*/ 745236 w 756951"/>
                <a:gd name="connsiteY100" fmla="*/ 281654 h 759047"/>
                <a:gd name="connsiteX101" fmla="*/ 706945 w 756951"/>
                <a:gd name="connsiteY101" fmla="*/ 291846 h 759047"/>
                <a:gd name="connsiteX102" fmla="*/ 51339 w 756951"/>
                <a:gd name="connsiteY102" fmla="*/ 286988 h 759047"/>
                <a:gd name="connsiteX103" fmla="*/ 13239 w 756951"/>
                <a:gd name="connsiteY103" fmla="*/ 276225 h 759047"/>
                <a:gd name="connsiteX104" fmla="*/ 15049 w 756951"/>
                <a:gd name="connsiteY104" fmla="*/ 270129 h 759047"/>
                <a:gd name="connsiteX105" fmla="*/ 52959 w 756951"/>
                <a:gd name="connsiteY105" fmla="*/ 281559 h 759047"/>
                <a:gd name="connsiteX106" fmla="*/ 51339 w 756951"/>
                <a:gd name="connsiteY106" fmla="*/ 286988 h 759047"/>
                <a:gd name="connsiteX107" fmla="*/ 685229 w 756951"/>
                <a:gd name="connsiteY107" fmla="*/ 232981 h 759047"/>
                <a:gd name="connsiteX108" fmla="*/ 682752 w 756951"/>
                <a:gd name="connsiteY108" fmla="*/ 227838 h 759047"/>
                <a:gd name="connsiteX109" fmla="*/ 718185 w 756951"/>
                <a:gd name="connsiteY109" fmla="*/ 210122 h 759047"/>
                <a:gd name="connsiteX110" fmla="*/ 720947 w 756951"/>
                <a:gd name="connsiteY110" fmla="*/ 215837 h 759047"/>
                <a:gd name="connsiteX111" fmla="*/ 685229 w 756951"/>
                <a:gd name="connsiteY111" fmla="*/ 232981 h 759047"/>
                <a:gd name="connsiteX112" fmla="*/ 73914 w 756951"/>
                <a:gd name="connsiteY112" fmla="*/ 228505 h 759047"/>
                <a:gd name="connsiteX113" fmla="*/ 38385 w 756951"/>
                <a:gd name="connsiteY113" fmla="*/ 210883 h 759047"/>
                <a:gd name="connsiteX114" fmla="*/ 41243 w 756951"/>
                <a:gd name="connsiteY114" fmla="*/ 205168 h 759047"/>
                <a:gd name="connsiteX115" fmla="*/ 76390 w 756951"/>
                <a:gd name="connsiteY115" fmla="*/ 223361 h 759047"/>
                <a:gd name="connsiteX116" fmla="*/ 73914 w 756951"/>
                <a:gd name="connsiteY116" fmla="*/ 228505 h 759047"/>
                <a:gd name="connsiteX117" fmla="*/ 653129 w 756951"/>
                <a:gd name="connsiteY117" fmla="*/ 179261 h 759047"/>
                <a:gd name="connsiteX118" fmla="*/ 649700 w 756951"/>
                <a:gd name="connsiteY118" fmla="*/ 174689 h 759047"/>
                <a:gd name="connsiteX119" fmla="*/ 681323 w 756951"/>
                <a:gd name="connsiteY119" fmla="*/ 150781 h 759047"/>
                <a:gd name="connsiteX120" fmla="*/ 685133 w 756951"/>
                <a:gd name="connsiteY120" fmla="*/ 155924 h 759047"/>
                <a:gd name="connsiteX121" fmla="*/ 653129 w 756951"/>
                <a:gd name="connsiteY121" fmla="*/ 179261 h 759047"/>
                <a:gd name="connsiteX122" fmla="*/ 106870 w 756951"/>
                <a:gd name="connsiteY122" fmla="*/ 175069 h 759047"/>
                <a:gd name="connsiteX123" fmla="*/ 75247 w 756951"/>
                <a:gd name="connsiteY123" fmla="*/ 151162 h 759047"/>
                <a:gd name="connsiteX124" fmla="*/ 79153 w 756951"/>
                <a:gd name="connsiteY124" fmla="*/ 146114 h 759047"/>
                <a:gd name="connsiteX125" fmla="*/ 110394 w 756951"/>
                <a:gd name="connsiteY125" fmla="*/ 170497 h 759047"/>
                <a:gd name="connsiteX126" fmla="*/ 106870 w 756951"/>
                <a:gd name="connsiteY126" fmla="*/ 175069 h 759047"/>
                <a:gd name="connsiteX127" fmla="*/ 611600 w 756951"/>
                <a:gd name="connsiteY127" fmla="*/ 132207 h 759047"/>
                <a:gd name="connsiteX128" fmla="*/ 607409 w 756951"/>
                <a:gd name="connsiteY128" fmla="*/ 128302 h 759047"/>
                <a:gd name="connsiteX129" fmla="*/ 634079 w 756951"/>
                <a:gd name="connsiteY129" fmla="*/ 99060 h 759047"/>
                <a:gd name="connsiteX130" fmla="*/ 638747 w 756951"/>
                <a:gd name="connsiteY130" fmla="*/ 103442 h 759047"/>
                <a:gd name="connsiteX131" fmla="*/ 611600 w 756951"/>
                <a:gd name="connsiteY131" fmla="*/ 132207 h 759047"/>
                <a:gd name="connsiteX132" fmla="*/ 149066 w 756951"/>
                <a:gd name="connsiteY132" fmla="*/ 128683 h 759047"/>
                <a:gd name="connsiteX133" fmla="*/ 122301 w 756951"/>
                <a:gd name="connsiteY133" fmla="*/ 99441 h 759047"/>
                <a:gd name="connsiteX134" fmla="*/ 127063 w 756951"/>
                <a:gd name="connsiteY134" fmla="*/ 95155 h 759047"/>
                <a:gd name="connsiteX135" fmla="*/ 153352 w 756951"/>
                <a:gd name="connsiteY135" fmla="*/ 124873 h 759047"/>
                <a:gd name="connsiteX136" fmla="*/ 149066 w 756951"/>
                <a:gd name="connsiteY136" fmla="*/ 128683 h 759047"/>
                <a:gd name="connsiteX137" fmla="*/ 562260 w 756951"/>
                <a:gd name="connsiteY137" fmla="*/ 93536 h 759047"/>
                <a:gd name="connsiteX138" fmla="*/ 557403 w 756951"/>
                <a:gd name="connsiteY138" fmla="*/ 90488 h 759047"/>
                <a:gd name="connsiteX139" fmla="*/ 578262 w 756951"/>
                <a:gd name="connsiteY139" fmla="*/ 56769 h 759047"/>
                <a:gd name="connsiteX140" fmla="*/ 583692 w 756951"/>
                <a:gd name="connsiteY140" fmla="*/ 60198 h 759047"/>
                <a:gd name="connsiteX141" fmla="*/ 562260 w 756951"/>
                <a:gd name="connsiteY141" fmla="*/ 93536 h 759047"/>
                <a:gd name="connsiteX142" fmla="*/ 199072 w 756951"/>
                <a:gd name="connsiteY142" fmla="*/ 90773 h 759047"/>
                <a:gd name="connsiteX143" fmla="*/ 178117 w 756951"/>
                <a:gd name="connsiteY143" fmla="*/ 57150 h 759047"/>
                <a:gd name="connsiteX144" fmla="*/ 183546 w 756951"/>
                <a:gd name="connsiteY144" fmla="*/ 53816 h 759047"/>
                <a:gd name="connsiteX145" fmla="*/ 203930 w 756951"/>
                <a:gd name="connsiteY145" fmla="*/ 87820 h 759047"/>
                <a:gd name="connsiteX146" fmla="*/ 199072 w 756951"/>
                <a:gd name="connsiteY146" fmla="*/ 90773 h 759047"/>
                <a:gd name="connsiteX147" fmla="*/ 506539 w 756951"/>
                <a:gd name="connsiteY147" fmla="*/ 64579 h 759047"/>
                <a:gd name="connsiteX148" fmla="*/ 501205 w 756951"/>
                <a:gd name="connsiteY148" fmla="*/ 62484 h 759047"/>
                <a:gd name="connsiteX149" fmla="*/ 515493 w 756951"/>
                <a:gd name="connsiteY149" fmla="*/ 25527 h 759047"/>
                <a:gd name="connsiteX150" fmla="*/ 521398 w 756951"/>
                <a:gd name="connsiteY150" fmla="*/ 27908 h 759047"/>
                <a:gd name="connsiteX151" fmla="*/ 506539 w 756951"/>
                <a:gd name="connsiteY151" fmla="*/ 64579 h 759047"/>
                <a:gd name="connsiteX152" fmla="*/ 255079 w 756951"/>
                <a:gd name="connsiteY152" fmla="*/ 62674 h 759047"/>
                <a:gd name="connsiteX153" fmla="*/ 240696 w 756951"/>
                <a:gd name="connsiteY153" fmla="*/ 25718 h 759047"/>
                <a:gd name="connsiteX154" fmla="*/ 246697 w 756951"/>
                <a:gd name="connsiteY154" fmla="*/ 23431 h 759047"/>
                <a:gd name="connsiteX155" fmla="*/ 260413 w 756951"/>
                <a:gd name="connsiteY155" fmla="*/ 60579 h 759047"/>
                <a:gd name="connsiteX156" fmla="*/ 255079 w 756951"/>
                <a:gd name="connsiteY156" fmla="*/ 62674 h 759047"/>
                <a:gd name="connsiteX157" fmla="*/ 446532 w 756951"/>
                <a:gd name="connsiteY157" fmla="*/ 46387 h 759047"/>
                <a:gd name="connsiteX158" fmla="*/ 440912 w 756951"/>
                <a:gd name="connsiteY158" fmla="*/ 45339 h 759047"/>
                <a:gd name="connsiteX159" fmla="*/ 448151 w 756951"/>
                <a:gd name="connsiteY159" fmla="*/ 6382 h 759047"/>
                <a:gd name="connsiteX160" fmla="*/ 454437 w 756951"/>
                <a:gd name="connsiteY160" fmla="*/ 7620 h 759047"/>
                <a:gd name="connsiteX161" fmla="*/ 446532 w 756951"/>
                <a:gd name="connsiteY161" fmla="*/ 46387 h 759047"/>
                <a:gd name="connsiteX162" fmla="*/ 315277 w 756951"/>
                <a:gd name="connsiteY162" fmla="*/ 45434 h 759047"/>
                <a:gd name="connsiteX163" fmla="*/ 307943 w 756951"/>
                <a:gd name="connsiteY163" fmla="*/ 6477 h 759047"/>
                <a:gd name="connsiteX164" fmla="*/ 314230 w 756951"/>
                <a:gd name="connsiteY164" fmla="*/ 5334 h 759047"/>
                <a:gd name="connsiteX165" fmla="*/ 320897 w 756951"/>
                <a:gd name="connsiteY165" fmla="*/ 44387 h 759047"/>
                <a:gd name="connsiteX166" fmla="*/ 315277 w 756951"/>
                <a:gd name="connsiteY166" fmla="*/ 45434 h 759047"/>
                <a:gd name="connsiteX167" fmla="*/ 384143 w 756951"/>
                <a:gd name="connsiteY167" fmla="*/ 39624 h 759047"/>
                <a:gd name="connsiteX168" fmla="*/ 378428 w 756951"/>
                <a:gd name="connsiteY168" fmla="*/ 39624 h 759047"/>
                <a:gd name="connsiteX169" fmla="*/ 377666 w 756951"/>
                <a:gd name="connsiteY169" fmla="*/ 39624 h 759047"/>
                <a:gd name="connsiteX170" fmla="*/ 377666 w 756951"/>
                <a:gd name="connsiteY170" fmla="*/ 0 h 759047"/>
                <a:gd name="connsiteX171" fmla="*/ 378333 w 756951"/>
                <a:gd name="connsiteY171" fmla="*/ 0 h 759047"/>
                <a:gd name="connsiteX172" fmla="*/ 384810 w 756951"/>
                <a:gd name="connsiteY172" fmla="*/ 95 h 759047"/>
                <a:gd name="connsiteX173" fmla="*/ 384143 w 756951"/>
                <a:gd name="connsiteY173" fmla="*/ 39624 h 75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56951" h="759047">
                  <a:moveTo>
                    <a:pt x="378809" y="759047"/>
                  </a:moveTo>
                  <a:lnTo>
                    <a:pt x="378428" y="759047"/>
                  </a:lnTo>
                  <a:cubicBezTo>
                    <a:pt x="376428" y="759047"/>
                    <a:pt x="374428" y="759047"/>
                    <a:pt x="372427" y="759047"/>
                  </a:cubicBezTo>
                  <a:lnTo>
                    <a:pt x="372999" y="719423"/>
                  </a:lnTo>
                  <a:cubicBezTo>
                    <a:pt x="374809" y="719423"/>
                    <a:pt x="376618" y="719423"/>
                    <a:pt x="378333" y="719423"/>
                  </a:cubicBezTo>
                  <a:lnTo>
                    <a:pt x="378714" y="719423"/>
                  </a:lnTo>
                  <a:lnTo>
                    <a:pt x="378714" y="759047"/>
                  </a:lnTo>
                  <a:close/>
                  <a:moveTo>
                    <a:pt x="442246" y="753713"/>
                  </a:moveTo>
                  <a:lnTo>
                    <a:pt x="435673" y="714661"/>
                  </a:lnTo>
                  <a:cubicBezTo>
                    <a:pt x="437579" y="714375"/>
                    <a:pt x="439388" y="713994"/>
                    <a:pt x="441293" y="713708"/>
                  </a:cubicBezTo>
                  <a:lnTo>
                    <a:pt x="448532" y="752666"/>
                  </a:lnTo>
                  <a:cubicBezTo>
                    <a:pt x="446437" y="752951"/>
                    <a:pt x="444341" y="753332"/>
                    <a:pt x="442246" y="753713"/>
                  </a:cubicBezTo>
                  <a:close/>
                  <a:moveTo>
                    <a:pt x="309181" y="752666"/>
                  </a:moveTo>
                  <a:cubicBezTo>
                    <a:pt x="307086" y="752285"/>
                    <a:pt x="304990" y="751904"/>
                    <a:pt x="302895" y="751427"/>
                  </a:cubicBezTo>
                  <a:lnTo>
                    <a:pt x="310705" y="712565"/>
                  </a:lnTo>
                  <a:cubicBezTo>
                    <a:pt x="312610" y="712946"/>
                    <a:pt x="314420" y="713327"/>
                    <a:pt x="316325" y="713613"/>
                  </a:cubicBezTo>
                  <a:lnTo>
                    <a:pt x="309181" y="752666"/>
                  </a:lnTo>
                  <a:close/>
                  <a:moveTo>
                    <a:pt x="509968" y="735616"/>
                  </a:moveTo>
                  <a:lnTo>
                    <a:pt x="496252" y="698468"/>
                  </a:lnTo>
                  <a:cubicBezTo>
                    <a:pt x="498062" y="697802"/>
                    <a:pt x="499776" y="697135"/>
                    <a:pt x="501586" y="696468"/>
                  </a:cubicBezTo>
                  <a:lnTo>
                    <a:pt x="515969" y="733425"/>
                  </a:lnTo>
                  <a:cubicBezTo>
                    <a:pt x="513969" y="734092"/>
                    <a:pt x="511969" y="734854"/>
                    <a:pt x="509968" y="735616"/>
                  </a:cubicBezTo>
                  <a:close/>
                  <a:moveTo>
                    <a:pt x="241745" y="733616"/>
                  </a:moveTo>
                  <a:cubicBezTo>
                    <a:pt x="239744" y="732854"/>
                    <a:pt x="237744" y="732092"/>
                    <a:pt x="235839" y="731234"/>
                  </a:cubicBezTo>
                  <a:lnTo>
                    <a:pt x="250793" y="694563"/>
                  </a:lnTo>
                  <a:cubicBezTo>
                    <a:pt x="252603" y="695325"/>
                    <a:pt x="254317" y="695992"/>
                    <a:pt x="256127" y="696658"/>
                  </a:cubicBezTo>
                  <a:lnTo>
                    <a:pt x="241745" y="733616"/>
                  </a:lnTo>
                  <a:close/>
                  <a:moveTo>
                    <a:pt x="573119" y="705422"/>
                  </a:moveTo>
                  <a:lnTo>
                    <a:pt x="552831" y="671417"/>
                  </a:lnTo>
                  <a:cubicBezTo>
                    <a:pt x="554450" y="670465"/>
                    <a:pt x="556070" y="669417"/>
                    <a:pt x="557689" y="668464"/>
                  </a:cubicBezTo>
                  <a:lnTo>
                    <a:pt x="578644" y="702088"/>
                  </a:lnTo>
                  <a:cubicBezTo>
                    <a:pt x="576739" y="703231"/>
                    <a:pt x="574929" y="704279"/>
                    <a:pt x="573119" y="705422"/>
                  </a:cubicBezTo>
                  <a:close/>
                  <a:moveTo>
                    <a:pt x="178975" y="702374"/>
                  </a:moveTo>
                  <a:cubicBezTo>
                    <a:pt x="177165" y="701231"/>
                    <a:pt x="175355" y="700087"/>
                    <a:pt x="173545" y="698945"/>
                  </a:cubicBezTo>
                  <a:lnTo>
                    <a:pt x="194976" y="665607"/>
                  </a:lnTo>
                  <a:cubicBezTo>
                    <a:pt x="196596" y="666655"/>
                    <a:pt x="198215" y="667703"/>
                    <a:pt x="199834" y="668655"/>
                  </a:cubicBezTo>
                  <a:lnTo>
                    <a:pt x="178975" y="702374"/>
                  </a:lnTo>
                  <a:close/>
                  <a:moveTo>
                    <a:pt x="629602" y="664083"/>
                  </a:moveTo>
                  <a:lnTo>
                    <a:pt x="603409" y="634365"/>
                  </a:lnTo>
                  <a:cubicBezTo>
                    <a:pt x="604838" y="633127"/>
                    <a:pt x="606266" y="631889"/>
                    <a:pt x="607600" y="630555"/>
                  </a:cubicBezTo>
                  <a:lnTo>
                    <a:pt x="634365" y="659797"/>
                  </a:lnTo>
                  <a:cubicBezTo>
                    <a:pt x="632746" y="661226"/>
                    <a:pt x="631126" y="662654"/>
                    <a:pt x="629602" y="664083"/>
                  </a:cubicBezTo>
                  <a:close/>
                  <a:moveTo>
                    <a:pt x="123063" y="660273"/>
                  </a:moveTo>
                  <a:cubicBezTo>
                    <a:pt x="121444" y="658844"/>
                    <a:pt x="119919" y="657416"/>
                    <a:pt x="118396" y="655892"/>
                  </a:cubicBezTo>
                  <a:lnTo>
                    <a:pt x="145542" y="627031"/>
                  </a:lnTo>
                  <a:cubicBezTo>
                    <a:pt x="146971" y="628364"/>
                    <a:pt x="148304" y="629603"/>
                    <a:pt x="149733" y="630936"/>
                  </a:cubicBezTo>
                  <a:lnTo>
                    <a:pt x="123063" y="660273"/>
                  </a:lnTo>
                  <a:close/>
                  <a:moveTo>
                    <a:pt x="677608" y="613124"/>
                  </a:moveTo>
                  <a:lnTo>
                    <a:pt x="646366" y="588740"/>
                  </a:lnTo>
                  <a:cubicBezTo>
                    <a:pt x="647509" y="587216"/>
                    <a:pt x="648652" y="585692"/>
                    <a:pt x="649795" y="584264"/>
                  </a:cubicBezTo>
                  <a:lnTo>
                    <a:pt x="681418" y="608171"/>
                  </a:lnTo>
                  <a:cubicBezTo>
                    <a:pt x="680180" y="609695"/>
                    <a:pt x="678942" y="611410"/>
                    <a:pt x="677608" y="613124"/>
                  </a:cubicBezTo>
                  <a:close/>
                  <a:moveTo>
                    <a:pt x="75819" y="608552"/>
                  </a:moveTo>
                  <a:cubicBezTo>
                    <a:pt x="74580" y="606838"/>
                    <a:pt x="73247" y="605123"/>
                    <a:pt x="72009" y="603409"/>
                  </a:cubicBezTo>
                  <a:lnTo>
                    <a:pt x="104013" y="579977"/>
                  </a:lnTo>
                  <a:cubicBezTo>
                    <a:pt x="105156" y="581501"/>
                    <a:pt x="106299" y="583025"/>
                    <a:pt x="107442" y="584549"/>
                  </a:cubicBezTo>
                  <a:lnTo>
                    <a:pt x="75819" y="608552"/>
                  </a:lnTo>
                  <a:close/>
                  <a:moveTo>
                    <a:pt x="715518" y="554164"/>
                  </a:moveTo>
                  <a:lnTo>
                    <a:pt x="680371" y="535877"/>
                  </a:lnTo>
                  <a:cubicBezTo>
                    <a:pt x="681228" y="534162"/>
                    <a:pt x="682085" y="532448"/>
                    <a:pt x="682942" y="530733"/>
                  </a:cubicBezTo>
                  <a:lnTo>
                    <a:pt x="718375" y="548450"/>
                  </a:lnTo>
                  <a:cubicBezTo>
                    <a:pt x="717423" y="550450"/>
                    <a:pt x="716470" y="552260"/>
                    <a:pt x="715518" y="554164"/>
                  </a:cubicBezTo>
                  <a:close/>
                  <a:moveTo>
                    <a:pt x="38862" y="549116"/>
                  </a:moveTo>
                  <a:cubicBezTo>
                    <a:pt x="37909" y="547211"/>
                    <a:pt x="36957" y="545306"/>
                    <a:pt x="36004" y="543401"/>
                  </a:cubicBezTo>
                  <a:lnTo>
                    <a:pt x="71723" y="526352"/>
                  </a:lnTo>
                  <a:cubicBezTo>
                    <a:pt x="72580" y="528066"/>
                    <a:pt x="73342" y="529781"/>
                    <a:pt x="74200" y="531400"/>
                  </a:cubicBezTo>
                  <a:lnTo>
                    <a:pt x="38862" y="549116"/>
                  </a:lnTo>
                  <a:close/>
                  <a:moveTo>
                    <a:pt x="741902" y="489299"/>
                  </a:moveTo>
                  <a:lnTo>
                    <a:pt x="703993" y="477869"/>
                  </a:lnTo>
                  <a:cubicBezTo>
                    <a:pt x="704564" y="476060"/>
                    <a:pt x="705040" y="474250"/>
                    <a:pt x="705612" y="472345"/>
                  </a:cubicBezTo>
                  <a:lnTo>
                    <a:pt x="743712" y="483203"/>
                  </a:lnTo>
                  <a:cubicBezTo>
                    <a:pt x="743045" y="485204"/>
                    <a:pt x="742473" y="487204"/>
                    <a:pt x="741902" y="489299"/>
                  </a:cubicBezTo>
                  <a:close/>
                  <a:moveTo>
                    <a:pt x="13525" y="483870"/>
                  </a:moveTo>
                  <a:cubicBezTo>
                    <a:pt x="12954" y="481870"/>
                    <a:pt x="12382" y="479774"/>
                    <a:pt x="11811" y="477679"/>
                  </a:cubicBezTo>
                  <a:lnTo>
                    <a:pt x="50101" y="467392"/>
                  </a:lnTo>
                  <a:cubicBezTo>
                    <a:pt x="50578" y="469201"/>
                    <a:pt x="51054" y="471106"/>
                    <a:pt x="51625" y="472916"/>
                  </a:cubicBezTo>
                  <a:lnTo>
                    <a:pt x="13525" y="483870"/>
                  </a:lnTo>
                  <a:close/>
                  <a:moveTo>
                    <a:pt x="755809" y="420624"/>
                  </a:moveTo>
                  <a:lnTo>
                    <a:pt x="716375" y="416338"/>
                  </a:lnTo>
                  <a:cubicBezTo>
                    <a:pt x="716566" y="414433"/>
                    <a:pt x="716756" y="412623"/>
                    <a:pt x="716946" y="410718"/>
                  </a:cubicBezTo>
                  <a:lnTo>
                    <a:pt x="756380" y="414242"/>
                  </a:lnTo>
                  <a:cubicBezTo>
                    <a:pt x="756189" y="416433"/>
                    <a:pt x="755999" y="418529"/>
                    <a:pt x="755809" y="420624"/>
                  </a:cubicBezTo>
                  <a:close/>
                  <a:moveTo>
                    <a:pt x="571" y="415099"/>
                  </a:moveTo>
                  <a:cubicBezTo>
                    <a:pt x="381" y="413004"/>
                    <a:pt x="190" y="410813"/>
                    <a:pt x="0" y="408718"/>
                  </a:cubicBezTo>
                  <a:lnTo>
                    <a:pt x="39528" y="405765"/>
                  </a:lnTo>
                  <a:cubicBezTo>
                    <a:pt x="39719" y="407670"/>
                    <a:pt x="39814" y="409575"/>
                    <a:pt x="40005" y="411385"/>
                  </a:cubicBezTo>
                  <a:lnTo>
                    <a:pt x="571" y="415099"/>
                  </a:lnTo>
                  <a:close/>
                  <a:moveTo>
                    <a:pt x="717423" y="353663"/>
                  </a:moveTo>
                  <a:cubicBezTo>
                    <a:pt x="717328" y="351758"/>
                    <a:pt x="717137" y="349853"/>
                    <a:pt x="716946" y="347948"/>
                  </a:cubicBezTo>
                  <a:lnTo>
                    <a:pt x="756380" y="344329"/>
                  </a:lnTo>
                  <a:cubicBezTo>
                    <a:pt x="756571" y="346424"/>
                    <a:pt x="756761" y="348520"/>
                    <a:pt x="756952" y="350710"/>
                  </a:cubicBezTo>
                  <a:lnTo>
                    <a:pt x="717423" y="353663"/>
                  </a:lnTo>
                  <a:close/>
                  <a:moveTo>
                    <a:pt x="39910" y="348615"/>
                  </a:moveTo>
                  <a:lnTo>
                    <a:pt x="476" y="345091"/>
                  </a:lnTo>
                  <a:cubicBezTo>
                    <a:pt x="666" y="342995"/>
                    <a:pt x="857" y="340900"/>
                    <a:pt x="1143" y="338709"/>
                  </a:cubicBezTo>
                  <a:lnTo>
                    <a:pt x="40576" y="342900"/>
                  </a:lnTo>
                  <a:cubicBezTo>
                    <a:pt x="40291" y="344805"/>
                    <a:pt x="40100" y="346710"/>
                    <a:pt x="39910" y="348615"/>
                  </a:cubicBezTo>
                  <a:close/>
                  <a:moveTo>
                    <a:pt x="706945" y="291846"/>
                  </a:moveTo>
                  <a:cubicBezTo>
                    <a:pt x="706469" y="290036"/>
                    <a:pt x="705993" y="288131"/>
                    <a:pt x="705422" y="286322"/>
                  </a:cubicBezTo>
                  <a:lnTo>
                    <a:pt x="743522" y="275463"/>
                  </a:lnTo>
                  <a:cubicBezTo>
                    <a:pt x="744093" y="277463"/>
                    <a:pt x="744664" y="279559"/>
                    <a:pt x="745236" y="281654"/>
                  </a:cubicBezTo>
                  <a:lnTo>
                    <a:pt x="706945" y="291846"/>
                  </a:lnTo>
                  <a:close/>
                  <a:moveTo>
                    <a:pt x="51339" y="286988"/>
                  </a:moveTo>
                  <a:lnTo>
                    <a:pt x="13239" y="276225"/>
                  </a:lnTo>
                  <a:cubicBezTo>
                    <a:pt x="13811" y="274130"/>
                    <a:pt x="14382" y="272129"/>
                    <a:pt x="15049" y="270129"/>
                  </a:cubicBezTo>
                  <a:lnTo>
                    <a:pt x="52959" y="281559"/>
                  </a:lnTo>
                  <a:cubicBezTo>
                    <a:pt x="52388" y="283274"/>
                    <a:pt x="51816" y="285179"/>
                    <a:pt x="51339" y="286988"/>
                  </a:cubicBezTo>
                  <a:close/>
                  <a:moveTo>
                    <a:pt x="685229" y="232981"/>
                  </a:moveTo>
                  <a:cubicBezTo>
                    <a:pt x="684371" y="231267"/>
                    <a:pt x="683609" y="229553"/>
                    <a:pt x="682752" y="227838"/>
                  </a:cubicBezTo>
                  <a:lnTo>
                    <a:pt x="718185" y="210122"/>
                  </a:lnTo>
                  <a:cubicBezTo>
                    <a:pt x="719138" y="212026"/>
                    <a:pt x="720090" y="213931"/>
                    <a:pt x="720947" y="215837"/>
                  </a:cubicBezTo>
                  <a:lnTo>
                    <a:pt x="685229" y="232981"/>
                  </a:lnTo>
                  <a:close/>
                  <a:moveTo>
                    <a:pt x="73914" y="228505"/>
                  </a:moveTo>
                  <a:lnTo>
                    <a:pt x="38385" y="210883"/>
                  </a:lnTo>
                  <a:cubicBezTo>
                    <a:pt x="39338" y="208978"/>
                    <a:pt x="40291" y="207074"/>
                    <a:pt x="41243" y="205168"/>
                  </a:cubicBezTo>
                  <a:lnTo>
                    <a:pt x="76390" y="223361"/>
                  </a:lnTo>
                  <a:cubicBezTo>
                    <a:pt x="75629" y="225076"/>
                    <a:pt x="74771" y="226790"/>
                    <a:pt x="73914" y="228505"/>
                  </a:cubicBezTo>
                  <a:close/>
                  <a:moveTo>
                    <a:pt x="653129" y="179261"/>
                  </a:moveTo>
                  <a:cubicBezTo>
                    <a:pt x="651986" y="177737"/>
                    <a:pt x="650843" y="176213"/>
                    <a:pt x="649700" y="174689"/>
                  </a:cubicBezTo>
                  <a:lnTo>
                    <a:pt x="681323" y="150781"/>
                  </a:lnTo>
                  <a:cubicBezTo>
                    <a:pt x="682561" y="152495"/>
                    <a:pt x="683895" y="154210"/>
                    <a:pt x="685133" y="155924"/>
                  </a:cubicBezTo>
                  <a:lnTo>
                    <a:pt x="653129" y="179261"/>
                  </a:lnTo>
                  <a:close/>
                  <a:moveTo>
                    <a:pt x="106870" y="175069"/>
                  </a:moveTo>
                  <a:lnTo>
                    <a:pt x="75247" y="151162"/>
                  </a:lnTo>
                  <a:cubicBezTo>
                    <a:pt x="76485" y="149447"/>
                    <a:pt x="77819" y="147828"/>
                    <a:pt x="79153" y="146114"/>
                  </a:cubicBezTo>
                  <a:lnTo>
                    <a:pt x="110394" y="170497"/>
                  </a:lnTo>
                  <a:cubicBezTo>
                    <a:pt x="109156" y="172021"/>
                    <a:pt x="108013" y="173545"/>
                    <a:pt x="106870" y="175069"/>
                  </a:cubicBezTo>
                  <a:close/>
                  <a:moveTo>
                    <a:pt x="611600" y="132207"/>
                  </a:moveTo>
                  <a:cubicBezTo>
                    <a:pt x="610172" y="130873"/>
                    <a:pt x="608838" y="129635"/>
                    <a:pt x="607409" y="128302"/>
                  </a:cubicBezTo>
                  <a:lnTo>
                    <a:pt x="634079" y="99060"/>
                  </a:lnTo>
                  <a:cubicBezTo>
                    <a:pt x="635603" y="100489"/>
                    <a:pt x="637222" y="101918"/>
                    <a:pt x="638747" y="103442"/>
                  </a:cubicBezTo>
                  <a:lnTo>
                    <a:pt x="611600" y="132207"/>
                  </a:lnTo>
                  <a:close/>
                  <a:moveTo>
                    <a:pt x="149066" y="128683"/>
                  </a:moveTo>
                  <a:lnTo>
                    <a:pt x="122301" y="99441"/>
                  </a:lnTo>
                  <a:cubicBezTo>
                    <a:pt x="123825" y="98012"/>
                    <a:pt x="125444" y="96583"/>
                    <a:pt x="127063" y="95155"/>
                  </a:cubicBezTo>
                  <a:lnTo>
                    <a:pt x="153352" y="124873"/>
                  </a:lnTo>
                  <a:cubicBezTo>
                    <a:pt x="151923" y="126111"/>
                    <a:pt x="150495" y="127349"/>
                    <a:pt x="149066" y="128683"/>
                  </a:cubicBezTo>
                  <a:close/>
                  <a:moveTo>
                    <a:pt x="562260" y="93536"/>
                  </a:moveTo>
                  <a:cubicBezTo>
                    <a:pt x="560641" y="92488"/>
                    <a:pt x="559022" y="91440"/>
                    <a:pt x="557403" y="90488"/>
                  </a:cubicBezTo>
                  <a:lnTo>
                    <a:pt x="578262" y="56769"/>
                  </a:lnTo>
                  <a:cubicBezTo>
                    <a:pt x="580072" y="57912"/>
                    <a:pt x="581882" y="59055"/>
                    <a:pt x="583692" y="60198"/>
                  </a:cubicBezTo>
                  <a:lnTo>
                    <a:pt x="562260" y="93536"/>
                  </a:lnTo>
                  <a:close/>
                  <a:moveTo>
                    <a:pt x="199072" y="90773"/>
                  </a:moveTo>
                  <a:lnTo>
                    <a:pt x="178117" y="57150"/>
                  </a:lnTo>
                  <a:cubicBezTo>
                    <a:pt x="179927" y="56007"/>
                    <a:pt x="181737" y="54959"/>
                    <a:pt x="183546" y="53816"/>
                  </a:cubicBezTo>
                  <a:lnTo>
                    <a:pt x="203930" y="87820"/>
                  </a:lnTo>
                  <a:cubicBezTo>
                    <a:pt x="202311" y="88773"/>
                    <a:pt x="200596" y="89725"/>
                    <a:pt x="199072" y="90773"/>
                  </a:cubicBezTo>
                  <a:close/>
                  <a:moveTo>
                    <a:pt x="506539" y="64579"/>
                  </a:moveTo>
                  <a:cubicBezTo>
                    <a:pt x="504825" y="63818"/>
                    <a:pt x="503015" y="63151"/>
                    <a:pt x="501205" y="62484"/>
                  </a:cubicBezTo>
                  <a:lnTo>
                    <a:pt x="515493" y="25527"/>
                  </a:lnTo>
                  <a:cubicBezTo>
                    <a:pt x="517493" y="26289"/>
                    <a:pt x="519493" y="27051"/>
                    <a:pt x="521398" y="27908"/>
                  </a:cubicBezTo>
                  <a:lnTo>
                    <a:pt x="506539" y="64579"/>
                  </a:lnTo>
                  <a:close/>
                  <a:moveTo>
                    <a:pt x="255079" y="62674"/>
                  </a:moveTo>
                  <a:lnTo>
                    <a:pt x="240696" y="25718"/>
                  </a:lnTo>
                  <a:cubicBezTo>
                    <a:pt x="242697" y="24955"/>
                    <a:pt x="244697" y="24193"/>
                    <a:pt x="246697" y="23431"/>
                  </a:cubicBezTo>
                  <a:lnTo>
                    <a:pt x="260413" y="60579"/>
                  </a:lnTo>
                  <a:cubicBezTo>
                    <a:pt x="258603" y="61341"/>
                    <a:pt x="256794" y="62008"/>
                    <a:pt x="255079" y="62674"/>
                  </a:cubicBezTo>
                  <a:close/>
                  <a:moveTo>
                    <a:pt x="446532" y="46387"/>
                  </a:moveTo>
                  <a:cubicBezTo>
                    <a:pt x="444722" y="46006"/>
                    <a:pt x="442817" y="45625"/>
                    <a:pt x="440912" y="45339"/>
                  </a:cubicBezTo>
                  <a:lnTo>
                    <a:pt x="448151" y="6382"/>
                  </a:lnTo>
                  <a:cubicBezTo>
                    <a:pt x="450246" y="6763"/>
                    <a:pt x="452342" y="7144"/>
                    <a:pt x="454437" y="7620"/>
                  </a:cubicBezTo>
                  <a:lnTo>
                    <a:pt x="446532" y="46387"/>
                  </a:lnTo>
                  <a:close/>
                  <a:moveTo>
                    <a:pt x="315277" y="45434"/>
                  </a:moveTo>
                  <a:lnTo>
                    <a:pt x="307943" y="6477"/>
                  </a:lnTo>
                  <a:cubicBezTo>
                    <a:pt x="310039" y="6096"/>
                    <a:pt x="312134" y="5715"/>
                    <a:pt x="314230" y="5334"/>
                  </a:cubicBezTo>
                  <a:lnTo>
                    <a:pt x="320897" y="44387"/>
                  </a:lnTo>
                  <a:cubicBezTo>
                    <a:pt x="318992" y="44768"/>
                    <a:pt x="317182" y="45148"/>
                    <a:pt x="315277" y="45434"/>
                  </a:cubicBezTo>
                  <a:close/>
                  <a:moveTo>
                    <a:pt x="384143" y="39624"/>
                  </a:moveTo>
                  <a:cubicBezTo>
                    <a:pt x="382238" y="39624"/>
                    <a:pt x="380333" y="39624"/>
                    <a:pt x="378428" y="39624"/>
                  </a:cubicBezTo>
                  <a:lnTo>
                    <a:pt x="377666" y="39624"/>
                  </a:lnTo>
                  <a:lnTo>
                    <a:pt x="377666" y="0"/>
                  </a:lnTo>
                  <a:lnTo>
                    <a:pt x="378333" y="0"/>
                  </a:lnTo>
                  <a:cubicBezTo>
                    <a:pt x="380523" y="0"/>
                    <a:pt x="382714" y="0"/>
                    <a:pt x="384810" y="95"/>
                  </a:cubicBezTo>
                  <a:lnTo>
                    <a:pt x="384143" y="396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0A6FF4A4-3DE0-4B13-BEF0-25DD8F6C8104}"/>
                </a:ext>
              </a:extLst>
            </p:cNvPr>
            <p:cNvSpPr/>
            <p:nvPr/>
          </p:nvSpPr>
          <p:spPr>
            <a:xfrm>
              <a:off x="7554848" y="1997773"/>
              <a:ext cx="628269" cy="628268"/>
            </a:xfrm>
            <a:custGeom>
              <a:avLst/>
              <a:gdLst>
                <a:gd name="connsiteX0" fmla="*/ 314420 w 628269"/>
                <a:gd name="connsiteY0" fmla="*/ 628269 h 628268"/>
                <a:gd name="connsiteX1" fmla="*/ 314040 w 628269"/>
                <a:gd name="connsiteY1" fmla="*/ 628269 h 628268"/>
                <a:gd name="connsiteX2" fmla="*/ 308039 w 628269"/>
                <a:gd name="connsiteY2" fmla="*/ 628174 h 628268"/>
                <a:gd name="connsiteX3" fmla="*/ 308801 w 628269"/>
                <a:gd name="connsiteY3" fmla="*/ 588550 h 628268"/>
                <a:gd name="connsiteX4" fmla="*/ 314040 w 628269"/>
                <a:gd name="connsiteY4" fmla="*/ 588645 h 628268"/>
                <a:gd name="connsiteX5" fmla="*/ 314420 w 628269"/>
                <a:gd name="connsiteY5" fmla="*/ 588645 h 628268"/>
                <a:gd name="connsiteX6" fmla="*/ 314420 w 628269"/>
                <a:gd name="connsiteY6" fmla="*/ 628269 h 628268"/>
                <a:gd name="connsiteX7" fmla="*/ 378047 w 628269"/>
                <a:gd name="connsiteY7" fmla="*/ 621792 h 628268"/>
                <a:gd name="connsiteX8" fmla="*/ 370047 w 628269"/>
                <a:gd name="connsiteY8" fmla="*/ 583025 h 628268"/>
                <a:gd name="connsiteX9" fmla="*/ 375476 w 628269"/>
                <a:gd name="connsiteY9" fmla="*/ 581787 h 628268"/>
                <a:gd name="connsiteX10" fmla="*/ 384334 w 628269"/>
                <a:gd name="connsiteY10" fmla="*/ 620458 h 628268"/>
                <a:gd name="connsiteX11" fmla="*/ 378047 w 628269"/>
                <a:gd name="connsiteY11" fmla="*/ 621792 h 628268"/>
                <a:gd name="connsiteX12" fmla="*/ 244603 w 628269"/>
                <a:gd name="connsiteY12" fmla="*/ 620554 h 628268"/>
                <a:gd name="connsiteX13" fmla="*/ 238411 w 628269"/>
                <a:gd name="connsiteY13" fmla="*/ 619125 h 628268"/>
                <a:gd name="connsiteX14" fmla="*/ 247936 w 628269"/>
                <a:gd name="connsiteY14" fmla="*/ 580644 h 628268"/>
                <a:gd name="connsiteX15" fmla="*/ 253365 w 628269"/>
                <a:gd name="connsiteY15" fmla="*/ 581977 h 628268"/>
                <a:gd name="connsiteX16" fmla="*/ 244603 w 628269"/>
                <a:gd name="connsiteY16" fmla="*/ 620554 h 628268"/>
                <a:gd name="connsiteX17" fmla="*/ 444913 w 628269"/>
                <a:gd name="connsiteY17" fmla="*/ 599789 h 628268"/>
                <a:gd name="connsiteX18" fmla="*/ 428340 w 628269"/>
                <a:gd name="connsiteY18" fmla="*/ 563785 h 628268"/>
                <a:gd name="connsiteX19" fmla="*/ 433388 w 628269"/>
                <a:gd name="connsiteY19" fmla="*/ 561404 h 628268"/>
                <a:gd name="connsiteX20" fmla="*/ 450628 w 628269"/>
                <a:gd name="connsiteY20" fmla="*/ 597122 h 628268"/>
                <a:gd name="connsiteX21" fmla="*/ 444913 w 628269"/>
                <a:gd name="connsiteY21" fmla="*/ 599789 h 628268"/>
                <a:gd name="connsiteX22" fmla="*/ 178118 w 628269"/>
                <a:gd name="connsiteY22" fmla="*/ 597408 h 628268"/>
                <a:gd name="connsiteX23" fmla="*/ 172308 w 628269"/>
                <a:gd name="connsiteY23" fmla="*/ 594551 h 628268"/>
                <a:gd name="connsiteX24" fmla="*/ 190215 w 628269"/>
                <a:gd name="connsiteY24" fmla="*/ 559213 h 628268"/>
                <a:gd name="connsiteX25" fmla="*/ 195263 w 628269"/>
                <a:gd name="connsiteY25" fmla="*/ 561689 h 628268"/>
                <a:gd name="connsiteX26" fmla="*/ 178118 w 628269"/>
                <a:gd name="connsiteY26" fmla="*/ 597408 h 628268"/>
                <a:gd name="connsiteX27" fmla="*/ 505111 w 628269"/>
                <a:gd name="connsiteY27" fmla="*/ 563499 h 628268"/>
                <a:gd name="connsiteX28" fmla="*/ 481013 w 628269"/>
                <a:gd name="connsiteY28" fmla="*/ 532067 h 628268"/>
                <a:gd name="connsiteX29" fmla="*/ 485394 w 628269"/>
                <a:gd name="connsiteY29" fmla="*/ 528637 h 628268"/>
                <a:gd name="connsiteX30" fmla="*/ 510159 w 628269"/>
                <a:gd name="connsiteY30" fmla="*/ 559594 h 628268"/>
                <a:gd name="connsiteX31" fmla="*/ 505111 w 628269"/>
                <a:gd name="connsiteY31" fmla="*/ 563499 h 628268"/>
                <a:gd name="connsiteX32" fmla="*/ 118586 w 628269"/>
                <a:gd name="connsiteY32" fmla="*/ 559975 h 628268"/>
                <a:gd name="connsiteX33" fmla="*/ 113634 w 628269"/>
                <a:gd name="connsiteY33" fmla="*/ 555974 h 628268"/>
                <a:gd name="connsiteX34" fmla="*/ 138970 w 628269"/>
                <a:gd name="connsiteY34" fmla="*/ 525494 h 628268"/>
                <a:gd name="connsiteX35" fmla="*/ 143352 w 628269"/>
                <a:gd name="connsiteY35" fmla="*/ 529019 h 628268"/>
                <a:gd name="connsiteX36" fmla="*/ 118586 w 628269"/>
                <a:gd name="connsiteY36" fmla="*/ 559975 h 628268"/>
                <a:gd name="connsiteX37" fmla="*/ 555784 w 628269"/>
                <a:gd name="connsiteY37" fmla="*/ 514826 h 628268"/>
                <a:gd name="connsiteX38" fmla="*/ 525304 w 628269"/>
                <a:gd name="connsiteY38" fmla="*/ 489490 h 628268"/>
                <a:gd name="connsiteX39" fmla="*/ 528828 w 628269"/>
                <a:gd name="connsiteY39" fmla="*/ 485108 h 628268"/>
                <a:gd name="connsiteX40" fmla="*/ 559784 w 628269"/>
                <a:gd name="connsiteY40" fmla="*/ 509778 h 628268"/>
                <a:gd name="connsiteX41" fmla="*/ 555784 w 628269"/>
                <a:gd name="connsiteY41" fmla="*/ 514826 h 628268"/>
                <a:gd name="connsiteX42" fmla="*/ 68771 w 628269"/>
                <a:gd name="connsiteY42" fmla="*/ 510349 h 628268"/>
                <a:gd name="connsiteX43" fmla="*/ 64770 w 628269"/>
                <a:gd name="connsiteY43" fmla="*/ 505301 h 628268"/>
                <a:gd name="connsiteX44" fmla="*/ 96203 w 628269"/>
                <a:gd name="connsiteY44" fmla="*/ 481203 h 628268"/>
                <a:gd name="connsiteX45" fmla="*/ 99632 w 628269"/>
                <a:gd name="connsiteY45" fmla="*/ 485585 h 628268"/>
                <a:gd name="connsiteX46" fmla="*/ 68771 w 628269"/>
                <a:gd name="connsiteY46" fmla="*/ 510349 h 628268"/>
                <a:gd name="connsiteX47" fmla="*/ 594456 w 628269"/>
                <a:gd name="connsiteY47" fmla="*/ 456057 h 628268"/>
                <a:gd name="connsiteX48" fmla="*/ 559118 w 628269"/>
                <a:gd name="connsiteY48" fmla="*/ 438150 h 628268"/>
                <a:gd name="connsiteX49" fmla="*/ 561594 w 628269"/>
                <a:gd name="connsiteY49" fmla="*/ 433102 h 628268"/>
                <a:gd name="connsiteX50" fmla="*/ 597313 w 628269"/>
                <a:gd name="connsiteY50" fmla="*/ 450247 h 628268"/>
                <a:gd name="connsiteX51" fmla="*/ 594456 w 628269"/>
                <a:gd name="connsiteY51" fmla="*/ 456057 h 628268"/>
                <a:gd name="connsiteX52" fmla="*/ 31242 w 628269"/>
                <a:gd name="connsiteY52" fmla="*/ 450914 h 628268"/>
                <a:gd name="connsiteX53" fmla="*/ 28480 w 628269"/>
                <a:gd name="connsiteY53" fmla="*/ 445103 h 628268"/>
                <a:gd name="connsiteX54" fmla="*/ 64484 w 628269"/>
                <a:gd name="connsiteY54" fmla="*/ 428530 h 628268"/>
                <a:gd name="connsiteX55" fmla="*/ 66866 w 628269"/>
                <a:gd name="connsiteY55" fmla="*/ 433578 h 628268"/>
                <a:gd name="connsiteX56" fmla="*/ 31242 w 628269"/>
                <a:gd name="connsiteY56" fmla="*/ 450914 h 628268"/>
                <a:gd name="connsiteX57" fmla="*/ 618935 w 628269"/>
                <a:gd name="connsiteY57" fmla="*/ 390049 h 628268"/>
                <a:gd name="connsiteX58" fmla="*/ 580454 w 628269"/>
                <a:gd name="connsiteY58" fmla="*/ 380524 h 628268"/>
                <a:gd name="connsiteX59" fmla="*/ 581787 w 628269"/>
                <a:gd name="connsiteY59" fmla="*/ 375095 h 628268"/>
                <a:gd name="connsiteX60" fmla="*/ 620459 w 628269"/>
                <a:gd name="connsiteY60" fmla="*/ 383858 h 628268"/>
                <a:gd name="connsiteX61" fmla="*/ 618935 w 628269"/>
                <a:gd name="connsiteY61" fmla="*/ 390049 h 628268"/>
                <a:gd name="connsiteX62" fmla="*/ 7906 w 628269"/>
                <a:gd name="connsiteY62" fmla="*/ 384524 h 628268"/>
                <a:gd name="connsiteX63" fmla="*/ 6572 w 628269"/>
                <a:gd name="connsiteY63" fmla="*/ 378333 h 628268"/>
                <a:gd name="connsiteX64" fmla="*/ 45339 w 628269"/>
                <a:gd name="connsiteY64" fmla="*/ 370237 h 628268"/>
                <a:gd name="connsiteX65" fmla="*/ 46577 w 628269"/>
                <a:gd name="connsiteY65" fmla="*/ 375761 h 628268"/>
                <a:gd name="connsiteX66" fmla="*/ 7906 w 628269"/>
                <a:gd name="connsiteY66" fmla="*/ 384524 h 628268"/>
                <a:gd name="connsiteX67" fmla="*/ 628174 w 628269"/>
                <a:gd name="connsiteY67" fmla="*/ 320326 h 628268"/>
                <a:gd name="connsiteX68" fmla="*/ 588550 w 628269"/>
                <a:gd name="connsiteY68" fmla="*/ 319564 h 628268"/>
                <a:gd name="connsiteX69" fmla="*/ 588645 w 628269"/>
                <a:gd name="connsiteY69" fmla="*/ 314135 h 628268"/>
                <a:gd name="connsiteX70" fmla="*/ 628269 w 628269"/>
                <a:gd name="connsiteY70" fmla="*/ 313944 h 628268"/>
                <a:gd name="connsiteX71" fmla="*/ 628269 w 628269"/>
                <a:gd name="connsiteY71" fmla="*/ 314135 h 628268"/>
                <a:gd name="connsiteX72" fmla="*/ 628174 w 628269"/>
                <a:gd name="connsiteY72" fmla="*/ 320326 h 628268"/>
                <a:gd name="connsiteX73" fmla="*/ 39624 w 628269"/>
                <a:gd name="connsiteY73" fmla="*/ 314706 h 628268"/>
                <a:gd name="connsiteX74" fmla="*/ 0 w 628269"/>
                <a:gd name="connsiteY74" fmla="*/ 314706 h 628268"/>
                <a:gd name="connsiteX75" fmla="*/ 0 w 628269"/>
                <a:gd name="connsiteY75" fmla="*/ 314135 h 628268"/>
                <a:gd name="connsiteX76" fmla="*/ 95 w 628269"/>
                <a:gd name="connsiteY76" fmla="*/ 308324 h 628268"/>
                <a:gd name="connsiteX77" fmla="*/ 39720 w 628269"/>
                <a:gd name="connsiteY77" fmla="*/ 308991 h 628268"/>
                <a:gd name="connsiteX78" fmla="*/ 39624 w 628269"/>
                <a:gd name="connsiteY78" fmla="*/ 314135 h 628268"/>
                <a:gd name="connsiteX79" fmla="*/ 39624 w 628269"/>
                <a:gd name="connsiteY79" fmla="*/ 314706 h 628268"/>
                <a:gd name="connsiteX80" fmla="*/ 582930 w 628269"/>
                <a:gd name="connsiteY80" fmla="*/ 258413 h 628268"/>
                <a:gd name="connsiteX81" fmla="*/ 581787 w 628269"/>
                <a:gd name="connsiteY81" fmla="*/ 252984 h 628268"/>
                <a:gd name="connsiteX82" fmla="*/ 620459 w 628269"/>
                <a:gd name="connsiteY82" fmla="*/ 244221 h 628268"/>
                <a:gd name="connsiteX83" fmla="*/ 621792 w 628269"/>
                <a:gd name="connsiteY83" fmla="*/ 250508 h 628268"/>
                <a:gd name="connsiteX84" fmla="*/ 582930 w 628269"/>
                <a:gd name="connsiteY84" fmla="*/ 258413 h 628268"/>
                <a:gd name="connsiteX85" fmla="*/ 46292 w 628269"/>
                <a:gd name="connsiteY85" fmla="*/ 253555 h 628268"/>
                <a:gd name="connsiteX86" fmla="*/ 7620 w 628269"/>
                <a:gd name="connsiteY86" fmla="*/ 244793 h 628268"/>
                <a:gd name="connsiteX87" fmla="*/ 9144 w 628269"/>
                <a:gd name="connsiteY87" fmla="*/ 238506 h 628268"/>
                <a:gd name="connsiteX88" fmla="*/ 47625 w 628269"/>
                <a:gd name="connsiteY88" fmla="*/ 248031 h 628268"/>
                <a:gd name="connsiteX89" fmla="*/ 46292 w 628269"/>
                <a:gd name="connsiteY89" fmla="*/ 253555 h 628268"/>
                <a:gd name="connsiteX90" fmla="*/ 563785 w 628269"/>
                <a:gd name="connsiteY90" fmla="*/ 200025 h 628268"/>
                <a:gd name="connsiteX91" fmla="*/ 561404 w 628269"/>
                <a:gd name="connsiteY91" fmla="*/ 194977 h 628268"/>
                <a:gd name="connsiteX92" fmla="*/ 597122 w 628269"/>
                <a:gd name="connsiteY92" fmla="*/ 177737 h 628268"/>
                <a:gd name="connsiteX93" fmla="*/ 599885 w 628269"/>
                <a:gd name="connsiteY93" fmla="*/ 183547 h 628268"/>
                <a:gd name="connsiteX94" fmla="*/ 563785 w 628269"/>
                <a:gd name="connsiteY94" fmla="*/ 200025 h 628268"/>
                <a:gd name="connsiteX95" fmla="*/ 66485 w 628269"/>
                <a:gd name="connsiteY95" fmla="*/ 195548 h 628268"/>
                <a:gd name="connsiteX96" fmla="*/ 30766 w 628269"/>
                <a:gd name="connsiteY96" fmla="*/ 178403 h 628268"/>
                <a:gd name="connsiteX97" fmla="*/ 33624 w 628269"/>
                <a:gd name="connsiteY97" fmla="*/ 172688 h 628268"/>
                <a:gd name="connsiteX98" fmla="*/ 68961 w 628269"/>
                <a:gd name="connsiteY98" fmla="*/ 190500 h 628268"/>
                <a:gd name="connsiteX99" fmla="*/ 66485 w 628269"/>
                <a:gd name="connsiteY99" fmla="*/ 195548 h 628268"/>
                <a:gd name="connsiteX100" fmla="*/ 532067 w 628269"/>
                <a:gd name="connsiteY100" fmla="*/ 147352 h 628268"/>
                <a:gd name="connsiteX101" fmla="*/ 528638 w 628269"/>
                <a:gd name="connsiteY101" fmla="*/ 142970 h 628268"/>
                <a:gd name="connsiteX102" fmla="*/ 559594 w 628269"/>
                <a:gd name="connsiteY102" fmla="*/ 118205 h 628268"/>
                <a:gd name="connsiteX103" fmla="*/ 563499 w 628269"/>
                <a:gd name="connsiteY103" fmla="*/ 123253 h 628268"/>
                <a:gd name="connsiteX104" fmla="*/ 532067 w 628269"/>
                <a:gd name="connsiteY104" fmla="*/ 147352 h 628268"/>
                <a:gd name="connsiteX105" fmla="*/ 99156 w 628269"/>
                <a:gd name="connsiteY105" fmla="*/ 143447 h 628268"/>
                <a:gd name="connsiteX106" fmla="*/ 68104 w 628269"/>
                <a:gd name="connsiteY106" fmla="*/ 118777 h 628268"/>
                <a:gd name="connsiteX107" fmla="*/ 72104 w 628269"/>
                <a:gd name="connsiteY107" fmla="*/ 113824 h 628268"/>
                <a:gd name="connsiteX108" fmla="*/ 102584 w 628269"/>
                <a:gd name="connsiteY108" fmla="*/ 139065 h 628268"/>
                <a:gd name="connsiteX109" fmla="*/ 99156 w 628269"/>
                <a:gd name="connsiteY109" fmla="*/ 143447 h 628268"/>
                <a:gd name="connsiteX110" fmla="*/ 489490 w 628269"/>
                <a:gd name="connsiteY110" fmla="*/ 103061 h 628268"/>
                <a:gd name="connsiteX111" fmla="*/ 485204 w 628269"/>
                <a:gd name="connsiteY111" fmla="*/ 99536 h 628268"/>
                <a:gd name="connsiteX112" fmla="*/ 509874 w 628269"/>
                <a:gd name="connsiteY112" fmla="*/ 68580 h 628268"/>
                <a:gd name="connsiteX113" fmla="*/ 514827 w 628269"/>
                <a:gd name="connsiteY113" fmla="*/ 72676 h 628268"/>
                <a:gd name="connsiteX114" fmla="*/ 489490 w 628269"/>
                <a:gd name="connsiteY114" fmla="*/ 103061 h 628268"/>
                <a:gd name="connsiteX115" fmla="*/ 142494 w 628269"/>
                <a:gd name="connsiteY115" fmla="*/ 99917 h 628268"/>
                <a:gd name="connsiteX116" fmla="*/ 117729 w 628269"/>
                <a:gd name="connsiteY116" fmla="*/ 68961 h 628268"/>
                <a:gd name="connsiteX117" fmla="*/ 122777 w 628269"/>
                <a:gd name="connsiteY117" fmla="*/ 65056 h 628268"/>
                <a:gd name="connsiteX118" fmla="*/ 146971 w 628269"/>
                <a:gd name="connsiteY118" fmla="*/ 96488 h 628268"/>
                <a:gd name="connsiteX119" fmla="*/ 142494 w 628269"/>
                <a:gd name="connsiteY119" fmla="*/ 99917 h 628268"/>
                <a:gd name="connsiteX120" fmla="*/ 438150 w 628269"/>
                <a:gd name="connsiteY120" fmla="*/ 69247 h 628268"/>
                <a:gd name="connsiteX121" fmla="*/ 433102 w 628269"/>
                <a:gd name="connsiteY121" fmla="*/ 66770 h 628268"/>
                <a:gd name="connsiteX122" fmla="*/ 450342 w 628269"/>
                <a:gd name="connsiteY122" fmla="*/ 31051 h 628268"/>
                <a:gd name="connsiteX123" fmla="*/ 456057 w 628269"/>
                <a:gd name="connsiteY123" fmla="*/ 33909 h 628268"/>
                <a:gd name="connsiteX124" fmla="*/ 438150 w 628269"/>
                <a:gd name="connsiteY124" fmla="*/ 69247 h 628268"/>
                <a:gd name="connsiteX125" fmla="*/ 194406 w 628269"/>
                <a:gd name="connsiteY125" fmla="*/ 67056 h 628268"/>
                <a:gd name="connsiteX126" fmla="*/ 177070 w 628269"/>
                <a:gd name="connsiteY126" fmla="*/ 31432 h 628268"/>
                <a:gd name="connsiteX127" fmla="*/ 182880 w 628269"/>
                <a:gd name="connsiteY127" fmla="*/ 28670 h 628268"/>
                <a:gd name="connsiteX128" fmla="*/ 199454 w 628269"/>
                <a:gd name="connsiteY128" fmla="*/ 64675 h 628268"/>
                <a:gd name="connsiteX129" fmla="*/ 194406 w 628269"/>
                <a:gd name="connsiteY129" fmla="*/ 67056 h 628268"/>
                <a:gd name="connsiteX130" fmla="*/ 380619 w 628269"/>
                <a:gd name="connsiteY130" fmla="*/ 47815 h 628268"/>
                <a:gd name="connsiteX131" fmla="*/ 375190 w 628269"/>
                <a:gd name="connsiteY131" fmla="*/ 46482 h 628268"/>
                <a:gd name="connsiteX132" fmla="*/ 383953 w 628269"/>
                <a:gd name="connsiteY132" fmla="*/ 7810 h 628268"/>
                <a:gd name="connsiteX133" fmla="*/ 390240 w 628269"/>
                <a:gd name="connsiteY133" fmla="*/ 9334 h 628268"/>
                <a:gd name="connsiteX134" fmla="*/ 380619 w 628269"/>
                <a:gd name="connsiteY134" fmla="*/ 47815 h 628268"/>
                <a:gd name="connsiteX135" fmla="*/ 252318 w 628269"/>
                <a:gd name="connsiteY135" fmla="*/ 46577 h 628268"/>
                <a:gd name="connsiteX136" fmla="*/ 243459 w 628269"/>
                <a:gd name="connsiteY136" fmla="*/ 8001 h 628268"/>
                <a:gd name="connsiteX137" fmla="*/ 249746 w 628269"/>
                <a:gd name="connsiteY137" fmla="*/ 6667 h 628268"/>
                <a:gd name="connsiteX138" fmla="*/ 257842 w 628269"/>
                <a:gd name="connsiteY138" fmla="*/ 45434 h 628268"/>
                <a:gd name="connsiteX139" fmla="*/ 252318 w 628269"/>
                <a:gd name="connsiteY139" fmla="*/ 46577 h 628268"/>
                <a:gd name="connsiteX140" fmla="*/ 319659 w 628269"/>
                <a:gd name="connsiteY140" fmla="*/ 39719 h 628268"/>
                <a:gd name="connsiteX141" fmla="*/ 314040 w 628269"/>
                <a:gd name="connsiteY141" fmla="*/ 39624 h 628268"/>
                <a:gd name="connsiteX142" fmla="*/ 313373 w 628269"/>
                <a:gd name="connsiteY142" fmla="*/ 39624 h 628268"/>
                <a:gd name="connsiteX143" fmla="*/ 313373 w 628269"/>
                <a:gd name="connsiteY143" fmla="*/ 0 h 628268"/>
                <a:gd name="connsiteX144" fmla="*/ 313944 w 628269"/>
                <a:gd name="connsiteY144" fmla="*/ 0 h 628268"/>
                <a:gd name="connsiteX145" fmla="*/ 314040 w 628269"/>
                <a:gd name="connsiteY145" fmla="*/ 0 h 628268"/>
                <a:gd name="connsiteX146" fmla="*/ 320516 w 628269"/>
                <a:gd name="connsiteY146" fmla="*/ 95 h 628268"/>
                <a:gd name="connsiteX147" fmla="*/ 319659 w 628269"/>
                <a:gd name="connsiteY147" fmla="*/ 39719 h 62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28269" h="628268">
                  <a:moveTo>
                    <a:pt x="314420" y="628269"/>
                  </a:moveTo>
                  <a:lnTo>
                    <a:pt x="314040" y="628269"/>
                  </a:lnTo>
                  <a:cubicBezTo>
                    <a:pt x="312039" y="628269"/>
                    <a:pt x="310039" y="628269"/>
                    <a:pt x="308039" y="628174"/>
                  </a:cubicBezTo>
                  <a:lnTo>
                    <a:pt x="308801" y="588550"/>
                  </a:lnTo>
                  <a:cubicBezTo>
                    <a:pt x="310515" y="588550"/>
                    <a:pt x="312325" y="588645"/>
                    <a:pt x="314040" y="588645"/>
                  </a:cubicBezTo>
                  <a:lnTo>
                    <a:pt x="314420" y="588645"/>
                  </a:lnTo>
                  <a:lnTo>
                    <a:pt x="314420" y="628269"/>
                  </a:lnTo>
                  <a:close/>
                  <a:moveTo>
                    <a:pt x="378047" y="621792"/>
                  </a:moveTo>
                  <a:lnTo>
                    <a:pt x="370047" y="583025"/>
                  </a:lnTo>
                  <a:cubicBezTo>
                    <a:pt x="371856" y="582644"/>
                    <a:pt x="373666" y="582263"/>
                    <a:pt x="375476" y="581787"/>
                  </a:cubicBezTo>
                  <a:lnTo>
                    <a:pt x="384334" y="620458"/>
                  </a:lnTo>
                  <a:cubicBezTo>
                    <a:pt x="382238" y="620839"/>
                    <a:pt x="380143" y="621316"/>
                    <a:pt x="378047" y="621792"/>
                  </a:cubicBezTo>
                  <a:close/>
                  <a:moveTo>
                    <a:pt x="244603" y="620554"/>
                  </a:moveTo>
                  <a:cubicBezTo>
                    <a:pt x="242507" y="620077"/>
                    <a:pt x="240411" y="619601"/>
                    <a:pt x="238411" y="619125"/>
                  </a:cubicBezTo>
                  <a:lnTo>
                    <a:pt x="247936" y="580644"/>
                  </a:lnTo>
                  <a:cubicBezTo>
                    <a:pt x="249746" y="581120"/>
                    <a:pt x="251556" y="581501"/>
                    <a:pt x="253365" y="581977"/>
                  </a:cubicBezTo>
                  <a:lnTo>
                    <a:pt x="244603" y="620554"/>
                  </a:lnTo>
                  <a:close/>
                  <a:moveTo>
                    <a:pt x="444913" y="599789"/>
                  </a:moveTo>
                  <a:lnTo>
                    <a:pt x="428340" y="563785"/>
                  </a:lnTo>
                  <a:cubicBezTo>
                    <a:pt x="430054" y="563023"/>
                    <a:pt x="431673" y="562261"/>
                    <a:pt x="433388" y="561404"/>
                  </a:cubicBezTo>
                  <a:lnTo>
                    <a:pt x="450628" y="597122"/>
                  </a:lnTo>
                  <a:cubicBezTo>
                    <a:pt x="448723" y="597979"/>
                    <a:pt x="446818" y="598932"/>
                    <a:pt x="444913" y="599789"/>
                  </a:cubicBezTo>
                  <a:close/>
                  <a:moveTo>
                    <a:pt x="178118" y="597408"/>
                  </a:moveTo>
                  <a:cubicBezTo>
                    <a:pt x="176213" y="596456"/>
                    <a:pt x="174213" y="595503"/>
                    <a:pt x="172308" y="594551"/>
                  </a:cubicBezTo>
                  <a:lnTo>
                    <a:pt x="190215" y="559213"/>
                  </a:lnTo>
                  <a:cubicBezTo>
                    <a:pt x="191834" y="560070"/>
                    <a:pt x="193548" y="560927"/>
                    <a:pt x="195263" y="561689"/>
                  </a:cubicBezTo>
                  <a:lnTo>
                    <a:pt x="178118" y="597408"/>
                  </a:lnTo>
                  <a:close/>
                  <a:moveTo>
                    <a:pt x="505111" y="563499"/>
                  </a:moveTo>
                  <a:lnTo>
                    <a:pt x="481013" y="532067"/>
                  </a:lnTo>
                  <a:cubicBezTo>
                    <a:pt x="482537" y="530924"/>
                    <a:pt x="483965" y="529781"/>
                    <a:pt x="485394" y="528637"/>
                  </a:cubicBezTo>
                  <a:lnTo>
                    <a:pt x="510159" y="559594"/>
                  </a:lnTo>
                  <a:cubicBezTo>
                    <a:pt x="508445" y="560927"/>
                    <a:pt x="506825" y="562261"/>
                    <a:pt x="505111" y="563499"/>
                  </a:cubicBezTo>
                  <a:close/>
                  <a:moveTo>
                    <a:pt x="118586" y="559975"/>
                  </a:moveTo>
                  <a:cubicBezTo>
                    <a:pt x="116872" y="558641"/>
                    <a:pt x="115253" y="557308"/>
                    <a:pt x="113634" y="555974"/>
                  </a:cubicBezTo>
                  <a:lnTo>
                    <a:pt x="138970" y="525494"/>
                  </a:lnTo>
                  <a:cubicBezTo>
                    <a:pt x="140399" y="526733"/>
                    <a:pt x="141827" y="527876"/>
                    <a:pt x="143352" y="529019"/>
                  </a:cubicBezTo>
                  <a:lnTo>
                    <a:pt x="118586" y="559975"/>
                  </a:lnTo>
                  <a:close/>
                  <a:moveTo>
                    <a:pt x="555784" y="514826"/>
                  </a:moveTo>
                  <a:lnTo>
                    <a:pt x="525304" y="489490"/>
                  </a:lnTo>
                  <a:cubicBezTo>
                    <a:pt x="526447" y="488061"/>
                    <a:pt x="527685" y="486632"/>
                    <a:pt x="528828" y="485108"/>
                  </a:cubicBezTo>
                  <a:lnTo>
                    <a:pt x="559784" y="509778"/>
                  </a:lnTo>
                  <a:cubicBezTo>
                    <a:pt x="558451" y="511493"/>
                    <a:pt x="557118" y="513112"/>
                    <a:pt x="555784" y="514826"/>
                  </a:cubicBezTo>
                  <a:close/>
                  <a:moveTo>
                    <a:pt x="68771" y="510349"/>
                  </a:moveTo>
                  <a:cubicBezTo>
                    <a:pt x="67437" y="508635"/>
                    <a:pt x="66104" y="507016"/>
                    <a:pt x="64770" y="505301"/>
                  </a:cubicBezTo>
                  <a:lnTo>
                    <a:pt x="96203" y="481203"/>
                  </a:lnTo>
                  <a:cubicBezTo>
                    <a:pt x="97346" y="482632"/>
                    <a:pt x="98489" y="484156"/>
                    <a:pt x="99632" y="485585"/>
                  </a:cubicBezTo>
                  <a:lnTo>
                    <a:pt x="68771" y="510349"/>
                  </a:lnTo>
                  <a:close/>
                  <a:moveTo>
                    <a:pt x="594456" y="456057"/>
                  </a:moveTo>
                  <a:lnTo>
                    <a:pt x="559118" y="438150"/>
                  </a:lnTo>
                  <a:cubicBezTo>
                    <a:pt x="559975" y="436531"/>
                    <a:pt x="560832" y="434816"/>
                    <a:pt x="561594" y="433102"/>
                  </a:cubicBezTo>
                  <a:lnTo>
                    <a:pt x="597313" y="450247"/>
                  </a:lnTo>
                  <a:cubicBezTo>
                    <a:pt x="596361" y="452152"/>
                    <a:pt x="595408" y="454057"/>
                    <a:pt x="594456" y="456057"/>
                  </a:cubicBezTo>
                  <a:close/>
                  <a:moveTo>
                    <a:pt x="31242" y="450914"/>
                  </a:moveTo>
                  <a:cubicBezTo>
                    <a:pt x="30290" y="449008"/>
                    <a:pt x="29433" y="447104"/>
                    <a:pt x="28480" y="445103"/>
                  </a:cubicBezTo>
                  <a:lnTo>
                    <a:pt x="64484" y="428530"/>
                  </a:lnTo>
                  <a:cubicBezTo>
                    <a:pt x="65247" y="430244"/>
                    <a:pt x="66009" y="431864"/>
                    <a:pt x="66866" y="433578"/>
                  </a:cubicBezTo>
                  <a:lnTo>
                    <a:pt x="31242" y="450914"/>
                  </a:lnTo>
                  <a:close/>
                  <a:moveTo>
                    <a:pt x="618935" y="390049"/>
                  </a:moveTo>
                  <a:lnTo>
                    <a:pt x="580454" y="380524"/>
                  </a:lnTo>
                  <a:cubicBezTo>
                    <a:pt x="580930" y="378714"/>
                    <a:pt x="581311" y="376904"/>
                    <a:pt x="581787" y="375095"/>
                  </a:cubicBezTo>
                  <a:lnTo>
                    <a:pt x="620459" y="383858"/>
                  </a:lnTo>
                  <a:cubicBezTo>
                    <a:pt x="619983" y="385953"/>
                    <a:pt x="619506" y="388049"/>
                    <a:pt x="618935" y="390049"/>
                  </a:cubicBezTo>
                  <a:close/>
                  <a:moveTo>
                    <a:pt x="7906" y="384524"/>
                  </a:moveTo>
                  <a:cubicBezTo>
                    <a:pt x="7430" y="382429"/>
                    <a:pt x="6954" y="380333"/>
                    <a:pt x="6572" y="378333"/>
                  </a:cubicBezTo>
                  <a:lnTo>
                    <a:pt x="45339" y="370237"/>
                  </a:lnTo>
                  <a:cubicBezTo>
                    <a:pt x="45720" y="372047"/>
                    <a:pt x="46101" y="373951"/>
                    <a:pt x="46577" y="375761"/>
                  </a:cubicBezTo>
                  <a:lnTo>
                    <a:pt x="7906" y="384524"/>
                  </a:lnTo>
                  <a:close/>
                  <a:moveTo>
                    <a:pt x="628174" y="320326"/>
                  </a:moveTo>
                  <a:lnTo>
                    <a:pt x="588550" y="319564"/>
                  </a:lnTo>
                  <a:cubicBezTo>
                    <a:pt x="588550" y="317754"/>
                    <a:pt x="588645" y="315944"/>
                    <a:pt x="588645" y="314135"/>
                  </a:cubicBezTo>
                  <a:lnTo>
                    <a:pt x="628269" y="313944"/>
                  </a:lnTo>
                  <a:lnTo>
                    <a:pt x="628269" y="314135"/>
                  </a:lnTo>
                  <a:cubicBezTo>
                    <a:pt x="628174" y="316230"/>
                    <a:pt x="628174" y="318326"/>
                    <a:pt x="628174" y="320326"/>
                  </a:cubicBezTo>
                  <a:close/>
                  <a:moveTo>
                    <a:pt x="39624" y="314706"/>
                  </a:moveTo>
                  <a:lnTo>
                    <a:pt x="0" y="314706"/>
                  </a:lnTo>
                  <a:lnTo>
                    <a:pt x="0" y="314135"/>
                  </a:lnTo>
                  <a:cubicBezTo>
                    <a:pt x="0" y="312229"/>
                    <a:pt x="0" y="310229"/>
                    <a:pt x="95" y="308324"/>
                  </a:cubicBezTo>
                  <a:lnTo>
                    <a:pt x="39720" y="308991"/>
                  </a:lnTo>
                  <a:cubicBezTo>
                    <a:pt x="39720" y="310706"/>
                    <a:pt x="39624" y="312420"/>
                    <a:pt x="39624" y="314135"/>
                  </a:cubicBezTo>
                  <a:lnTo>
                    <a:pt x="39624" y="314706"/>
                  </a:lnTo>
                  <a:close/>
                  <a:moveTo>
                    <a:pt x="582930" y="258413"/>
                  </a:moveTo>
                  <a:cubicBezTo>
                    <a:pt x="582549" y="256603"/>
                    <a:pt x="582169" y="254794"/>
                    <a:pt x="581787" y="252984"/>
                  </a:cubicBezTo>
                  <a:lnTo>
                    <a:pt x="620459" y="244221"/>
                  </a:lnTo>
                  <a:cubicBezTo>
                    <a:pt x="620935" y="246316"/>
                    <a:pt x="621412" y="248412"/>
                    <a:pt x="621792" y="250508"/>
                  </a:cubicBezTo>
                  <a:lnTo>
                    <a:pt x="582930" y="258413"/>
                  </a:lnTo>
                  <a:close/>
                  <a:moveTo>
                    <a:pt x="46292" y="253555"/>
                  </a:moveTo>
                  <a:lnTo>
                    <a:pt x="7620" y="244793"/>
                  </a:lnTo>
                  <a:cubicBezTo>
                    <a:pt x="8097" y="242697"/>
                    <a:pt x="8573" y="240601"/>
                    <a:pt x="9144" y="238506"/>
                  </a:cubicBezTo>
                  <a:lnTo>
                    <a:pt x="47625" y="248031"/>
                  </a:lnTo>
                  <a:cubicBezTo>
                    <a:pt x="47149" y="249936"/>
                    <a:pt x="46673" y="251746"/>
                    <a:pt x="46292" y="253555"/>
                  </a:cubicBezTo>
                  <a:close/>
                  <a:moveTo>
                    <a:pt x="563785" y="200025"/>
                  </a:moveTo>
                  <a:cubicBezTo>
                    <a:pt x="563023" y="198310"/>
                    <a:pt x="562261" y="196691"/>
                    <a:pt x="561404" y="194977"/>
                  </a:cubicBezTo>
                  <a:lnTo>
                    <a:pt x="597122" y="177737"/>
                  </a:lnTo>
                  <a:cubicBezTo>
                    <a:pt x="598075" y="179641"/>
                    <a:pt x="598932" y="181547"/>
                    <a:pt x="599885" y="183547"/>
                  </a:cubicBezTo>
                  <a:lnTo>
                    <a:pt x="563785" y="200025"/>
                  </a:lnTo>
                  <a:close/>
                  <a:moveTo>
                    <a:pt x="66485" y="195548"/>
                  </a:moveTo>
                  <a:lnTo>
                    <a:pt x="30766" y="178403"/>
                  </a:lnTo>
                  <a:cubicBezTo>
                    <a:pt x="31718" y="176498"/>
                    <a:pt x="32671" y="174593"/>
                    <a:pt x="33624" y="172688"/>
                  </a:cubicBezTo>
                  <a:lnTo>
                    <a:pt x="68961" y="190500"/>
                  </a:lnTo>
                  <a:cubicBezTo>
                    <a:pt x="68104" y="192119"/>
                    <a:pt x="67246" y="193834"/>
                    <a:pt x="66485" y="195548"/>
                  </a:cubicBezTo>
                  <a:close/>
                  <a:moveTo>
                    <a:pt x="532067" y="147352"/>
                  </a:moveTo>
                  <a:cubicBezTo>
                    <a:pt x="530924" y="145828"/>
                    <a:pt x="529781" y="144399"/>
                    <a:pt x="528638" y="142970"/>
                  </a:cubicBezTo>
                  <a:lnTo>
                    <a:pt x="559594" y="118205"/>
                  </a:lnTo>
                  <a:cubicBezTo>
                    <a:pt x="560927" y="119920"/>
                    <a:pt x="562261" y="121539"/>
                    <a:pt x="563499" y="123253"/>
                  </a:cubicBezTo>
                  <a:lnTo>
                    <a:pt x="532067" y="147352"/>
                  </a:lnTo>
                  <a:close/>
                  <a:moveTo>
                    <a:pt x="99156" y="143447"/>
                  </a:moveTo>
                  <a:lnTo>
                    <a:pt x="68104" y="118777"/>
                  </a:lnTo>
                  <a:cubicBezTo>
                    <a:pt x="69438" y="117062"/>
                    <a:pt x="70771" y="115443"/>
                    <a:pt x="72104" y="113824"/>
                  </a:cubicBezTo>
                  <a:lnTo>
                    <a:pt x="102584" y="139065"/>
                  </a:lnTo>
                  <a:cubicBezTo>
                    <a:pt x="101441" y="140494"/>
                    <a:pt x="100299" y="141922"/>
                    <a:pt x="99156" y="143447"/>
                  </a:cubicBezTo>
                  <a:close/>
                  <a:moveTo>
                    <a:pt x="489490" y="103061"/>
                  </a:moveTo>
                  <a:cubicBezTo>
                    <a:pt x="488062" y="101822"/>
                    <a:pt x="486633" y="100679"/>
                    <a:pt x="485204" y="99536"/>
                  </a:cubicBezTo>
                  <a:lnTo>
                    <a:pt x="509874" y="68580"/>
                  </a:lnTo>
                  <a:cubicBezTo>
                    <a:pt x="511588" y="69914"/>
                    <a:pt x="513207" y="71247"/>
                    <a:pt x="514827" y="72676"/>
                  </a:cubicBezTo>
                  <a:lnTo>
                    <a:pt x="489490" y="103061"/>
                  </a:lnTo>
                  <a:close/>
                  <a:moveTo>
                    <a:pt x="142494" y="99917"/>
                  </a:moveTo>
                  <a:lnTo>
                    <a:pt x="117729" y="68961"/>
                  </a:lnTo>
                  <a:cubicBezTo>
                    <a:pt x="119349" y="67627"/>
                    <a:pt x="121063" y="66294"/>
                    <a:pt x="122777" y="65056"/>
                  </a:cubicBezTo>
                  <a:lnTo>
                    <a:pt x="146971" y="96488"/>
                  </a:lnTo>
                  <a:cubicBezTo>
                    <a:pt x="145447" y="97536"/>
                    <a:pt x="143923" y="98679"/>
                    <a:pt x="142494" y="99917"/>
                  </a:cubicBezTo>
                  <a:close/>
                  <a:moveTo>
                    <a:pt x="438150" y="69247"/>
                  </a:moveTo>
                  <a:cubicBezTo>
                    <a:pt x="436436" y="68389"/>
                    <a:pt x="434816" y="67532"/>
                    <a:pt x="433102" y="66770"/>
                  </a:cubicBezTo>
                  <a:lnTo>
                    <a:pt x="450342" y="31051"/>
                  </a:lnTo>
                  <a:cubicBezTo>
                    <a:pt x="452247" y="32004"/>
                    <a:pt x="454153" y="32956"/>
                    <a:pt x="456057" y="33909"/>
                  </a:cubicBezTo>
                  <a:lnTo>
                    <a:pt x="438150" y="69247"/>
                  </a:lnTo>
                  <a:close/>
                  <a:moveTo>
                    <a:pt x="194406" y="67056"/>
                  </a:moveTo>
                  <a:lnTo>
                    <a:pt x="177070" y="31432"/>
                  </a:lnTo>
                  <a:cubicBezTo>
                    <a:pt x="178975" y="30480"/>
                    <a:pt x="180880" y="29623"/>
                    <a:pt x="182880" y="28670"/>
                  </a:cubicBezTo>
                  <a:lnTo>
                    <a:pt x="199454" y="64675"/>
                  </a:lnTo>
                  <a:cubicBezTo>
                    <a:pt x="197739" y="65437"/>
                    <a:pt x="196120" y="66199"/>
                    <a:pt x="194406" y="67056"/>
                  </a:cubicBezTo>
                  <a:close/>
                  <a:moveTo>
                    <a:pt x="380619" y="47815"/>
                  </a:moveTo>
                  <a:cubicBezTo>
                    <a:pt x="378809" y="47339"/>
                    <a:pt x="377000" y="46958"/>
                    <a:pt x="375190" y="46482"/>
                  </a:cubicBezTo>
                  <a:lnTo>
                    <a:pt x="383953" y="7810"/>
                  </a:lnTo>
                  <a:cubicBezTo>
                    <a:pt x="386049" y="8287"/>
                    <a:pt x="388144" y="8763"/>
                    <a:pt x="390240" y="9334"/>
                  </a:cubicBezTo>
                  <a:lnTo>
                    <a:pt x="380619" y="47815"/>
                  </a:lnTo>
                  <a:close/>
                  <a:moveTo>
                    <a:pt x="252318" y="46577"/>
                  </a:moveTo>
                  <a:lnTo>
                    <a:pt x="243459" y="8001"/>
                  </a:lnTo>
                  <a:cubicBezTo>
                    <a:pt x="245555" y="7525"/>
                    <a:pt x="247650" y="7048"/>
                    <a:pt x="249746" y="6667"/>
                  </a:cubicBezTo>
                  <a:lnTo>
                    <a:pt x="257842" y="45434"/>
                  </a:lnTo>
                  <a:cubicBezTo>
                    <a:pt x="256032" y="45815"/>
                    <a:pt x="254128" y="46196"/>
                    <a:pt x="252318" y="46577"/>
                  </a:cubicBezTo>
                  <a:close/>
                  <a:moveTo>
                    <a:pt x="319659" y="39719"/>
                  </a:moveTo>
                  <a:cubicBezTo>
                    <a:pt x="317754" y="39719"/>
                    <a:pt x="315945" y="39624"/>
                    <a:pt x="314040" y="39624"/>
                  </a:cubicBezTo>
                  <a:lnTo>
                    <a:pt x="313373" y="39624"/>
                  </a:lnTo>
                  <a:lnTo>
                    <a:pt x="313373" y="0"/>
                  </a:lnTo>
                  <a:lnTo>
                    <a:pt x="313944" y="0"/>
                  </a:lnTo>
                  <a:cubicBezTo>
                    <a:pt x="313944" y="0"/>
                    <a:pt x="313944" y="0"/>
                    <a:pt x="314040" y="0"/>
                  </a:cubicBezTo>
                  <a:cubicBezTo>
                    <a:pt x="316325" y="0"/>
                    <a:pt x="318421" y="0"/>
                    <a:pt x="320516" y="95"/>
                  </a:cubicBezTo>
                  <a:lnTo>
                    <a:pt x="319659" y="39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9F76762-694A-43F1-9019-DD550DDCC3EE}"/>
                </a:ext>
              </a:extLst>
            </p:cNvPr>
            <p:cNvSpPr/>
            <p:nvPr/>
          </p:nvSpPr>
          <p:spPr>
            <a:xfrm>
              <a:off x="7620857" y="2063210"/>
              <a:ext cx="496442" cy="495585"/>
            </a:xfrm>
            <a:custGeom>
              <a:avLst/>
              <a:gdLst>
                <a:gd name="connsiteX0" fmla="*/ 278701 w 496442"/>
                <a:gd name="connsiteY0" fmla="*/ 495586 h 495585"/>
                <a:gd name="connsiteX1" fmla="*/ 273844 w 496442"/>
                <a:gd name="connsiteY1" fmla="*/ 456248 h 495585"/>
                <a:gd name="connsiteX2" fmla="*/ 279463 w 496442"/>
                <a:gd name="connsiteY2" fmla="*/ 455486 h 495585"/>
                <a:gd name="connsiteX3" fmla="*/ 285369 w 496442"/>
                <a:gd name="connsiteY3" fmla="*/ 494633 h 495585"/>
                <a:gd name="connsiteX4" fmla="*/ 278701 w 496442"/>
                <a:gd name="connsiteY4" fmla="*/ 495586 h 495585"/>
                <a:gd name="connsiteX5" fmla="*/ 211264 w 496442"/>
                <a:gd name="connsiteY5" fmla="*/ 494729 h 495585"/>
                <a:gd name="connsiteX6" fmla="*/ 204597 w 496442"/>
                <a:gd name="connsiteY6" fmla="*/ 493681 h 495585"/>
                <a:gd name="connsiteX7" fmla="*/ 211455 w 496442"/>
                <a:gd name="connsiteY7" fmla="*/ 454628 h 495585"/>
                <a:gd name="connsiteX8" fmla="*/ 217075 w 496442"/>
                <a:gd name="connsiteY8" fmla="*/ 455581 h 495585"/>
                <a:gd name="connsiteX9" fmla="*/ 211264 w 496442"/>
                <a:gd name="connsiteY9" fmla="*/ 494729 h 495585"/>
                <a:gd name="connsiteX10" fmla="*/ 350139 w 496442"/>
                <a:gd name="connsiteY10" fmla="*/ 475583 h 495585"/>
                <a:gd name="connsiteX11" fmla="*/ 333851 w 496442"/>
                <a:gd name="connsiteY11" fmla="*/ 439484 h 495585"/>
                <a:gd name="connsiteX12" fmla="*/ 338994 w 496442"/>
                <a:gd name="connsiteY12" fmla="*/ 437102 h 495585"/>
                <a:gd name="connsiteX13" fmla="*/ 356235 w 496442"/>
                <a:gd name="connsiteY13" fmla="*/ 472821 h 495585"/>
                <a:gd name="connsiteX14" fmla="*/ 350139 w 496442"/>
                <a:gd name="connsiteY14" fmla="*/ 475583 h 495585"/>
                <a:gd name="connsiteX15" fmla="*/ 140398 w 496442"/>
                <a:gd name="connsiteY15" fmla="*/ 473011 h 495585"/>
                <a:gd name="connsiteX16" fmla="*/ 134302 w 496442"/>
                <a:gd name="connsiteY16" fmla="*/ 469963 h 495585"/>
                <a:gd name="connsiteX17" fmla="*/ 152400 w 496442"/>
                <a:gd name="connsiteY17" fmla="*/ 434721 h 495585"/>
                <a:gd name="connsiteX18" fmla="*/ 157543 w 496442"/>
                <a:gd name="connsiteY18" fmla="*/ 437293 h 495585"/>
                <a:gd name="connsiteX19" fmla="*/ 140398 w 496442"/>
                <a:gd name="connsiteY19" fmla="*/ 473011 h 495585"/>
                <a:gd name="connsiteX20" fmla="*/ 412337 w 496442"/>
                <a:gd name="connsiteY20" fmla="*/ 435483 h 495585"/>
                <a:gd name="connsiteX21" fmla="*/ 386143 w 496442"/>
                <a:gd name="connsiteY21" fmla="*/ 405765 h 495585"/>
                <a:gd name="connsiteX22" fmla="*/ 390334 w 496442"/>
                <a:gd name="connsiteY22" fmla="*/ 401955 h 495585"/>
                <a:gd name="connsiteX23" fmla="*/ 417290 w 496442"/>
                <a:gd name="connsiteY23" fmla="*/ 431006 h 495585"/>
                <a:gd name="connsiteX24" fmla="*/ 412337 w 496442"/>
                <a:gd name="connsiteY24" fmla="*/ 435483 h 495585"/>
                <a:gd name="connsiteX25" fmla="*/ 79153 w 496442"/>
                <a:gd name="connsiteY25" fmla="*/ 431292 h 495585"/>
                <a:gd name="connsiteX26" fmla="*/ 74200 w 496442"/>
                <a:gd name="connsiteY26" fmla="*/ 426625 h 495585"/>
                <a:gd name="connsiteX27" fmla="*/ 101917 w 496442"/>
                <a:gd name="connsiteY27" fmla="*/ 398240 h 495585"/>
                <a:gd name="connsiteX28" fmla="*/ 106013 w 496442"/>
                <a:gd name="connsiteY28" fmla="*/ 402146 h 495585"/>
                <a:gd name="connsiteX29" fmla="*/ 79153 w 496442"/>
                <a:gd name="connsiteY29" fmla="*/ 431292 h 495585"/>
                <a:gd name="connsiteX30" fmla="*/ 460057 w 496442"/>
                <a:gd name="connsiteY30" fmla="*/ 378809 h 495585"/>
                <a:gd name="connsiteX31" fmla="*/ 426339 w 496442"/>
                <a:gd name="connsiteY31" fmla="*/ 358045 h 495585"/>
                <a:gd name="connsiteX32" fmla="*/ 429196 w 496442"/>
                <a:gd name="connsiteY32" fmla="*/ 353187 h 495585"/>
                <a:gd name="connsiteX33" fmla="*/ 463486 w 496442"/>
                <a:gd name="connsiteY33" fmla="*/ 372999 h 495585"/>
                <a:gd name="connsiteX34" fmla="*/ 460057 w 496442"/>
                <a:gd name="connsiteY34" fmla="*/ 378809 h 495585"/>
                <a:gd name="connsiteX35" fmla="*/ 32766 w 496442"/>
                <a:gd name="connsiteY35" fmla="*/ 373380 h 495585"/>
                <a:gd name="connsiteX36" fmla="*/ 29432 w 496442"/>
                <a:gd name="connsiteY36" fmla="*/ 367475 h 495585"/>
                <a:gd name="connsiteX37" fmla="*/ 64198 w 496442"/>
                <a:gd name="connsiteY37" fmla="*/ 348520 h 495585"/>
                <a:gd name="connsiteX38" fmla="*/ 66960 w 496442"/>
                <a:gd name="connsiteY38" fmla="*/ 353473 h 495585"/>
                <a:gd name="connsiteX39" fmla="*/ 32766 w 496442"/>
                <a:gd name="connsiteY39" fmla="*/ 373380 h 495585"/>
                <a:gd name="connsiteX40" fmla="*/ 489013 w 496442"/>
                <a:gd name="connsiteY40" fmla="*/ 310515 h 495585"/>
                <a:gd name="connsiteX41" fmla="*/ 450628 w 496442"/>
                <a:gd name="connsiteY41" fmla="*/ 300704 h 495585"/>
                <a:gd name="connsiteX42" fmla="*/ 451961 w 496442"/>
                <a:gd name="connsiteY42" fmla="*/ 295180 h 495585"/>
                <a:gd name="connsiteX43" fmla="*/ 490632 w 496442"/>
                <a:gd name="connsiteY43" fmla="*/ 303943 h 495585"/>
                <a:gd name="connsiteX44" fmla="*/ 489013 w 496442"/>
                <a:gd name="connsiteY44" fmla="*/ 310515 h 495585"/>
                <a:gd name="connsiteX45" fmla="*/ 5619 w 496442"/>
                <a:gd name="connsiteY45" fmla="*/ 304419 h 495585"/>
                <a:gd name="connsiteX46" fmla="*/ 4191 w 496442"/>
                <a:gd name="connsiteY46" fmla="*/ 297847 h 495585"/>
                <a:gd name="connsiteX47" fmla="*/ 43053 w 496442"/>
                <a:gd name="connsiteY47" fmla="*/ 290036 h 495585"/>
                <a:gd name="connsiteX48" fmla="*/ 44291 w 496442"/>
                <a:gd name="connsiteY48" fmla="*/ 295656 h 495585"/>
                <a:gd name="connsiteX49" fmla="*/ 5619 w 496442"/>
                <a:gd name="connsiteY49" fmla="*/ 304419 h 495585"/>
                <a:gd name="connsiteX50" fmla="*/ 456914 w 496442"/>
                <a:gd name="connsiteY50" fmla="*/ 238601 h 495585"/>
                <a:gd name="connsiteX51" fmla="*/ 456533 w 496442"/>
                <a:gd name="connsiteY51" fmla="*/ 232981 h 495585"/>
                <a:gd name="connsiteX52" fmla="*/ 496062 w 496442"/>
                <a:gd name="connsiteY52" fmla="*/ 230029 h 495585"/>
                <a:gd name="connsiteX53" fmla="*/ 496443 w 496442"/>
                <a:gd name="connsiteY53" fmla="*/ 236792 h 495585"/>
                <a:gd name="connsiteX54" fmla="*/ 456914 w 496442"/>
                <a:gd name="connsiteY54" fmla="*/ 238601 h 495585"/>
                <a:gd name="connsiteX55" fmla="*/ 39528 w 496442"/>
                <a:gd name="connsiteY55" fmla="*/ 233363 h 495585"/>
                <a:gd name="connsiteX56" fmla="*/ 0 w 496442"/>
                <a:gd name="connsiteY56" fmla="*/ 230505 h 495585"/>
                <a:gd name="connsiteX57" fmla="*/ 571 w 496442"/>
                <a:gd name="connsiteY57" fmla="*/ 223742 h 495585"/>
                <a:gd name="connsiteX58" fmla="*/ 40005 w 496442"/>
                <a:gd name="connsiteY58" fmla="*/ 227648 h 495585"/>
                <a:gd name="connsiteX59" fmla="*/ 39528 w 496442"/>
                <a:gd name="connsiteY59" fmla="*/ 233363 h 495585"/>
                <a:gd name="connsiteX60" fmla="*/ 444722 w 496442"/>
                <a:gd name="connsiteY60" fmla="*/ 177546 h 495585"/>
                <a:gd name="connsiteX61" fmla="*/ 442722 w 496442"/>
                <a:gd name="connsiteY61" fmla="*/ 172212 h 495585"/>
                <a:gd name="connsiteX62" fmla="*/ 479584 w 496442"/>
                <a:gd name="connsiteY62" fmla="*/ 157734 h 495585"/>
                <a:gd name="connsiteX63" fmla="*/ 481965 w 496442"/>
                <a:gd name="connsiteY63" fmla="*/ 164116 h 495585"/>
                <a:gd name="connsiteX64" fmla="*/ 444722 w 496442"/>
                <a:gd name="connsiteY64" fmla="*/ 177546 h 495585"/>
                <a:gd name="connsiteX65" fmla="*/ 53244 w 496442"/>
                <a:gd name="connsiteY65" fmla="*/ 172688 h 495585"/>
                <a:gd name="connsiteX66" fmla="*/ 16383 w 496442"/>
                <a:gd name="connsiteY66" fmla="*/ 158210 h 495585"/>
                <a:gd name="connsiteX67" fmla="*/ 18955 w 496442"/>
                <a:gd name="connsiteY67" fmla="*/ 151924 h 495585"/>
                <a:gd name="connsiteX68" fmla="*/ 55435 w 496442"/>
                <a:gd name="connsiteY68" fmla="*/ 167354 h 495585"/>
                <a:gd name="connsiteX69" fmla="*/ 53244 w 496442"/>
                <a:gd name="connsiteY69" fmla="*/ 172688 h 495585"/>
                <a:gd name="connsiteX70" fmla="*/ 415004 w 496442"/>
                <a:gd name="connsiteY70" fmla="*/ 122777 h 495585"/>
                <a:gd name="connsiteX71" fmla="*/ 411480 w 496442"/>
                <a:gd name="connsiteY71" fmla="*/ 118300 h 495585"/>
                <a:gd name="connsiteX72" fmla="*/ 442436 w 496442"/>
                <a:gd name="connsiteY72" fmla="*/ 93631 h 495585"/>
                <a:gd name="connsiteX73" fmla="*/ 446531 w 496442"/>
                <a:gd name="connsiteY73" fmla="*/ 98965 h 495585"/>
                <a:gd name="connsiteX74" fmla="*/ 415004 w 496442"/>
                <a:gd name="connsiteY74" fmla="*/ 122777 h 495585"/>
                <a:gd name="connsiteX75" fmla="*/ 84391 w 496442"/>
                <a:gd name="connsiteY75" fmla="*/ 118586 h 495585"/>
                <a:gd name="connsiteX76" fmla="*/ 53340 w 496442"/>
                <a:gd name="connsiteY76" fmla="*/ 93917 h 495585"/>
                <a:gd name="connsiteX77" fmla="*/ 57626 w 496442"/>
                <a:gd name="connsiteY77" fmla="*/ 88678 h 495585"/>
                <a:gd name="connsiteX78" fmla="*/ 87916 w 496442"/>
                <a:gd name="connsiteY78" fmla="*/ 114205 h 495585"/>
                <a:gd name="connsiteX79" fmla="*/ 84391 w 496442"/>
                <a:gd name="connsiteY79" fmla="*/ 118586 h 495585"/>
                <a:gd name="connsiteX80" fmla="*/ 370522 w 496442"/>
                <a:gd name="connsiteY80" fmla="*/ 79153 h 495585"/>
                <a:gd name="connsiteX81" fmla="*/ 365855 w 496442"/>
                <a:gd name="connsiteY81" fmla="*/ 75914 h 495585"/>
                <a:gd name="connsiteX82" fmla="*/ 388239 w 496442"/>
                <a:gd name="connsiteY82" fmla="*/ 43148 h 495585"/>
                <a:gd name="connsiteX83" fmla="*/ 393763 w 496442"/>
                <a:gd name="connsiteY83" fmla="*/ 47053 h 495585"/>
                <a:gd name="connsiteX84" fmla="*/ 370522 w 496442"/>
                <a:gd name="connsiteY84" fmla="*/ 79153 h 495585"/>
                <a:gd name="connsiteX85" fmla="*/ 130016 w 496442"/>
                <a:gd name="connsiteY85" fmla="*/ 76105 h 495585"/>
                <a:gd name="connsiteX86" fmla="*/ 107632 w 496442"/>
                <a:gd name="connsiteY86" fmla="*/ 43434 h 495585"/>
                <a:gd name="connsiteX87" fmla="*/ 113252 w 496442"/>
                <a:gd name="connsiteY87" fmla="*/ 39719 h 495585"/>
                <a:gd name="connsiteX88" fmla="*/ 134778 w 496442"/>
                <a:gd name="connsiteY88" fmla="*/ 72961 h 495585"/>
                <a:gd name="connsiteX89" fmla="*/ 130016 w 496442"/>
                <a:gd name="connsiteY89" fmla="*/ 76105 h 495585"/>
                <a:gd name="connsiteX90" fmla="*/ 315087 w 496442"/>
                <a:gd name="connsiteY90" fmla="*/ 50578 h 495585"/>
                <a:gd name="connsiteX91" fmla="*/ 309657 w 496442"/>
                <a:gd name="connsiteY91" fmla="*/ 48863 h 495585"/>
                <a:gd name="connsiteX92" fmla="*/ 321278 w 496442"/>
                <a:gd name="connsiteY92" fmla="*/ 10954 h 495585"/>
                <a:gd name="connsiteX93" fmla="*/ 327755 w 496442"/>
                <a:gd name="connsiteY93" fmla="*/ 13049 h 495585"/>
                <a:gd name="connsiteX94" fmla="*/ 315087 w 496442"/>
                <a:gd name="connsiteY94" fmla="*/ 50578 h 495585"/>
                <a:gd name="connsiteX95" fmla="*/ 186023 w 496442"/>
                <a:gd name="connsiteY95" fmla="*/ 48958 h 495585"/>
                <a:gd name="connsiteX96" fmla="*/ 174307 w 496442"/>
                <a:gd name="connsiteY96" fmla="*/ 11144 h 495585"/>
                <a:gd name="connsiteX97" fmla="*/ 180784 w 496442"/>
                <a:gd name="connsiteY97" fmla="*/ 9239 h 495585"/>
                <a:gd name="connsiteX98" fmla="*/ 191452 w 496442"/>
                <a:gd name="connsiteY98" fmla="*/ 47434 h 495585"/>
                <a:gd name="connsiteX99" fmla="*/ 186023 w 496442"/>
                <a:gd name="connsiteY99" fmla="*/ 48958 h 495585"/>
                <a:gd name="connsiteX100" fmla="*/ 253746 w 496442"/>
                <a:gd name="connsiteY100" fmla="*/ 39719 h 495585"/>
                <a:gd name="connsiteX101" fmla="*/ 248031 w 496442"/>
                <a:gd name="connsiteY101" fmla="*/ 39624 h 495585"/>
                <a:gd name="connsiteX102" fmla="*/ 247555 w 496442"/>
                <a:gd name="connsiteY102" fmla="*/ 39624 h 495585"/>
                <a:gd name="connsiteX103" fmla="*/ 247555 w 496442"/>
                <a:gd name="connsiteY103" fmla="*/ 0 h 495585"/>
                <a:gd name="connsiteX104" fmla="*/ 247840 w 496442"/>
                <a:gd name="connsiteY104" fmla="*/ 0 h 495585"/>
                <a:gd name="connsiteX105" fmla="*/ 254794 w 496442"/>
                <a:gd name="connsiteY105" fmla="*/ 95 h 495585"/>
                <a:gd name="connsiteX106" fmla="*/ 253746 w 496442"/>
                <a:gd name="connsiteY106" fmla="*/ 39719 h 49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496442" h="495585">
                  <a:moveTo>
                    <a:pt x="278701" y="495586"/>
                  </a:moveTo>
                  <a:lnTo>
                    <a:pt x="273844" y="456248"/>
                  </a:lnTo>
                  <a:cubicBezTo>
                    <a:pt x="275748" y="456057"/>
                    <a:pt x="277653" y="455771"/>
                    <a:pt x="279463" y="455486"/>
                  </a:cubicBezTo>
                  <a:lnTo>
                    <a:pt x="285369" y="494633"/>
                  </a:lnTo>
                  <a:cubicBezTo>
                    <a:pt x="283178" y="495014"/>
                    <a:pt x="280892" y="495300"/>
                    <a:pt x="278701" y="495586"/>
                  </a:cubicBezTo>
                  <a:close/>
                  <a:moveTo>
                    <a:pt x="211264" y="494729"/>
                  </a:moveTo>
                  <a:cubicBezTo>
                    <a:pt x="209073" y="494443"/>
                    <a:pt x="206787" y="494062"/>
                    <a:pt x="204597" y="493681"/>
                  </a:cubicBezTo>
                  <a:lnTo>
                    <a:pt x="211455" y="454628"/>
                  </a:lnTo>
                  <a:cubicBezTo>
                    <a:pt x="213360" y="454914"/>
                    <a:pt x="215169" y="455295"/>
                    <a:pt x="217075" y="455581"/>
                  </a:cubicBezTo>
                  <a:lnTo>
                    <a:pt x="211264" y="494729"/>
                  </a:lnTo>
                  <a:close/>
                  <a:moveTo>
                    <a:pt x="350139" y="475583"/>
                  </a:moveTo>
                  <a:lnTo>
                    <a:pt x="333851" y="439484"/>
                  </a:lnTo>
                  <a:cubicBezTo>
                    <a:pt x="335566" y="438721"/>
                    <a:pt x="337280" y="437864"/>
                    <a:pt x="338994" y="437102"/>
                  </a:cubicBezTo>
                  <a:lnTo>
                    <a:pt x="356235" y="472821"/>
                  </a:lnTo>
                  <a:cubicBezTo>
                    <a:pt x="354139" y="473773"/>
                    <a:pt x="352139" y="474726"/>
                    <a:pt x="350139" y="475583"/>
                  </a:cubicBezTo>
                  <a:close/>
                  <a:moveTo>
                    <a:pt x="140398" y="473011"/>
                  </a:moveTo>
                  <a:cubicBezTo>
                    <a:pt x="138398" y="472059"/>
                    <a:pt x="136303" y="471011"/>
                    <a:pt x="134302" y="469963"/>
                  </a:cubicBezTo>
                  <a:lnTo>
                    <a:pt x="152400" y="434721"/>
                  </a:lnTo>
                  <a:cubicBezTo>
                    <a:pt x="154114" y="435578"/>
                    <a:pt x="155829" y="436436"/>
                    <a:pt x="157543" y="437293"/>
                  </a:cubicBezTo>
                  <a:lnTo>
                    <a:pt x="140398" y="473011"/>
                  </a:lnTo>
                  <a:close/>
                  <a:moveTo>
                    <a:pt x="412337" y="435483"/>
                  </a:moveTo>
                  <a:lnTo>
                    <a:pt x="386143" y="405765"/>
                  </a:lnTo>
                  <a:cubicBezTo>
                    <a:pt x="387572" y="404527"/>
                    <a:pt x="389001" y="403288"/>
                    <a:pt x="390334" y="401955"/>
                  </a:cubicBezTo>
                  <a:lnTo>
                    <a:pt x="417290" y="431006"/>
                  </a:lnTo>
                  <a:cubicBezTo>
                    <a:pt x="415766" y="432435"/>
                    <a:pt x="414051" y="433959"/>
                    <a:pt x="412337" y="435483"/>
                  </a:cubicBezTo>
                  <a:close/>
                  <a:moveTo>
                    <a:pt x="79153" y="431292"/>
                  </a:moveTo>
                  <a:cubicBezTo>
                    <a:pt x="77533" y="429768"/>
                    <a:pt x="75819" y="428244"/>
                    <a:pt x="74200" y="426625"/>
                  </a:cubicBezTo>
                  <a:lnTo>
                    <a:pt x="101917" y="398240"/>
                  </a:lnTo>
                  <a:cubicBezTo>
                    <a:pt x="103251" y="399574"/>
                    <a:pt x="104680" y="400907"/>
                    <a:pt x="106013" y="402146"/>
                  </a:cubicBezTo>
                  <a:lnTo>
                    <a:pt x="79153" y="431292"/>
                  </a:lnTo>
                  <a:close/>
                  <a:moveTo>
                    <a:pt x="460057" y="378809"/>
                  </a:moveTo>
                  <a:lnTo>
                    <a:pt x="426339" y="358045"/>
                  </a:lnTo>
                  <a:cubicBezTo>
                    <a:pt x="427291" y="356425"/>
                    <a:pt x="428339" y="354806"/>
                    <a:pt x="429196" y="353187"/>
                  </a:cubicBezTo>
                  <a:lnTo>
                    <a:pt x="463486" y="372999"/>
                  </a:lnTo>
                  <a:cubicBezTo>
                    <a:pt x="462439" y="374904"/>
                    <a:pt x="461296" y="376904"/>
                    <a:pt x="460057" y="378809"/>
                  </a:cubicBezTo>
                  <a:close/>
                  <a:moveTo>
                    <a:pt x="32766" y="373380"/>
                  </a:moveTo>
                  <a:cubicBezTo>
                    <a:pt x="31622" y="371475"/>
                    <a:pt x="30575" y="369475"/>
                    <a:pt x="29432" y="367475"/>
                  </a:cubicBezTo>
                  <a:lnTo>
                    <a:pt x="64198" y="348520"/>
                  </a:lnTo>
                  <a:cubicBezTo>
                    <a:pt x="65151" y="350139"/>
                    <a:pt x="66008" y="351854"/>
                    <a:pt x="66960" y="353473"/>
                  </a:cubicBezTo>
                  <a:lnTo>
                    <a:pt x="32766" y="373380"/>
                  </a:lnTo>
                  <a:close/>
                  <a:moveTo>
                    <a:pt x="489013" y="310515"/>
                  </a:moveTo>
                  <a:lnTo>
                    <a:pt x="450628" y="300704"/>
                  </a:lnTo>
                  <a:cubicBezTo>
                    <a:pt x="451104" y="298894"/>
                    <a:pt x="451580" y="297085"/>
                    <a:pt x="451961" y="295180"/>
                  </a:cubicBezTo>
                  <a:lnTo>
                    <a:pt x="490632" y="303943"/>
                  </a:lnTo>
                  <a:cubicBezTo>
                    <a:pt x="490156" y="306134"/>
                    <a:pt x="489585" y="308324"/>
                    <a:pt x="489013" y="310515"/>
                  </a:cubicBezTo>
                  <a:close/>
                  <a:moveTo>
                    <a:pt x="5619" y="304419"/>
                  </a:moveTo>
                  <a:cubicBezTo>
                    <a:pt x="5143" y="302228"/>
                    <a:pt x="4667" y="300038"/>
                    <a:pt x="4191" y="297847"/>
                  </a:cubicBezTo>
                  <a:lnTo>
                    <a:pt x="43053" y="290036"/>
                  </a:lnTo>
                  <a:cubicBezTo>
                    <a:pt x="43434" y="291941"/>
                    <a:pt x="43815" y="293751"/>
                    <a:pt x="44291" y="295656"/>
                  </a:cubicBezTo>
                  <a:lnTo>
                    <a:pt x="5619" y="304419"/>
                  </a:lnTo>
                  <a:close/>
                  <a:moveTo>
                    <a:pt x="456914" y="238601"/>
                  </a:moveTo>
                  <a:cubicBezTo>
                    <a:pt x="456819" y="236696"/>
                    <a:pt x="456723" y="234791"/>
                    <a:pt x="456533" y="232981"/>
                  </a:cubicBezTo>
                  <a:lnTo>
                    <a:pt x="496062" y="230029"/>
                  </a:lnTo>
                  <a:cubicBezTo>
                    <a:pt x="496252" y="232315"/>
                    <a:pt x="496348" y="234506"/>
                    <a:pt x="496443" y="236792"/>
                  </a:cubicBezTo>
                  <a:lnTo>
                    <a:pt x="456914" y="238601"/>
                  </a:lnTo>
                  <a:close/>
                  <a:moveTo>
                    <a:pt x="39528" y="233363"/>
                  </a:moveTo>
                  <a:lnTo>
                    <a:pt x="0" y="230505"/>
                  </a:lnTo>
                  <a:cubicBezTo>
                    <a:pt x="190" y="228219"/>
                    <a:pt x="381" y="226028"/>
                    <a:pt x="571" y="223742"/>
                  </a:cubicBezTo>
                  <a:lnTo>
                    <a:pt x="40005" y="227648"/>
                  </a:lnTo>
                  <a:cubicBezTo>
                    <a:pt x="39814" y="229648"/>
                    <a:pt x="39624" y="231553"/>
                    <a:pt x="39528" y="233363"/>
                  </a:cubicBezTo>
                  <a:close/>
                  <a:moveTo>
                    <a:pt x="444722" y="177546"/>
                  </a:moveTo>
                  <a:cubicBezTo>
                    <a:pt x="444055" y="175736"/>
                    <a:pt x="443389" y="174022"/>
                    <a:pt x="442722" y="172212"/>
                  </a:cubicBezTo>
                  <a:lnTo>
                    <a:pt x="479584" y="157734"/>
                  </a:lnTo>
                  <a:cubicBezTo>
                    <a:pt x="480441" y="159829"/>
                    <a:pt x="481203" y="161925"/>
                    <a:pt x="481965" y="164116"/>
                  </a:cubicBezTo>
                  <a:lnTo>
                    <a:pt x="444722" y="177546"/>
                  </a:lnTo>
                  <a:close/>
                  <a:moveTo>
                    <a:pt x="53244" y="172688"/>
                  </a:moveTo>
                  <a:lnTo>
                    <a:pt x="16383" y="158210"/>
                  </a:lnTo>
                  <a:cubicBezTo>
                    <a:pt x="17240" y="156115"/>
                    <a:pt x="18097" y="154019"/>
                    <a:pt x="18955" y="151924"/>
                  </a:cubicBezTo>
                  <a:lnTo>
                    <a:pt x="55435" y="167354"/>
                  </a:lnTo>
                  <a:cubicBezTo>
                    <a:pt x="54673" y="169069"/>
                    <a:pt x="53911" y="170879"/>
                    <a:pt x="53244" y="172688"/>
                  </a:cubicBezTo>
                  <a:close/>
                  <a:moveTo>
                    <a:pt x="415004" y="122777"/>
                  </a:moveTo>
                  <a:cubicBezTo>
                    <a:pt x="413861" y="121253"/>
                    <a:pt x="412718" y="119729"/>
                    <a:pt x="411480" y="118300"/>
                  </a:cubicBezTo>
                  <a:lnTo>
                    <a:pt x="442436" y="93631"/>
                  </a:lnTo>
                  <a:cubicBezTo>
                    <a:pt x="443865" y="95345"/>
                    <a:pt x="445198" y="97155"/>
                    <a:pt x="446531" y="98965"/>
                  </a:cubicBezTo>
                  <a:lnTo>
                    <a:pt x="415004" y="122777"/>
                  </a:lnTo>
                  <a:close/>
                  <a:moveTo>
                    <a:pt x="84391" y="118586"/>
                  </a:moveTo>
                  <a:lnTo>
                    <a:pt x="53340" y="93917"/>
                  </a:lnTo>
                  <a:cubicBezTo>
                    <a:pt x="54769" y="92107"/>
                    <a:pt x="56197" y="90392"/>
                    <a:pt x="57626" y="88678"/>
                  </a:cubicBezTo>
                  <a:lnTo>
                    <a:pt x="87916" y="114205"/>
                  </a:lnTo>
                  <a:cubicBezTo>
                    <a:pt x="86773" y="115633"/>
                    <a:pt x="85534" y="117158"/>
                    <a:pt x="84391" y="118586"/>
                  </a:cubicBezTo>
                  <a:close/>
                  <a:moveTo>
                    <a:pt x="370522" y="79153"/>
                  </a:moveTo>
                  <a:cubicBezTo>
                    <a:pt x="368998" y="78010"/>
                    <a:pt x="367474" y="76962"/>
                    <a:pt x="365855" y="75914"/>
                  </a:cubicBezTo>
                  <a:lnTo>
                    <a:pt x="388239" y="43148"/>
                  </a:lnTo>
                  <a:cubicBezTo>
                    <a:pt x="390144" y="44387"/>
                    <a:pt x="391953" y="45720"/>
                    <a:pt x="393763" y="47053"/>
                  </a:cubicBezTo>
                  <a:lnTo>
                    <a:pt x="370522" y="79153"/>
                  </a:lnTo>
                  <a:close/>
                  <a:moveTo>
                    <a:pt x="130016" y="76105"/>
                  </a:moveTo>
                  <a:lnTo>
                    <a:pt x="107632" y="43434"/>
                  </a:lnTo>
                  <a:cubicBezTo>
                    <a:pt x="109442" y="42196"/>
                    <a:pt x="111347" y="40957"/>
                    <a:pt x="113252" y="39719"/>
                  </a:cubicBezTo>
                  <a:lnTo>
                    <a:pt x="134778" y="72961"/>
                  </a:lnTo>
                  <a:cubicBezTo>
                    <a:pt x="133159" y="74009"/>
                    <a:pt x="131540" y="75057"/>
                    <a:pt x="130016" y="76105"/>
                  </a:cubicBezTo>
                  <a:close/>
                  <a:moveTo>
                    <a:pt x="315087" y="50578"/>
                  </a:moveTo>
                  <a:cubicBezTo>
                    <a:pt x="313277" y="50006"/>
                    <a:pt x="311467" y="49435"/>
                    <a:pt x="309657" y="48863"/>
                  </a:cubicBezTo>
                  <a:lnTo>
                    <a:pt x="321278" y="10954"/>
                  </a:lnTo>
                  <a:cubicBezTo>
                    <a:pt x="323469" y="11621"/>
                    <a:pt x="325660" y="12287"/>
                    <a:pt x="327755" y="13049"/>
                  </a:cubicBezTo>
                  <a:lnTo>
                    <a:pt x="315087" y="50578"/>
                  </a:lnTo>
                  <a:close/>
                  <a:moveTo>
                    <a:pt x="186023" y="48958"/>
                  </a:moveTo>
                  <a:lnTo>
                    <a:pt x="174307" y="11144"/>
                  </a:lnTo>
                  <a:cubicBezTo>
                    <a:pt x="176498" y="10477"/>
                    <a:pt x="178594" y="9811"/>
                    <a:pt x="180784" y="9239"/>
                  </a:cubicBezTo>
                  <a:lnTo>
                    <a:pt x="191452" y="47434"/>
                  </a:lnTo>
                  <a:cubicBezTo>
                    <a:pt x="189643" y="47911"/>
                    <a:pt x="187833" y="48387"/>
                    <a:pt x="186023" y="48958"/>
                  </a:cubicBezTo>
                  <a:close/>
                  <a:moveTo>
                    <a:pt x="253746" y="39719"/>
                  </a:moveTo>
                  <a:cubicBezTo>
                    <a:pt x="251841" y="39624"/>
                    <a:pt x="249936" y="39624"/>
                    <a:pt x="248031" y="39624"/>
                  </a:cubicBezTo>
                  <a:lnTo>
                    <a:pt x="247555" y="39624"/>
                  </a:lnTo>
                  <a:lnTo>
                    <a:pt x="247555" y="0"/>
                  </a:lnTo>
                  <a:lnTo>
                    <a:pt x="247840" y="0"/>
                  </a:lnTo>
                  <a:cubicBezTo>
                    <a:pt x="250221" y="95"/>
                    <a:pt x="252507" y="0"/>
                    <a:pt x="254794" y="95"/>
                  </a:cubicBezTo>
                  <a:lnTo>
                    <a:pt x="253746" y="39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0DD5B36-3887-4815-BFB0-FA70898013F5}"/>
                </a:ext>
              </a:extLst>
            </p:cNvPr>
            <p:cNvSpPr/>
            <p:nvPr/>
          </p:nvSpPr>
          <p:spPr>
            <a:xfrm>
              <a:off x="7686103" y="2128646"/>
              <a:ext cx="365188" cy="363855"/>
            </a:xfrm>
            <a:custGeom>
              <a:avLst/>
              <a:gdLst>
                <a:gd name="connsiteX0" fmla="*/ 214408 w 365188"/>
                <a:gd name="connsiteY0" fmla="*/ 363855 h 363855"/>
                <a:gd name="connsiteX1" fmla="*/ 207645 w 365188"/>
                <a:gd name="connsiteY1" fmla="*/ 324803 h 363855"/>
                <a:gd name="connsiteX2" fmla="*/ 212979 w 365188"/>
                <a:gd name="connsiteY2" fmla="*/ 323755 h 363855"/>
                <a:gd name="connsiteX3" fmla="*/ 221266 w 365188"/>
                <a:gd name="connsiteY3" fmla="*/ 362522 h 363855"/>
                <a:gd name="connsiteX4" fmla="*/ 214408 w 365188"/>
                <a:gd name="connsiteY4" fmla="*/ 363855 h 363855"/>
                <a:gd name="connsiteX5" fmla="*/ 145066 w 365188"/>
                <a:gd name="connsiteY5" fmla="*/ 362712 h 363855"/>
                <a:gd name="connsiteX6" fmla="*/ 138303 w 365188"/>
                <a:gd name="connsiteY6" fmla="*/ 361188 h 363855"/>
                <a:gd name="connsiteX7" fmla="*/ 147923 w 365188"/>
                <a:gd name="connsiteY7" fmla="*/ 322707 h 363855"/>
                <a:gd name="connsiteX8" fmla="*/ 153258 w 365188"/>
                <a:gd name="connsiteY8" fmla="*/ 323945 h 363855"/>
                <a:gd name="connsiteX9" fmla="*/ 145066 w 365188"/>
                <a:gd name="connsiteY9" fmla="*/ 362712 h 363855"/>
                <a:gd name="connsiteX10" fmla="*/ 285083 w 365188"/>
                <a:gd name="connsiteY10" fmla="*/ 335470 h 363855"/>
                <a:gd name="connsiteX11" fmla="*/ 262890 w 365188"/>
                <a:gd name="connsiteY11" fmla="*/ 302609 h 363855"/>
                <a:gd name="connsiteX12" fmla="*/ 267367 w 365188"/>
                <a:gd name="connsiteY12" fmla="*/ 299466 h 363855"/>
                <a:gd name="connsiteX13" fmla="*/ 290703 w 365188"/>
                <a:gd name="connsiteY13" fmla="*/ 331470 h 363855"/>
                <a:gd name="connsiteX14" fmla="*/ 285083 w 365188"/>
                <a:gd name="connsiteY14" fmla="*/ 335470 h 363855"/>
                <a:gd name="connsiteX15" fmla="*/ 75438 w 365188"/>
                <a:gd name="connsiteY15" fmla="*/ 331851 h 363855"/>
                <a:gd name="connsiteX16" fmla="*/ 69818 w 365188"/>
                <a:gd name="connsiteY16" fmla="*/ 327660 h 363855"/>
                <a:gd name="connsiteX17" fmla="*/ 94298 w 365188"/>
                <a:gd name="connsiteY17" fmla="*/ 296418 h 363855"/>
                <a:gd name="connsiteX18" fmla="*/ 98679 w 365188"/>
                <a:gd name="connsiteY18" fmla="*/ 299752 h 363855"/>
                <a:gd name="connsiteX19" fmla="*/ 75438 w 365188"/>
                <a:gd name="connsiteY19" fmla="*/ 331851 h 363855"/>
                <a:gd name="connsiteX20" fmla="*/ 338138 w 365188"/>
                <a:gd name="connsiteY20" fmla="*/ 280797 h 363855"/>
                <a:gd name="connsiteX21" fmla="*/ 304609 w 365188"/>
                <a:gd name="connsiteY21" fmla="*/ 259651 h 363855"/>
                <a:gd name="connsiteX22" fmla="*/ 307467 w 365188"/>
                <a:gd name="connsiteY22" fmla="*/ 254984 h 363855"/>
                <a:gd name="connsiteX23" fmla="*/ 341757 w 365188"/>
                <a:gd name="connsiteY23" fmla="*/ 274796 h 363855"/>
                <a:gd name="connsiteX24" fmla="*/ 338138 w 365188"/>
                <a:gd name="connsiteY24" fmla="*/ 280797 h 363855"/>
                <a:gd name="connsiteX25" fmla="*/ 24289 w 365188"/>
                <a:gd name="connsiteY25" fmla="*/ 275368 h 363855"/>
                <a:gd name="connsiteX26" fmla="*/ 20955 w 365188"/>
                <a:gd name="connsiteY26" fmla="*/ 269367 h 363855"/>
                <a:gd name="connsiteX27" fmla="*/ 55912 w 365188"/>
                <a:gd name="connsiteY27" fmla="*/ 250698 h 363855"/>
                <a:gd name="connsiteX28" fmla="*/ 58579 w 365188"/>
                <a:gd name="connsiteY28" fmla="*/ 255461 h 363855"/>
                <a:gd name="connsiteX29" fmla="*/ 24289 w 365188"/>
                <a:gd name="connsiteY29" fmla="*/ 275368 h 363855"/>
                <a:gd name="connsiteX30" fmla="*/ 364331 w 365188"/>
                <a:gd name="connsiteY30" fmla="*/ 209169 h 363855"/>
                <a:gd name="connsiteX31" fmla="*/ 325088 w 365188"/>
                <a:gd name="connsiteY31" fmla="*/ 203645 h 363855"/>
                <a:gd name="connsiteX32" fmla="*/ 325755 w 365188"/>
                <a:gd name="connsiteY32" fmla="*/ 198215 h 363855"/>
                <a:gd name="connsiteX33" fmla="*/ 365189 w 365188"/>
                <a:gd name="connsiteY33" fmla="*/ 202311 h 363855"/>
                <a:gd name="connsiteX34" fmla="*/ 364331 w 365188"/>
                <a:gd name="connsiteY34" fmla="*/ 209169 h 363855"/>
                <a:gd name="connsiteX35" fmla="*/ 571 w 365188"/>
                <a:gd name="connsiteY35" fmla="*/ 202978 h 363855"/>
                <a:gd name="connsiteX36" fmla="*/ 0 w 365188"/>
                <a:gd name="connsiteY36" fmla="*/ 196024 h 363855"/>
                <a:gd name="connsiteX37" fmla="*/ 39529 w 365188"/>
                <a:gd name="connsiteY37" fmla="*/ 193262 h 363855"/>
                <a:gd name="connsiteX38" fmla="*/ 40005 w 365188"/>
                <a:gd name="connsiteY38" fmla="*/ 198691 h 363855"/>
                <a:gd name="connsiteX39" fmla="*/ 571 w 365188"/>
                <a:gd name="connsiteY39" fmla="*/ 202978 h 363855"/>
                <a:gd name="connsiteX40" fmla="*/ 321088 w 365188"/>
                <a:gd name="connsiteY40" fmla="*/ 144018 h 363855"/>
                <a:gd name="connsiteX41" fmla="*/ 319468 w 365188"/>
                <a:gd name="connsiteY41" fmla="*/ 138779 h 363855"/>
                <a:gd name="connsiteX42" fmla="*/ 357188 w 365188"/>
                <a:gd name="connsiteY42" fmla="*/ 126492 h 363855"/>
                <a:gd name="connsiteX43" fmla="*/ 359188 w 365188"/>
                <a:gd name="connsiteY43" fmla="*/ 133160 h 363855"/>
                <a:gd name="connsiteX44" fmla="*/ 321088 w 365188"/>
                <a:gd name="connsiteY44" fmla="*/ 144018 h 363855"/>
                <a:gd name="connsiteX45" fmla="*/ 46006 w 365188"/>
                <a:gd name="connsiteY45" fmla="*/ 139255 h 363855"/>
                <a:gd name="connsiteX46" fmla="*/ 8287 w 365188"/>
                <a:gd name="connsiteY46" fmla="*/ 127159 h 363855"/>
                <a:gd name="connsiteX47" fmla="*/ 10573 w 365188"/>
                <a:gd name="connsiteY47" fmla="*/ 120587 h 363855"/>
                <a:gd name="connsiteX48" fmla="*/ 47816 w 365188"/>
                <a:gd name="connsiteY48" fmla="*/ 134112 h 363855"/>
                <a:gd name="connsiteX49" fmla="*/ 46006 w 365188"/>
                <a:gd name="connsiteY49" fmla="*/ 139255 h 363855"/>
                <a:gd name="connsiteX50" fmla="*/ 293179 w 365188"/>
                <a:gd name="connsiteY50" fmla="*/ 91249 h 363855"/>
                <a:gd name="connsiteX51" fmla="*/ 289560 w 365188"/>
                <a:gd name="connsiteY51" fmla="*/ 87154 h 363855"/>
                <a:gd name="connsiteX52" fmla="*/ 318992 w 365188"/>
                <a:gd name="connsiteY52" fmla="*/ 60579 h 363855"/>
                <a:gd name="connsiteX53" fmla="*/ 323564 w 365188"/>
                <a:gd name="connsiteY53" fmla="*/ 65818 h 363855"/>
                <a:gd name="connsiteX54" fmla="*/ 293179 w 365188"/>
                <a:gd name="connsiteY54" fmla="*/ 91249 h 363855"/>
                <a:gd name="connsiteX55" fmla="*/ 75724 w 365188"/>
                <a:gd name="connsiteY55" fmla="*/ 87440 h 363855"/>
                <a:gd name="connsiteX56" fmla="*/ 46196 w 365188"/>
                <a:gd name="connsiteY56" fmla="*/ 61055 h 363855"/>
                <a:gd name="connsiteX57" fmla="*/ 50959 w 365188"/>
                <a:gd name="connsiteY57" fmla="*/ 55912 h 363855"/>
                <a:gd name="connsiteX58" fmla="*/ 79439 w 365188"/>
                <a:gd name="connsiteY58" fmla="*/ 83439 h 363855"/>
                <a:gd name="connsiteX59" fmla="*/ 75724 w 365188"/>
                <a:gd name="connsiteY59" fmla="*/ 87440 h 363855"/>
                <a:gd name="connsiteX60" fmla="*/ 246221 w 365188"/>
                <a:gd name="connsiteY60" fmla="*/ 54293 h 363855"/>
                <a:gd name="connsiteX61" fmla="*/ 241268 w 365188"/>
                <a:gd name="connsiteY61" fmla="*/ 52007 h 363855"/>
                <a:gd name="connsiteX62" fmla="*/ 257366 w 365188"/>
                <a:gd name="connsiteY62" fmla="*/ 15811 h 363855"/>
                <a:gd name="connsiteX63" fmla="*/ 263747 w 365188"/>
                <a:gd name="connsiteY63" fmla="*/ 18764 h 363855"/>
                <a:gd name="connsiteX64" fmla="*/ 246221 w 365188"/>
                <a:gd name="connsiteY64" fmla="*/ 54293 h 363855"/>
                <a:gd name="connsiteX65" fmla="*/ 123920 w 365188"/>
                <a:gd name="connsiteY65" fmla="*/ 52197 h 363855"/>
                <a:gd name="connsiteX66" fmla="*/ 107632 w 365188"/>
                <a:gd name="connsiteY66" fmla="*/ 16097 h 363855"/>
                <a:gd name="connsiteX67" fmla="*/ 114014 w 365188"/>
                <a:gd name="connsiteY67" fmla="*/ 13335 h 363855"/>
                <a:gd name="connsiteX68" fmla="*/ 128873 w 365188"/>
                <a:gd name="connsiteY68" fmla="*/ 50101 h 363855"/>
                <a:gd name="connsiteX69" fmla="*/ 123920 w 365188"/>
                <a:gd name="connsiteY69" fmla="*/ 52197 h 363855"/>
                <a:gd name="connsiteX70" fmla="*/ 188309 w 365188"/>
                <a:gd name="connsiteY70" fmla="*/ 39719 h 363855"/>
                <a:gd name="connsiteX71" fmla="*/ 182880 w 365188"/>
                <a:gd name="connsiteY71" fmla="*/ 39624 h 363855"/>
                <a:gd name="connsiteX72" fmla="*/ 182404 w 365188"/>
                <a:gd name="connsiteY72" fmla="*/ 39624 h 363855"/>
                <a:gd name="connsiteX73" fmla="*/ 182118 w 365188"/>
                <a:gd name="connsiteY73" fmla="*/ 0 h 363855"/>
                <a:gd name="connsiteX74" fmla="*/ 182880 w 365188"/>
                <a:gd name="connsiteY74" fmla="*/ 0 h 363855"/>
                <a:gd name="connsiteX75" fmla="*/ 189833 w 365188"/>
                <a:gd name="connsiteY75" fmla="*/ 95 h 363855"/>
                <a:gd name="connsiteX76" fmla="*/ 188309 w 365188"/>
                <a:gd name="connsiteY76" fmla="*/ 39719 h 3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65188" h="363855">
                  <a:moveTo>
                    <a:pt x="214408" y="363855"/>
                  </a:moveTo>
                  <a:lnTo>
                    <a:pt x="207645" y="324803"/>
                  </a:lnTo>
                  <a:cubicBezTo>
                    <a:pt x="209455" y="324517"/>
                    <a:pt x="211264" y="324136"/>
                    <a:pt x="212979" y="323755"/>
                  </a:cubicBezTo>
                  <a:lnTo>
                    <a:pt x="221266" y="362522"/>
                  </a:lnTo>
                  <a:cubicBezTo>
                    <a:pt x="218980" y="362998"/>
                    <a:pt x="216694" y="363474"/>
                    <a:pt x="214408" y="363855"/>
                  </a:cubicBezTo>
                  <a:close/>
                  <a:moveTo>
                    <a:pt x="145066" y="362712"/>
                  </a:moveTo>
                  <a:cubicBezTo>
                    <a:pt x="142780" y="362236"/>
                    <a:pt x="140494" y="361760"/>
                    <a:pt x="138303" y="361188"/>
                  </a:cubicBezTo>
                  <a:lnTo>
                    <a:pt x="147923" y="322707"/>
                  </a:lnTo>
                  <a:cubicBezTo>
                    <a:pt x="149733" y="323183"/>
                    <a:pt x="151448" y="323564"/>
                    <a:pt x="153258" y="323945"/>
                  </a:cubicBezTo>
                  <a:lnTo>
                    <a:pt x="145066" y="362712"/>
                  </a:lnTo>
                  <a:close/>
                  <a:moveTo>
                    <a:pt x="285083" y="335470"/>
                  </a:moveTo>
                  <a:lnTo>
                    <a:pt x="262890" y="302609"/>
                  </a:lnTo>
                  <a:cubicBezTo>
                    <a:pt x="264414" y="301562"/>
                    <a:pt x="265938" y="300514"/>
                    <a:pt x="267367" y="299466"/>
                  </a:cubicBezTo>
                  <a:lnTo>
                    <a:pt x="290703" y="331470"/>
                  </a:lnTo>
                  <a:cubicBezTo>
                    <a:pt x="288893" y="332804"/>
                    <a:pt x="286988" y="334137"/>
                    <a:pt x="285083" y="335470"/>
                  </a:cubicBezTo>
                  <a:close/>
                  <a:moveTo>
                    <a:pt x="75438" y="331851"/>
                  </a:moveTo>
                  <a:cubicBezTo>
                    <a:pt x="73533" y="330518"/>
                    <a:pt x="71723" y="329089"/>
                    <a:pt x="69818" y="327660"/>
                  </a:cubicBezTo>
                  <a:lnTo>
                    <a:pt x="94298" y="296418"/>
                  </a:lnTo>
                  <a:cubicBezTo>
                    <a:pt x="95726" y="297561"/>
                    <a:pt x="97155" y="298609"/>
                    <a:pt x="98679" y="299752"/>
                  </a:cubicBezTo>
                  <a:lnTo>
                    <a:pt x="75438" y="331851"/>
                  </a:lnTo>
                  <a:close/>
                  <a:moveTo>
                    <a:pt x="338138" y="280797"/>
                  </a:moveTo>
                  <a:lnTo>
                    <a:pt x="304609" y="259651"/>
                  </a:lnTo>
                  <a:cubicBezTo>
                    <a:pt x="305562" y="258128"/>
                    <a:pt x="306514" y="256603"/>
                    <a:pt x="307467" y="254984"/>
                  </a:cubicBezTo>
                  <a:lnTo>
                    <a:pt x="341757" y="274796"/>
                  </a:lnTo>
                  <a:cubicBezTo>
                    <a:pt x="340519" y="276797"/>
                    <a:pt x="339376" y="278797"/>
                    <a:pt x="338138" y="280797"/>
                  </a:cubicBezTo>
                  <a:close/>
                  <a:moveTo>
                    <a:pt x="24289" y="275368"/>
                  </a:moveTo>
                  <a:cubicBezTo>
                    <a:pt x="23146" y="273368"/>
                    <a:pt x="22003" y="271367"/>
                    <a:pt x="20955" y="269367"/>
                  </a:cubicBezTo>
                  <a:lnTo>
                    <a:pt x="55912" y="250698"/>
                  </a:lnTo>
                  <a:cubicBezTo>
                    <a:pt x="56769" y="252317"/>
                    <a:pt x="57626" y="253937"/>
                    <a:pt x="58579" y="255461"/>
                  </a:cubicBezTo>
                  <a:lnTo>
                    <a:pt x="24289" y="275368"/>
                  </a:lnTo>
                  <a:close/>
                  <a:moveTo>
                    <a:pt x="364331" y="209169"/>
                  </a:moveTo>
                  <a:lnTo>
                    <a:pt x="325088" y="203645"/>
                  </a:lnTo>
                  <a:cubicBezTo>
                    <a:pt x="325374" y="201835"/>
                    <a:pt x="325564" y="200025"/>
                    <a:pt x="325755" y="198215"/>
                  </a:cubicBezTo>
                  <a:lnTo>
                    <a:pt x="365189" y="202311"/>
                  </a:lnTo>
                  <a:cubicBezTo>
                    <a:pt x="364903" y="204597"/>
                    <a:pt x="364617" y="206883"/>
                    <a:pt x="364331" y="209169"/>
                  </a:cubicBezTo>
                  <a:close/>
                  <a:moveTo>
                    <a:pt x="571" y="202978"/>
                  </a:moveTo>
                  <a:cubicBezTo>
                    <a:pt x="285" y="200692"/>
                    <a:pt x="95" y="198311"/>
                    <a:pt x="0" y="196024"/>
                  </a:cubicBezTo>
                  <a:lnTo>
                    <a:pt x="39529" y="193262"/>
                  </a:lnTo>
                  <a:cubicBezTo>
                    <a:pt x="39624" y="195072"/>
                    <a:pt x="39814" y="196882"/>
                    <a:pt x="40005" y="198691"/>
                  </a:cubicBezTo>
                  <a:lnTo>
                    <a:pt x="571" y="202978"/>
                  </a:lnTo>
                  <a:close/>
                  <a:moveTo>
                    <a:pt x="321088" y="144018"/>
                  </a:moveTo>
                  <a:cubicBezTo>
                    <a:pt x="320611" y="142303"/>
                    <a:pt x="320040" y="140494"/>
                    <a:pt x="319468" y="138779"/>
                  </a:cubicBezTo>
                  <a:lnTo>
                    <a:pt x="357188" y="126492"/>
                  </a:lnTo>
                  <a:cubicBezTo>
                    <a:pt x="357950" y="128683"/>
                    <a:pt x="358616" y="130874"/>
                    <a:pt x="359188" y="133160"/>
                  </a:cubicBezTo>
                  <a:lnTo>
                    <a:pt x="321088" y="144018"/>
                  </a:lnTo>
                  <a:close/>
                  <a:moveTo>
                    <a:pt x="46006" y="139255"/>
                  </a:moveTo>
                  <a:lnTo>
                    <a:pt x="8287" y="127159"/>
                  </a:lnTo>
                  <a:cubicBezTo>
                    <a:pt x="8954" y="124968"/>
                    <a:pt x="9716" y="122777"/>
                    <a:pt x="10573" y="120587"/>
                  </a:cubicBezTo>
                  <a:lnTo>
                    <a:pt x="47816" y="134112"/>
                  </a:lnTo>
                  <a:cubicBezTo>
                    <a:pt x="47149" y="135826"/>
                    <a:pt x="46577" y="137541"/>
                    <a:pt x="46006" y="139255"/>
                  </a:cubicBezTo>
                  <a:close/>
                  <a:moveTo>
                    <a:pt x="293179" y="91249"/>
                  </a:moveTo>
                  <a:cubicBezTo>
                    <a:pt x="292036" y="89821"/>
                    <a:pt x="290798" y="88487"/>
                    <a:pt x="289560" y="87154"/>
                  </a:cubicBezTo>
                  <a:lnTo>
                    <a:pt x="318992" y="60579"/>
                  </a:lnTo>
                  <a:cubicBezTo>
                    <a:pt x="320516" y="62293"/>
                    <a:pt x="322040" y="64008"/>
                    <a:pt x="323564" y="65818"/>
                  </a:cubicBezTo>
                  <a:lnTo>
                    <a:pt x="293179" y="91249"/>
                  </a:lnTo>
                  <a:close/>
                  <a:moveTo>
                    <a:pt x="75724" y="87440"/>
                  </a:moveTo>
                  <a:lnTo>
                    <a:pt x="46196" y="61055"/>
                  </a:lnTo>
                  <a:cubicBezTo>
                    <a:pt x="47720" y="59341"/>
                    <a:pt x="49339" y="57626"/>
                    <a:pt x="50959" y="55912"/>
                  </a:cubicBezTo>
                  <a:lnTo>
                    <a:pt x="79439" y="83439"/>
                  </a:lnTo>
                  <a:cubicBezTo>
                    <a:pt x="78200" y="84772"/>
                    <a:pt x="76962" y="86106"/>
                    <a:pt x="75724" y="87440"/>
                  </a:cubicBezTo>
                  <a:close/>
                  <a:moveTo>
                    <a:pt x="246221" y="54293"/>
                  </a:moveTo>
                  <a:cubicBezTo>
                    <a:pt x="244602" y="53530"/>
                    <a:pt x="242888" y="52673"/>
                    <a:pt x="241268" y="52007"/>
                  </a:cubicBezTo>
                  <a:lnTo>
                    <a:pt x="257366" y="15811"/>
                  </a:lnTo>
                  <a:cubicBezTo>
                    <a:pt x="259461" y="16764"/>
                    <a:pt x="261651" y="17716"/>
                    <a:pt x="263747" y="18764"/>
                  </a:cubicBezTo>
                  <a:lnTo>
                    <a:pt x="246221" y="54293"/>
                  </a:lnTo>
                  <a:close/>
                  <a:moveTo>
                    <a:pt x="123920" y="52197"/>
                  </a:moveTo>
                  <a:lnTo>
                    <a:pt x="107632" y="16097"/>
                  </a:lnTo>
                  <a:cubicBezTo>
                    <a:pt x="109728" y="15145"/>
                    <a:pt x="111919" y="14192"/>
                    <a:pt x="114014" y="13335"/>
                  </a:cubicBezTo>
                  <a:lnTo>
                    <a:pt x="128873" y="50101"/>
                  </a:lnTo>
                  <a:cubicBezTo>
                    <a:pt x="127254" y="50673"/>
                    <a:pt x="125539" y="51435"/>
                    <a:pt x="123920" y="52197"/>
                  </a:cubicBezTo>
                  <a:close/>
                  <a:moveTo>
                    <a:pt x="188309" y="39719"/>
                  </a:moveTo>
                  <a:cubicBezTo>
                    <a:pt x="186500" y="39624"/>
                    <a:pt x="184690" y="39624"/>
                    <a:pt x="182880" y="39624"/>
                  </a:cubicBezTo>
                  <a:lnTo>
                    <a:pt x="182404" y="39624"/>
                  </a:lnTo>
                  <a:lnTo>
                    <a:pt x="182118" y="0"/>
                  </a:lnTo>
                  <a:lnTo>
                    <a:pt x="182880" y="0"/>
                  </a:lnTo>
                  <a:cubicBezTo>
                    <a:pt x="185261" y="0"/>
                    <a:pt x="187547" y="0"/>
                    <a:pt x="189833" y="95"/>
                  </a:cubicBezTo>
                  <a:lnTo>
                    <a:pt x="188309" y="39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6950213-2B08-4EC0-A815-654A7D8E9B90}"/>
                </a:ext>
              </a:extLst>
            </p:cNvPr>
            <p:cNvSpPr/>
            <p:nvPr/>
          </p:nvSpPr>
          <p:spPr>
            <a:xfrm>
              <a:off x="7752683" y="2193988"/>
              <a:ext cx="233457" cy="231076"/>
            </a:xfrm>
            <a:custGeom>
              <a:avLst/>
              <a:gdLst>
                <a:gd name="connsiteX0" fmla="*/ 149733 w 233457"/>
                <a:gd name="connsiteY0" fmla="*/ 231077 h 231076"/>
                <a:gd name="connsiteX1" fmla="*/ 138493 w 233457"/>
                <a:gd name="connsiteY1" fmla="*/ 193072 h 231076"/>
                <a:gd name="connsiteX2" fmla="*/ 143256 w 233457"/>
                <a:gd name="connsiteY2" fmla="*/ 191548 h 231076"/>
                <a:gd name="connsiteX3" fmla="*/ 156877 w 233457"/>
                <a:gd name="connsiteY3" fmla="*/ 228791 h 231076"/>
                <a:gd name="connsiteX4" fmla="*/ 149733 w 233457"/>
                <a:gd name="connsiteY4" fmla="*/ 231077 h 231076"/>
                <a:gd name="connsiteX5" fmla="*/ 76105 w 233457"/>
                <a:gd name="connsiteY5" fmla="*/ 228886 h 231076"/>
                <a:gd name="connsiteX6" fmla="*/ 69152 w 233457"/>
                <a:gd name="connsiteY6" fmla="*/ 226124 h 231076"/>
                <a:gd name="connsiteX7" fmla="*/ 84963 w 233457"/>
                <a:gd name="connsiteY7" fmla="*/ 189738 h 231076"/>
                <a:gd name="connsiteX8" fmla="*/ 89631 w 233457"/>
                <a:gd name="connsiteY8" fmla="*/ 191548 h 231076"/>
                <a:gd name="connsiteX9" fmla="*/ 76105 w 233457"/>
                <a:gd name="connsiteY9" fmla="*/ 228886 h 231076"/>
                <a:gd name="connsiteX10" fmla="*/ 214503 w 233457"/>
                <a:gd name="connsiteY10" fmla="*/ 183166 h 231076"/>
                <a:gd name="connsiteX11" fmla="*/ 181451 w 233457"/>
                <a:gd name="connsiteY11" fmla="*/ 161258 h 231076"/>
                <a:gd name="connsiteX12" fmla="*/ 184118 w 233457"/>
                <a:gd name="connsiteY12" fmla="*/ 157067 h 231076"/>
                <a:gd name="connsiteX13" fmla="*/ 218408 w 233457"/>
                <a:gd name="connsiteY13" fmla="*/ 176879 h 231076"/>
                <a:gd name="connsiteX14" fmla="*/ 214503 w 233457"/>
                <a:gd name="connsiteY14" fmla="*/ 183166 h 231076"/>
                <a:gd name="connsiteX15" fmla="*/ 14288 w 233457"/>
                <a:gd name="connsiteY15" fmla="*/ 177165 h 231076"/>
                <a:gd name="connsiteX16" fmla="*/ 10763 w 233457"/>
                <a:gd name="connsiteY16" fmla="*/ 170593 h 231076"/>
                <a:gd name="connsiteX17" fmla="*/ 46197 w 233457"/>
                <a:gd name="connsiteY17" fmla="*/ 152876 h 231076"/>
                <a:gd name="connsiteX18" fmla="*/ 48578 w 233457"/>
                <a:gd name="connsiteY18" fmla="*/ 157258 h 231076"/>
                <a:gd name="connsiteX19" fmla="*/ 14288 w 233457"/>
                <a:gd name="connsiteY19" fmla="*/ 177165 h 231076"/>
                <a:gd name="connsiteX20" fmla="*/ 194024 w 233457"/>
                <a:gd name="connsiteY20" fmla="*/ 109157 h 231076"/>
                <a:gd name="connsiteX21" fmla="*/ 193357 w 233457"/>
                <a:gd name="connsiteY21" fmla="*/ 104299 h 231076"/>
                <a:gd name="connsiteX22" fmla="*/ 232410 w 233457"/>
                <a:gd name="connsiteY22" fmla="*/ 97441 h 231076"/>
                <a:gd name="connsiteX23" fmla="*/ 233458 w 233457"/>
                <a:gd name="connsiteY23" fmla="*/ 104870 h 231076"/>
                <a:gd name="connsiteX24" fmla="*/ 194024 w 233457"/>
                <a:gd name="connsiteY24" fmla="*/ 109157 h 231076"/>
                <a:gd name="connsiteX25" fmla="*/ 39053 w 233457"/>
                <a:gd name="connsiteY25" fmla="*/ 104585 h 231076"/>
                <a:gd name="connsiteX26" fmla="*/ 0 w 233457"/>
                <a:gd name="connsiteY26" fmla="*/ 97822 h 231076"/>
                <a:gd name="connsiteX27" fmla="*/ 1524 w 233457"/>
                <a:gd name="connsiteY27" fmla="*/ 90488 h 231076"/>
                <a:gd name="connsiteX28" fmla="*/ 40100 w 233457"/>
                <a:gd name="connsiteY28" fmla="*/ 99632 h 231076"/>
                <a:gd name="connsiteX29" fmla="*/ 39053 w 233457"/>
                <a:gd name="connsiteY29" fmla="*/ 104585 h 231076"/>
                <a:gd name="connsiteX30" fmla="*/ 170212 w 233457"/>
                <a:gd name="connsiteY30" fmla="*/ 61246 h 231076"/>
                <a:gd name="connsiteX31" fmla="*/ 166497 w 233457"/>
                <a:gd name="connsiteY31" fmla="*/ 57912 h 231076"/>
                <a:gd name="connsiteX32" fmla="*/ 191929 w 233457"/>
                <a:gd name="connsiteY32" fmla="*/ 27527 h 231076"/>
                <a:gd name="connsiteX33" fmla="*/ 197548 w 233457"/>
                <a:gd name="connsiteY33" fmla="*/ 32480 h 231076"/>
                <a:gd name="connsiteX34" fmla="*/ 170212 w 233457"/>
                <a:gd name="connsiteY34" fmla="*/ 61246 h 231076"/>
                <a:gd name="connsiteX35" fmla="*/ 65723 w 233457"/>
                <a:gd name="connsiteY35" fmla="*/ 58103 h 231076"/>
                <a:gd name="connsiteX36" fmla="*/ 40100 w 233457"/>
                <a:gd name="connsiteY36" fmla="*/ 27813 h 231076"/>
                <a:gd name="connsiteX37" fmla="*/ 45911 w 233457"/>
                <a:gd name="connsiteY37" fmla="*/ 23146 h 231076"/>
                <a:gd name="connsiteX38" fmla="*/ 69532 w 233457"/>
                <a:gd name="connsiteY38" fmla="*/ 54959 h 231076"/>
                <a:gd name="connsiteX39" fmla="*/ 65723 w 233457"/>
                <a:gd name="connsiteY39" fmla="*/ 58103 h 231076"/>
                <a:gd name="connsiteX40" fmla="*/ 121253 w 233457"/>
                <a:gd name="connsiteY40" fmla="*/ 39815 h 231076"/>
                <a:gd name="connsiteX41" fmla="*/ 116300 w 233457"/>
                <a:gd name="connsiteY41" fmla="*/ 39624 h 231076"/>
                <a:gd name="connsiteX42" fmla="*/ 115919 w 233457"/>
                <a:gd name="connsiteY42" fmla="*/ 39624 h 231076"/>
                <a:gd name="connsiteX43" fmla="*/ 115919 w 233457"/>
                <a:gd name="connsiteY43" fmla="*/ 0 h 231076"/>
                <a:gd name="connsiteX44" fmla="*/ 116300 w 233457"/>
                <a:gd name="connsiteY44" fmla="*/ 0 h 231076"/>
                <a:gd name="connsiteX45" fmla="*/ 123730 w 233457"/>
                <a:gd name="connsiteY45" fmla="*/ 191 h 231076"/>
                <a:gd name="connsiteX46" fmla="*/ 121253 w 233457"/>
                <a:gd name="connsiteY46" fmla="*/ 39815 h 23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33457" h="231076">
                  <a:moveTo>
                    <a:pt x="149733" y="231077"/>
                  </a:moveTo>
                  <a:lnTo>
                    <a:pt x="138493" y="193072"/>
                  </a:lnTo>
                  <a:cubicBezTo>
                    <a:pt x="140113" y="192596"/>
                    <a:pt x="141637" y="192119"/>
                    <a:pt x="143256" y="191548"/>
                  </a:cubicBezTo>
                  <a:lnTo>
                    <a:pt x="156877" y="228791"/>
                  </a:lnTo>
                  <a:cubicBezTo>
                    <a:pt x="154496" y="229553"/>
                    <a:pt x="152115" y="230315"/>
                    <a:pt x="149733" y="231077"/>
                  </a:cubicBezTo>
                  <a:close/>
                  <a:moveTo>
                    <a:pt x="76105" y="228886"/>
                  </a:moveTo>
                  <a:cubicBezTo>
                    <a:pt x="73819" y="228029"/>
                    <a:pt x="71438" y="227076"/>
                    <a:pt x="69152" y="226124"/>
                  </a:cubicBezTo>
                  <a:lnTo>
                    <a:pt x="84963" y="189738"/>
                  </a:lnTo>
                  <a:cubicBezTo>
                    <a:pt x="86487" y="190405"/>
                    <a:pt x="88011" y="190976"/>
                    <a:pt x="89631" y="191548"/>
                  </a:cubicBezTo>
                  <a:lnTo>
                    <a:pt x="76105" y="228886"/>
                  </a:lnTo>
                  <a:close/>
                  <a:moveTo>
                    <a:pt x="214503" y="183166"/>
                  </a:moveTo>
                  <a:lnTo>
                    <a:pt x="181451" y="161258"/>
                  </a:lnTo>
                  <a:cubicBezTo>
                    <a:pt x="182404" y="159925"/>
                    <a:pt x="183261" y="158496"/>
                    <a:pt x="184118" y="157067"/>
                  </a:cubicBezTo>
                  <a:lnTo>
                    <a:pt x="218408" y="176879"/>
                  </a:lnTo>
                  <a:cubicBezTo>
                    <a:pt x="217170" y="178880"/>
                    <a:pt x="215932" y="181070"/>
                    <a:pt x="214503" y="183166"/>
                  </a:cubicBezTo>
                  <a:close/>
                  <a:moveTo>
                    <a:pt x="14288" y="177165"/>
                  </a:moveTo>
                  <a:cubicBezTo>
                    <a:pt x="13049" y="175070"/>
                    <a:pt x="11811" y="172784"/>
                    <a:pt x="10763" y="170593"/>
                  </a:cubicBezTo>
                  <a:lnTo>
                    <a:pt x="46197" y="152876"/>
                  </a:lnTo>
                  <a:cubicBezTo>
                    <a:pt x="46958" y="154400"/>
                    <a:pt x="47720" y="155829"/>
                    <a:pt x="48578" y="157258"/>
                  </a:cubicBezTo>
                  <a:lnTo>
                    <a:pt x="14288" y="177165"/>
                  </a:lnTo>
                  <a:close/>
                  <a:moveTo>
                    <a:pt x="194024" y="109157"/>
                  </a:moveTo>
                  <a:cubicBezTo>
                    <a:pt x="193834" y="107537"/>
                    <a:pt x="193643" y="105823"/>
                    <a:pt x="193357" y="104299"/>
                  </a:cubicBezTo>
                  <a:lnTo>
                    <a:pt x="232410" y="97441"/>
                  </a:lnTo>
                  <a:cubicBezTo>
                    <a:pt x="232886" y="99917"/>
                    <a:pt x="233172" y="102394"/>
                    <a:pt x="233458" y="104870"/>
                  </a:cubicBezTo>
                  <a:lnTo>
                    <a:pt x="194024" y="109157"/>
                  </a:lnTo>
                  <a:close/>
                  <a:moveTo>
                    <a:pt x="39053" y="104585"/>
                  </a:moveTo>
                  <a:lnTo>
                    <a:pt x="0" y="97822"/>
                  </a:lnTo>
                  <a:cubicBezTo>
                    <a:pt x="381" y="95345"/>
                    <a:pt x="953" y="92964"/>
                    <a:pt x="1524" y="90488"/>
                  </a:cubicBezTo>
                  <a:lnTo>
                    <a:pt x="40100" y="99632"/>
                  </a:lnTo>
                  <a:cubicBezTo>
                    <a:pt x="39719" y="101251"/>
                    <a:pt x="39338" y="102870"/>
                    <a:pt x="39053" y="104585"/>
                  </a:cubicBezTo>
                  <a:close/>
                  <a:moveTo>
                    <a:pt x="170212" y="61246"/>
                  </a:moveTo>
                  <a:cubicBezTo>
                    <a:pt x="168973" y="60103"/>
                    <a:pt x="167735" y="58960"/>
                    <a:pt x="166497" y="57912"/>
                  </a:cubicBezTo>
                  <a:lnTo>
                    <a:pt x="191929" y="27527"/>
                  </a:lnTo>
                  <a:cubicBezTo>
                    <a:pt x="193834" y="29147"/>
                    <a:pt x="195739" y="30766"/>
                    <a:pt x="197548" y="32480"/>
                  </a:cubicBezTo>
                  <a:lnTo>
                    <a:pt x="170212" y="61246"/>
                  </a:lnTo>
                  <a:close/>
                  <a:moveTo>
                    <a:pt x="65723" y="58103"/>
                  </a:moveTo>
                  <a:lnTo>
                    <a:pt x="40100" y="27813"/>
                  </a:lnTo>
                  <a:cubicBezTo>
                    <a:pt x="42006" y="26194"/>
                    <a:pt x="43910" y="24670"/>
                    <a:pt x="45911" y="23146"/>
                  </a:cubicBezTo>
                  <a:lnTo>
                    <a:pt x="69532" y="54959"/>
                  </a:lnTo>
                  <a:cubicBezTo>
                    <a:pt x="68294" y="56007"/>
                    <a:pt x="66961" y="57055"/>
                    <a:pt x="65723" y="58103"/>
                  </a:cubicBezTo>
                  <a:close/>
                  <a:moveTo>
                    <a:pt x="121253" y="39815"/>
                  </a:moveTo>
                  <a:cubicBezTo>
                    <a:pt x="119634" y="39719"/>
                    <a:pt x="117920" y="39624"/>
                    <a:pt x="116300" y="39624"/>
                  </a:cubicBezTo>
                  <a:lnTo>
                    <a:pt x="115919" y="39624"/>
                  </a:lnTo>
                  <a:lnTo>
                    <a:pt x="115919" y="0"/>
                  </a:lnTo>
                  <a:lnTo>
                    <a:pt x="116300" y="0"/>
                  </a:lnTo>
                  <a:cubicBezTo>
                    <a:pt x="118777" y="0"/>
                    <a:pt x="121253" y="95"/>
                    <a:pt x="123730" y="191"/>
                  </a:cubicBezTo>
                  <a:lnTo>
                    <a:pt x="121253" y="39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8" name="图形 2">
            <a:extLst>
              <a:ext uri="{FF2B5EF4-FFF2-40B4-BE49-F238E27FC236}">
                <a16:creationId xmlns:a16="http://schemas.microsoft.com/office/drawing/2014/main" id="{0CF5DAD9-C6B2-488A-9ACF-E9EB8806300F}"/>
              </a:ext>
            </a:extLst>
          </p:cNvPr>
          <p:cNvGrpSpPr/>
          <p:nvPr/>
        </p:nvGrpSpPr>
        <p:grpSpPr>
          <a:xfrm rot="5400000" flipV="1">
            <a:off x="8943522" y="987229"/>
            <a:ext cx="267606" cy="793750"/>
            <a:chOff x="7337964" y="3670458"/>
            <a:chExt cx="170687" cy="510158"/>
          </a:xfrm>
          <a:gradFill>
            <a:gsLst>
              <a:gs pos="0">
                <a:srgbClr val="00BCD4">
                  <a:alpha val="21000"/>
                </a:srgbClr>
              </a:gs>
              <a:gs pos="100000">
                <a:srgbClr val="4CEBFF"/>
              </a:gs>
            </a:gsLst>
            <a:lin ang="16200000" scaled="1"/>
          </a:gradFill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F7C4342-365A-4DF7-9890-84DF45DC2EE0}"/>
                </a:ext>
              </a:extLst>
            </p:cNvPr>
            <p:cNvSpPr/>
            <p:nvPr/>
          </p:nvSpPr>
          <p:spPr>
            <a:xfrm>
              <a:off x="7472076" y="367045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2E9E366-8A7D-4E5D-84A5-9D44D1FF281F}"/>
                </a:ext>
              </a:extLst>
            </p:cNvPr>
            <p:cNvSpPr/>
            <p:nvPr/>
          </p:nvSpPr>
          <p:spPr>
            <a:xfrm>
              <a:off x="7438548" y="367045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8915DC2-563B-4B70-BC4C-D30C336EAE43}"/>
                </a:ext>
              </a:extLst>
            </p:cNvPr>
            <p:cNvSpPr/>
            <p:nvPr/>
          </p:nvSpPr>
          <p:spPr>
            <a:xfrm>
              <a:off x="7405020" y="367045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CDA0A43A-6A06-4DB7-9174-6D7D25BD11F6}"/>
                </a:ext>
              </a:extLst>
            </p:cNvPr>
            <p:cNvSpPr/>
            <p:nvPr/>
          </p:nvSpPr>
          <p:spPr>
            <a:xfrm>
              <a:off x="7371492" y="367045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7883A8B-926C-4469-AFE3-41B9B23B29D6}"/>
                </a:ext>
              </a:extLst>
            </p:cNvPr>
            <p:cNvSpPr/>
            <p:nvPr/>
          </p:nvSpPr>
          <p:spPr>
            <a:xfrm>
              <a:off x="7337964" y="367045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F8FA0443-B493-4CEB-8A21-7C9EC31CB417}"/>
              </a:ext>
            </a:extLst>
          </p:cNvPr>
          <p:cNvSpPr/>
          <p:nvPr/>
        </p:nvSpPr>
        <p:spPr>
          <a:xfrm flipH="1">
            <a:off x="3114675" y="3596863"/>
            <a:ext cx="59626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商务报告  </a:t>
            </a:r>
            <a:r>
              <a:rPr lang="en-US" altLang="zh-CN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/  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项目展示  </a:t>
            </a:r>
            <a:r>
              <a:rPr lang="en-US" altLang="zh-CN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/  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工作总结  </a:t>
            </a:r>
            <a:r>
              <a:rPr lang="en-US" altLang="zh-CN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/  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产品推介  </a:t>
            </a:r>
            <a:r>
              <a:rPr lang="en-US" altLang="zh-CN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/  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95000"/>
                        <a:lumOff val="5000"/>
                        <a:alpha val="48000"/>
                      </a:schemeClr>
                    </a:gs>
                    <a:gs pos="100000">
                      <a:srgbClr val="4CEBFF"/>
                    </a:gs>
                  </a:gsLst>
                  <a:lin ang="16200000" scaled="1"/>
                </a:gradFill>
                <a:cs typeface="+mn-ea"/>
                <a:sym typeface="+mn-lt"/>
              </a:rPr>
              <a:t>发布会</a:t>
            </a:r>
          </a:p>
        </p:txBody>
      </p:sp>
      <p:sp>
        <p:nvSpPr>
          <p:cNvPr id="145" name="PA_圆角矩形 7">
            <a:extLst>
              <a:ext uri="{FF2B5EF4-FFF2-40B4-BE49-F238E27FC236}">
                <a16:creationId xmlns:a16="http://schemas.microsoft.com/office/drawing/2014/main" id="{A7F2E94F-D5C5-4E85-BB28-880EF849B6A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0800000">
            <a:off x="2861493" y="3428999"/>
            <a:ext cx="6340799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CEBFF">
                  <a:alpha val="9000"/>
                </a:srgbClr>
              </a:gs>
              <a:gs pos="75000">
                <a:srgbClr val="4CEBFF">
                  <a:alpha val="0"/>
                </a:srgbClr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7721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41CC8F4-D203-4264-9477-E4249F722D88}"/>
              </a:ext>
            </a:extLst>
          </p:cNvPr>
          <p:cNvSpPr txBox="1"/>
          <p:nvPr/>
        </p:nvSpPr>
        <p:spPr>
          <a:xfrm>
            <a:off x="1475656" y="1923678"/>
            <a:ext cx="34251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565499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26">
            <a:extLst>
              <a:ext uri="{FF2B5EF4-FFF2-40B4-BE49-F238E27FC236}">
                <a16:creationId xmlns:a16="http://schemas.microsoft.com/office/drawing/2014/main" id="{ADBBB953-4874-4919-BD70-25939B34F7F3}"/>
              </a:ext>
            </a:extLst>
          </p:cNvPr>
          <p:cNvGrpSpPr/>
          <p:nvPr/>
        </p:nvGrpSpPr>
        <p:grpSpPr>
          <a:xfrm>
            <a:off x="6060780" y="1625847"/>
            <a:ext cx="7227528" cy="4551720"/>
            <a:chOff x="9739313" y="1489219"/>
            <a:chExt cx="11564044" cy="7282753"/>
          </a:xfrm>
        </p:grpSpPr>
        <p:grpSp>
          <p:nvGrpSpPr>
            <p:cNvPr id="39" name="Group 18">
              <a:extLst>
                <a:ext uri="{FF2B5EF4-FFF2-40B4-BE49-F238E27FC236}">
                  <a16:creationId xmlns:a16="http://schemas.microsoft.com/office/drawing/2014/main" id="{4B8EAF3A-B9DE-410B-AC53-1C6A50739EFC}"/>
                </a:ext>
              </a:extLst>
            </p:cNvPr>
            <p:cNvGrpSpPr/>
            <p:nvPr/>
          </p:nvGrpSpPr>
          <p:grpSpPr>
            <a:xfrm>
              <a:off x="9739313" y="1489219"/>
              <a:ext cx="11564043" cy="748955"/>
              <a:chOff x="3179886" y="2083564"/>
              <a:chExt cx="5702858" cy="369350"/>
            </a:xfrm>
          </p:grpSpPr>
          <p:sp>
            <p:nvSpPr>
              <p:cNvPr id="41" name="Round Same Side Corner Rectangle 1">
                <a:extLst>
                  <a:ext uri="{FF2B5EF4-FFF2-40B4-BE49-F238E27FC236}">
                    <a16:creationId xmlns:a16="http://schemas.microsoft.com/office/drawing/2014/main" id="{00724966-A880-4828-AF25-F8F24062BE3D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528" dirty="0">
                  <a:cs typeface="+mn-ea"/>
                  <a:sym typeface="+mn-lt"/>
                </a:endParaRPr>
              </a:p>
            </p:txBody>
          </p:sp>
          <p:grpSp>
            <p:nvGrpSpPr>
              <p:cNvPr id="42" name="Group 21">
                <a:extLst>
                  <a:ext uri="{FF2B5EF4-FFF2-40B4-BE49-F238E27FC236}">
                    <a16:creationId xmlns:a16="http://schemas.microsoft.com/office/drawing/2014/main" id="{CB79B206-9AB7-4296-A0E9-6A28E49C225C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43" name="Oval 22">
                  <a:extLst>
                    <a:ext uri="{FF2B5EF4-FFF2-40B4-BE49-F238E27FC236}">
                      <a16:creationId xmlns:a16="http://schemas.microsoft.com/office/drawing/2014/main" id="{6EA08FEA-FB2F-4C21-89CB-5B12C00E6D8E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528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Oval 23">
                  <a:extLst>
                    <a:ext uri="{FF2B5EF4-FFF2-40B4-BE49-F238E27FC236}">
                      <a16:creationId xmlns:a16="http://schemas.microsoft.com/office/drawing/2014/main" id="{C8BD6FA3-9762-43A9-AF98-B7C20DC15BD3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528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Oval 24">
                  <a:extLst>
                    <a:ext uri="{FF2B5EF4-FFF2-40B4-BE49-F238E27FC236}">
                      <a16:creationId xmlns:a16="http://schemas.microsoft.com/office/drawing/2014/main" id="{E42CB380-3180-4D5F-908C-3FE1987C30F2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528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0" name="Freeform: Shape 25">
              <a:extLst>
                <a:ext uri="{FF2B5EF4-FFF2-40B4-BE49-F238E27FC236}">
                  <a16:creationId xmlns:a16="http://schemas.microsoft.com/office/drawing/2014/main" id="{F057F45C-B325-407A-8939-7FCAA9F1A152}"/>
                </a:ext>
              </a:extLst>
            </p:cNvPr>
            <p:cNvSpPr/>
            <p:nvPr/>
          </p:nvSpPr>
          <p:spPr>
            <a:xfrm>
              <a:off x="9739313" y="2238174"/>
              <a:ext cx="11564044" cy="6533798"/>
            </a:xfrm>
            <a:custGeom>
              <a:avLst/>
              <a:gdLst>
                <a:gd name="connsiteX0" fmla="*/ 0 w 11564044"/>
                <a:gd name="connsiteY0" fmla="*/ 0 h 6533798"/>
                <a:gd name="connsiteX1" fmla="*/ 11564044 w 11564044"/>
                <a:gd name="connsiteY1" fmla="*/ 0 h 6533798"/>
                <a:gd name="connsiteX2" fmla="*/ 11564044 w 11564044"/>
                <a:gd name="connsiteY2" fmla="*/ 6533798 h 6533798"/>
                <a:gd name="connsiteX3" fmla="*/ 0 w 11564044"/>
                <a:gd name="connsiteY3" fmla="*/ 6533798 h 6533798"/>
                <a:gd name="connsiteX4" fmla="*/ 0 w 11564044"/>
                <a:gd name="connsiteY4" fmla="*/ 0 h 653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64044" h="6533798">
                  <a:moveTo>
                    <a:pt x="0" y="0"/>
                  </a:moveTo>
                  <a:lnTo>
                    <a:pt x="11564044" y="0"/>
                  </a:lnTo>
                  <a:lnTo>
                    <a:pt x="11564044" y="6533798"/>
                  </a:lnTo>
                  <a:lnTo>
                    <a:pt x="0" y="6533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1270000" sx="90000" sy="90000" algn="ct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528">
                <a:cs typeface="+mn-ea"/>
                <a:sym typeface="+mn-lt"/>
              </a:endParaRPr>
            </a:p>
          </p:txBody>
        </p:sp>
      </p:grpSp>
      <p:pic>
        <p:nvPicPr>
          <p:cNvPr id="71" name="图片占位符 3">
            <a:extLst>
              <a:ext uri="{FF2B5EF4-FFF2-40B4-BE49-F238E27FC236}">
                <a16:creationId xmlns:a16="http://schemas.microsoft.com/office/drawing/2014/main" id="{34ACC673-7B98-4E28-A784-7E9ED8C381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4899" y="2358408"/>
            <a:ext cx="2316859" cy="1650261"/>
          </a:xfrm>
          <a:custGeom>
            <a:avLst/>
            <a:gdLst>
              <a:gd name="connsiteX0" fmla="*/ 242047 w 4274810"/>
              <a:gd name="connsiteY0" fmla="*/ 0 h 2640419"/>
              <a:gd name="connsiteX1" fmla="*/ 4032763 w 4274810"/>
              <a:gd name="connsiteY1" fmla="*/ 0 h 2640419"/>
              <a:gd name="connsiteX2" fmla="*/ 4274810 w 4274810"/>
              <a:gd name="connsiteY2" fmla="*/ 242047 h 2640419"/>
              <a:gd name="connsiteX3" fmla="*/ 4274810 w 4274810"/>
              <a:gd name="connsiteY3" fmla="*/ 2398372 h 2640419"/>
              <a:gd name="connsiteX4" fmla="*/ 4032763 w 4274810"/>
              <a:gd name="connsiteY4" fmla="*/ 2640419 h 2640419"/>
              <a:gd name="connsiteX5" fmla="*/ 242047 w 4274810"/>
              <a:gd name="connsiteY5" fmla="*/ 2640419 h 2640419"/>
              <a:gd name="connsiteX6" fmla="*/ 0 w 4274810"/>
              <a:gd name="connsiteY6" fmla="*/ 2398372 h 2640419"/>
              <a:gd name="connsiteX7" fmla="*/ 0 w 4274810"/>
              <a:gd name="connsiteY7" fmla="*/ 242047 h 2640419"/>
              <a:gd name="connsiteX8" fmla="*/ 242047 w 4274810"/>
              <a:gd name="connsiteY8" fmla="*/ 0 h 2640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4810" h="2640419">
                <a:moveTo>
                  <a:pt x="242047" y="0"/>
                </a:moveTo>
                <a:lnTo>
                  <a:pt x="4032763" y="0"/>
                </a:lnTo>
                <a:cubicBezTo>
                  <a:pt x="4166442" y="0"/>
                  <a:pt x="4274810" y="108368"/>
                  <a:pt x="4274810" y="242047"/>
                </a:cubicBezTo>
                <a:lnTo>
                  <a:pt x="4274810" y="2398372"/>
                </a:lnTo>
                <a:cubicBezTo>
                  <a:pt x="4274810" y="2532051"/>
                  <a:pt x="4166442" y="2640419"/>
                  <a:pt x="4032763" y="2640419"/>
                </a:cubicBezTo>
                <a:lnTo>
                  <a:pt x="242047" y="2640419"/>
                </a:lnTo>
                <a:cubicBezTo>
                  <a:pt x="108368" y="2640419"/>
                  <a:pt x="0" y="2532051"/>
                  <a:pt x="0" y="2398372"/>
                </a:cubicBezTo>
                <a:lnTo>
                  <a:pt x="0" y="242047"/>
                </a:lnTo>
                <a:cubicBezTo>
                  <a:pt x="0" y="108368"/>
                  <a:pt x="108368" y="0"/>
                  <a:pt x="242047" y="0"/>
                </a:cubicBezTo>
                <a:close/>
              </a:path>
            </a:pathLst>
          </a:custGeom>
        </p:spPr>
      </p:pic>
      <p:pic>
        <p:nvPicPr>
          <p:cNvPr id="72" name="图片占位符 7">
            <a:extLst>
              <a:ext uri="{FF2B5EF4-FFF2-40B4-BE49-F238E27FC236}">
                <a16:creationId xmlns:a16="http://schemas.microsoft.com/office/drawing/2014/main" id="{7DE8A63B-B799-4A7E-BE58-830C915057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5346" y="2358408"/>
            <a:ext cx="2475391" cy="1650261"/>
          </a:xfrm>
          <a:custGeom>
            <a:avLst/>
            <a:gdLst>
              <a:gd name="connsiteX0" fmla="*/ 242047 w 4274810"/>
              <a:gd name="connsiteY0" fmla="*/ 0 h 2640419"/>
              <a:gd name="connsiteX1" fmla="*/ 4032763 w 4274810"/>
              <a:gd name="connsiteY1" fmla="*/ 0 h 2640419"/>
              <a:gd name="connsiteX2" fmla="*/ 4274810 w 4274810"/>
              <a:gd name="connsiteY2" fmla="*/ 242047 h 2640419"/>
              <a:gd name="connsiteX3" fmla="*/ 4274810 w 4274810"/>
              <a:gd name="connsiteY3" fmla="*/ 2398372 h 2640419"/>
              <a:gd name="connsiteX4" fmla="*/ 4032763 w 4274810"/>
              <a:gd name="connsiteY4" fmla="*/ 2640419 h 2640419"/>
              <a:gd name="connsiteX5" fmla="*/ 242047 w 4274810"/>
              <a:gd name="connsiteY5" fmla="*/ 2640419 h 2640419"/>
              <a:gd name="connsiteX6" fmla="*/ 0 w 4274810"/>
              <a:gd name="connsiteY6" fmla="*/ 2398372 h 2640419"/>
              <a:gd name="connsiteX7" fmla="*/ 0 w 4274810"/>
              <a:gd name="connsiteY7" fmla="*/ 242047 h 2640419"/>
              <a:gd name="connsiteX8" fmla="*/ 242047 w 4274810"/>
              <a:gd name="connsiteY8" fmla="*/ 0 h 2640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4810" h="2640419">
                <a:moveTo>
                  <a:pt x="242047" y="0"/>
                </a:moveTo>
                <a:lnTo>
                  <a:pt x="4032763" y="0"/>
                </a:lnTo>
                <a:cubicBezTo>
                  <a:pt x="4166442" y="0"/>
                  <a:pt x="4274810" y="108368"/>
                  <a:pt x="4274810" y="242047"/>
                </a:cubicBezTo>
                <a:lnTo>
                  <a:pt x="4274810" y="2398372"/>
                </a:lnTo>
                <a:cubicBezTo>
                  <a:pt x="4274810" y="2532051"/>
                  <a:pt x="4166442" y="2640419"/>
                  <a:pt x="4032763" y="2640419"/>
                </a:cubicBezTo>
                <a:lnTo>
                  <a:pt x="242047" y="2640419"/>
                </a:lnTo>
                <a:cubicBezTo>
                  <a:pt x="108368" y="2640419"/>
                  <a:pt x="0" y="2532051"/>
                  <a:pt x="0" y="2398372"/>
                </a:cubicBezTo>
                <a:lnTo>
                  <a:pt x="0" y="242047"/>
                </a:lnTo>
                <a:cubicBezTo>
                  <a:pt x="0" y="108368"/>
                  <a:pt x="108368" y="0"/>
                  <a:pt x="242047" y="0"/>
                </a:cubicBezTo>
                <a:close/>
              </a:path>
            </a:pathLst>
          </a:custGeom>
        </p:spPr>
      </p:pic>
      <p:pic>
        <p:nvPicPr>
          <p:cNvPr id="73" name="图片占位符 12">
            <a:extLst>
              <a:ext uri="{FF2B5EF4-FFF2-40B4-BE49-F238E27FC236}">
                <a16:creationId xmlns:a16="http://schemas.microsoft.com/office/drawing/2014/main" id="{8F2D1293-7574-479E-A90C-308D2FCEF4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5633" y="4256206"/>
            <a:ext cx="2475391" cy="1650261"/>
          </a:xfrm>
          <a:custGeom>
            <a:avLst/>
            <a:gdLst>
              <a:gd name="connsiteX0" fmla="*/ 242047 w 4274810"/>
              <a:gd name="connsiteY0" fmla="*/ 0 h 2640419"/>
              <a:gd name="connsiteX1" fmla="*/ 4032763 w 4274810"/>
              <a:gd name="connsiteY1" fmla="*/ 0 h 2640419"/>
              <a:gd name="connsiteX2" fmla="*/ 4274810 w 4274810"/>
              <a:gd name="connsiteY2" fmla="*/ 242047 h 2640419"/>
              <a:gd name="connsiteX3" fmla="*/ 4274810 w 4274810"/>
              <a:gd name="connsiteY3" fmla="*/ 2398372 h 2640419"/>
              <a:gd name="connsiteX4" fmla="*/ 4032763 w 4274810"/>
              <a:gd name="connsiteY4" fmla="*/ 2640419 h 2640419"/>
              <a:gd name="connsiteX5" fmla="*/ 242047 w 4274810"/>
              <a:gd name="connsiteY5" fmla="*/ 2640419 h 2640419"/>
              <a:gd name="connsiteX6" fmla="*/ 0 w 4274810"/>
              <a:gd name="connsiteY6" fmla="*/ 2398372 h 2640419"/>
              <a:gd name="connsiteX7" fmla="*/ 0 w 4274810"/>
              <a:gd name="connsiteY7" fmla="*/ 242047 h 2640419"/>
              <a:gd name="connsiteX8" fmla="*/ 242047 w 4274810"/>
              <a:gd name="connsiteY8" fmla="*/ 0 h 2640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4810" h="2640419">
                <a:moveTo>
                  <a:pt x="242047" y="0"/>
                </a:moveTo>
                <a:lnTo>
                  <a:pt x="4032763" y="0"/>
                </a:lnTo>
                <a:cubicBezTo>
                  <a:pt x="4166442" y="0"/>
                  <a:pt x="4274810" y="108368"/>
                  <a:pt x="4274810" y="242047"/>
                </a:cubicBezTo>
                <a:lnTo>
                  <a:pt x="4274810" y="2398372"/>
                </a:lnTo>
                <a:cubicBezTo>
                  <a:pt x="4274810" y="2532051"/>
                  <a:pt x="4166442" y="2640419"/>
                  <a:pt x="4032763" y="2640419"/>
                </a:cubicBezTo>
                <a:lnTo>
                  <a:pt x="242047" y="2640419"/>
                </a:lnTo>
                <a:cubicBezTo>
                  <a:pt x="108368" y="2640419"/>
                  <a:pt x="0" y="2532051"/>
                  <a:pt x="0" y="2398372"/>
                </a:cubicBezTo>
                <a:lnTo>
                  <a:pt x="0" y="242047"/>
                </a:lnTo>
                <a:cubicBezTo>
                  <a:pt x="0" y="108368"/>
                  <a:pt x="108368" y="0"/>
                  <a:pt x="242047" y="0"/>
                </a:cubicBezTo>
                <a:close/>
              </a:path>
            </a:pathLst>
          </a:custGeom>
        </p:spPr>
      </p:pic>
      <p:pic>
        <p:nvPicPr>
          <p:cNvPr id="74" name="图片占位符 10">
            <a:extLst>
              <a:ext uri="{FF2B5EF4-FFF2-40B4-BE49-F238E27FC236}">
                <a16:creationId xmlns:a16="http://schemas.microsoft.com/office/drawing/2014/main" id="{14428A14-910A-4A42-9BCE-D4A9485B6F0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6312" y="4256206"/>
            <a:ext cx="2473459" cy="1650261"/>
          </a:xfrm>
          <a:custGeom>
            <a:avLst/>
            <a:gdLst>
              <a:gd name="connsiteX0" fmla="*/ 242047 w 4274810"/>
              <a:gd name="connsiteY0" fmla="*/ 0 h 2640419"/>
              <a:gd name="connsiteX1" fmla="*/ 4032763 w 4274810"/>
              <a:gd name="connsiteY1" fmla="*/ 0 h 2640419"/>
              <a:gd name="connsiteX2" fmla="*/ 4274810 w 4274810"/>
              <a:gd name="connsiteY2" fmla="*/ 242047 h 2640419"/>
              <a:gd name="connsiteX3" fmla="*/ 4274810 w 4274810"/>
              <a:gd name="connsiteY3" fmla="*/ 2398372 h 2640419"/>
              <a:gd name="connsiteX4" fmla="*/ 4032763 w 4274810"/>
              <a:gd name="connsiteY4" fmla="*/ 2640419 h 2640419"/>
              <a:gd name="connsiteX5" fmla="*/ 242047 w 4274810"/>
              <a:gd name="connsiteY5" fmla="*/ 2640419 h 2640419"/>
              <a:gd name="connsiteX6" fmla="*/ 0 w 4274810"/>
              <a:gd name="connsiteY6" fmla="*/ 2398372 h 2640419"/>
              <a:gd name="connsiteX7" fmla="*/ 0 w 4274810"/>
              <a:gd name="connsiteY7" fmla="*/ 242047 h 2640419"/>
              <a:gd name="connsiteX8" fmla="*/ 242047 w 4274810"/>
              <a:gd name="connsiteY8" fmla="*/ 0 h 2640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4810" h="2640419">
                <a:moveTo>
                  <a:pt x="242047" y="0"/>
                </a:moveTo>
                <a:lnTo>
                  <a:pt x="4032763" y="0"/>
                </a:lnTo>
                <a:cubicBezTo>
                  <a:pt x="4166442" y="0"/>
                  <a:pt x="4274810" y="108368"/>
                  <a:pt x="4274810" y="242047"/>
                </a:cubicBezTo>
                <a:lnTo>
                  <a:pt x="4274810" y="2398372"/>
                </a:lnTo>
                <a:cubicBezTo>
                  <a:pt x="4274810" y="2532051"/>
                  <a:pt x="4166442" y="2640419"/>
                  <a:pt x="4032763" y="2640419"/>
                </a:cubicBezTo>
                <a:lnTo>
                  <a:pt x="242047" y="2640419"/>
                </a:lnTo>
                <a:cubicBezTo>
                  <a:pt x="108368" y="2640419"/>
                  <a:pt x="0" y="2532051"/>
                  <a:pt x="0" y="2398372"/>
                </a:cubicBezTo>
                <a:lnTo>
                  <a:pt x="0" y="242047"/>
                </a:lnTo>
                <a:cubicBezTo>
                  <a:pt x="0" y="108368"/>
                  <a:pt x="108368" y="0"/>
                  <a:pt x="242047" y="0"/>
                </a:cubicBezTo>
                <a:close/>
              </a:path>
            </a:pathLst>
          </a:custGeom>
        </p:spPr>
      </p:pic>
      <p:sp>
        <p:nvSpPr>
          <p:cNvPr id="75" name="Freeform 171">
            <a:extLst>
              <a:ext uri="{FF2B5EF4-FFF2-40B4-BE49-F238E27FC236}">
                <a16:creationId xmlns:a16="http://schemas.microsoft.com/office/drawing/2014/main" id="{27486BD8-B297-45FB-B51C-E6AAB5AAD16F}"/>
              </a:ext>
            </a:extLst>
          </p:cNvPr>
          <p:cNvSpPr>
            <a:spLocks noEditPoints="1"/>
          </p:cNvSpPr>
          <p:nvPr/>
        </p:nvSpPr>
        <p:spPr bwMode="auto">
          <a:xfrm>
            <a:off x="1288637" y="1858484"/>
            <a:ext cx="488212" cy="418466"/>
          </a:xfrm>
          <a:custGeom>
            <a:avLst/>
            <a:gdLst>
              <a:gd name="T0" fmla="*/ 169 w 169"/>
              <a:gd name="T1" fmla="*/ 40 h 145"/>
              <a:gd name="T2" fmla="*/ 169 w 169"/>
              <a:gd name="T3" fmla="*/ 76 h 145"/>
              <a:gd name="T4" fmla="*/ 0 w 169"/>
              <a:gd name="T5" fmla="*/ 76 h 145"/>
              <a:gd name="T6" fmla="*/ 0 w 169"/>
              <a:gd name="T7" fmla="*/ 40 h 145"/>
              <a:gd name="T8" fmla="*/ 4 w 169"/>
              <a:gd name="T9" fmla="*/ 29 h 145"/>
              <a:gd name="T10" fmla="*/ 15 w 169"/>
              <a:gd name="T11" fmla="*/ 24 h 145"/>
              <a:gd name="T12" fmla="*/ 48 w 169"/>
              <a:gd name="T13" fmla="*/ 24 h 145"/>
              <a:gd name="T14" fmla="*/ 48 w 169"/>
              <a:gd name="T15" fmla="*/ 9 h 145"/>
              <a:gd name="T16" fmla="*/ 51 w 169"/>
              <a:gd name="T17" fmla="*/ 3 h 145"/>
              <a:gd name="T18" fmla="*/ 57 w 169"/>
              <a:gd name="T19" fmla="*/ 0 h 145"/>
              <a:gd name="T20" fmla="*/ 112 w 169"/>
              <a:gd name="T21" fmla="*/ 0 h 145"/>
              <a:gd name="T22" fmla="*/ 118 w 169"/>
              <a:gd name="T23" fmla="*/ 3 h 145"/>
              <a:gd name="T24" fmla="*/ 121 w 169"/>
              <a:gd name="T25" fmla="*/ 9 h 145"/>
              <a:gd name="T26" fmla="*/ 121 w 169"/>
              <a:gd name="T27" fmla="*/ 24 h 145"/>
              <a:gd name="T28" fmla="*/ 154 w 169"/>
              <a:gd name="T29" fmla="*/ 24 h 145"/>
              <a:gd name="T30" fmla="*/ 165 w 169"/>
              <a:gd name="T31" fmla="*/ 29 h 145"/>
              <a:gd name="T32" fmla="*/ 169 w 169"/>
              <a:gd name="T33" fmla="*/ 40 h 145"/>
              <a:gd name="T34" fmla="*/ 169 w 169"/>
              <a:gd name="T35" fmla="*/ 85 h 145"/>
              <a:gd name="T36" fmla="*/ 169 w 169"/>
              <a:gd name="T37" fmla="*/ 130 h 145"/>
              <a:gd name="T38" fmla="*/ 165 w 169"/>
              <a:gd name="T39" fmla="*/ 141 h 145"/>
              <a:gd name="T40" fmla="*/ 154 w 169"/>
              <a:gd name="T41" fmla="*/ 145 h 145"/>
              <a:gd name="T42" fmla="*/ 15 w 169"/>
              <a:gd name="T43" fmla="*/ 145 h 145"/>
              <a:gd name="T44" fmla="*/ 4 w 169"/>
              <a:gd name="T45" fmla="*/ 141 h 145"/>
              <a:gd name="T46" fmla="*/ 0 w 169"/>
              <a:gd name="T47" fmla="*/ 130 h 145"/>
              <a:gd name="T48" fmla="*/ 0 w 169"/>
              <a:gd name="T49" fmla="*/ 85 h 145"/>
              <a:gd name="T50" fmla="*/ 63 w 169"/>
              <a:gd name="T51" fmla="*/ 85 h 145"/>
              <a:gd name="T52" fmla="*/ 63 w 169"/>
              <a:gd name="T53" fmla="*/ 100 h 145"/>
              <a:gd name="T54" fmla="*/ 65 w 169"/>
              <a:gd name="T55" fmla="*/ 104 h 145"/>
              <a:gd name="T56" fmla="*/ 69 w 169"/>
              <a:gd name="T57" fmla="*/ 106 h 145"/>
              <a:gd name="T58" fmla="*/ 100 w 169"/>
              <a:gd name="T59" fmla="*/ 106 h 145"/>
              <a:gd name="T60" fmla="*/ 104 w 169"/>
              <a:gd name="T61" fmla="*/ 104 h 145"/>
              <a:gd name="T62" fmla="*/ 106 w 169"/>
              <a:gd name="T63" fmla="*/ 100 h 145"/>
              <a:gd name="T64" fmla="*/ 106 w 169"/>
              <a:gd name="T65" fmla="*/ 85 h 145"/>
              <a:gd name="T66" fmla="*/ 169 w 169"/>
              <a:gd name="T67" fmla="*/ 85 h 145"/>
              <a:gd name="T68" fmla="*/ 60 w 169"/>
              <a:gd name="T69" fmla="*/ 24 h 145"/>
              <a:gd name="T70" fmla="*/ 109 w 169"/>
              <a:gd name="T71" fmla="*/ 24 h 145"/>
              <a:gd name="T72" fmla="*/ 109 w 169"/>
              <a:gd name="T73" fmla="*/ 12 h 145"/>
              <a:gd name="T74" fmla="*/ 60 w 169"/>
              <a:gd name="T75" fmla="*/ 12 h 145"/>
              <a:gd name="T76" fmla="*/ 60 w 169"/>
              <a:gd name="T77" fmla="*/ 24 h 145"/>
              <a:gd name="T78" fmla="*/ 97 w 169"/>
              <a:gd name="T79" fmla="*/ 85 h 145"/>
              <a:gd name="T80" fmla="*/ 97 w 169"/>
              <a:gd name="T81" fmla="*/ 97 h 145"/>
              <a:gd name="T82" fmla="*/ 72 w 169"/>
              <a:gd name="T83" fmla="*/ 97 h 145"/>
              <a:gd name="T84" fmla="*/ 72 w 169"/>
              <a:gd name="T85" fmla="*/ 85 h 145"/>
              <a:gd name="T86" fmla="*/ 97 w 169"/>
              <a:gd name="T87" fmla="*/ 8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9" h="145">
                <a:moveTo>
                  <a:pt x="169" y="40"/>
                </a:moveTo>
                <a:cubicBezTo>
                  <a:pt x="169" y="76"/>
                  <a:pt x="169" y="76"/>
                  <a:pt x="169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5"/>
                  <a:pt x="1" y="32"/>
                  <a:pt x="4" y="29"/>
                </a:cubicBezTo>
                <a:cubicBezTo>
                  <a:pt x="7" y="26"/>
                  <a:pt x="11" y="24"/>
                  <a:pt x="15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7"/>
                  <a:pt x="49" y="5"/>
                  <a:pt x="51" y="3"/>
                </a:cubicBezTo>
                <a:cubicBezTo>
                  <a:pt x="53" y="1"/>
                  <a:pt x="55" y="0"/>
                  <a:pt x="57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1"/>
                  <a:pt x="118" y="3"/>
                </a:cubicBezTo>
                <a:cubicBezTo>
                  <a:pt x="120" y="5"/>
                  <a:pt x="121" y="7"/>
                  <a:pt x="121" y="9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58" y="24"/>
                  <a:pt x="162" y="26"/>
                  <a:pt x="165" y="29"/>
                </a:cubicBezTo>
                <a:cubicBezTo>
                  <a:pt x="168" y="32"/>
                  <a:pt x="169" y="35"/>
                  <a:pt x="169" y="40"/>
                </a:cubicBezTo>
                <a:close/>
                <a:moveTo>
                  <a:pt x="169" y="85"/>
                </a:moveTo>
                <a:cubicBezTo>
                  <a:pt x="169" y="130"/>
                  <a:pt x="169" y="130"/>
                  <a:pt x="169" y="130"/>
                </a:cubicBezTo>
                <a:cubicBezTo>
                  <a:pt x="169" y="134"/>
                  <a:pt x="168" y="138"/>
                  <a:pt x="165" y="141"/>
                </a:cubicBezTo>
                <a:cubicBezTo>
                  <a:pt x="162" y="144"/>
                  <a:pt x="158" y="145"/>
                  <a:pt x="154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1" y="145"/>
                  <a:pt x="7" y="144"/>
                  <a:pt x="4" y="141"/>
                </a:cubicBezTo>
                <a:cubicBezTo>
                  <a:pt x="1" y="138"/>
                  <a:pt x="0" y="134"/>
                  <a:pt x="0" y="130"/>
                </a:cubicBezTo>
                <a:cubicBezTo>
                  <a:pt x="0" y="85"/>
                  <a:pt x="0" y="85"/>
                  <a:pt x="0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3" y="102"/>
                  <a:pt x="64" y="103"/>
                  <a:pt x="65" y="104"/>
                </a:cubicBezTo>
                <a:cubicBezTo>
                  <a:pt x="66" y="106"/>
                  <a:pt x="68" y="106"/>
                  <a:pt x="69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1" y="106"/>
                  <a:pt x="103" y="106"/>
                  <a:pt x="104" y="104"/>
                </a:cubicBezTo>
                <a:cubicBezTo>
                  <a:pt x="105" y="103"/>
                  <a:pt x="106" y="102"/>
                  <a:pt x="106" y="100"/>
                </a:cubicBezTo>
                <a:cubicBezTo>
                  <a:pt x="106" y="85"/>
                  <a:pt x="106" y="85"/>
                  <a:pt x="106" y="85"/>
                </a:cubicBezTo>
                <a:lnTo>
                  <a:pt x="169" y="85"/>
                </a:lnTo>
                <a:close/>
                <a:moveTo>
                  <a:pt x="60" y="24"/>
                </a:moveTo>
                <a:cubicBezTo>
                  <a:pt x="109" y="24"/>
                  <a:pt x="109" y="24"/>
                  <a:pt x="109" y="24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60" y="12"/>
                  <a:pt x="60" y="12"/>
                  <a:pt x="60" y="12"/>
                </a:cubicBezTo>
                <a:lnTo>
                  <a:pt x="60" y="24"/>
                </a:lnTo>
                <a:close/>
                <a:moveTo>
                  <a:pt x="97" y="85"/>
                </a:moveTo>
                <a:cubicBezTo>
                  <a:pt x="97" y="97"/>
                  <a:pt x="97" y="97"/>
                  <a:pt x="97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2" y="85"/>
                  <a:pt x="72" y="85"/>
                  <a:pt x="72" y="85"/>
                </a:cubicBezTo>
                <a:lnTo>
                  <a:pt x="97" y="85"/>
                </a:lnTo>
                <a:close/>
              </a:path>
            </a:pathLst>
          </a:custGeom>
          <a:solidFill>
            <a:srgbClr val="00BCD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A4BF5CC-B7E6-420E-A7A6-8FC3E8F9EC12}"/>
              </a:ext>
            </a:extLst>
          </p:cNvPr>
          <p:cNvGrpSpPr/>
          <p:nvPr/>
        </p:nvGrpSpPr>
        <p:grpSpPr>
          <a:xfrm>
            <a:off x="1187211" y="1902595"/>
            <a:ext cx="3702394" cy="1010837"/>
            <a:chOff x="1187211" y="2085897"/>
            <a:chExt cx="3702394" cy="1010837"/>
          </a:xfrm>
        </p:grpSpPr>
        <p:sp>
          <p:nvSpPr>
            <p:cNvPr id="76" name="TextBox 23">
              <a:extLst>
                <a:ext uri="{FF2B5EF4-FFF2-40B4-BE49-F238E27FC236}">
                  <a16:creationId xmlns:a16="http://schemas.microsoft.com/office/drawing/2014/main" id="{E91BB838-9C23-4932-AAC9-0D4FC26D8CDF}"/>
                </a:ext>
              </a:extLst>
            </p:cNvPr>
            <p:cNvSpPr txBox="1"/>
            <p:nvPr/>
          </p:nvSpPr>
          <p:spPr>
            <a:xfrm>
              <a:off x="1890213" y="2085897"/>
              <a:ext cx="1550424" cy="426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7" name="Rectangle 25">
              <a:extLst>
                <a:ext uri="{FF2B5EF4-FFF2-40B4-BE49-F238E27FC236}">
                  <a16:creationId xmlns:a16="http://schemas.microsoft.com/office/drawing/2014/main" id="{A92E13C4-06CC-4177-9B42-35963F03C06E}"/>
                </a:ext>
              </a:extLst>
            </p:cNvPr>
            <p:cNvSpPr/>
            <p:nvPr/>
          </p:nvSpPr>
          <p:spPr>
            <a:xfrm>
              <a:off x="1187211" y="2541710"/>
              <a:ext cx="3702394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82" name="Freeform 173">
            <a:extLst>
              <a:ext uri="{FF2B5EF4-FFF2-40B4-BE49-F238E27FC236}">
                <a16:creationId xmlns:a16="http://schemas.microsoft.com/office/drawing/2014/main" id="{AB450D47-3428-49B6-8438-A68C68983D13}"/>
              </a:ext>
            </a:extLst>
          </p:cNvPr>
          <p:cNvSpPr>
            <a:spLocks noEditPoints="1"/>
          </p:cNvSpPr>
          <p:nvPr/>
        </p:nvSpPr>
        <p:spPr bwMode="auto">
          <a:xfrm>
            <a:off x="1308697" y="3412396"/>
            <a:ext cx="448091" cy="418466"/>
          </a:xfrm>
          <a:custGeom>
            <a:avLst/>
            <a:gdLst>
              <a:gd name="T0" fmla="*/ 31 w 182"/>
              <a:gd name="T1" fmla="*/ 97 h 170"/>
              <a:gd name="T2" fmla="*/ 5 w 182"/>
              <a:gd name="T3" fmla="*/ 93 h 170"/>
              <a:gd name="T4" fmla="*/ 12 w 182"/>
              <a:gd name="T5" fmla="*/ 49 h 170"/>
              <a:gd name="T6" fmla="*/ 25 w 182"/>
              <a:gd name="T7" fmla="*/ 55 h 170"/>
              <a:gd name="T8" fmla="*/ 49 w 182"/>
              <a:gd name="T9" fmla="*/ 54 h 170"/>
              <a:gd name="T10" fmla="*/ 56 w 182"/>
              <a:gd name="T11" fmla="*/ 85 h 170"/>
              <a:gd name="T12" fmla="*/ 61 w 182"/>
              <a:gd name="T13" fmla="*/ 24 h 170"/>
              <a:gd name="T14" fmla="*/ 36 w 182"/>
              <a:gd name="T15" fmla="*/ 49 h 170"/>
              <a:gd name="T16" fmla="*/ 12 w 182"/>
              <a:gd name="T17" fmla="*/ 24 h 170"/>
              <a:gd name="T18" fmla="*/ 36 w 182"/>
              <a:gd name="T19" fmla="*/ 0 h 170"/>
              <a:gd name="T20" fmla="*/ 157 w 182"/>
              <a:gd name="T21" fmla="*/ 145 h 170"/>
              <a:gd name="T22" fmla="*/ 132 w 182"/>
              <a:gd name="T23" fmla="*/ 170 h 170"/>
              <a:gd name="T24" fmla="*/ 31 w 182"/>
              <a:gd name="T25" fmla="*/ 163 h 170"/>
              <a:gd name="T26" fmla="*/ 25 w 182"/>
              <a:gd name="T27" fmla="*/ 135 h 170"/>
              <a:gd name="T28" fmla="*/ 28 w 182"/>
              <a:gd name="T29" fmla="*/ 115 h 170"/>
              <a:gd name="T30" fmla="*/ 38 w 182"/>
              <a:gd name="T31" fmla="*/ 98 h 170"/>
              <a:gd name="T32" fmla="*/ 57 w 182"/>
              <a:gd name="T33" fmla="*/ 91 h 170"/>
              <a:gd name="T34" fmla="*/ 68 w 182"/>
              <a:gd name="T35" fmla="*/ 98 h 170"/>
              <a:gd name="T36" fmla="*/ 91 w 182"/>
              <a:gd name="T37" fmla="*/ 104 h 170"/>
              <a:gd name="T38" fmla="*/ 114 w 182"/>
              <a:gd name="T39" fmla="*/ 98 h 170"/>
              <a:gd name="T40" fmla="*/ 125 w 182"/>
              <a:gd name="T41" fmla="*/ 91 h 170"/>
              <a:gd name="T42" fmla="*/ 143 w 182"/>
              <a:gd name="T43" fmla="*/ 98 h 170"/>
              <a:gd name="T44" fmla="*/ 153 w 182"/>
              <a:gd name="T45" fmla="*/ 115 h 170"/>
              <a:gd name="T46" fmla="*/ 157 w 182"/>
              <a:gd name="T47" fmla="*/ 135 h 170"/>
              <a:gd name="T48" fmla="*/ 116 w 182"/>
              <a:gd name="T49" fmla="*/ 35 h 170"/>
              <a:gd name="T50" fmla="*/ 116 w 182"/>
              <a:gd name="T51" fmla="*/ 86 h 170"/>
              <a:gd name="T52" fmla="*/ 65 w 182"/>
              <a:gd name="T53" fmla="*/ 86 h 170"/>
              <a:gd name="T54" fmla="*/ 65 w 182"/>
              <a:gd name="T55" fmla="*/ 35 h 170"/>
              <a:gd name="T56" fmla="*/ 116 w 182"/>
              <a:gd name="T57" fmla="*/ 35 h 170"/>
              <a:gd name="T58" fmla="*/ 169 w 182"/>
              <a:gd name="T59" fmla="*/ 24 h 170"/>
              <a:gd name="T60" fmla="*/ 145 w 182"/>
              <a:gd name="T61" fmla="*/ 49 h 170"/>
              <a:gd name="T62" fmla="*/ 121 w 182"/>
              <a:gd name="T63" fmla="*/ 24 h 170"/>
              <a:gd name="T64" fmla="*/ 145 w 182"/>
              <a:gd name="T65" fmla="*/ 0 h 170"/>
              <a:gd name="T66" fmla="*/ 182 w 182"/>
              <a:gd name="T67" fmla="*/ 82 h 170"/>
              <a:gd name="T68" fmla="*/ 163 w 182"/>
              <a:gd name="T69" fmla="*/ 97 h 170"/>
              <a:gd name="T70" fmla="*/ 125 w 182"/>
              <a:gd name="T71" fmla="*/ 85 h 170"/>
              <a:gd name="T72" fmla="*/ 133 w 182"/>
              <a:gd name="T73" fmla="*/ 54 h 170"/>
              <a:gd name="T74" fmla="*/ 156 w 182"/>
              <a:gd name="T75" fmla="*/ 55 h 170"/>
              <a:gd name="T76" fmla="*/ 170 w 182"/>
              <a:gd name="T77" fmla="*/ 4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70">
                <a:moveTo>
                  <a:pt x="56" y="85"/>
                </a:moveTo>
                <a:cubicBezTo>
                  <a:pt x="46" y="85"/>
                  <a:pt x="37" y="89"/>
                  <a:pt x="31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3" y="97"/>
                  <a:pt x="9" y="96"/>
                  <a:pt x="5" y="93"/>
                </a:cubicBezTo>
                <a:cubicBezTo>
                  <a:pt x="2" y="91"/>
                  <a:pt x="0" y="87"/>
                  <a:pt x="0" y="82"/>
                </a:cubicBezTo>
                <a:cubicBezTo>
                  <a:pt x="0" y="60"/>
                  <a:pt x="4" y="49"/>
                  <a:pt x="12" y="49"/>
                </a:cubicBezTo>
                <a:cubicBezTo>
                  <a:pt x="12" y="49"/>
                  <a:pt x="13" y="49"/>
                  <a:pt x="16" y="51"/>
                </a:cubicBezTo>
                <a:cubicBezTo>
                  <a:pt x="18" y="52"/>
                  <a:pt x="21" y="53"/>
                  <a:pt x="25" y="55"/>
                </a:cubicBezTo>
                <a:cubicBezTo>
                  <a:pt x="29" y="56"/>
                  <a:pt x="33" y="57"/>
                  <a:pt x="36" y="57"/>
                </a:cubicBezTo>
                <a:cubicBezTo>
                  <a:pt x="41" y="57"/>
                  <a:pt x="45" y="56"/>
                  <a:pt x="49" y="54"/>
                </a:cubicBezTo>
                <a:cubicBezTo>
                  <a:pt x="49" y="57"/>
                  <a:pt x="48" y="59"/>
                  <a:pt x="48" y="61"/>
                </a:cubicBezTo>
                <a:cubicBezTo>
                  <a:pt x="48" y="69"/>
                  <a:pt x="51" y="78"/>
                  <a:pt x="56" y="85"/>
                </a:cubicBezTo>
                <a:close/>
                <a:moveTo>
                  <a:pt x="53" y="7"/>
                </a:moveTo>
                <a:cubicBezTo>
                  <a:pt x="58" y="12"/>
                  <a:pt x="61" y="18"/>
                  <a:pt x="61" y="24"/>
                </a:cubicBezTo>
                <a:cubicBezTo>
                  <a:pt x="61" y="31"/>
                  <a:pt x="58" y="37"/>
                  <a:pt x="53" y="42"/>
                </a:cubicBezTo>
                <a:cubicBezTo>
                  <a:pt x="49" y="46"/>
                  <a:pt x="43" y="49"/>
                  <a:pt x="36" y="49"/>
                </a:cubicBezTo>
                <a:cubicBezTo>
                  <a:pt x="30" y="49"/>
                  <a:pt x="24" y="46"/>
                  <a:pt x="19" y="42"/>
                </a:cubicBezTo>
                <a:cubicBezTo>
                  <a:pt x="14" y="37"/>
                  <a:pt x="12" y="31"/>
                  <a:pt x="12" y="24"/>
                </a:cubicBezTo>
                <a:cubicBezTo>
                  <a:pt x="12" y="18"/>
                  <a:pt x="14" y="12"/>
                  <a:pt x="19" y="7"/>
                </a:cubicBezTo>
                <a:cubicBezTo>
                  <a:pt x="24" y="3"/>
                  <a:pt x="30" y="0"/>
                  <a:pt x="36" y="0"/>
                </a:cubicBezTo>
                <a:cubicBezTo>
                  <a:pt x="43" y="0"/>
                  <a:pt x="49" y="3"/>
                  <a:pt x="53" y="7"/>
                </a:cubicBezTo>
                <a:close/>
                <a:moveTo>
                  <a:pt x="157" y="145"/>
                </a:moveTo>
                <a:cubicBezTo>
                  <a:pt x="157" y="153"/>
                  <a:pt x="155" y="159"/>
                  <a:pt x="150" y="163"/>
                </a:cubicBezTo>
                <a:cubicBezTo>
                  <a:pt x="146" y="167"/>
                  <a:pt x="140" y="170"/>
                  <a:pt x="132" y="170"/>
                </a:cubicBezTo>
                <a:cubicBezTo>
                  <a:pt x="49" y="170"/>
                  <a:pt x="49" y="170"/>
                  <a:pt x="49" y="170"/>
                </a:cubicBezTo>
                <a:cubicBezTo>
                  <a:pt x="42" y="170"/>
                  <a:pt x="36" y="167"/>
                  <a:pt x="31" y="163"/>
                </a:cubicBezTo>
                <a:cubicBezTo>
                  <a:pt x="26" y="159"/>
                  <a:pt x="24" y="153"/>
                  <a:pt x="24" y="145"/>
                </a:cubicBezTo>
                <a:cubicBezTo>
                  <a:pt x="24" y="142"/>
                  <a:pt x="24" y="139"/>
                  <a:pt x="25" y="135"/>
                </a:cubicBezTo>
                <a:cubicBezTo>
                  <a:pt x="25" y="132"/>
                  <a:pt x="25" y="129"/>
                  <a:pt x="26" y="125"/>
                </a:cubicBezTo>
                <a:cubicBezTo>
                  <a:pt x="27" y="121"/>
                  <a:pt x="27" y="118"/>
                  <a:pt x="28" y="115"/>
                </a:cubicBezTo>
                <a:cubicBezTo>
                  <a:pt x="29" y="112"/>
                  <a:pt x="31" y="109"/>
                  <a:pt x="32" y="106"/>
                </a:cubicBezTo>
                <a:cubicBezTo>
                  <a:pt x="34" y="103"/>
                  <a:pt x="36" y="100"/>
                  <a:pt x="38" y="98"/>
                </a:cubicBezTo>
                <a:cubicBezTo>
                  <a:pt x="40" y="96"/>
                  <a:pt x="43" y="94"/>
                  <a:pt x="46" y="93"/>
                </a:cubicBezTo>
                <a:cubicBezTo>
                  <a:pt x="50" y="92"/>
                  <a:pt x="53" y="91"/>
                  <a:pt x="57" y="91"/>
                </a:cubicBezTo>
                <a:cubicBezTo>
                  <a:pt x="58" y="91"/>
                  <a:pt x="59" y="92"/>
                  <a:pt x="61" y="93"/>
                </a:cubicBezTo>
                <a:cubicBezTo>
                  <a:pt x="63" y="94"/>
                  <a:pt x="65" y="96"/>
                  <a:pt x="68" y="98"/>
                </a:cubicBezTo>
                <a:cubicBezTo>
                  <a:pt x="70" y="99"/>
                  <a:pt x="74" y="101"/>
                  <a:pt x="78" y="102"/>
                </a:cubicBezTo>
                <a:cubicBezTo>
                  <a:pt x="82" y="103"/>
                  <a:pt x="86" y="104"/>
                  <a:pt x="91" y="104"/>
                </a:cubicBezTo>
                <a:cubicBezTo>
                  <a:pt x="95" y="104"/>
                  <a:pt x="99" y="103"/>
                  <a:pt x="104" y="102"/>
                </a:cubicBezTo>
                <a:cubicBezTo>
                  <a:pt x="108" y="101"/>
                  <a:pt x="111" y="99"/>
                  <a:pt x="114" y="98"/>
                </a:cubicBezTo>
                <a:cubicBezTo>
                  <a:pt x="116" y="96"/>
                  <a:pt x="118" y="94"/>
                  <a:pt x="121" y="93"/>
                </a:cubicBezTo>
                <a:cubicBezTo>
                  <a:pt x="123" y="92"/>
                  <a:pt x="124" y="91"/>
                  <a:pt x="125" y="91"/>
                </a:cubicBezTo>
                <a:cubicBezTo>
                  <a:pt x="128" y="91"/>
                  <a:pt x="132" y="92"/>
                  <a:pt x="135" y="93"/>
                </a:cubicBezTo>
                <a:cubicBezTo>
                  <a:pt x="138" y="94"/>
                  <a:pt x="141" y="96"/>
                  <a:pt x="143" y="98"/>
                </a:cubicBezTo>
                <a:cubicBezTo>
                  <a:pt x="145" y="100"/>
                  <a:pt x="147" y="103"/>
                  <a:pt x="149" y="106"/>
                </a:cubicBezTo>
                <a:cubicBezTo>
                  <a:pt x="151" y="109"/>
                  <a:pt x="152" y="112"/>
                  <a:pt x="153" y="115"/>
                </a:cubicBezTo>
                <a:cubicBezTo>
                  <a:pt x="154" y="118"/>
                  <a:pt x="155" y="121"/>
                  <a:pt x="156" y="125"/>
                </a:cubicBezTo>
                <a:cubicBezTo>
                  <a:pt x="156" y="129"/>
                  <a:pt x="157" y="132"/>
                  <a:pt x="157" y="135"/>
                </a:cubicBezTo>
                <a:cubicBezTo>
                  <a:pt x="157" y="139"/>
                  <a:pt x="157" y="142"/>
                  <a:pt x="157" y="145"/>
                </a:cubicBezTo>
                <a:close/>
                <a:moveTo>
                  <a:pt x="116" y="35"/>
                </a:moveTo>
                <a:cubicBezTo>
                  <a:pt x="124" y="42"/>
                  <a:pt x="127" y="51"/>
                  <a:pt x="127" y="61"/>
                </a:cubicBezTo>
                <a:cubicBezTo>
                  <a:pt x="127" y="71"/>
                  <a:pt x="124" y="79"/>
                  <a:pt x="116" y="86"/>
                </a:cubicBezTo>
                <a:cubicBezTo>
                  <a:pt x="109" y="93"/>
                  <a:pt x="101" y="97"/>
                  <a:pt x="91" y="97"/>
                </a:cubicBezTo>
                <a:cubicBezTo>
                  <a:pt x="81" y="97"/>
                  <a:pt x="72" y="93"/>
                  <a:pt x="65" y="86"/>
                </a:cubicBezTo>
                <a:cubicBezTo>
                  <a:pt x="58" y="79"/>
                  <a:pt x="54" y="71"/>
                  <a:pt x="54" y="61"/>
                </a:cubicBezTo>
                <a:cubicBezTo>
                  <a:pt x="54" y="51"/>
                  <a:pt x="58" y="42"/>
                  <a:pt x="65" y="35"/>
                </a:cubicBezTo>
                <a:cubicBezTo>
                  <a:pt x="72" y="28"/>
                  <a:pt x="81" y="24"/>
                  <a:pt x="91" y="24"/>
                </a:cubicBezTo>
                <a:cubicBezTo>
                  <a:pt x="101" y="24"/>
                  <a:pt x="109" y="28"/>
                  <a:pt x="116" y="35"/>
                </a:cubicBezTo>
                <a:close/>
                <a:moveTo>
                  <a:pt x="162" y="7"/>
                </a:moveTo>
                <a:cubicBezTo>
                  <a:pt x="167" y="12"/>
                  <a:pt x="169" y="18"/>
                  <a:pt x="169" y="24"/>
                </a:cubicBezTo>
                <a:cubicBezTo>
                  <a:pt x="169" y="31"/>
                  <a:pt x="167" y="37"/>
                  <a:pt x="162" y="42"/>
                </a:cubicBezTo>
                <a:cubicBezTo>
                  <a:pt x="158" y="46"/>
                  <a:pt x="152" y="49"/>
                  <a:pt x="145" y="49"/>
                </a:cubicBezTo>
                <a:cubicBezTo>
                  <a:pt x="139" y="49"/>
                  <a:pt x="133" y="46"/>
                  <a:pt x="128" y="42"/>
                </a:cubicBezTo>
                <a:cubicBezTo>
                  <a:pt x="123" y="37"/>
                  <a:pt x="121" y="31"/>
                  <a:pt x="121" y="24"/>
                </a:cubicBezTo>
                <a:cubicBezTo>
                  <a:pt x="121" y="18"/>
                  <a:pt x="123" y="12"/>
                  <a:pt x="128" y="7"/>
                </a:cubicBezTo>
                <a:cubicBezTo>
                  <a:pt x="133" y="3"/>
                  <a:pt x="139" y="0"/>
                  <a:pt x="145" y="0"/>
                </a:cubicBezTo>
                <a:cubicBezTo>
                  <a:pt x="152" y="0"/>
                  <a:pt x="158" y="3"/>
                  <a:pt x="162" y="7"/>
                </a:cubicBezTo>
                <a:close/>
                <a:moveTo>
                  <a:pt x="182" y="82"/>
                </a:moveTo>
                <a:cubicBezTo>
                  <a:pt x="182" y="87"/>
                  <a:pt x="180" y="91"/>
                  <a:pt x="176" y="93"/>
                </a:cubicBezTo>
                <a:cubicBezTo>
                  <a:pt x="173" y="96"/>
                  <a:pt x="168" y="97"/>
                  <a:pt x="163" y="97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4" y="89"/>
                  <a:pt x="136" y="85"/>
                  <a:pt x="125" y="85"/>
                </a:cubicBezTo>
                <a:cubicBezTo>
                  <a:pt x="131" y="78"/>
                  <a:pt x="133" y="69"/>
                  <a:pt x="133" y="61"/>
                </a:cubicBezTo>
                <a:cubicBezTo>
                  <a:pt x="133" y="59"/>
                  <a:pt x="133" y="57"/>
                  <a:pt x="133" y="54"/>
                </a:cubicBezTo>
                <a:cubicBezTo>
                  <a:pt x="137" y="56"/>
                  <a:pt x="141" y="57"/>
                  <a:pt x="145" y="57"/>
                </a:cubicBezTo>
                <a:cubicBezTo>
                  <a:pt x="149" y="57"/>
                  <a:pt x="153" y="56"/>
                  <a:pt x="156" y="55"/>
                </a:cubicBezTo>
                <a:cubicBezTo>
                  <a:pt x="160" y="53"/>
                  <a:pt x="163" y="52"/>
                  <a:pt x="166" y="51"/>
                </a:cubicBezTo>
                <a:cubicBezTo>
                  <a:pt x="168" y="49"/>
                  <a:pt x="169" y="49"/>
                  <a:pt x="170" y="49"/>
                </a:cubicBezTo>
                <a:cubicBezTo>
                  <a:pt x="178" y="49"/>
                  <a:pt x="182" y="60"/>
                  <a:pt x="182" y="82"/>
                </a:cubicBezTo>
                <a:close/>
              </a:path>
            </a:pathLst>
          </a:custGeom>
          <a:solidFill>
            <a:srgbClr val="00BCD4"/>
          </a:solidFill>
          <a:ln>
            <a:noFill/>
          </a:ln>
          <a:effectLst>
            <a:outerShdw blurRad="292100" dist="266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Freeform 130">
            <a:extLst>
              <a:ext uri="{FF2B5EF4-FFF2-40B4-BE49-F238E27FC236}">
                <a16:creationId xmlns:a16="http://schemas.microsoft.com/office/drawing/2014/main" id="{6BA056B6-A950-46A8-9FEF-D1EBF7A3035F}"/>
              </a:ext>
            </a:extLst>
          </p:cNvPr>
          <p:cNvSpPr>
            <a:spLocks noEditPoints="1"/>
          </p:cNvSpPr>
          <p:nvPr/>
        </p:nvSpPr>
        <p:spPr bwMode="auto">
          <a:xfrm>
            <a:off x="1308697" y="4932852"/>
            <a:ext cx="456508" cy="418466"/>
          </a:xfrm>
          <a:custGeom>
            <a:avLst/>
            <a:gdLst>
              <a:gd name="T0" fmla="*/ 120 w 181"/>
              <a:gd name="T1" fmla="*/ 94 h 166"/>
              <a:gd name="T2" fmla="*/ 101 w 181"/>
              <a:gd name="T3" fmla="*/ 104 h 166"/>
              <a:gd name="T4" fmla="*/ 109 w 181"/>
              <a:gd name="T5" fmla="*/ 119 h 166"/>
              <a:gd name="T6" fmla="*/ 92 w 181"/>
              <a:gd name="T7" fmla="*/ 132 h 166"/>
              <a:gd name="T8" fmla="*/ 72 w 181"/>
              <a:gd name="T9" fmla="*/ 141 h 166"/>
              <a:gd name="T10" fmla="*/ 49 w 181"/>
              <a:gd name="T11" fmla="*/ 143 h 166"/>
              <a:gd name="T12" fmla="*/ 39 w 181"/>
              <a:gd name="T13" fmla="*/ 124 h 166"/>
              <a:gd name="T14" fmla="*/ 24 w 181"/>
              <a:gd name="T15" fmla="*/ 132 h 166"/>
              <a:gd name="T16" fmla="*/ 15 w 181"/>
              <a:gd name="T17" fmla="*/ 110 h 166"/>
              <a:gd name="T18" fmla="*/ 2 w 181"/>
              <a:gd name="T19" fmla="*/ 94 h 166"/>
              <a:gd name="T20" fmla="*/ 0 w 181"/>
              <a:gd name="T21" fmla="*/ 74 h 166"/>
              <a:gd name="T22" fmla="*/ 16 w 181"/>
              <a:gd name="T23" fmla="*/ 69 h 166"/>
              <a:gd name="T24" fmla="*/ 10 w 181"/>
              <a:gd name="T25" fmla="*/ 49 h 166"/>
              <a:gd name="T26" fmla="*/ 26 w 181"/>
              <a:gd name="T27" fmla="*/ 33 h 166"/>
              <a:gd name="T28" fmla="*/ 46 w 181"/>
              <a:gd name="T29" fmla="*/ 39 h 166"/>
              <a:gd name="T30" fmla="*/ 69 w 181"/>
              <a:gd name="T31" fmla="*/ 22 h 166"/>
              <a:gd name="T32" fmla="*/ 74 w 181"/>
              <a:gd name="T33" fmla="*/ 39 h 166"/>
              <a:gd name="T34" fmla="*/ 94 w 181"/>
              <a:gd name="T35" fmla="*/ 33 h 166"/>
              <a:gd name="T36" fmla="*/ 109 w 181"/>
              <a:gd name="T37" fmla="*/ 51 h 166"/>
              <a:gd name="T38" fmla="*/ 104 w 181"/>
              <a:gd name="T39" fmla="*/ 69 h 166"/>
              <a:gd name="T40" fmla="*/ 121 w 181"/>
              <a:gd name="T41" fmla="*/ 74 h 166"/>
              <a:gd name="T42" fmla="*/ 77 w 181"/>
              <a:gd name="T43" fmla="*/ 66 h 166"/>
              <a:gd name="T44" fmla="*/ 36 w 181"/>
              <a:gd name="T45" fmla="*/ 83 h 166"/>
              <a:gd name="T46" fmla="*/ 77 w 181"/>
              <a:gd name="T47" fmla="*/ 100 h 166"/>
              <a:gd name="T48" fmla="*/ 167 w 181"/>
              <a:gd name="T49" fmla="*/ 44 h 166"/>
              <a:gd name="T50" fmla="*/ 169 w 181"/>
              <a:gd name="T51" fmla="*/ 63 h 166"/>
              <a:gd name="T52" fmla="*/ 148 w 181"/>
              <a:gd name="T53" fmla="*/ 59 h 166"/>
              <a:gd name="T54" fmla="*/ 137 w 181"/>
              <a:gd name="T55" fmla="*/ 65 h 166"/>
              <a:gd name="T56" fmla="*/ 121 w 181"/>
              <a:gd name="T57" fmla="*/ 62 h 166"/>
              <a:gd name="T58" fmla="*/ 109 w 181"/>
              <a:gd name="T59" fmla="*/ 41 h 166"/>
              <a:gd name="T60" fmla="*/ 125 w 181"/>
              <a:gd name="T61" fmla="*/ 20 h 166"/>
              <a:gd name="T62" fmla="*/ 124 w 181"/>
              <a:gd name="T63" fmla="*/ 4 h 166"/>
              <a:gd name="T64" fmla="*/ 137 w 181"/>
              <a:gd name="T65" fmla="*/ 4 h 166"/>
              <a:gd name="T66" fmla="*/ 148 w 181"/>
              <a:gd name="T67" fmla="*/ 11 h 166"/>
              <a:gd name="T68" fmla="*/ 169 w 181"/>
              <a:gd name="T69" fmla="*/ 6 h 166"/>
              <a:gd name="T70" fmla="*/ 167 w 181"/>
              <a:gd name="T71" fmla="*/ 25 h 166"/>
              <a:gd name="T72" fmla="*/ 181 w 181"/>
              <a:gd name="T73" fmla="*/ 138 h 166"/>
              <a:gd name="T74" fmla="*/ 169 w 181"/>
              <a:gd name="T75" fmla="*/ 159 h 166"/>
              <a:gd name="T76" fmla="*/ 153 w 181"/>
              <a:gd name="T77" fmla="*/ 162 h 166"/>
              <a:gd name="T78" fmla="*/ 142 w 181"/>
              <a:gd name="T79" fmla="*/ 155 h 166"/>
              <a:gd name="T80" fmla="*/ 121 w 181"/>
              <a:gd name="T81" fmla="*/ 160 h 166"/>
              <a:gd name="T82" fmla="*/ 123 w 181"/>
              <a:gd name="T83" fmla="*/ 141 h 166"/>
              <a:gd name="T84" fmla="*/ 123 w 181"/>
              <a:gd name="T85" fmla="*/ 122 h 166"/>
              <a:gd name="T86" fmla="*/ 121 w 181"/>
              <a:gd name="T87" fmla="*/ 103 h 166"/>
              <a:gd name="T88" fmla="*/ 133 w 181"/>
              <a:gd name="T89" fmla="*/ 97 h 166"/>
              <a:gd name="T90" fmla="*/ 145 w 181"/>
              <a:gd name="T91" fmla="*/ 107 h 166"/>
              <a:gd name="T92" fmla="*/ 157 w 181"/>
              <a:gd name="T93" fmla="*/ 97 h 166"/>
              <a:gd name="T94" fmla="*/ 164 w 181"/>
              <a:gd name="T95" fmla="*/ 117 h 166"/>
              <a:gd name="T96" fmla="*/ 157 w 181"/>
              <a:gd name="T97" fmla="*/ 35 h 166"/>
              <a:gd name="T98" fmla="*/ 136 w 181"/>
              <a:gd name="T99" fmla="*/ 26 h 166"/>
              <a:gd name="T100" fmla="*/ 145 w 181"/>
              <a:gd name="T101" fmla="*/ 47 h 166"/>
              <a:gd name="T102" fmla="*/ 157 w 181"/>
              <a:gd name="T103" fmla="*/ 131 h 166"/>
              <a:gd name="T104" fmla="*/ 136 w 181"/>
              <a:gd name="T105" fmla="*/ 123 h 166"/>
              <a:gd name="T106" fmla="*/ 145 w 181"/>
              <a:gd name="T107" fmla="*/ 14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1" h="166">
                <a:moveTo>
                  <a:pt x="121" y="74"/>
                </a:move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0" y="93"/>
                  <a:pt x="120" y="94"/>
                </a:cubicBezTo>
                <a:cubicBezTo>
                  <a:pt x="120" y="94"/>
                  <a:pt x="119" y="95"/>
                  <a:pt x="118" y="95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3" y="99"/>
                  <a:pt x="102" y="102"/>
                  <a:pt x="101" y="104"/>
                </a:cubicBezTo>
                <a:cubicBezTo>
                  <a:pt x="103" y="107"/>
                  <a:pt x="106" y="111"/>
                  <a:pt x="109" y="115"/>
                </a:cubicBezTo>
                <a:cubicBezTo>
                  <a:pt x="110" y="116"/>
                  <a:pt x="110" y="116"/>
                  <a:pt x="110" y="117"/>
                </a:cubicBezTo>
                <a:cubicBezTo>
                  <a:pt x="110" y="118"/>
                  <a:pt x="110" y="118"/>
                  <a:pt x="109" y="119"/>
                </a:cubicBezTo>
                <a:cubicBezTo>
                  <a:pt x="108" y="121"/>
                  <a:pt x="105" y="123"/>
                  <a:pt x="101" y="127"/>
                </a:cubicBezTo>
                <a:cubicBezTo>
                  <a:pt x="98" y="131"/>
                  <a:pt x="95" y="133"/>
                  <a:pt x="94" y="133"/>
                </a:cubicBezTo>
                <a:cubicBezTo>
                  <a:pt x="93" y="133"/>
                  <a:pt x="93" y="133"/>
                  <a:pt x="92" y="132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79" y="125"/>
                  <a:pt x="76" y="126"/>
                  <a:pt x="74" y="127"/>
                </a:cubicBezTo>
                <a:cubicBezTo>
                  <a:pt x="73" y="133"/>
                  <a:pt x="72" y="138"/>
                  <a:pt x="72" y="141"/>
                </a:cubicBezTo>
                <a:cubicBezTo>
                  <a:pt x="71" y="143"/>
                  <a:pt x="70" y="143"/>
                  <a:pt x="69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3"/>
                  <a:pt x="50" y="143"/>
                  <a:pt x="49" y="143"/>
                </a:cubicBezTo>
                <a:cubicBezTo>
                  <a:pt x="49" y="142"/>
                  <a:pt x="49" y="142"/>
                  <a:pt x="48" y="141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44" y="126"/>
                  <a:pt x="42" y="125"/>
                  <a:pt x="39" y="124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8" y="133"/>
                  <a:pt x="27" y="133"/>
                  <a:pt x="26" y="133"/>
                </a:cubicBezTo>
                <a:cubicBezTo>
                  <a:pt x="25" y="133"/>
                  <a:pt x="25" y="133"/>
                  <a:pt x="24" y="132"/>
                </a:cubicBezTo>
                <a:cubicBezTo>
                  <a:pt x="15" y="124"/>
                  <a:pt x="11" y="119"/>
                  <a:pt x="11" y="117"/>
                </a:cubicBezTo>
                <a:cubicBezTo>
                  <a:pt x="11" y="116"/>
                  <a:pt x="11" y="116"/>
                  <a:pt x="11" y="115"/>
                </a:cubicBezTo>
                <a:cubicBezTo>
                  <a:pt x="12" y="114"/>
                  <a:pt x="13" y="113"/>
                  <a:pt x="15" y="110"/>
                </a:cubicBezTo>
                <a:cubicBezTo>
                  <a:pt x="17" y="108"/>
                  <a:pt x="19" y="106"/>
                  <a:pt x="20" y="104"/>
                </a:cubicBezTo>
                <a:cubicBezTo>
                  <a:pt x="18" y="102"/>
                  <a:pt x="17" y="99"/>
                  <a:pt x="16" y="97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0" y="93"/>
                </a:cubicBezTo>
                <a:cubicBezTo>
                  <a:pt x="0" y="93"/>
                  <a:pt x="0" y="92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0" y="73"/>
                  <a:pt x="0" y="72"/>
                </a:cubicBezTo>
                <a:cubicBezTo>
                  <a:pt x="1" y="72"/>
                  <a:pt x="1" y="71"/>
                  <a:pt x="2" y="71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7"/>
                  <a:pt x="18" y="64"/>
                  <a:pt x="19" y="62"/>
                </a:cubicBezTo>
                <a:cubicBezTo>
                  <a:pt x="17" y="59"/>
                  <a:pt x="14" y="55"/>
                  <a:pt x="11" y="51"/>
                </a:cubicBezTo>
                <a:cubicBezTo>
                  <a:pt x="10" y="50"/>
                  <a:pt x="10" y="50"/>
                  <a:pt x="10" y="49"/>
                </a:cubicBezTo>
                <a:cubicBezTo>
                  <a:pt x="10" y="48"/>
                  <a:pt x="10" y="48"/>
                  <a:pt x="11" y="47"/>
                </a:cubicBezTo>
                <a:cubicBezTo>
                  <a:pt x="12" y="45"/>
                  <a:pt x="15" y="42"/>
                  <a:pt x="19" y="39"/>
                </a:cubicBezTo>
                <a:cubicBezTo>
                  <a:pt x="22" y="35"/>
                  <a:pt x="25" y="33"/>
                  <a:pt x="26" y="33"/>
                </a:cubicBezTo>
                <a:cubicBezTo>
                  <a:pt x="27" y="33"/>
                  <a:pt x="28" y="33"/>
                  <a:pt x="28" y="34"/>
                </a:cubicBezTo>
                <a:cubicBezTo>
                  <a:pt x="39" y="42"/>
                  <a:pt x="39" y="42"/>
                  <a:pt x="39" y="42"/>
                </a:cubicBezTo>
                <a:cubicBezTo>
                  <a:pt x="41" y="41"/>
                  <a:pt x="44" y="40"/>
                  <a:pt x="46" y="39"/>
                </a:cubicBezTo>
                <a:cubicBezTo>
                  <a:pt x="47" y="32"/>
                  <a:pt x="48" y="28"/>
                  <a:pt x="48" y="25"/>
                </a:cubicBezTo>
                <a:cubicBezTo>
                  <a:pt x="49" y="23"/>
                  <a:pt x="50" y="22"/>
                  <a:pt x="51" y="22"/>
                </a:cubicBezTo>
                <a:cubicBezTo>
                  <a:pt x="69" y="22"/>
                  <a:pt x="69" y="22"/>
                  <a:pt x="69" y="22"/>
                </a:cubicBezTo>
                <a:cubicBezTo>
                  <a:pt x="70" y="22"/>
                  <a:pt x="70" y="23"/>
                  <a:pt x="71" y="23"/>
                </a:cubicBezTo>
                <a:cubicBezTo>
                  <a:pt x="71" y="24"/>
                  <a:pt x="72" y="24"/>
                  <a:pt x="72" y="25"/>
                </a:cubicBezTo>
                <a:cubicBezTo>
                  <a:pt x="74" y="39"/>
                  <a:pt x="74" y="39"/>
                  <a:pt x="74" y="39"/>
                </a:cubicBezTo>
                <a:cubicBezTo>
                  <a:pt x="76" y="40"/>
                  <a:pt x="78" y="41"/>
                  <a:pt x="81" y="42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4" y="33"/>
                </a:cubicBezTo>
                <a:cubicBezTo>
                  <a:pt x="95" y="33"/>
                  <a:pt x="95" y="33"/>
                  <a:pt x="96" y="34"/>
                </a:cubicBezTo>
                <a:cubicBezTo>
                  <a:pt x="105" y="42"/>
                  <a:pt x="110" y="47"/>
                  <a:pt x="110" y="49"/>
                </a:cubicBezTo>
                <a:cubicBezTo>
                  <a:pt x="110" y="50"/>
                  <a:pt x="109" y="50"/>
                  <a:pt x="109" y="51"/>
                </a:cubicBezTo>
                <a:cubicBezTo>
                  <a:pt x="108" y="52"/>
                  <a:pt x="107" y="54"/>
                  <a:pt x="105" y="56"/>
                </a:cubicBezTo>
                <a:cubicBezTo>
                  <a:pt x="103" y="58"/>
                  <a:pt x="102" y="60"/>
                  <a:pt x="101" y="62"/>
                </a:cubicBezTo>
                <a:cubicBezTo>
                  <a:pt x="102" y="65"/>
                  <a:pt x="103" y="67"/>
                  <a:pt x="104" y="69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9" y="72"/>
                  <a:pt x="120" y="72"/>
                  <a:pt x="120" y="73"/>
                </a:cubicBezTo>
                <a:cubicBezTo>
                  <a:pt x="120" y="73"/>
                  <a:pt x="121" y="74"/>
                  <a:pt x="121" y="74"/>
                </a:cubicBezTo>
                <a:close/>
                <a:moveTo>
                  <a:pt x="77" y="100"/>
                </a:moveTo>
                <a:cubicBezTo>
                  <a:pt x="82" y="95"/>
                  <a:pt x="84" y="90"/>
                  <a:pt x="84" y="83"/>
                </a:cubicBezTo>
                <a:cubicBezTo>
                  <a:pt x="84" y="76"/>
                  <a:pt x="82" y="71"/>
                  <a:pt x="77" y="66"/>
                </a:cubicBezTo>
                <a:cubicBezTo>
                  <a:pt x="72" y="61"/>
                  <a:pt x="67" y="59"/>
                  <a:pt x="60" y="59"/>
                </a:cubicBezTo>
                <a:cubicBezTo>
                  <a:pt x="53" y="59"/>
                  <a:pt x="48" y="61"/>
                  <a:pt x="43" y="66"/>
                </a:cubicBezTo>
                <a:cubicBezTo>
                  <a:pt x="38" y="71"/>
                  <a:pt x="36" y="76"/>
                  <a:pt x="36" y="83"/>
                </a:cubicBezTo>
                <a:cubicBezTo>
                  <a:pt x="36" y="90"/>
                  <a:pt x="38" y="95"/>
                  <a:pt x="43" y="100"/>
                </a:cubicBezTo>
                <a:cubicBezTo>
                  <a:pt x="48" y="105"/>
                  <a:pt x="53" y="107"/>
                  <a:pt x="60" y="107"/>
                </a:cubicBezTo>
                <a:cubicBezTo>
                  <a:pt x="67" y="107"/>
                  <a:pt x="72" y="105"/>
                  <a:pt x="77" y="100"/>
                </a:cubicBezTo>
                <a:close/>
                <a:moveTo>
                  <a:pt x="181" y="28"/>
                </a:moveTo>
                <a:cubicBezTo>
                  <a:pt x="181" y="41"/>
                  <a:pt x="181" y="41"/>
                  <a:pt x="181" y="41"/>
                </a:cubicBezTo>
                <a:cubicBezTo>
                  <a:pt x="181" y="42"/>
                  <a:pt x="176" y="43"/>
                  <a:pt x="167" y="44"/>
                </a:cubicBezTo>
                <a:cubicBezTo>
                  <a:pt x="166" y="46"/>
                  <a:pt x="165" y="47"/>
                  <a:pt x="164" y="49"/>
                </a:cubicBezTo>
                <a:cubicBezTo>
                  <a:pt x="167" y="56"/>
                  <a:pt x="169" y="60"/>
                  <a:pt x="169" y="62"/>
                </a:cubicBezTo>
                <a:cubicBezTo>
                  <a:pt x="169" y="62"/>
                  <a:pt x="169" y="63"/>
                  <a:pt x="169" y="63"/>
                </a:cubicBezTo>
                <a:cubicBezTo>
                  <a:pt x="161" y="67"/>
                  <a:pt x="157" y="69"/>
                  <a:pt x="157" y="69"/>
                </a:cubicBezTo>
                <a:cubicBezTo>
                  <a:pt x="156" y="69"/>
                  <a:pt x="155" y="68"/>
                  <a:pt x="153" y="65"/>
                </a:cubicBezTo>
                <a:cubicBezTo>
                  <a:pt x="150" y="62"/>
                  <a:pt x="149" y="60"/>
                  <a:pt x="148" y="59"/>
                </a:cubicBezTo>
                <a:cubicBezTo>
                  <a:pt x="146" y="59"/>
                  <a:pt x="145" y="59"/>
                  <a:pt x="145" y="59"/>
                </a:cubicBezTo>
                <a:cubicBezTo>
                  <a:pt x="144" y="59"/>
                  <a:pt x="143" y="59"/>
                  <a:pt x="142" y="59"/>
                </a:cubicBezTo>
                <a:cubicBezTo>
                  <a:pt x="141" y="60"/>
                  <a:pt x="139" y="62"/>
                  <a:pt x="137" y="65"/>
                </a:cubicBezTo>
                <a:cubicBezTo>
                  <a:pt x="135" y="68"/>
                  <a:pt x="133" y="69"/>
                  <a:pt x="133" y="69"/>
                </a:cubicBezTo>
                <a:cubicBezTo>
                  <a:pt x="133" y="69"/>
                  <a:pt x="129" y="67"/>
                  <a:pt x="121" y="63"/>
                </a:cubicBezTo>
                <a:cubicBezTo>
                  <a:pt x="121" y="63"/>
                  <a:pt x="121" y="62"/>
                  <a:pt x="121" y="62"/>
                </a:cubicBezTo>
                <a:cubicBezTo>
                  <a:pt x="121" y="60"/>
                  <a:pt x="122" y="56"/>
                  <a:pt x="125" y="49"/>
                </a:cubicBezTo>
                <a:cubicBezTo>
                  <a:pt x="124" y="47"/>
                  <a:pt x="123" y="46"/>
                  <a:pt x="123" y="44"/>
                </a:cubicBezTo>
                <a:cubicBezTo>
                  <a:pt x="113" y="43"/>
                  <a:pt x="109" y="42"/>
                  <a:pt x="109" y="4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09" y="27"/>
                  <a:pt x="113" y="26"/>
                  <a:pt x="123" y="25"/>
                </a:cubicBezTo>
                <a:cubicBezTo>
                  <a:pt x="123" y="23"/>
                  <a:pt x="124" y="22"/>
                  <a:pt x="125" y="20"/>
                </a:cubicBezTo>
                <a:cubicBezTo>
                  <a:pt x="122" y="13"/>
                  <a:pt x="121" y="9"/>
                  <a:pt x="121" y="7"/>
                </a:cubicBezTo>
                <a:cubicBezTo>
                  <a:pt x="121" y="7"/>
                  <a:pt x="121" y="7"/>
                  <a:pt x="121" y="6"/>
                </a:cubicBezTo>
                <a:cubicBezTo>
                  <a:pt x="121" y="6"/>
                  <a:pt x="122" y="6"/>
                  <a:pt x="124" y="4"/>
                </a:cubicBezTo>
                <a:cubicBezTo>
                  <a:pt x="126" y="3"/>
                  <a:pt x="128" y="2"/>
                  <a:pt x="130" y="1"/>
                </a:cubicBezTo>
                <a:cubicBezTo>
                  <a:pt x="132" y="0"/>
                  <a:pt x="133" y="0"/>
                  <a:pt x="133" y="0"/>
                </a:cubicBezTo>
                <a:cubicBezTo>
                  <a:pt x="133" y="0"/>
                  <a:pt x="135" y="1"/>
                  <a:pt x="137" y="4"/>
                </a:cubicBezTo>
                <a:cubicBezTo>
                  <a:pt x="139" y="7"/>
                  <a:pt x="141" y="9"/>
                  <a:pt x="142" y="11"/>
                </a:cubicBezTo>
                <a:cubicBezTo>
                  <a:pt x="143" y="10"/>
                  <a:pt x="144" y="10"/>
                  <a:pt x="145" y="10"/>
                </a:cubicBezTo>
                <a:cubicBezTo>
                  <a:pt x="145" y="10"/>
                  <a:pt x="146" y="10"/>
                  <a:pt x="148" y="11"/>
                </a:cubicBezTo>
                <a:cubicBezTo>
                  <a:pt x="151" y="6"/>
                  <a:pt x="154" y="3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61" y="2"/>
                  <a:pt x="169" y="6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9"/>
                  <a:pt x="167" y="13"/>
                  <a:pt x="164" y="20"/>
                </a:cubicBezTo>
                <a:cubicBezTo>
                  <a:pt x="165" y="22"/>
                  <a:pt x="166" y="23"/>
                  <a:pt x="167" y="25"/>
                </a:cubicBezTo>
                <a:cubicBezTo>
                  <a:pt x="176" y="26"/>
                  <a:pt x="181" y="27"/>
                  <a:pt x="181" y="28"/>
                </a:cubicBezTo>
                <a:close/>
                <a:moveTo>
                  <a:pt x="181" y="125"/>
                </a:moveTo>
                <a:cubicBezTo>
                  <a:pt x="181" y="138"/>
                  <a:pt x="181" y="138"/>
                  <a:pt x="181" y="138"/>
                </a:cubicBezTo>
                <a:cubicBezTo>
                  <a:pt x="181" y="139"/>
                  <a:pt x="176" y="140"/>
                  <a:pt x="167" y="141"/>
                </a:cubicBezTo>
                <a:cubicBezTo>
                  <a:pt x="166" y="143"/>
                  <a:pt x="165" y="144"/>
                  <a:pt x="164" y="146"/>
                </a:cubicBezTo>
                <a:cubicBezTo>
                  <a:pt x="167" y="153"/>
                  <a:pt x="169" y="157"/>
                  <a:pt x="169" y="159"/>
                </a:cubicBezTo>
                <a:cubicBezTo>
                  <a:pt x="169" y="159"/>
                  <a:pt x="169" y="159"/>
                  <a:pt x="169" y="160"/>
                </a:cubicBezTo>
                <a:cubicBezTo>
                  <a:pt x="161" y="164"/>
                  <a:pt x="157" y="166"/>
                  <a:pt x="157" y="166"/>
                </a:cubicBezTo>
                <a:cubicBezTo>
                  <a:pt x="156" y="166"/>
                  <a:pt x="155" y="165"/>
                  <a:pt x="153" y="162"/>
                </a:cubicBezTo>
                <a:cubicBezTo>
                  <a:pt x="150" y="159"/>
                  <a:pt x="149" y="157"/>
                  <a:pt x="148" y="155"/>
                </a:cubicBezTo>
                <a:cubicBezTo>
                  <a:pt x="146" y="155"/>
                  <a:pt x="145" y="156"/>
                  <a:pt x="145" y="156"/>
                </a:cubicBezTo>
                <a:cubicBezTo>
                  <a:pt x="144" y="156"/>
                  <a:pt x="143" y="155"/>
                  <a:pt x="142" y="155"/>
                </a:cubicBezTo>
                <a:cubicBezTo>
                  <a:pt x="141" y="157"/>
                  <a:pt x="139" y="159"/>
                  <a:pt x="137" y="162"/>
                </a:cubicBezTo>
                <a:cubicBezTo>
                  <a:pt x="135" y="165"/>
                  <a:pt x="133" y="166"/>
                  <a:pt x="133" y="166"/>
                </a:cubicBezTo>
                <a:cubicBezTo>
                  <a:pt x="133" y="166"/>
                  <a:pt x="129" y="164"/>
                  <a:pt x="121" y="160"/>
                </a:cubicBezTo>
                <a:cubicBezTo>
                  <a:pt x="121" y="159"/>
                  <a:pt x="121" y="159"/>
                  <a:pt x="121" y="159"/>
                </a:cubicBezTo>
                <a:cubicBezTo>
                  <a:pt x="121" y="157"/>
                  <a:pt x="122" y="153"/>
                  <a:pt x="125" y="146"/>
                </a:cubicBezTo>
                <a:cubicBezTo>
                  <a:pt x="124" y="144"/>
                  <a:pt x="123" y="143"/>
                  <a:pt x="123" y="141"/>
                </a:cubicBezTo>
                <a:cubicBezTo>
                  <a:pt x="113" y="140"/>
                  <a:pt x="109" y="139"/>
                  <a:pt x="109" y="138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9" y="124"/>
                  <a:pt x="113" y="123"/>
                  <a:pt x="123" y="122"/>
                </a:cubicBezTo>
                <a:cubicBezTo>
                  <a:pt x="123" y="120"/>
                  <a:pt x="124" y="118"/>
                  <a:pt x="125" y="117"/>
                </a:cubicBezTo>
                <a:cubicBezTo>
                  <a:pt x="122" y="110"/>
                  <a:pt x="121" y="105"/>
                  <a:pt x="121" y="104"/>
                </a:cubicBezTo>
                <a:cubicBezTo>
                  <a:pt x="121" y="104"/>
                  <a:pt x="121" y="103"/>
                  <a:pt x="121" y="103"/>
                </a:cubicBezTo>
                <a:cubicBezTo>
                  <a:pt x="121" y="103"/>
                  <a:pt x="122" y="102"/>
                  <a:pt x="124" y="101"/>
                </a:cubicBezTo>
                <a:cubicBezTo>
                  <a:pt x="126" y="100"/>
                  <a:pt x="128" y="99"/>
                  <a:pt x="130" y="98"/>
                </a:cubicBezTo>
                <a:cubicBezTo>
                  <a:pt x="132" y="97"/>
                  <a:pt x="133" y="97"/>
                  <a:pt x="133" y="97"/>
                </a:cubicBezTo>
                <a:cubicBezTo>
                  <a:pt x="133" y="97"/>
                  <a:pt x="135" y="98"/>
                  <a:pt x="137" y="101"/>
                </a:cubicBezTo>
                <a:cubicBezTo>
                  <a:pt x="139" y="104"/>
                  <a:pt x="141" y="106"/>
                  <a:pt x="142" y="107"/>
                </a:cubicBezTo>
                <a:cubicBezTo>
                  <a:pt x="143" y="107"/>
                  <a:pt x="144" y="107"/>
                  <a:pt x="145" y="107"/>
                </a:cubicBezTo>
                <a:cubicBezTo>
                  <a:pt x="145" y="107"/>
                  <a:pt x="146" y="107"/>
                  <a:pt x="148" y="107"/>
                </a:cubicBezTo>
                <a:cubicBezTo>
                  <a:pt x="151" y="103"/>
                  <a:pt x="154" y="99"/>
                  <a:pt x="156" y="97"/>
                </a:cubicBezTo>
                <a:cubicBezTo>
                  <a:pt x="157" y="97"/>
                  <a:pt x="157" y="97"/>
                  <a:pt x="157" y="97"/>
                </a:cubicBezTo>
                <a:cubicBezTo>
                  <a:pt x="157" y="97"/>
                  <a:pt x="161" y="99"/>
                  <a:pt x="169" y="103"/>
                </a:cubicBezTo>
                <a:cubicBezTo>
                  <a:pt x="169" y="103"/>
                  <a:pt x="169" y="104"/>
                  <a:pt x="169" y="104"/>
                </a:cubicBezTo>
                <a:cubicBezTo>
                  <a:pt x="169" y="105"/>
                  <a:pt x="167" y="110"/>
                  <a:pt x="164" y="117"/>
                </a:cubicBezTo>
                <a:cubicBezTo>
                  <a:pt x="165" y="118"/>
                  <a:pt x="166" y="120"/>
                  <a:pt x="167" y="122"/>
                </a:cubicBezTo>
                <a:cubicBezTo>
                  <a:pt x="176" y="123"/>
                  <a:pt x="181" y="124"/>
                  <a:pt x="181" y="125"/>
                </a:cubicBezTo>
                <a:close/>
                <a:moveTo>
                  <a:pt x="157" y="35"/>
                </a:moveTo>
                <a:cubicBezTo>
                  <a:pt x="157" y="31"/>
                  <a:pt x="156" y="28"/>
                  <a:pt x="153" y="26"/>
                </a:cubicBezTo>
                <a:cubicBezTo>
                  <a:pt x="151" y="24"/>
                  <a:pt x="148" y="22"/>
                  <a:pt x="145" y="22"/>
                </a:cubicBezTo>
                <a:cubicBezTo>
                  <a:pt x="142" y="22"/>
                  <a:pt x="139" y="24"/>
                  <a:pt x="136" y="26"/>
                </a:cubicBezTo>
                <a:cubicBezTo>
                  <a:pt x="134" y="28"/>
                  <a:pt x="133" y="31"/>
                  <a:pt x="133" y="35"/>
                </a:cubicBezTo>
                <a:cubicBezTo>
                  <a:pt x="133" y="38"/>
                  <a:pt x="134" y="41"/>
                  <a:pt x="136" y="43"/>
                </a:cubicBezTo>
                <a:cubicBezTo>
                  <a:pt x="139" y="45"/>
                  <a:pt x="141" y="47"/>
                  <a:pt x="145" y="47"/>
                </a:cubicBezTo>
                <a:cubicBezTo>
                  <a:pt x="148" y="47"/>
                  <a:pt x="151" y="45"/>
                  <a:pt x="153" y="43"/>
                </a:cubicBezTo>
                <a:cubicBezTo>
                  <a:pt x="156" y="41"/>
                  <a:pt x="157" y="38"/>
                  <a:pt x="157" y="35"/>
                </a:cubicBezTo>
                <a:close/>
                <a:moveTo>
                  <a:pt x="157" y="131"/>
                </a:moveTo>
                <a:cubicBezTo>
                  <a:pt x="157" y="128"/>
                  <a:pt x="156" y="125"/>
                  <a:pt x="153" y="123"/>
                </a:cubicBezTo>
                <a:cubicBezTo>
                  <a:pt x="151" y="120"/>
                  <a:pt x="148" y="119"/>
                  <a:pt x="145" y="119"/>
                </a:cubicBezTo>
                <a:cubicBezTo>
                  <a:pt x="142" y="119"/>
                  <a:pt x="139" y="120"/>
                  <a:pt x="136" y="123"/>
                </a:cubicBezTo>
                <a:cubicBezTo>
                  <a:pt x="134" y="125"/>
                  <a:pt x="133" y="128"/>
                  <a:pt x="133" y="131"/>
                </a:cubicBezTo>
                <a:cubicBezTo>
                  <a:pt x="133" y="135"/>
                  <a:pt x="134" y="138"/>
                  <a:pt x="136" y="140"/>
                </a:cubicBezTo>
                <a:cubicBezTo>
                  <a:pt x="139" y="142"/>
                  <a:pt x="141" y="143"/>
                  <a:pt x="145" y="143"/>
                </a:cubicBezTo>
                <a:cubicBezTo>
                  <a:pt x="148" y="143"/>
                  <a:pt x="151" y="142"/>
                  <a:pt x="153" y="140"/>
                </a:cubicBezTo>
                <a:cubicBezTo>
                  <a:pt x="156" y="138"/>
                  <a:pt x="157" y="135"/>
                  <a:pt x="157" y="131"/>
                </a:cubicBezTo>
                <a:close/>
              </a:path>
            </a:pathLst>
          </a:custGeom>
          <a:solidFill>
            <a:srgbClr val="00BCD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ounded Rectangle 7">
            <a:extLst>
              <a:ext uri="{FF2B5EF4-FFF2-40B4-BE49-F238E27FC236}">
                <a16:creationId xmlns:a16="http://schemas.microsoft.com/office/drawing/2014/main" id="{CB8480F3-F936-4D2E-9B23-3E89DDF8A42B}"/>
              </a:ext>
            </a:extLst>
          </p:cNvPr>
          <p:cNvSpPr/>
          <p:nvPr/>
        </p:nvSpPr>
        <p:spPr>
          <a:xfrm rot="2700000">
            <a:off x="430905" y="-422449"/>
            <a:ext cx="1208932" cy="1208927"/>
          </a:xfrm>
          <a:prstGeom prst="roundRect">
            <a:avLst>
              <a:gd name="adj" fmla="val 34663"/>
            </a:avLst>
          </a:prstGeom>
          <a:gradFill>
            <a:gsLst>
              <a:gs pos="0">
                <a:srgbClr val="00BCD4"/>
              </a:gs>
              <a:gs pos="100000">
                <a:srgbClr val="4CEBFF">
                  <a:alpha val="0"/>
                </a:srgbClr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4F4B53B2-D3BB-47B0-8232-C0240CCCB0EA}"/>
              </a:ext>
            </a:extLst>
          </p:cNvPr>
          <p:cNvSpPr txBox="1">
            <a:spLocks/>
          </p:cNvSpPr>
          <p:nvPr/>
        </p:nvSpPr>
        <p:spPr>
          <a:xfrm>
            <a:off x="180528" y="87086"/>
            <a:ext cx="1810170" cy="9125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44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01</a:t>
            </a:r>
            <a:endParaRPr lang="en-US" sz="1800" b="0" dirty="0">
              <a:solidFill>
                <a:srgbClr val="FFFFFF"/>
              </a:solidFill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BD9613F-99D4-4F81-961C-8B24783C819B}"/>
              </a:ext>
            </a:extLst>
          </p:cNvPr>
          <p:cNvSpPr txBox="1"/>
          <p:nvPr/>
        </p:nvSpPr>
        <p:spPr>
          <a:xfrm>
            <a:off x="1976184" y="2509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2400" b="1" dirty="0">
                <a:solidFill>
                  <a:srgbClr val="00BCD4"/>
                </a:solidFill>
                <a:cs typeface="+mn-ea"/>
                <a:sym typeface="+mn-lt"/>
              </a:rPr>
              <a:t>项目介绍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EDF074F-6B71-4CC1-9722-3BF8912F0290}"/>
              </a:ext>
            </a:extLst>
          </p:cNvPr>
          <p:cNvSpPr txBox="1"/>
          <p:nvPr/>
        </p:nvSpPr>
        <p:spPr>
          <a:xfrm>
            <a:off x="1990698" y="680433"/>
            <a:ext cx="711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0E8941D-CFC2-4853-9BB4-F70BDABF339F}"/>
              </a:ext>
            </a:extLst>
          </p:cNvPr>
          <p:cNvGrpSpPr/>
          <p:nvPr/>
        </p:nvGrpSpPr>
        <p:grpSpPr>
          <a:xfrm>
            <a:off x="1187211" y="3430741"/>
            <a:ext cx="3702394" cy="1010837"/>
            <a:chOff x="1187211" y="2085897"/>
            <a:chExt cx="3702394" cy="1010837"/>
          </a:xfrm>
        </p:grpSpPr>
        <p:sp>
          <p:nvSpPr>
            <p:cNvPr id="34" name="TextBox 23">
              <a:extLst>
                <a:ext uri="{FF2B5EF4-FFF2-40B4-BE49-F238E27FC236}">
                  <a16:creationId xmlns:a16="http://schemas.microsoft.com/office/drawing/2014/main" id="{C7AE51FC-7050-475F-93BD-2579ED5965F4}"/>
                </a:ext>
              </a:extLst>
            </p:cNvPr>
            <p:cNvSpPr txBox="1"/>
            <p:nvPr/>
          </p:nvSpPr>
          <p:spPr>
            <a:xfrm>
              <a:off x="1890213" y="2085897"/>
              <a:ext cx="1550424" cy="426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Rectangle 25">
              <a:extLst>
                <a:ext uri="{FF2B5EF4-FFF2-40B4-BE49-F238E27FC236}">
                  <a16:creationId xmlns:a16="http://schemas.microsoft.com/office/drawing/2014/main" id="{DB9CAC79-CFD5-40CF-9A66-3E07281F3A6E}"/>
                </a:ext>
              </a:extLst>
            </p:cNvPr>
            <p:cNvSpPr/>
            <p:nvPr/>
          </p:nvSpPr>
          <p:spPr>
            <a:xfrm>
              <a:off x="1187211" y="2541710"/>
              <a:ext cx="3702394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045693B-EA37-4054-AFE7-32C2219A58C9}"/>
              </a:ext>
            </a:extLst>
          </p:cNvPr>
          <p:cNvGrpSpPr/>
          <p:nvPr/>
        </p:nvGrpSpPr>
        <p:grpSpPr>
          <a:xfrm>
            <a:off x="1187211" y="4958887"/>
            <a:ext cx="3702394" cy="1010837"/>
            <a:chOff x="1187211" y="2085897"/>
            <a:chExt cx="3702394" cy="1010837"/>
          </a:xfrm>
        </p:grpSpPr>
        <p:sp>
          <p:nvSpPr>
            <p:cNvPr id="47" name="TextBox 23">
              <a:extLst>
                <a:ext uri="{FF2B5EF4-FFF2-40B4-BE49-F238E27FC236}">
                  <a16:creationId xmlns:a16="http://schemas.microsoft.com/office/drawing/2014/main" id="{85A64721-7957-46F6-9ACD-217B17B00D16}"/>
                </a:ext>
              </a:extLst>
            </p:cNvPr>
            <p:cNvSpPr txBox="1"/>
            <p:nvPr/>
          </p:nvSpPr>
          <p:spPr>
            <a:xfrm>
              <a:off x="1890213" y="2085897"/>
              <a:ext cx="1550424" cy="426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8" name="Rectangle 25">
              <a:extLst>
                <a:ext uri="{FF2B5EF4-FFF2-40B4-BE49-F238E27FC236}">
                  <a16:creationId xmlns:a16="http://schemas.microsoft.com/office/drawing/2014/main" id="{7E7B9662-CAF5-4423-A1D3-16C46FF7D6AF}"/>
                </a:ext>
              </a:extLst>
            </p:cNvPr>
            <p:cNvSpPr/>
            <p:nvPr/>
          </p:nvSpPr>
          <p:spPr>
            <a:xfrm>
              <a:off x="1187211" y="2541710"/>
              <a:ext cx="3702394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7972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hexagonal_73861">
            <a:extLst>
              <a:ext uri="{FF2B5EF4-FFF2-40B4-BE49-F238E27FC236}">
                <a16:creationId xmlns:a16="http://schemas.microsoft.com/office/drawing/2014/main" id="{0919B101-7A13-4699-A821-1035811BCB07}"/>
              </a:ext>
            </a:extLst>
          </p:cNvPr>
          <p:cNvSpPr/>
          <p:nvPr/>
        </p:nvSpPr>
        <p:spPr>
          <a:xfrm rot="5400000">
            <a:off x="4771926" y="1788239"/>
            <a:ext cx="2216657" cy="1955077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blipFill dpi="0" rotWithShape="1">
            <a:blip r:embed="rId4"/>
            <a:srcRect/>
            <a:tile tx="-844550" ty="-5651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hexagonal_73861">
            <a:extLst>
              <a:ext uri="{FF2B5EF4-FFF2-40B4-BE49-F238E27FC236}">
                <a16:creationId xmlns:a16="http://schemas.microsoft.com/office/drawing/2014/main" id="{B3A698FC-1DAC-4777-B46C-93A70F1B0E43}"/>
              </a:ext>
            </a:extLst>
          </p:cNvPr>
          <p:cNvSpPr/>
          <p:nvPr/>
        </p:nvSpPr>
        <p:spPr>
          <a:xfrm rot="5400000">
            <a:off x="7992406" y="1788239"/>
            <a:ext cx="2216657" cy="1955077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blipFill dpi="0" rotWithShape="0">
            <a:blip r:embed="rId5"/>
            <a:srcRect/>
            <a:tile tx="-844550" ty="-5651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hexagonal_73861">
            <a:extLst>
              <a:ext uri="{FF2B5EF4-FFF2-40B4-BE49-F238E27FC236}">
                <a16:creationId xmlns:a16="http://schemas.microsoft.com/office/drawing/2014/main" id="{D8B312EB-D90B-4952-A7C8-673DA2020B7E}"/>
              </a:ext>
            </a:extLst>
          </p:cNvPr>
          <p:cNvSpPr/>
          <p:nvPr/>
        </p:nvSpPr>
        <p:spPr>
          <a:xfrm rot="5400000">
            <a:off x="1533918" y="1788239"/>
            <a:ext cx="2216657" cy="1955077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blipFill dpi="0" rotWithShape="0">
            <a:blip r:embed="rId6"/>
            <a:srcRect/>
            <a:tile tx="-844550" ty="-5651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24 Elipse">
            <a:extLst>
              <a:ext uri="{FF2B5EF4-FFF2-40B4-BE49-F238E27FC236}">
                <a16:creationId xmlns:a16="http://schemas.microsoft.com/office/drawing/2014/main" id="{48548CB4-811B-4E9D-BB57-02811427C385}"/>
              </a:ext>
            </a:extLst>
          </p:cNvPr>
          <p:cNvSpPr/>
          <p:nvPr/>
        </p:nvSpPr>
        <p:spPr>
          <a:xfrm>
            <a:off x="925719" y="3480621"/>
            <a:ext cx="3485028" cy="1033696"/>
          </a:xfrm>
          <a:prstGeom prst="ellipse">
            <a:avLst/>
          </a:prstGeom>
          <a:gradFill flip="none" rotWithShape="1">
            <a:gsLst>
              <a:gs pos="0">
                <a:srgbClr val="262626">
                  <a:lumMod val="75000"/>
                  <a:lumOff val="25000"/>
                  <a:alpha val="65000"/>
                </a:srgbClr>
              </a:gs>
              <a:gs pos="100000">
                <a:srgbClr val="262626">
                  <a:lumMod val="75000"/>
                  <a:lumOff val="25000"/>
                  <a:alpha val="6500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444500"/>
          </a:effectLst>
        </p:spPr>
        <p:txBody>
          <a:bodyPr lIns="120782" tIns="60391" rIns="120782" bIns="60391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90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24 Elipse">
            <a:extLst>
              <a:ext uri="{FF2B5EF4-FFF2-40B4-BE49-F238E27FC236}">
                <a16:creationId xmlns:a16="http://schemas.microsoft.com/office/drawing/2014/main" id="{6693849E-B408-4684-8E06-28D108AE6A3D}"/>
              </a:ext>
            </a:extLst>
          </p:cNvPr>
          <p:cNvSpPr/>
          <p:nvPr/>
        </p:nvSpPr>
        <p:spPr>
          <a:xfrm>
            <a:off x="4133018" y="3480621"/>
            <a:ext cx="3485028" cy="1033696"/>
          </a:xfrm>
          <a:prstGeom prst="ellipse">
            <a:avLst/>
          </a:prstGeom>
          <a:gradFill flip="none" rotWithShape="1">
            <a:gsLst>
              <a:gs pos="0">
                <a:srgbClr val="262626">
                  <a:lumMod val="75000"/>
                  <a:lumOff val="25000"/>
                  <a:alpha val="65000"/>
                </a:srgbClr>
              </a:gs>
              <a:gs pos="100000">
                <a:srgbClr val="262626">
                  <a:lumMod val="75000"/>
                  <a:lumOff val="25000"/>
                  <a:alpha val="6500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444500"/>
          </a:effectLst>
        </p:spPr>
        <p:txBody>
          <a:bodyPr lIns="120782" tIns="60391" rIns="120782" bIns="60391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90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24 Elipse">
            <a:extLst>
              <a:ext uri="{FF2B5EF4-FFF2-40B4-BE49-F238E27FC236}">
                <a16:creationId xmlns:a16="http://schemas.microsoft.com/office/drawing/2014/main" id="{134F6901-8E94-4B01-BD84-DF6F485F411B}"/>
              </a:ext>
            </a:extLst>
          </p:cNvPr>
          <p:cNvSpPr/>
          <p:nvPr/>
        </p:nvSpPr>
        <p:spPr>
          <a:xfrm>
            <a:off x="7409551" y="3480621"/>
            <a:ext cx="3485028" cy="1033696"/>
          </a:xfrm>
          <a:prstGeom prst="ellipse">
            <a:avLst/>
          </a:prstGeom>
          <a:gradFill flip="none" rotWithShape="1">
            <a:gsLst>
              <a:gs pos="0">
                <a:srgbClr val="262626">
                  <a:lumMod val="75000"/>
                  <a:lumOff val="25000"/>
                  <a:alpha val="65000"/>
                </a:srgbClr>
              </a:gs>
              <a:gs pos="100000">
                <a:srgbClr val="262626">
                  <a:lumMod val="75000"/>
                  <a:lumOff val="25000"/>
                  <a:alpha val="6500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444500"/>
          </a:effectLst>
        </p:spPr>
        <p:txBody>
          <a:bodyPr lIns="120782" tIns="60391" rIns="120782" bIns="60391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90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4" name="Group 16">
            <a:extLst>
              <a:ext uri="{FF2B5EF4-FFF2-40B4-BE49-F238E27FC236}">
                <a16:creationId xmlns:a16="http://schemas.microsoft.com/office/drawing/2014/main" id="{9E4E65EE-CD3D-4B52-AB69-9D2959903881}"/>
              </a:ext>
            </a:extLst>
          </p:cNvPr>
          <p:cNvGrpSpPr/>
          <p:nvPr/>
        </p:nvGrpSpPr>
        <p:grpSpPr>
          <a:xfrm>
            <a:off x="1404913" y="4448310"/>
            <a:ext cx="2426124" cy="1167220"/>
            <a:chOff x="2598126" y="7824869"/>
            <a:chExt cx="3881798" cy="1867546"/>
          </a:xfrm>
        </p:grpSpPr>
        <p:sp>
          <p:nvSpPr>
            <p:cNvPr id="106" name="Rectangle 14">
              <a:extLst>
                <a:ext uri="{FF2B5EF4-FFF2-40B4-BE49-F238E27FC236}">
                  <a16:creationId xmlns:a16="http://schemas.microsoft.com/office/drawing/2014/main" id="{FD27DD2A-260B-45EF-BC4B-7730293AE38F}"/>
                </a:ext>
              </a:extLst>
            </p:cNvPr>
            <p:cNvSpPr/>
            <p:nvPr/>
          </p:nvSpPr>
          <p:spPr>
            <a:xfrm>
              <a:off x="2598126" y="7824869"/>
              <a:ext cx="3881798" cy="590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85993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Rectangle 15">
              <a:extLst>
                <a:ext uri="{FF2B5EF4-FFF2-40B4-BE49-F238E27FC236}">
                  <a16:creationId xmlns:a16="http://schemas.microsoft.com/office/drawing/2014/main" id="{D3656897-050F-4437-AF9C-B3A7A7443CC0}"/>
                </a:ext>
              </a:extLst>
            </p:cNvPr>
            <p:cNvSpPr/>
            <p:nvPr/>
          </p:nvSpPr>
          <p:spPr>
            <a:xfrm>
              <a:off x="2731387" y="8501529"/>
              <a:ext cx="3748536" cy="1190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85993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6" name="Group 9">
            <a:extLst>
              <a:ext uri="{FF2B5EF4-FFF2-40B4-BE49-F238E27FC236}">
                <a16:creationId xmlns:a16="http://schemas.microsoft.com/office/drawing/2014/main" id="{74787BCA-A3A7-4215-BF04-060BE4611C03}"/>
              </a:ext>
            </a:extLst>
          </p:cNvPr>
          <p:cNvGrpSpPr/>
          <p:nvPr/>
        </p:nvGrpSpPr>
        <p:grpSpPr>
          <a:xfrm>
            <a:off x="9414087" y="2758709"/>
            <a:ext cx="1042692" cy="1171951"/>
            <a:chOff x="15047452" y="5146065"/>
            <a:chExt cx="1668308" cy="1875120"/>
          </a:xfrm>
        </p:grpSpPr>
        <p:sp>
          <p:nvSpPr>
            <p:cNvPr id="117" name="Freeform: Shape 10">
              <a:extLst>
                <a:ext uri="{FF2B5EF4-FFF2-40B4-BE49-F238E27FC236}">
                  <a16:creationId xmlns:a16="http://schemas.microsoft.com/office/drawing/2014/main" id="{87B0C133-BF59-4F71-ABBB-66D8AAA67BE8}"/>
                </a:ext>
              </a:extLst>
            </p:cNvPr>
            <p:cNvSpPr/>
            <p:nvPr/>
          </p:nvSpPr>
          <p:spPr>
            <a:xfrm>
              <a:off x="15047452" y="5146065"/>
              <a:ext cx="1668308" cy="1875120"/>
            </a:xfrm>
            <a:custGeom>
              <a:avLst/>
              <a:gdLst>
                <a:gd name="connsiteX0" fmla="*/ 1445618 w 2890837"/>
                <a:gd name="connsiteY0" fmla="*/ 0 h 3249205"/>
                <a:gd name="connsiteX1" fmla="*/ 1473092 w 2890837"/>
                <a:gd name="connsiteY1" fmla="*/ 1417 h 3249205"/>
                <a:gd name="connsiteX2" fmla="*/ 1501364 w 2890837"/>
                <a:gd name="connsiteY2" fmla="*/ 5872 h 3249205"/>
                <a:gd name="connsiteX3" fmla="*/ 1530431 w 2890837"/>
                <a:gd name="connsiteY3" fmla="*/ 12958 h 3249205"/>
                <a:gd name="connsiteX4" fmla="*/ 1560494 w 2890837"/>
                <a:gd name="connsiteY4" fmla="*/ 23081 h 3249205"/>
                <a:gd name="connsiteX5" fmla="*/ 1592350 w 2890837"/>
                <a:gd name="connsiteY5" fmla="*/ 36242 h 3249205"/>
                <a:gd name="connsiteX6" fmla="*/ 1626195 w 2890837"/>
                <a:gd name="connsiteY6" fmla="*/ 52034 h 3249205"/>
                <a:gd name="connsiteX7" fmla="*/ 1662430 w 2890837"/>
                <a:gd name="connsiteY7" fmla="*/ 70864 h 3249205"/>
                <a:gd name="connsiteX8" fmla="*/ 1701453 w 2890837"/>
                <a:gd name="connsiteY8" fmla="*/ 92325 h 3249205"/>
                <a:gd name="connsiteX9" fmla="*/ 1743660 w 2890837"/>
                <a:gd name="connsiteY9" fmla="*/ 117027 h 3249205"/>
                <a:gd name="connsiteX10" fmla="*/ 1789651 w 2890837"/>
                <a:gd name="connsiteY10" fmla="*/ 144360 h 3249205"/>
                <a:gd name="connsiteX11" fmla="*/ 1839624 w 2890837"/>
                <a:gd name="connsiteY11" fmla="*/ 174932 h 3249205"/>
                <a:gd name="connsiteX12" fmla="*/ 1894175 w 2890837"/>
                <a:gd name="connsiteY12" fmla="*/ 207935 h 3249205"/>
                <a:gd name="connsiteX13" fmla="*/ 1953505 w 2890837"/>
                <a:gd name="connsiteY13" fmla="*/ 244176 h 3249205"/>
                <a:gd name="connsiteX14" fmla="*/ 2018011 w 2890837"/>
                <a:gd name="connsiteY14" fmla="*/ 283050 h 3249205"/>
                <a:gd name="connsiteX15" fmla="*/ 2088291 w 2890837"/>
                <a:gd name="connsiteY15" fmla="*/ 325164 h 3249205"/>
                <a:gd name="connsiteX16" fmla="*/ 2164743 w 2890837"/>
                <a:gd name="connsiteY16" fmla="*/ 369706 h 3249205"/>
                <a:gd name="connsiteX17" fmla="*/ 2241195 w 2890837"/>
                <a:gd name="connsiteY17" fmla="*/ 414047 h 3249205"/>
                <a:gd name="connsiteX18" fmla="*/ 2312470 w 2890837"/>
                <a:gd name="connsiteY18" fmla="*/ 454338 h 3249205"/>
                <a:gd name="connsiteX19" fmla="*/ 2378171 w 2890837"/>
                <a:gd name="connsiteY19" fmla="*/ 491187 h 3249205"/>
                <a:gd name="connsiteX20" fmla="*/ 2439094 w 2890837"/>
                <a:gd name="connsiteY20" fmla="*/ 524999 h 3249205"/>
                <a:gd name="connsiteX21" fmla="*/ 2494641 w 2890837"/>
                <a:gd name="connsiteY21" fmla="*/ 555775 h 3249205"/>
                <a:gd name="connsiteX22" fmla="*/ 2545808 w 2890837"/>
                <a:gd name="connsiteY22" fmla="*/ 584323 h 3249205"/>
                <a:gd name="connsiteX23" fmla="*/ 2592396 w 2890837"/>
                <a:gd name="connsiteY23" fmla="*/ 610643 h 3249205"/>
                <a:gd name="connsiteX24" fmla="*/ 2634604 w 2890837"/>
                <a:gd name="connsiteY24" fmla="*/ 635142 h 3249205"/>
                <a:gd name="connsiteX25" fmla="*/ 2672830 w 2890837"/>
                <a:gd name="connsiteY25" fmla="*/ 658628 h 3249205"/>
                <a:gd name="connsiteX26" fmla="*/ 2707273 w 2890837"/>
                <a:gd name="connsiteY26" fmla="*/ 680697 h 3249205"/>
                <a:gd name="connsiteX27" fmla="*/ 2737535 w 2890837"/>
                <a:gd name="connsiteY27" fmla="*/ 702159 h 3249205"/>
                <a:gd name="connsiteX28" fmla="*/ 2764811 w 2890837"/>
                <a:gd name="connsiteY28" fmla="*/ 723620 h 3249205"/>
                <a:gd name="connsiteX29" fmla="*/ 2788702 w 2890837"/>
                <a:gd name="connsiteY29" fmla="*/ 744677 h 3249205"/>
                <a:gd name="connsiteX30" fmla="*/ 2809209 w 2890837"/>
                <a:gd name="connsiteY30" fmla="*/ 766341 h 3249205"/>
                <a:gd name="connsiteX31" fmla="*/ 2827127 w 2890837"/>
                <a:gd name="connsiteY31" fmla="*/ 788815 h 3249205"/>
                <a:gd name="connsiteX32" fmla="*/ 2842258 w 2890837"/>
                <a:gd name="connsiteY32" fmla="*/ 812301 h 3249205"/>
                <a:gd name="connsiteX33" fmla="*/ 2854801 w 2890837"/>
                <a:gd name="connsiteY33" fmla="*/ 837205 h 3249205"/>
                <a:gd name="connsiteX34" fmla="*/ 2865154 w 2890837"/>
                <a:gd name="connsiteY34" fmla="*/ 863931 h 3249205"/>
                <a:gd name="connsiteX35" fmla="*/ 2873516 w 2890837"/>
                <a:gd name="connsiteY35" fmla="*/ 892884 h 3249205"/>
                <a:gd name="connsiteX36" fmla="*/ 2879688 w 2890837"/>
                <a:gd name="connsiteY36" fmla="*/ 924266 h 3249205"/>
                <a:gd name="connsiteX37" fmla="*/ 2884665 w 2890837"/>
                <a:gd name="connsiteY37" fmla="*/ 958483 h 3249205"/>
                <a:gd name="connsiteX38" fmla="*/ 2887850 w 2890837"/>
                <a:gd name="connsiteY38" fmla="*/ 995940 h 3249205"/>
                <a:gd name="connsiteX39" fmla="*/ 2889842 w 2890837"/>
                <a:gd name="connsiteY39" fmla="*/ 1036838 h 3249205"/>
                <a:gd name="connsiteX40" fmla="*/ 2890638 w 2890837"/>
                <a:gd name="connsiteY40" fmla="*/ 1081786 h 3249205"/>
                <a:gd name="connsiteX41" fmla="*/ 2890837 w 2890837"/>
                <a:gd name="connsiteY41" fmla="*/ 1131188 h 3249205"/>
                <a:gd name="connsiteX42" fmla="*/ 2890240 w 2890837"/>
                <a:gd name="connsiteY42" fmla="*/ 1185045 h 3249205"/>
                <a:gd name="connsiteX43" fmla="*/ 2889045 w 2890837"/>
                <a:gd name="connsiteY43" fmla="*/ 1243558 h 3249205"/>
                <a:gd name="connsiteX44" fmla="*/ 2887850 w 2890837"/>
                <a:gd name="connsiteY44" fmla="*/ 1307740 h 3249205"/>
                <a:gd name="connsiteX45" fmla="*/ 2886457 w 2890837"/>
                <a:gd name="connsiteY45" fmla="*/ 1377592 h 3249205"/>
                <a:gd name="connsiteX46" fmla="*/ 2885262 w 2890837"/>
                <a:gd name="connsiteY46" fmla="*/ 1453315 h 3249205"/>
                <a:gd name="connsiteX47" fmla="*/ 2884267 w 2890837"/>
                <a:gd name="connsiteY47" fmla="*/ 1535719 h 3249205"/>
                <a:gd name="connsiteX48" fmla="*/ 2883869 w 2890837"/>
                <a:gd name="connsiteY48" fmla="*/ 1624603 h 3249205"/>
                <a:gd name="connsiteX49" fmla="*/ 2884267 w 2890837"/>
                <a:gd name="connsiteY49" fmla="*/ 1713486 h 3249205"/>
                <a:gd name="connsiteX50" fmla="*/ 2885262 w 2890837"/>
                <a:gd name="connsiteY50" fmla="*/ 1795891 h 3249205"/>
                <a:gd name="connsiteX51" fmla="*/ 2886457 w 2890837"/>
                <a:gd name="connsiteY51" fmla="*/ 1871614 h 3249205"/>
                <a:gd name="connsiteX52" fmla="*/ 2887850 w 2890837"/>
                <a:gd name="connsiteY52" fmla="*/ 1941465 h 3249205"/>
                <a:gd name="connsiteX53" fmla="*/ 2889045 w 2890837"/>
                <a:gd name="connsiteY53" fmla="*/ 2005647 h 3249205"/>
                <a:gd name="connsiteX54" fmla="*/ 2890240 w 2890837"/>
                <a:gd name="connsiteY54" fmla="*/ 2064161 h 3249205"/>
                <a:gd name="connsiteX55" fmla="*/ 2890837 w 2890837"/>
                <a:gd name="connsiteY55" fmla="*/ 2118017 h 3249205"/>
                <a:gd name="connsiteX56" fmla="*/ 2890638 w 2890837"/>
                <a:gd name="connsiteY56" fmla="*/ 2167419 h 3249205"/>
                <a:gd name="connsiteX57" fmla="*/ 2889842 w 2890837"/>
                <a:gd name="connsiteY57" fmla="*/ 2212367 h 3249205"/>
                <a:gd name="connsiteX58" fmla="*/ 2887850 w 2890837"/>
                <a:gd name="connsiteY58" fmla="*/ 2253265 h 3249205"/>
                <a:gd name="connsiteX59" fmla="*/ 2884665 w 2890837"/>
                <a:gd name="connsiteY59" fmla="*/ 2290722 h 3249205"/>
                <a:gd name="connsiteX60" fmla="*/ 2879887 w 2890837"/>
                <a:gd name="connsiteY60" fmla="*/ 2324939 h 3249205"/>
                <a:gd name="connsiteX61" fmla="*/ 2873516 w 2890837"/>
                <a:gd name="connsiteY61" fmla="*/ 2356322 h 3249205"/>
                <a:gd name="connsiteX62" fmla="*/ 2865154 w 2890837"/>
                <a:gd name="connsiteY62" fmla="*/ 2385275 h 3249205"/>
                <a:gd name="connsiteX63" fmla="*/ 2854801 w 2890837"/>
                <a:gd name="connsiteY63" fmla="*/ 2412000 h 3249205"/>
                <a:gd name="connsiteX64" fmla="*/ 2842258 w 2890837"/>
                <a:gd name="connsiteY64" fmla="*/ 2436904 h 3249205"/>
                <a:gd name="connsiteX65" fmla="*/ 2827127 w 2890837"/>
                <a:gd name="connsiteY65" fmla="*/ 2460390 h 3249205"/>
                <a:gd name="connsiteX66" fmla="*/ 2809209 w 2890837"/>
                <a:gd name="connsiteY66" fmla="*/ 2482864 h 3249205"/>
                <a:gd name="connsiteX67" fmla="*/ 2788702 w 2890837"/>
                <a:gd name="connsiteY67" fmla="*/ 2504528 h 3249205"/>
                <a:gd name="connsiteX68" fmla="*/ 2764811 w 2890837"/>
                <a:gd name="connsiteY68" fmla="*/ 2525585 h 3249205"/>
                <a:gd name="connsiteX69" fmla="*/ 2737734 w 2890837"/>
                <a:gd name="connsiteY69" fmla="*/ 2547046 h 3249205"/>
                <a:gd name="connsiteX70" fmla="*/ 2707273 w 2890837"/>
                <a:gd name="connsiteY70" fmla="*/ 2568508 h 3249205"/>
                <a:gd name="connsiteX71" fmla="*/ 2672830 w 2890837"/>
                <a:gd name="connsiteY71" fmla="*/ 2590779 h 3249205"/>
                <a:gd name="connsiteX72" fmla="*/ 2634803 w 2890837"/>
                <a:gd name="connsiteY72" fmla="*/ 2614063 h 3249205"/>
                <a:gd name="connsiteX73" fmla="*/ 2592396 w 2890837"/>
                <a:gd name="connsiteY73" fmla="*/ 2638562 h 3249205"/>
                <a:gd name="connsiteX74" fmla="*/ 2545808 w 2890837"/>
                <a:gd name="connsiteY74" fmla="*/ 2664883 h 3249205"/>
                <a:gd name="connsiteX75" fmla="*/ 2494641 w 2890837"/>
                <a:gd name="connsiteY75" fmla="*/ 2693431 h 3249205"/>
                <a:gd name="connsiteX76" fmla="*/ 2439094 w 2890837"/>
                <a:gd name="connsiteY76" fmla="*/ 2724408 h 3249205"/>
                <a:gd name="connsiteX77" fmla="*/ 2378171 w 2890837"/>
                <a:gd name="connsiteY77" fmla="*/ 2758220 h 3249205"/>
                <a:gd name="connsiteX78" fmla="*/ 2312470 w 2890837"/>
                <a:gd name="connsiteY78" fmla="*/ 2794867 h 3249205"/>
                <a:gd name="connsiteX79" fmla="*/ 2241195 w 2890837"/>
                <a:gd name="connsiteY79" fmla="*/ 2835158 h 3249205"/>
                <a:gd name="connsiteX80" fmla="*/ 2164743 w 2890837"/>
                <a:gd name="connsiteY80" fmla="*/ 2879499 h 3249205"/>
                <a:gd name="connsiteX81" fmla="*/ 2088291 w 2890837"/>
                <a:gd name="connsiteY81" fmla="*/ 2924042 h 3249205"/>
                <a:gd name="connsiteX82" fmla="*/ 2018011 w 2890837"/>
                <a:gd name="connsiteY82" fmla="*/ 2966155 h 3249205"/>
                <a:gd name="connsiteX83" fmla="*/ 1953505 w 2890837"/>
                <a:gd name="connsiteY83" fmla="*/ 3005029 h 3249205"/>
                <a:gd name="connsiteX84" fmla="*/ 1894175 w 2890837"/>
                <a:gd name="connsiteY84" fmla="*/ 3041271 h 3249205"/>
                <a:gd name="connsiteX85" fmla="*/ 1839624 w 2890837"/>
                <a:gd name="connsiteY85" fmla="*/ 3074273 h 3249205"/>
                <a:gd name="connsiteX86" fmla="*/ 1789651 w 2890837"/>
                <a:gd name="connsiteY86" fmla="*/ 3104846 h 3249205"/>
                <a:gd name="connsiteX87" fmla="*/ 1743660 w 2890837"/>
                <a:gd name="connsiteY87" fmla="*/ 3132179 h 3249205"/>
                <a:gd name="connsiteX88" fmla="*/ 1701453 w 2890837"/>
                <a:gd name="connsiteY88" fmla="*/ 3156880 h 3249205"/>
                <a:gd name="connsiteX89" fmla="*/ 1662430 w 2890837"/>
                <a:gd name="connsiteY89" fmla="*/ 3178341 h 3249205"/>
                <a:gd name="connsiteX90" fmla="*/ 1626195 w 2890837"/>
                <a:gd name="connsiteY90" fmla="*/ 3197171 h 3249205"/>
                <a:gd name="connsiteX91" fmla="*/ 1592350 w 2890837"/>
                <a:gd name="connsiteY91" fmla="*/ 3212963 h 3249205"/>
                <a:gd name="connsiteX92" fmla="*/ 1560494 w 2890837"/>
                <a:gd name="connsiteY92" fmla="*/ 3226124 h 3249205"/>
                <a:gd name="connsiteX93" fmla="*/ 1530431 w 2890837"/>
                <a:gd name="connsiteY93" fmla="*/ 3236247 h 3249205"/>
                <a:gd name="connsiteX94" fmla="*/ 1501364 w 2890837"/>
                <a:gd name="connsiteY94" fmla="*/ 3243334 h 3249205"/>
                <a:gd name="connsiteX95" fmla="*/ 1473092 w 2890837"/>
                <a:gd name="connsiteY95" fmla="*/ 3247788 h 3249205"/>
                <a:gd name="connsiteX96" fmla="*/ 1445618 w 2890837"/>
                <a:gd name="connsiteY96" fmla="*/ 3249205 h 3249205"/>
                <a:gd name="connsiteX97" fmla="*/ 1417744 w 2890837"/>
                <a:gd name="connsiteY97" fmla="*/ 3247788 h 3249205"/>
                <a:gd name="connsiteX98" fmla="*/ 1389473 w 2890837"/>
                <a:gd name="connsiteY98" fmla="*/ 3243334 h 3249205"/>
                <a:gd name="connsiteX99" fmla="*/ 1360406 w 2890837"/>
                <a:gd name="connsiteY99" fmla="*/ 3236247 h 3249205"/>
                <a:gd name="connsiteX100" fmla="*/ 1330342 w 2890837"/>
                <a:gd name="connsiteY100" fmla="*/ 3226124 h 3249205"/>
                <a:gd name="connsiteX101" fmla="*/ 1298488 w 2890837"/>
                <a:gd name="connsiteY101" fmla="*/ 3212963 h 3249205"/>
                <a:gd name="connsiteX102" fmla="*/ 1264642 w 2890837"/>
                <a:gd name="connsiteY102" fmla="*/ 3197171 h 3249205"/>
                <a:gd name="connsiteX103" fmla="*/ 1228407 w 2890837"/>
                <a:gd name="connsiteY103" fmla="*/ 3178341 h 3249205"/>
                <a:gd name="connsiteX104" fmla="*/ 1189384 w 2890837"/>
                <a:gd name="connsiteY104" fmla="*/ 3156880 h 3249205"/>
                <a:gd name="connsiteX105" fmla="*/ 1147176 w 2890837"/>
                <a:gd name="connsiteY105" fmla="*/ 3132179 h 3249205"/>
                <a:gd name="connsiteX106" fmla="*/ 1101186 w 2890837"/>
                <a:gd name="connsiteY106" fmla="*/ 3104846 h 3249205"/>
                <a:gd name="connsiteX107" fmla="*/ 1051214 w 2890837"/>
                <a:gd name="connsiteY107" fmla="*/ 3074273 h 3249205"/>
                <a:gd name="connsiteX108" fmla="*/ 996662 w 2890837"/>
                <a:gd name="connsiteY108" fmla="*/ 3041271 h 3249205"/>
                <a:gd name="connsiteX109" fmla="*/ 937332 w 2890837"/>
                <a:gd name="connsiteY109" fmla="*/ 3005029 h 3249205"/>
                <a:gd name="connsiteX110" fmla="*/ 872826 w 2890837"/>
                <a:gd name="connsiteY110" fmla="*/ 2966155 h 3249205"/>
                <a:gd name="connsiteX111" fmla="*/ 802546 w 2890837"/>
                <a:gd name="connsiteY111" fmla="*/ 2924042 h 3249205"/>
                <a:gd name="connsiteX112" fmla="*/ 726094 w 2890837"/>
                <a:gd name="connsiteY112" fmla="*/ 2879499 h 3249205"/>
                <a:gd name="connsiteX113" fmla="*/ 649642 w 2890837"/>
                <a:gd name="connsiteY113" fmla="*/ 2835158 h 3249205"/>
                <a:gd name="connsiteX114" fmla="*/ 578366 w 2890837"/>
                <a:gd name="connsiteY114" fmla="*/ 2794867 h 3249205"/>
                <a:gd name="connsiteX115" fmla="*/ 512666 w 2890837"/>
                <a:gd name="connsiteY115" fmla="*/ 2758018 h 3249205"/>
                <a:gd name="connsiteX116" fmla="*/ 451743 w 2890837"/>
                <a:gd name="connsiteY116" fmla="*/ 2724206 h 3249205"/>
                <a:gd name="connsiteX117" fmla="*/ 396196 w 2890837"/>
                <a:gd name="connsiteY117" fmla="*/ 2693431 h 3249205"/>
                <a:gd name="connsiteX118" fmla="*/ 345029 w 2890837"/>
                <a:gd name="connsiteY118" fmla="*/ 2664883 h 3249205"/>
                <a:gd name="connsiteX119" fmla="*/ 298441 w 2890837"/>
                <a:gd name="connsiteY119" fmla="*/ 2638562 h 3249205"/>
                <a:gd name="connsiteX120" fmla="*/ 256233 w 2890837"/>
                <a:gd name="connsiteY120" fmla="*/ 2614063 h 3249205"/>
                <a:gd name="connsiteX121" fmla="*/ 218007 w 2890837"/>
                <a:gd name="connsiteY121" fmla="*/ 2590577 h 3249205"/>
                <a:gd name="connsiteX122" fmla="*/ 183564 w 2890837"/>
                <a:gd name="connsiteY122" fmla="*/ 2568508 h 3249205"/>
                <a:gd name="connsiteX123" fmla="*/ 153302 w 2890837"/>
                <a:gd name="connsiteY123" fmla="*/ 2547046 h 3249205"/>
                <a:gd name="connsiteX124" fmla="*/ 126026 w 2890837"/>
                <a:gd name="connsiteY124" fmla="*/ 2525585 h 3249205"/>
                <a:gd name="connsiteX125" fmla="*/ 102135 w 2890837"/>
                <a:gd name="connsiteY125" fmla="*/ 2504528 h 3249205"/>
                <a:gd name="connsiteX126" fmla="*/ 81628 w 2890837"/>
                <a:gd name="connsiteY126" fmla="*/ 2482864 h 3249205"/>
                <a:gd name="connsiteX127" fmla="*/ 63710 w 2890837"/>
                <a:gd name="connsiteY127" fmla="*/ 2460390 h 3249205"/>
                <a:gd name="connsiteX128" fmla="*/ 48579 w 2890837"/>
                <a:gd name="connsiteY128" fmla="*/ 2436904 h 3249205"/>
                <a:gd name="connsiteX129" fmla="*/ 36036 w 2890837"/>
                <a:gd name="connsiteY129" fmla="*/ 2412000 h 3249205"/>
                <a:gd name="connsiteX130" fmla="*/ 25683 w 2890837"/>
                <a:gd name="connsiteY130" fmla="*/ 2385275 h 3249205"/>
                <a:gd name="connsiteX131" fmla="*/ 17321 w 2890837"/>
                <a:gd name="connsiteY131" fmla="*/ 2356322 h 3249205"/>
                <a:gd name="connsiteX132" fmla="*/ 11149 w 2890837"/>
                <a:gd name="connsiteY132" fmla="*/ 2324939 h 3249205"/>
                <a:gd name="connsiteX133" fmla="*/ 6172 w 2890837"/>
                <a:gd name="connsiteY133" fmla="*/ 2290722 h 3249205"/>
                <a:gd name="connsiteX134" fmla="*/ 2986 w 2890837"/>
                <a:gd name="connsiteY134" fmla="*/ 2253265 h 3249205"/>
                <a:gd name="connsiteX135" fmla="*/ 995 w 2890837"/>
                <a:gd name="connsiteY135" fmla="*/ 2212367 h 3249205"/>
                <a:gd name="connsiteX136" fmla="*/ 199 w 2890837"/>
                <a:gd name="connsiteY136" fmla="*/ 2167419 h 3249205"/>
                <a:gd name="connsiteX137" fmla="*/ 0 w 2890837"/>
                <a:gd name="connsiteY137" fmla="*/ 2118017 h 3249205"/>
                <a:gd name="connsiteX138" fmla="*/ 597 w 2890837"/>
                <a:gd name="connsiteY138" fmla="*/ 2064161 h 3249205"/>
                <a:gd name="connsiteX139" fmla="*/ 1792 w 2890837"/>
                <a:gd name="connsiteY139" fmla="*/ 2005647 h 3249205"/>
                <a:gd name="connsiteX140" fmla="*/ 2986 w 2890837"/>
                <a:gd name="connsiteY140" fmla="*/ 1941465 h 3249205"/>
                <a:gd name="connsiteX141" fmla="*/ 4380 w 2890837"/>
                <a:gd name="connsiteY141" fmla="*/ 1871614 h 3249205"/>
                <a:gd name="connsiteX142" fmla="*/ 5575 w 2890837"/>
                <a:gd name="connsiteY142" fmla="*/ 1795891 h 3249205"/>
                <a:gd name="connsiteX143" fmla="*/ 6570 w 2890837"/>
                <a:gd name="connsiteY143" fmla="*/ 1713486 h 3249205"/>
                <a:gd name="connsiteX144" fmla="*/ 6968 w 2890837"/>
                <a:gd name="connsiteY144" fmla="*/ 1624603 h 3249205"/>
                <a:gd name="connsiteX145" fmla="*/ 6570 w 2890837"/>
                <a:gd name="connsiteY145" fmla="*/ 1535719 h 3249205"/>
                <a:gd name="connsiteX146" fmla="*/ 5575 w 2890837"/>
                <a:gd name="connsiteY146" fmla="*/ 1453315 h 3249205"/>
                <a:gd name="connsiteX147" fmla="*/ 4380 w 2890837"/>
                <a:gd name="connsiteY147" fmla="*/ 1377592 h 3249205"/>
                <a:gd name="connsiteX148" fmla="*/ 2986 w 2890837"/>
                <a:gd name="connsiteY148" fmla="*/ 1307740 h 3249205"/>
                <a:gd name="connsiteX149" fmla="*/ 1792 w 2890837"/>
                <a:gd name="connsiteY149" fmla="*/ 1243558 h 3249205"/>
                <a:gd name="connsiteX150" fmla="*/ 597 w 2890837"/>
                <a:gd name="connsiteY150" fmla="*/ 1185045 h 3249205"/>
                <a:gd name="connsiteX151" fmla="*/ 0 w 2890837"/>
                <a:gd name="connsiteY151" fmla="*/ 1131188 h 3249205"/>
                <a:gd name="connsiteX152" fmla="*/ 199 w 2890837"/>
                <a:gd name="connsiteY152" fmla="*/ 1081786 h 3249205"/>
                <a:gd name="connsiteX153" fmla="*/ 995 w 2890837"/>
                <a:gd name="connsiteY153" fmla="*/ 1036838 h 3249205"/>
                <a:gd name="connsiteX154" fmla="*/ 2986 w 2890837"/>
                <a:gd name="connsiteY154" fmla="*/ 995940 h 3249205"/>
                <a:gd name="connsiteX155" fmla="*/ 6172 w 2890837"/>
                <a:gd name="connsiteY155" fmla="*/ 958483 h 3249205"/>
                <a:gd name="connsiteX156" fmla="*/ 10950 w 2890837"/>
                <a:gd name="connsiteY156" fmla="*/ 924266 h 3249205"/>
                <a:gd name="connsiteX157" fmla="*/ 17321 w 2890837"/>
                <a:gd name="connsiteY157" fmla="*/ 892884 h 3249205"/>
                <a:gd name="connsiteX158" fmla="*/ 25683 w 2890837"/>
                <a:gd name="connsiteY158" fmla="*/ 863931 h 3249205"/>
                <a:gd name="connsiteX159" fmla="*/ 36036 w 2890837"/>
                <a:gd name="connsiteY159" fmla="*/ 837205 h 3249205"/>
                <a:gd name="connsiteX160" fmla="*/ 48579 w 2890837"/>
                <a:gd name="connsiteY160" fmla="*/ 812301 h 3249205"/>
                <a:gd name="connsiteX161" fmla="*/ 63710 w 2890837"/>
                <a:gd name="connsiteY161" fmla="*/ 788815 h 3249205"/>
                <a:gd name="connsiteX162" fmla="*/ 81628 w 2890837"/>
                <a:gd name="connsiteY162" fmla="*/ 766341 h 3249205"/>
                <a:gd name="connsiteX163" fmla="*/ 102135 w 2890837"/>
                <a:gd name="connsiteY163" fmla="*/ 744677 h 3249205"/>
                <a:gd name="connsiteX164" fmla="*/ 126026 w 2890837"/>
                <a:gd name="connsiteY164" fmla="*/ 723620 h 3249205"/>
                <a:gd name="connsiteX165" fmla="*/ 153103 w 2890837"/>
                <a:gd name="connsiteY165" fmla="*/ 702159 h 3249205"/>
                <a:gd name="connsiteX166" fmla="*/ 183564 w 2890837"/>
                <a:gd name="connsiteY166" fmla="*/ 680697 h 3249205"/>
                <a:gd name="connsiteX167" fmla="*/ 218007 w 2890837"/>
                <a:gd name="connsiteY167" fmla="*/ 658426 h 3249205"/>
                <a:gd name="connsiteX168" fmla="*/ 256034 w 2890837"/>
                <a:gd name="connsiteY168" fmla="*/ 635142 h 3249205"/>
                <a:gd name="connsiteX169" fmla="*/ 298441 w 2890837"/>
                <a:gd name="connsiteY169" fmla="*/ 610643 h 3249205"/>
                <a:gd name="connsiteX170" fmla="*/ 345029 w 2890837"/>
                <a:gd name="connsiteY170" fmla="*/ 584323 h 3249205"/>
                <a:gd name="connsiteX171" fmla="*/ 396196 w 2890837"/>
                <a:gd name="connsiteY171" fmla="*/ 555775 h 3249205"/>
                <a:gd name="connsiteX172" fmla="*/ 451743 w 2890837"/>
                <a:gd name="connsiteY172" fmla="*/ 524797 h 3249205"/>
                <a:gd name="connsiteX173" fmla="*/ 512666 w 2890837"/>
                <a:gd name="connsiteY173" fmla="*/ 490985 h 3249205"/>
                <a:gd name="connsiteX174" fmla="*/ 578366 w 2890837"/>
                <a:gd name="connsiteY174" fmla="*/ 454338 h 3249205"/>
                <a:gd name="connsiteX175" fmla="*/ 649642 w 2890837"/>
                <a:gd name="connsiteY175" fmla="*/ 414047 h 3249205"/>
                <a:gd name="connsiteX176" fmla="*/ 726094 w 2890837"/>
                <a:gd name="connsiteY176" fmla="*/ 369706 h 3249205"/>
                <a:gd name="connsiteX177" fmla="*/ 802546 w 2890837"/>
                <a:gd name="connsiteY177" fmla="*/ 325164 h 3249205"/>
                <a:gd name="connsiteX178" fmla="*/ 872826 w 2890837"/>
                <a:gd name="connsiteY178" fmla="*/ 283050 h 3249205"/>
                <a:gd name="connsiteX179" fmla="*/ 937332 w 2890837"/>
                <a:gd name="connsiteY179" fmla="*/ 244176 h 3249205"/>
                <a:gd name="connsiteX180" fmla="*/ 996662 w 2890837"/>
                <a:gd name="connsiteY180" fmla="*/ 207935 h 3249205"/>
                <a:gd name="connsiteX181" fmla="*/ 1051214 w 2890837"/>
                <a:gd name="connsiteY181" fmla="*/ 174932 h 3249205"/>
                <a:gd name="connsiteX182" fmla="*/ 1101186 w 2890837"/>
                <a:gd name="connsiteY182" fmla="*/ 144360 h 3249205"/>
                <a:gd name="connsiteX183" fmla="*/ 1147176 w 2890837"/>
                <a:gd name="connsiteY183" fmla="*/ 117027 h 3249205"/>
                <a:gd name="connsiteX184" fmla="*/ 1189384 w 2890837"/>
                <a:gd name="connsiteY184" fmla="*/ 92325 h 3249205"/>
                <a:gd name="connsiteX185" fmla="*/ 1228407 w 2890837"/>
                <a:gd name="connsiteY185" fmla="*/ 70864 h 3249205"/>
                <a:gd name="connsiteX186" fmla="*/ 1264642 w 2890837"/>
                <a:gd name="connsiteY186" fmla="*/ 52034 h 3249205"/>
                <a:gd name="connsiteX187" fmla="*/ 1298488 w 2890837"/>
                <a:gd name="connsiteY187" fmla="*/ 36242 h 3249205"/>
                <a:gd name="connsiteX188" fmla="*/ 1330342 w 2890837"/>
                <a:gd name="connsiteY188" fmla="*/ 23081 h 3249205"/>
                <a:gd name="connsiteX189" fmla="*/ 1360406 w 2890837"/>
                <a:gd name="connsiteY189" fmla="*/ 12958 h 3249205"/>
                <a:gd name="connsiteX190" fmla="*/ 1389473 w 2890837"/>
                <a:gd name="connsiteY190" fmla="*/ 5872 h 3249205"/>
                <a:gd name="connsiteX191" fmla="*/ 1417744 w 2890837"/>
                <a:gd name="connsiteY191" fmla="*/ 1417 h 3249205"/>
                <a:gd name="connsiteX192" fmla="*/ 1445618 w 2890837"/>
                <a:gd name="connsiteY192" fmla="*/ 0 h 324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2890837" h="3249205">
                  <a:moveTo>
                    <a:pt x="1445618" y="0"/>
                  </a:moveTo>
                  <a:lnTo>
                    <a:pt x="1473092" y="1417"/>
                  </a:lnTo>
                  <a:lnTo>
                    <a:pt x="1501364" y="5872"/>
                  </a:lnTo>
                  <a:lnTo>
                    <a:pt x="1530431" y="12958"/>
                  </a:lnTo>
                  <a:lnTo>
                    <a:pt x="1560494" y="23081"/>
                  </a:lnTo>
                  <a:lnTo>
                    <a:pt x="1592350" y="36242"/>
                  </a:lnTo>
                  <a:lnTo>
                    <a:pt x="1626195" y="52034"/>
                  </a:lnTo>
                  <a:lnTo>
                    <a:pt x="1662430" y="70864"/>
                  </a:lnTo>
                  <a:lnTo>
                    <a:pt x="1701453" y="92325"/>
                  </a:lnTo>
                  <a:lnTo>
                    <a:pt x="1743660" y="117027"/>
                  </a:lnTo>
                  <a:lnTo>
                    <a:pt x="1789651" y="144360"/>
                  </a:lnTo>
                  <a:lnTo>
                    <a:pt x="1839624" y="174932"/>
                  </a:lnTo>
                  <a:lnTo>
                    <a:pt x="1894175" y="207935"/>
                  </a:lnTo>
                  <a:lnTo>
                    <a:pt x="1953505" y="244176"/>
                  </a:lnTo>
                  <a:lnTo>
                    <a:pt x="2018011" y="283050"/>
                  </a:lnTo>
                  <a:lnTo>
                    <a:pt x="2088291" y="325164"/>
                  </a:lnTo>
                  <a:lnTo>
                    <a:pt x="2164743" y="369706"/>
                  </a:lnTo>
                  <a:lnTo>
                    <a:pt x="2241195" y="414047"/>
                  </a:lnTo>
                  <a:lnTo>
                    <a:pt x="2312470" y="454338"/>
                  </a:lnTo>
                  <a:lnTo>
                    <a:pt x="2378171" y="491187"/>
                  </a:lnTo>
                  <a:lnTo>
                    <a:pt x="2439094" y="524999"/>
                  </a:lnTo>
                  <a:lnTo>
                    <a:pt x="2494641" y="555775"/>
                  </a:lnTo>
                  <a:lnTo>
                    <a:pt x="2545808" y="584323"/>
                  </a:lnTo>
                  <a:lnTo>
                    <a:pt x="2592396" y="610643"/>
                  </a:lnTo>
                  <a:lnTo>
                    <a:pt x="2634604" y="635142"/>
                  </a:lnTo>
                  <a:lnTo>
                    <a:pt x="2672830" y="658628"/>
                  </a:lnTo>
                  <a:lnTo>
                    <a:pt x="2707273" y="680697"/>
                  </a:lnTo>
                  <a:lnTo>
                    <a:pt x="2737535" y="702159"/>
                  </a:lnTo>
                  <a:lnTo>
                    <a:pt x="2764811" y="723620"/>
                  </a:lnTo>
                  <a:lnTo>
                    <a:pt x="2788702" y="744677"/>
                  </a:lnTo>
                  <a:lnTo>
                    <a:pt x="2809209" y="766341"/>
                  </a:lnTo>
                  <a:lnTo>
                    <a:pt x="2827127" y="788815"/>
                  </a:lnTo>
                  <a:lnTo>
                    <a:pt x="2842258" y="812301"/>
                  </a:lnTo>
                  <a:lnTo>
                    <a:pt x="2854801" y="837205"/>
                  </a:lnTo>
                  <a:lnTo>
                    <a:pt x="2865154" y="863931"/>
                  </a:lnTo>
                  <a:lnTo>
                    <a:pt x="2873516" y="892884"/>
                  </a:lnTo>
                  <a:lnTo>
                    <a:pt x="2879688" y="924266"/>
                  </a:lnTo>
                  <a:lnTo>
                    <a:pt x="2884665" y="958483"/>
                  </a:lnTo>
                  <a:lnTo>
                    <a:pt x="2887850" y="995940"/>
                  </a:lnTo>
                  <a:lnTo>
                    <a:pt x="2889842" y="1036838"/>
                  </a:lnTo>
                  <a:lnTo>
                    <a:pt x="2890638" y="1081786"/>
                  </a:lnTo>
                  <a:lnTo>
                    <a:pt x="2890837" y="1131188"/>
                  </a:lnTo>
                  <a:lnTo>
                    <a:pt x="2890240" y="1185045"/>
                  </a:lnTo>
                  <a:lnTo>
                    <a:pt x="2889045" y="1243558"/>
                  </a:lnTo>
                  <a:lnTo>
                    <a:pt x="2887850" y="1307740"/>
                  </a:lnTo>
                  <a:lnTo>
                    <a:pt x="2886457" y="1377592"/>
                  </a:lnTo>
                  <a:lnTo>
                    <a:pt x="2885262" y="1453315"/>
                  </a:lnTo>
                  <a:lnTo>
                    <a:pt x="2884267" y="1535719"/>
                  </a:lnTo>
                  <a:lnTo>
                    <a:pt x="2883869" y="1624603"/>
                  </a:lnTo>
                  <a:lnTo>
                    <a:pt x="2884267" y="1713486"/>
                  </a:lnTo>
                  <a:lnTo>
                    <a:pt x="2885262" y="1795891"/>
                  </a:lnTo>
                  <a:lnTo>
                    <a:pt x="2886457" y="1871614"/>
                  </a:lnTo>
                  <a:lnTo>
                    <a:pt x="2887850" y="1941465"/>
                  </a:lnTo>
                  <a:lnTo>
                    <a:pt x="2889045" y="2005647"/>
                  </a:lnTo>
                  <a:lnTo>
                    <a:pt x="2890240" y="2064161"/>
                  </a:lnTo>
                  <a:lnTo>
                    <a:pt x="2890837" y="2118017"/>
                  </a:lnTo>
                  <a:lnTo>
                    <a:pt x="2890638" y="2167419"/>
                  </a:lnTo>
                  <a:lnTo>
                    <a:pt x="2889842" y="2212367"/>
                  </a:lnTo>
                  <a:lnTo>
                    <a:pt x="2887850" y="2253265"/>
                  </a:lnTo>
                  <a:lnTo>
                    <a:pt x="2884665" y="2290722"/>
                  </a:lnTo>
                  <a:lnTo>
                    <a:pt x="2879887" y="2324939"/>
                  </a:lnTo>
                  <a:lnTo>
                    <a:pt x="2873516" y="2356322"/>
                  </a:lnTo>
                  <a:lnTo>
                    <a:pt x="2865154" y="2385275"/>
                  </a:lnTo>
                  <a:lnTo>
                    <a:pt x="2854801" y="2412000"/>
                  </a:lnTo>
                  <a:lnTo>
                    <a:pt x="2842258" y="2436904"/>
                  </a:lnTo>
                  <a:lnTo>
                    <a:pt x="2827127" y="2460390"/>
                  </a:lnTo>
                  <a:lnTo>
                    <a:pt x="2809209" y="2482864"/>
                  </a:lnTo>
                  <a:lnTo>
                    <a:pt x="2788702" y="2504528"/>
                  </a:lnTo>
                  <a:lnTo>
                    <a:pt x="2764811" y="2525585"/>
                  </a:lnTo>
                  <a:lnTo>
                    <a:pt x="2737734" y="2547046"/>
                  </a:lnTo>
                  <a:lnTo>
                    <a:pt x="2707273" y="2568508"/>
                  </a:lnTo>
                  <a:lnTo>
                    <a:pt x="2672830" y="2590779"/>
                  </a:lnTo>
                  <a:lnTo>
                    <a:pt x="2634803" y="2614063"/>
                  </a:lnTo>
                  <a:lnTo>
                    <a:pt x="2592396" y="2638562"/>
                  </a:lnTo>
                  <a:lnTo>
                    <a:pt x="2545808" y="2664883"/>
                  </a:lnTo>
                  <a:lnTo>
                    <a:pt x="2494641" y="2693431"/>
                  </a:lnTo>
                  <a:lnTo>
                    <a:pt x="2439094" y="2724408"/>
                  </a:lnTo>
                  <a:lnTo>
                    <a:pt x="2378171" y="2758220"/>
                  </a:lnTo>
                  <a:lnTo>
                    <a:pt x="2312470" y="2794867"/>
                  </a:lnTo>
                  <a:lnTo>
                    <a:pt x="2241195" y="2835158"/>
                  </a:lnTo>
                  <a:lnTo>
                    <a:pt x="2164743" y="2879499"/>
                  </a:lnTo>
                  <a:lnTo>
                    <a:pt x="2088291" y="2924042"/>
                  </a:lnTo>
                  <a:lnTo>
                    <a:pt x="2018011" y="2966155"/>
                  </a:lnTo>
                  <a:lnTo>
                    <a:pt x="1953505" y="3005029"/>
                  </a:lnTo>
                  <a:lnTo>
                    <a:pt x="1894175" y="3041271"/>
                  </a:lnTo>
                  <a:lnTo>
                    <a:pt x="1839624" y="3074273"/>
                  </a:lnTo>
                  <a:lnTo>
                    <a:pt x="1789651" y="3104846"/>
                  </a:lnTo>
                  <a:lnTo>
                    <a:pt x="1743660" y="3132179"/>
                  </a:lnTo>
                  <a:lnTo>
                    <a:pt x="1701453" y="3156880"/>
                  </a:lnTo>
                  <a:lnTo>
                    <a:pt x="1662430" y="3178341"/>
                  </a:lnTo>
                  <a:lnTo>
                    <a:pt x="1626195" y="3197171"/>
                  </a:lnTo>
                  <a:lnTo>
                    <a:pt x="1592350" y="3212963"/>
                  </a:lnTo>
                  <a:lnTo>
                    <a:pt x="1560494" y="3226124"/>
                  </a:lnTo>
                  <a:lnTo>
                    <a:pt x="1530431" y="3236247"/>
                  </a:lnTo>
                  <a:lnTo>
                    <a:pt x="1501364" y="3243334"/>
                  </a:lnTo>
                  <a:lnTo>
                    <a:pt x="1473092" y="3247788"/>
                  </a:lnTo>
                  <a:lnTo>
                    <a:pt x="1445618" y="3249205"/>
                  </a:lnTo>
                  <a:lnTo>
                    <a:pt x="1417744" y="3247788"/>
                  </a:lnTo>
                  <a:lnTo>
                    <a:pt x="1389473" y="3243334"/>
                  </a:lnTo>
                  <a:lnTo>
                    <a:pt x="1360406" y="3236247"/>
                  </a:lnTo>
                  <a:lnTo>
                    <a:pt x="1330342" y="3226124"/>
                  </a:lnTo>
                  <a:lnTo>
                    <a:pt x="1298488" y="3212963"/>
                  </a:lnTo>
                  <a:lnTo>
                    <a:pt x="1264642" y="3197171"/>
                  </a:lnTo>
                  <a:lnTo>
                    <a:pt x="1228407" y="3178341"/>
                  </a:lnTo>
                  <a:lnTo>
                    <a:pt x="1189384" y="3156880"/>
                  </a:lnTo>
                  <a:lnTo>
                    <a:pt x="1147176" y="3132179"/>
                  </a:lnTo>
                  <a:lnTo>
                    <a:pt x="1101186" y="3104846"/>
                  </a:lnTo>
                  <a:lnTo>
                    <a:pt x="1051214" y="3074273"/>
                  </a:lnTo>
                  <a:lnTo>
                    <a:pt x="996662" y="3041271"/>
                  </a:lnTo>
                  <a:lnTo>
                    <a:pt x="937332" y="3005029"/>
                  </a:lnTo>
                  <a:lnTo>
                    <a:pt x="872826" y="2966155"/>
                  </a:lnTo>
                  <a:lnTo>
                    <a:pt x="802546" y="2924042"/>
                  </a:lnTo>
                  <a:lnTo>
                    <a:pt x="726094" y="2879499"/>
                  </a:lnTo>
                  <a:lnTo>
                    <a:pt x="649642" y="2835158"/>
                  </a:lnTo>
                  <a:lnTo>
                    <a:pt x="578366" y="2794867"/>
                  </a:lnTo>
                  <a:lnTo>
                    <a:pt x="512666" y="2758018"/>
                  </a:lnTo>
                  <a:lnTo>
                    <a:pt x="451743" y="2724206"/>
                  </a:lnTo>
                  <a:lnTo>
                    <a:pt x="396196" y="2693431"/>
                  </a:lnTo>
                  <a:lnTo>
                    <a:pt x="345029" y="2664883"/>
                  </a:lnTo>
                  <a:lnTo>
                    <a:pt x="298441" y="2638562"/>
                  </a:lnTo>
                  <a:lnTo>
                    <a:pt x="256233" y="2614063"/>
                  </a:lnTo>
                  <a:lnTo>
                    <a:pt x="218007" y="2590577"/>
                  </a:lnTo>
                  <a:lnTo>
                    <a:pt x="183564" y="2568508"/>
                  </a:lnTo>
                  <a:lnTo>
                    <a:pt x="153302" y="2547046"/>
                  </a:lnTo>
                  <a:lnTo>
                    <a:pt x="126026" y="2525585"/>
                  </a:lnTo>
                  <a:lnTo>
                    <a:pt x="102135" y="2504528"/>
                  </a:lnTo>
                  <a:lnTo>
                    <a:pt x="81628" y="2482864"/>
                  </a:lnTo>
                  <a:lnTo>
                    <a:pt x="63710" y="2460390"/>
                  </a:lnTo>
                  <a:lnTo>
                    <a:pt x="48579" y="2436904"/>
                  </a:lnTo>
                  <a:lnTo>
                    <a:pt x="36036" y="2412000"/>
                  </a:lnTo>
                  <a:lnTo>
                    <a:pt x="25683" y="2385275"/>
                  </a:lnTo>
                  <a:lnTo>
                    <a:pt x="17321" y="2356322"/>
                  </a:lnTo>
                  <a:lnTo>
                    <a:pt x="11149" y="2324939"/>
                  </a:lnTo>
                  <a:lnTo>
                    <a:pt x="6172" y="2290722"/>
                  </a:lnTo>
                  <a:lnTo>
                    <a:pt x="2986" y="2253265"/>
                  </a:lnTo>
                  <a:lnTo>
                    <a:pt x="995" y="2212367"/>
                  </a:lnTo>
                  <a:lnTo>
                    <a:pt x="199" y="2167419"/>
                  </a:lnTo>
                  <a:lnTo>
                    <a:pt x="0" y="2118017"/>
                  </a:lnTo>
                  <a:lnTo>
                    <a:pt x="597" y="2064161"/>
                  </a:lnTo>
                  <a:lnTo>
                    <a:pt x="1792" y="2005647"/>
                  </a:lnTo>
                  <a:lnTo>
                    <a:pt x="2986" y="1941465"/>
                  </a:lnTo>
                  <a:lnTo>
                    <a:pt x="4380" y="1871614"/>
                  </a:lnTo>
                  <a:lnTo>
                    <a:pt x="5575" y="1795891"/>
                  </a:lnTo>
                  <a:lnTo>
                    <a:pt x="6570" y="1713486"/>
                  </a:lnTo>
                  <a:lnTo>
                    <a:pt x="6968" y="1624603"/>
                  </a:lnTo>
                  <a:lnTo>
                    <a:pt x="6570" y="1535719"/>
                  </a:lnTo>
                  <a:lnTo>
                    <a:pt x="5575" y="1453315"/>
                  </a:lnTo>
                  <a:lnTo>
                    <a:pt x="4380" y="1377592"/>
                  </a:lnTo>
                  <a:lnTo>
                    <a:pt x="2986" y="1307740"/>
                  </a:lnTo>
                  <a:lnTo>
                    <a:pt x="1792" y="1243558"/>
                  </a:lnTo>
                  <a:lnTo>
                    <a:pt x="597" y="1185045"/>
                  </a:lnTo>
                  <a:lnTo>
                    <a:pt x="0" y="1131188"/>
                  </a:lnTo>
                  <a:lnTo>
                    <a:pt x="199" y="1081786"/>
                  </a:lnTo>
                  <a:lnTo>
                    <a:pt x="995" y="1036838"/>
                  </a:lnTo>
                  <a:lnTo>
                    <a:pt x="2986" y="995940"/>
                  </a:lnTo>
                  <a:lnTo>
                    <a:pt x="6172" y="958483"/>
                  </a:lnTo>
                  <a:lnTo>
                    <a:pt x="10950" y="924266"/>
                  </a:lnTo>
                  <a:lnTo>
                    <a:pt x="17321" y="892884"/>
                  </a:lnTo>
                  <a:lnTo>
                    <a:pt x="25683" y="863931"/>
                  </a:lnTo>
                  <a:lnTo>
                    <a:pt x="36036" y="837205"/>
                  </a:lnTo>
                  <a:lnTo>
                    <a:pt x="48579" y="812301"/>
                  </a:lnTo>
                  <a:lnTo>
                    <a:pt x="63710" y="788815"/>
                  </a:lnTo>
                  <a:lnTo>
                    <a:pt x="81628" y="766341"/>
                  </a:lnTo>
                  <a:lnTo>
                    <a:pt x="102135" y="744677"/>
                  </a:lnTo>
                  <a:lnTo>
                    <a:pt x="126026" y="723620"/>
                  </a:lnTo>
                  <a:lnTo>
                    <a:pt x="153103" y="702159"/>
                  </a:lnTo>
                  <a:lnTo>
                    <a:pt x="183564" y="680697"/>
                  </a:lnTo>
                  <a:lnTo>
                    <a:pt x="218007" y="658426"/>
                  </a:lnTo>
                  <a:lnTo>
                    <a:pt x="256034" y="635142"/>
                  </a:lnTo>
                  <a:lnTo>
                    <a:pt x="298441" y="610643"/>
                  </a:lnTo>
                  <a:lnTo>
                    <a:pt x="345029" y="584323"/>
                  </a:lnTo>
                  <a:lnTo>
                    <a:pt x="396196" y="555775"/>
                  </a:lnTo>
                  <a:lnTo>
                    <a:pt x="451743" y="524797"/>
                  </a:lnTo>
                  <a:lnTo>
                    <a:pt x="512666" y="490985"/>
                  </a:lnTo>
                  <a:lnTo>
                    <a:pt x="578366" y="454338"/>
                  </a:lnTo>
                  <a:lnTo>
                    <a:pt x="649642" y="414047"/>
                  </a:lnTo>
                  <a:lnTo>
                    <a:pt x="726094" y="369706"/>
                  </a:lnTo>
                  <a:lnTo>
                    <a:pt x="802546" y="325164"/>
                  </a:lnTo>
                  <a:lnTo>
                    <a:pt x="872826" y="283050"/>
                  </a:lnTo>
                  <a:lnTo>
                    <a:pt x="937332" y="244176"/>
                  </a:lnTo>
                  <a:lnTo>
                    <a:pt x="996662" y="207935"/>
                  </a:lnTo>
                  <a:lnTo>
                    <a:pt x="1051214" y="174932"/>
                  </a:lnTo>
                  <a:lnTo>
                    <a:pt x="1101186" y="144360"/>
                  </a:lnTo>
                  <a:lnTo>
                    <a:pt x="1147176" y="117027"/>
                  </a:lnTo>
                  <a:lnTo>
                    <a:pt x="1189384" y="92325"/>
                  </a:lnTo>
                  <a:lnTo>
                    <a:pt x="1228407" y="70864"/>
                  </a:lnTo>
                  <a:lnTo>
                    <a:pt x="1264642" y="52034"/>
                  </a:lnTo>
                  <a:lnTo>
                    <a:pt x="1298488" y="36242"/>
                  </a:lnTo>
                  <a:lnTo>
                    <a:pt x="1330342" y="23081"/>
                  </a:lnTo>
                  <a:lnTo>
                    <a:pt x="1360406" y="12958"/>
                  </a:lnTo>
                  <a:lnTo>
                    <a:pt x="1389473" y="5872"/>
                  </a:lnTo>
                  <a:lnTo>
                    <a:pt x="1417744" y="1417"/>
                  </a:lnTo>
                  <a:lnTo>
                    <a:pt x="14456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71500" dist="381000" dir="2700000" sx="70000" sy="7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85993"/>
              <a:endParaRPr lang="id-ID" sz="528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8" name="Group 27">
              <a:extLst>
                <a:ext uri="{FF2B5EF4-FFF2-40B4-BE49-F238E27FC236}">
                  <a16:creationId xmlns:a16="http://schemas.microsoft.com/office/drawing/2014/main" id="{C8F14196-9378-4E85-8838-5E83ACB829EB}"/>
                </a:ext>
              </a:extLst>
            </p:cNvPr>
            <p:cNvGrpSpPr/>
            <p:nvPr/>
          </p:nvGrpSpPr>
          <p:grpSpPr>
            <a:xfrm>
              <a:off x="15606194" y="5825604"/>
              <a:ext cx="550824" cy="516042"/>
              <a:chOff x="5368132" y="3540125"/>
              <a:chExt cx="465138" cy="43576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19" name="AutoShape 110">
                <a:extLst>
                  <a:ext uri="{FF2B5EF4-FFF2-40B4-BE49-F238E27FC236}">
                    <a16:creationId xmlns:a16="http://schemas.microsoft.com/office/drawing/2014/main" id="{BA9C922F-BE31-43D6-B61E-2420FEE31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0" name="AutoShape 111">
                <a:extLst>
                  <a:ext uri="{FF2B5EF4-FFF2-40B4-BE49-F238E27FC236}">
                    <a16:creationId xmlns:a16="http://schemas.microsoft.com/office/drawing/2014/main" id="{17C61567-5571-4FB3-A3B0-0FFB906C2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1" name="Group 6">
            <a:extLst>
              <a:ext uri="{FF2B5EF4-FFF2-40B4-BE49-F238E27FC236}">
                <a16:creationId xmlns:a16="http://schemas.microsoft.com/office/drawing/2014/main" id="{060E75F4-F2BA-4819-8C12-513DF923ED89}"/>
              </a:ext>
            </a:extLst>
          </p:cNvPr>
          <p:cNvGrpSpPr/>
          <p:nvPr/>
        </p:nvGrpSpPr>
        <p:grpSpPr>
          <a:xfrm>
            <a:off x="2961667" y="2758709"/>
            <a:ext cx="1042692" cy="1171951"/>
            <a:chOff x="4723581" y="5146065"/>
            <a:chExt cx="1668308" cy="1875120"/>
          </a:xfrm>
        </p:grpSpPr>
        <p:sp>
          <p:nvSpPr>
            <p:cNvPr id="122" name="Freeform: Shape 2">
              <a:extLst>
                <a:ext uri="{FF2B5EF4-FFF2-40B4-BE49-F238E27FC236}">
                  <a16:creationId xmlns:a16="http://schemas.microsoft.com/office/drawing/2014/main" id="{D7E4E84E-0141-4D79-BA5A-10386D293AAB}"/>
                </a:ext>
              </a:extLst>
            </p:cNvPr>
            <p:cNvSpPr/>
            <p:nvPr/>
          </p:nvSpPr>
          <p:spPr>
            <a:xfrm>
              <a:off x="4723581" y="5146065"/>
              <a:ext cx="1668308" cy="1875120"/>
            </a:xfrm>
            <a:custGeom>
              <a:avLst/>
              <a:gdLst>
                <a:gd name="connsiteX0" fmla="*/ 1445618 w 2890837"/>
                <a:gd name="connsiteY0" fmla="*/ 0 h 3249205"/>
                <a:gd name="connsiteX1" fmla="*/ 1473092 w 2890837"/>
                <a:gd name="connsiteY1" fmla="*/ 1417 h 3249205"/>
                <a:gd name="connsiteX2" fmla="*/ 1501364 w 2890837"/>
                <a:gd name="connsiteY2" fmla="*/ 5872 h 3249205"/>
                <a:gd name="connsiteX3" fmla="*/ 1530431 w 2890837"/>
                <a:gd name="connsiteY3" fmla="*/ 12958 h 3249205"/>
                <a:gd name="connsiteX4" fmla="*/ 1560494 w 2890837"/>
                <a:gd name="connsiteY4" fmla="*/ 23081 h 3249205"/>
                <a:gd name="connsiteX5" fmla="*/ 1592350 w 2890837"/>
                <a:gd name="connsiteY5" fmla="*/ 36242 h 3249205"/>
                <a:gd name="connsiteX6" fmla="*/ 1626195 w 2890837"/>
                <a:gd name="connsiteY6" fmla="*/ 52034 h 3249205"/>
                <a:gd name="connsiteX7" fmla="*/ 1662430 w 2890837"/>
                <a:gd name="connsiteY7" fmla="*/ 70864 h 3249205"/>
                <a:gd name="connsiteX8" fmla="*/ 1701453 w 2890837"/>
                <a:gd name="connsiteY8" fmla="*/ 92325 h 3249205"/>
                <a:gd name="connsiteX9" fmla="*/ 1743660 w 2890837"/>
                <a:gd name="connsiteY9" fmla="*/ 117027 h 3249205"/>
                <a:gd name="connsiteX10" fmla="*/ 1789651 w 2890837"/>
                <a:gd name="connsiteY10" fmla="*/ 144360 h 3249205"/>
                <a:gd name="connsiteX11" fmla="*/ 1839624 w 2890837"/>
                <a:gd name="connsiteY11" fmla="*/ 174932 h 3249205"/>
                <a:gd name="connsiteX12" fmla="*/ 1894175 w 2890837"/>
                <a:gd name="connsiteY12" fmla="*/ 207935 h 3249205"/>
                <a:gd name="connsiteX13" fmla="*/ 1953505 w 2890837"/>
                <a:gd name="connsiteY13" fmla="*/ 244176 h 3249205"/>
                <a:gd name="connsiteX14" fmla="*/ 2018011 w 2890837"/>
                <a:gd name="connsiteY14" fmla="*/ 283050 h 3249205"/>
                <a:gd name="connsiteX15" fmla="*/ 2088291 w 2890837"/>
                <a:gd name="connsiteY15" fmla="*/ 325164 h 3249205"/>
                <a:gd name="connsiteX16" fmla="*/ 2164743 w 2890837"/>
                <a:gd name="connsiteY16" fmla="*/ 369706 h 3249205"/>
                <a:gd name="connsiteX17" fmla="*/ 2241195 w 2890837"/>
                <a:gd name="connsiteY17" fmla="*/ 414047 h 3249205"/>
                <a:gd name="connsiteX18" fmla="*/ 2312470 w 2890837"/>
                <a:gd name="connsiteY18" fmla="*/ 454338 h 3249205"/>
                <a:gd name="connsiteX19" fmla="*/ 2378171 w 2890837"/>
                <a:gd name="connsiteY19" fmla="*/ 491187 h 3249205"/>
                <a:gd name="connsiteX20" fmla="*/ 2439094 w 2890837"/>
                <a:gd name="connsiteY20" fmla="*/ 524999 h 3249205"/>
                <a:gd name="connsiteX21" fmla="*/ 2494641 w 2890837"/>
                <a:gd name="connsiteY21" fmla="*/ 555775 h 3249205"/>
                <a:gd name="connsiteX22" fmla="*/ 2545808 w 2890837"/>
                <a:gd name="connsiteY22" fmla="*/ 584323 h 3249205"/>
                <a:gd name="connsiteX23" fmla="*/ 2592396 w 2890837"/>
                <a:gd name="connsiteY23" fmla="*/ 610643 h 3249205"/>
                <a:gd name="connsiteX24" fmla="*/ 2634604 w 2890837"/>
                <a:gd name="connsiteY24" fmla="*/ 635142 h 3249205"/>
                <a:gd name="connsiteX25" fmla="*/ 2672830 w 2890837"/>
                <a:gd name="connsiteY25" fmla="*/ 658628 h 3249205"/>
                <a:gd name="connsiteX26" fmla="*/ 2707273 w 2890837"/>
                <a:gd name="connsiteY26" fmla="*/ 680697 h 3249205"/>
                <a:gd name="connsiteX27" fmla="*/ 2737535 w 2890837"/>
                <a:gd name="connsiteY27" fmla="*/ 702159 h 3249205"/>
                <a:gd name="connsiteX28" fmla="*/ 2764811 w 2890837"/>
                <a:gd name="connsiteY28" fmla="*/ 723620 h 3249205"/>
                <a:gd name="connsiteX29" fmla="*/ 2788702 w 2890837"/>
                <a:gd name="connsiteY29" fmla="*/ 744677 h 3249205"/>
                <a:gd name="connsiteX30" fmla="*/ 2809209 w 2890837"/>
                <a:gd name="connsiteY30" fmla="*/ 766341 h 3249205"/>
                <a:gd name="connsiteX31" fmla="*/ 2827127 w 2890837"/>
                <a:gd name="connsiteY31" fmla="*/ 788815 h 3249205"/>
                <a:gd name="connsiteX32" fmla="*/ 2842258 w 2890837"/>
                <a:gd name="connsiteY32" fmla="*/ 812301 h 3249205"/>
                <a:gd name="connsiteX33" fmla="*/ 2854801 w 2890837"/>
                <a:gd name="connsiteY33" fmla="*/ 837205 h 3249205"/>
                <a:gd name="connsiteX34" fmla="*/ 2865154 w 2890837"/>
                <a:gd name="connsiteY34" fmla="*/ 863931 h 3249205"/>
                <a:gd name="connsiteX35" fmla="*/ 2873516 w 2890837"/>
                <a:gd name="connsiteY35" fmla="*/ 892884 h 3249205"/>
                <a:gd name="connsiteX36" fmla="*/ 2879688 w 2890837"/>
                <a:gd name="connsiteY36" fmla="*/ 924266 h 3249205"/>
                <a:gd name="connsiteX37" fmla="*/ 2884665 w 2890837"/>
                <a:gd name="connsiteY37" fmla="*/ 958483 h 3249205"/>
                <a:gd name="connsiteX38" fmla="*/ 2887850 w 2890837"/>
                <a:gd name="connsiteY38" fmla="*/ 995940 h 3249205"/>
                <a:gd name="connsiteX39" fmla="*/ 2889842 w 2890837"/>
                <a:gd name="connsiteY39" fmla="*/ 1036838 h 3249205"/>
                <a:gd name="connsiteX40" fmla="*/ 2890638 w 2890837"/>
                <a:gd name="connsiteY40" fmla="*/ 1081786 h 3249205"/>
                <a:gd name="connsiteX41" fmla="*/ 2890837 w 2890837"/>
                <a:gd name="connsiteY41" fmla="*/ 1131188 h 3249205"/>
                <a:gd name="connsiteX42" fmla="*/ 2890240 w 2890837"/>
                <a:gd name="connsiteY42" fmla="*/ 1185045 h 3249205"/>
                <a:gd name="connsiteX43" fmla="*/ 2889045 w 2890837"/>
                <a:gd name="connsiteY43" fmla="*/ 1243558 h 3249205"/>
                <a:gd name="connsiteX44" fmla="*/ 2887850 w 2890837"/>
                <a:gd name="connsiteY44" fmla="*/ 1307740 h 3249205"/>
                <a:gd name="connsiteX45" fmla="*/ 2886457 w 2890837"/>
                <a:gd name="connsiteY45" fmla="*/ 1377592 h 3249205"/>
                <a:gd name="connsiteX46" fmla="*/ 2885262 w 2890837"/>
                <a:gd name="connsiteY46" fmla="*/ 1453315 h 3249205"/>
                <a:gd name="connsiteX47" fmla="*/ 2884267 w 2890837"/>
                <a:gd name="connsiteY47" fmla="*/ 1535719 h 3249205"/>
                <a:gd name="connsiteX48" fmla="*/ 2883869 w 2890837"/>
                <a:gd name="connsiteY48" fmla="*/ 1624603 h 3249205"/>
                <a:gd name="connsiteX49" fmla="*/ 2884267 w 2890837"/>
                <a:gd name="connsiteY49" fmla="*/ 1713486 h 3249205"/>
                <a:gd name="connsiteX50" fmla="*/ 2885262 w 2890837"/>
                <a:gd name="connsiteY50" fmla="*/ 1795891 h 3249205"/>
                <a:gd name="connsiteX51" fmla="*/ 2886457 w 2890837"/>
                <a:gd name="connsiteY51" fmla="*/ 1871614 h 3249205"/>
                <a:gd name="connsiteX52" fmla="*/ 2887850 w 2890837"/>
                <a:gd name="connsiteY52" fmla="*/ 1941465 h 3249205"/>
                <a:gd name="connsiteX53" fmla="*/ 2889045 w 2890837"/>
                <a:gd name="connsiteY53" fmla="*/ 2005647 h 3249205"/>
                <a:gd name="connsiteX54" fmla="*/ 2890240 w 2890837"/>
                <a:gd name="connsiteY54" fmla="*/ 2064161 h 3249205"/>
                <a:gd name="connsiteX55" fmla="*/ 2890837 w 2890837"/>
                <a:gd name="connsiteY55" fmla="*/ 2118017 h 3249205"/>
                <a:gd name="connsiteX56" fmla="*/ 2890638 w 2890837"/>
                <a:gd name="connsiteY56" fmla="*/ 2167419 h 3249205"/>
                <a:gd name="connsiteX57" fmla="*/ 2889842 w 2890837"/>
                <a:gd name="connsiteY57" fmla="*/ 2212367 h 3249205"/>
                <a:gd name="connsiteX58" fmla="*/ 2887850 w 2890837"/>
                <a:gd name="connsiteY58" fmla="*/ 2253265 h 3249205"/>
                <a:gd name="connsiteX59" fmla="*/ 2884665 w 2890837"/>
                <a:gd name="connsiteY59" fmla="*/ 2290722 h 3249205"/>
                <a:gd name="connsiteX60" fmla="*/ 2879887 w 2890837"/>
                <a:gd name="connsiteY60" fmla="*/ 2324939 h 3249205"/>
                <a:gd name="connsiteX61" fmla="*/ 2873516 w 2890837"/>
                <a:gd name="connsiteY61" fmla="*/ 2356322 h 3249205"/>
                <a:gd name="connsiteX62" fmla="*/ 2865154 w 2890837"/>
                <a:gd name="connsiteY62" fmla="*/ 2385275 h 3249205"/>
                <a:gd name="connsiteX63" fmla="*/ 2854801 w 2890837"/>
                <a:gd name="connsiteY63" fmla="*/ 2412000 h 3249205"/>
                <a:gd name="connsiteX64" fmla="*/ 2842258 w 2890837"/>
                <a:gd name="connsiteY64" fmla="*/ 2436904 h 3249205"/>
                <a:gd name="connsiteX65" fmla="*/ 2827127 w 2890837"/>
                <a:gd name="connsiteY65" fmla="*/ 2460390 h 3249205"/>
                <a:gd name="connsiteX66" fmla="*/ 2809209 w 2890837"/>
                <a:gd name="connsiteY66" fmla="*/ 2482864 h 3249205"/>
                <a:gd name="connsiteX67" fmla="*/ 2788702 w 2890837"/>
                <a:gd name="connsiteY67" fmla="*/ 2504528 h 3249205"/>
                <a:gd name="connsiteX68" fmla="*/ 2764811 w 2890837"/>
                <a:gd name="connsiteY68" fmla="*/ 2525585 h 3249205"/>
                <a:gd name="connsiteX69" fmla="*/ 2737734 w 2890837"/>
                <a:gd name="connsiteY69" fmla="*/ 2547046 h 3249205"/>
                <a:gd name="connsiteX70" fmla="*/ 2707273 w 2890837"/>
                <a:gd name="connsiteY70" fmla="*/ 2568508 h 3249205"/>
                <a:gd name="connsiteX71" fmla="*/ 2672830 w 2890837"/>
                <a:gd name="connsiteY71" fmla="*/ 2590779 h 3249205"/>
                <a:gd name="connsiteX72" fmla="*/ 2634803 w 2890837"/>
                <a:gd name="connsiteY72" fmla="*/ 2614063 h 3249205"/>
                <a:gd name="connsiteX73" fmla="*/ 2592396 w 2890837"/>
                <a:gd name="connsiteY73" fmla="*/ 2638562 h 3249205"/>
                <a:gd name="connsiteX74" fmla="*/ 2545808 w 2890837"/>
                <a:gd name="connsiteY74" fmla="*/ 2664883 h 3249205"/>
                <a:gd name="connsiteX75" fmla="*/ 2494641 w 2890837"/>
                <a:gd name="connsiteY75" fmla="*/ 2693431 h 3249205"/>
                <a:gd name="connsiteX76" fmla="*/ 2439094 w 2890837"/>
                <a:gd name="connsiteY76" fmla="*/ 2724408 h 3249205"/>
                <a:gd name="connsiteX77" fmla="*/ 2378171 w 2890837"/>
                <a:gd name="connsiteY77" fmla="*/ 2758220 h 3249205"/>
                <a:gd name="connsiteX78" fmla="*/ 2312470 w 2890837"/>
                <a:gd name="connsiteY78" fmla="*/ 2794867 h 3249205"/>
                <a:gd name="connsiteX79" fmla="*/ 2241195 w 2890837"/>
                <a:gd name="connsiteY79" fmla="*/ 2835158 h 3249205"/>
                <a:gd name="connsiteX80" fmla="*/ 2164743 w 2890837"/>
                <a:gd name="connsiteY80" fmla="*/ 2879499 h 3249205"/>
                <a:gd name="connsiteX81" fmla="*/ 2088291 w 2890837"/>
                <a:gd name="connsiteY81" fmla="*/ 2924042 h 3249205"/>
                <a:gd name="connsiteX82" fmla="*/ 2018011 w 2890837"/>
                <a:gd name="connsiteY82" fmla="*/ 2966155 h 3249205"/>
                <a:gd name="connsiteX83" fmla="*/ 1953505 w 2890837"/>
                <a:gd name="connsiteY83" fmla="*/ 3005029 h 3249205"/>
                <a:gd name="connsiteX84" fmla="*/ 1894175 w 2890837"/>
                <a:gd name="connsiteY84" fmla="*/ 3041271 h 3249205"/>
                <a:gd name="connsiteX85" fmla="*/ 1839624 w 2890837"/>
                <a:gd name="connsiteY85" fmla="*/ 3074273 h 3249205"/>
                <a:gd name="connsiteX86" fmla="*/ 1789651 w 2890837"/>
                <a:gd name="connsiteY86" fmla="*/ 3104846 h 3249205"/>
                <a:gd name="connsiteX87" fmla="*/ 1743660 w 2890837"/>
                <a:gd name="connsiteY87" fmla="*/ 3132179 h 3249205"/>
                <a:gd name="connsiteX88" fmla="*/ 1701453 w 2890837"/>
                <a:gd name="connsiteY88" fmla="*/ 3156880 h 3249205"/>
                <a:gd name="connsiteX89" fmla="*/ 1662430 w 2890837"/>
                <a:gd name="connsiteY89" fmla="*/ 3178341 h 3249205"/>
                <a:gd name="connsiteX90" fmla="*/ 1626195 w 2890837"/>
                <a:gd name="connsiteY90" fmla="*/ 3197171 h 3249205"/>
                <a:gd name="connsiteX91" fmla="*/ 1592350 w 2890837"/>
                <a:gd name="connsiteY91" fmla="*/ 3212963 h 3249205"/>
                <a:gd name="connsiteX92" fmla="*/ 1560494 w 2890837"/>
                <a:gd name="connsiteY92" fmla="*/ 3226124 h 3249205"/>
                <a:gd name="connsiteX93" fmla="*/ 1530431 w 2890837"/>
                <a:gd name="connsiteY93" fmla="*/ 3236247 h 3249205"/>
                <a:gd name="connsiteX94" fmla="*/ 1501364 w 2890837"/>
                <a:gd name="connsiteY94" fmla="*/ 3243334 h 3249205"/>
                <a:gd name="connsiteX95" fmla="*/ 1473092 w 2890837"/>
                <a:gd name="connsiteY95" fmla="*/ 3247788 h 3249205"/>
                <a:gd name="connsiteX96" fmla="*/ 1445618 w 2890837"/>
                <a:gd name="connsiteY96" fmla="*/ 3249205 h 3249205"/>
                <a:gd name="connsiteX97" fmla="*/ 1417744 w 2890837"/>
                <a:gd name="connsiteY97" fmla="*/ 3247788 h 3249205"/>
                <a:gd name="connsiteX98" fmla="*/ 1389473 w 2890837"/>
                <a:gd name="connsiteY98" fmla="*/ 3243334 h 3249205"/>
                <a:gd name="connsiteX99" fmla="*/ 1360406 w 2890837"/>
                <a:gd name="connsiteY99" fmla="*/ 3236247 h 3249205"/>
                <a:gd name="connsiteX100" fmla="*/ 1330342 w 2890837"/>
                <a:gd name="connsiteY100" fmla="*/ 3226124 h 3249205"/>
                <a:gd name="connsiteX101" fmla="*/ 1298488 w 2890837"/>
                <a:gd name="connsiteY101" fmla="*/ 3212963 h 3249205"/>
                <a:gd name="connsiteX102" fmla="*/ 1264642 w 2890837"/>
                <a:gd name="connsiteY102" fmla="*/ 3197171 h 3249205"/>
                <a:gd name="connsiteX103" fmla="*/ 1228407 w 2890837"/>
                <a:gd name="connsiteY103" fmla="*/ 3178341 h 3249205"/>
                <a:gd name="connsiteX104" fmla="*/ 1189384 w 2890837"/>
                <a:gd name="connsiteY104" fmla="*/ 3156880 h 3249205"/>
                <a:gd name="connsiteX105" fmla="*/ 1147176 w 2890837"/>
                <a:gd name="connsiteY105" fmla="*/ 3132179 h 3249205"/>
                <a:gd name="connsiteX106" fmla="*/ 1101186 w 2890837"/>
                <a:gd name="connsiteY106" fmla="*/ 3104846 h 3249205"/>
                <a:gd name="connsiteX107" fmla="*/ 1051214 w 2890837"/>
                <a:gd name="connsiteY107" fmla="*/ 3074273 h 3249205"/>
                <a:gd name="connsiteX108" fmla="*/ 996662 w 2890837"/>
                <a:gd name="connsiteY108" fmla="*/ 3041271 h 3249205"/>
                <a:gd name="connsiteX109" fmla="*/ 937332 w 2890837"/>
                <a:gd name="connsiteY109" fmla="*/ 3005029 h 3249205"/>
                <a:gd name="connsiteX110" fmla="*/ 872826 w 2890837"/>
                <a:gd name="connsiteY110" fmla="*/ 2966155 h 3249205"/>
                <a:gd name="connsiteX111" fmla="*/ 802546 w 2890837"/>
                <a:gd name="connsiteY111" fmla="*/ 2924042 h 3249205"/>
                <a:gd name="connsiteX112" fmla="*/ 726094 w 2890837"/>
                <a:gd name="connsiteY112" fmla="*/ 2879499 h 3249205"/>
                <a:gd name="connsiteX113" fmla="*/ 649642 w 2890837"/>
                <a:gd name="connsiteY113" fmla="*/ 2835158 h 3249205"/>
                <a:gd name="connsiteX114" fmla="*/ 578366 w 2890837"/>
                <a:gd name="connsiteY114" fmla="*/ 2794867 h 3249205"/>
                <a:gd name="connsiteX115" fmla="*/ 512666 w 2890837"/>
                <a:gd name="connsiteY115" fmla="*/ 2758018 h 3249205"/>
                <a:gd name="connsiteX116" fmla="*/ 451743 w 2890837"/>
                <a:gd name="connsiteY116" fmla="*/ 2724206 h 3249205"/>
                <a:gd name="connsiteX117" fmla="*/ 396196 w 2890837"/>
                <a:gd name="connsiteY117" fmla="*/ 2693431 h 3249205"/>
                <a:gd name="connsiteX118" fmla="*/ 345029 w 2890837"/>
                <a:gd name="connsiteY118" fmla="*/ 2664883 h 3249205"/>
                <a:gd name="connsiteX119" fmla="*/ 298441 w 2890837"/>
                <a:gd name="connsiteY119" fmla="*/ 2638562 h 3249205"/>
                <a:gd name="connsiteX120" fmla="*/ 256233 w 2890837"/>
                <a:gd name="connsiteY120" fmla="*/ 2614063 h 3249205"/>
                <a:gd name="connsiteX121" fmla="*/ 218007 w 2890837"/>
                <a:gd name="connsiteY121" fmla="*/ 2590577 h 3249205"/>
                <a:gd name="connsiteX122" fmla="*/ 183564 w 2890837"/>
                <a:gd name="connsiteY122" fmla="*/ 2568508 h 3249205"/>
                <a:gd name="connsiteX123" fmla="*/ 153302 w 2890837"/>
                <a:gd name="connsiteY123" fmla="*/ 2547046 h 3249205"/>
                <a:gd name="connsiteX124" fmla="*/ 126026 w 2890837"/>
                <a:gd name="connsiteY124" fmla="*/ 2525585 h 3249205"/>
                <a:gd name="connsiteX125" fmla="*/ 102135 w 2890837"/>
                <a:gd name="connsiteY125" fmla="*/ 2504528 h 3249205"/>
                <a:gd name="connsiteX126" fmla="*/ 81628 w 2890837"/>
                <a:gd name="connsiteY126" fmla="*/ 2482864 h 3249205"/>
                <a:gd name="connsiteX127" fmla="*/ 63710 w 2890837"/>
                <a:gd name="connsiteY127" fmla="*/ 2460390 h 3249205"/>
                <a:gd name="connsiteX128" fmla="*/ 48579 w 2890837"/>
                <a:gd name="connsiteY128" fmla="*/ 2436904 h 3249205"/>
                <a:gd name="connsiteX129" fmla="*/ 36036 w 2890837"/>
                <a:gd name="connsiteY129" fmla="*/ 2412000 h 3249205"/>
                <a:gd name="connsiteX130" fmla="*/ 25683 w 2890837"/>
                <a:gd name="connsiteY130" fmla="*/ 2385275 h 3249205"/>
                <a:gd name="connsiteX131" fmla="*/ 17321 w 2890837"/>
                <a:gd name="connsiteY131" fmla="*/ 2356322 h 3249205"/>
                <a:gd name="connsiteX132" fmla="*/ 11149 w 2890837"/>
                <a:gd name="connsiteY132" fmla="*/ 2324939 h 3249205"/>
                <a:gd name="connsiteX133" fmla="*/ 6172 w 2890837"/>
                <a:gd name="connsiteY133" fmla="*/ 2290722 h 3249205"/>
                <a:gd name="connsiteX134" fmla="*/ 2986 w 2890837"/>
                <a:gd name="connsiteY134" fmla="*/ 2253265 h 3249205"/>
                <a:gd name="connsiteX135" fmla="*/ 995 w 2890837"/>
                <a:gd name="connsiteY135" fmla="*/ 2212367 h 3249205"/>
                <a:gd name="connsiteX136" fmla="*/ 199 w 2890837"/>
                <a:gd name="connsiteY136" fmla="*/ 2167419 h 3249205"/>
                <a:gd name="connsiteX137" fmla="*/ 0 w 2890837"/>
                <a:gd name="connsiteY137" fmla="*/ 2118017 h 3249205"/>
                <a:gd name="connsiteX138" fmla="*/ 597 w 2890837"/>
                <a:gd name="connsiteY138" fmla="*/ 2064161 h 3249205"/>
                <a:gd name="connsiteX139" fmla="*/ 1792 w 2890837"/>
                <a:gd name="connsiteY139" fmla="*/ 2005647 h 3249205"/>
                <a:gd name="connsiteX140" fmla="*/ 2986 w 2890837"/>
                <a:gd name="connsiteY140" fmla="*/ 1941465 h 3249205"/>
                <a:gd name="connsiteX141" fmla="*/ 4380 w 2890837"/>
                <a:gd name="connsiteY141" fmla="*/ 1871614 h 3249205"/>
                <a:gd name="connsiteX142" fmla="*/ 5575 w 2890837"/>
                <a:gd name="connsiteY142" fmla="*/ 1795891 h 3249205"/>
                <a:gd name="connsiteX143" fmla="*/ 6570 w 2890837"/>
                <a:gd name="connsiteY143" fmla="*/ 1713486 h 3249205"/>
                <a:gd name="connsiteX144" fmla="*/ 6968 w 2890837"/>
                <a:gd name="connsiteY144" fmla="*/ 1624603 h 3249205"/>
                <a:gd name="connsiteX145" fmla="*/ 6570 w 2890837"/>
                <a:gd name="connsiteY145" fmla="*/ 1535719 h 3249205"/>
                <a:gd name="connsiteX146" fmla="*/ 5575 w 2890837"/>
                <a:gd name="connsiteY146" fmla="*/ 1453315 h 3249205"/>
                <a:gd name="connsiteX147" fmla="*/ 4380 w 2890837"/>
                <a:gd name="connsiteY147" fmla="*/ 1377592 h 3249205"/>
                <a:gd name="connsiteX148" fmla="*/ 2986 w 2890837"/>
                <a:gd name="connsiteY148" fmla="*/ 1307740 h 3249205"/>
                <a:gd name="connsiteX149" fmla="*/ 1792 w 2890837"/>
                <a:gd name="connsiteY149" fmla="*/ 1243558 h 3249205"/>
                <a:gd name="connsiteX150" fmla="*/ 597 w 2890837"/>
                <a:gd name="connsiteY150" fmla="*/ 1185045 h 3249205"/>
                <a:gd name="connsiteX151" fmla="*/ 0 w 2890837"/>
                <a:gd name="connsiteY151" fmla="*/ 1131188 h 3249205"/>
                <a:gd name="connsiteX152" fmla="*/ 199 w 2890837"/>
                <a:gd name="connsiteY152" fmla="*/ 1081786 h 3249205"/>
                <a:gd name="connsiteX153" fmla="*/ 995 w 2890837"/>
                <a:gd name="connsiteY153" fmla="*/ 1036838 h 3249205"/>
                <a:gd name="connsiteX154" fmla="*/ 2986 w 2890837"/>
                <a:gd name="connsiteY154" fmla="*/ 995940 h 3249205"/>
                <a:gd name="connsiteX155" fmla="*/ 6172 w 2890837"/>
                <a:gd name="connsiteY155" fmla="*/ 958483 h 3249205"/>
                <a:gd name="connsiteX156" fmla="*/ 10950 w 2890837"/>
                <a:gd name="connsiteY156" fmla="*/ 924266 h 3249205"/>
                <a:gd name="connsiteX157" fmla="*/ 17321 w 2890837"/>
                <a:gd name="connsiteY157" fmla="*/ 892884 h 3249205"/>
                <a:gd name="connsiteX158" fmla="*/ 25683 w 2890837"/>
                <a:gd name="connsiteY158" fmla="*/ 863931 h 3249205"/>
                <a:gd name="connsiteX159" fmla="*/ 36036 w 2890837"/>
                <a:gd name="connsiteY159" fmla="*/ 837205 h 3249205"/>
                <a:gd name="connsiteX160" fmla="*/ 48579 w 2890837"/>
                <a:gd name="connsiteY160" fmla="*/ 812301 h 3249205"/>
                <a:gd name="connsiteX161" fmla="*/ 63710 w 2890837"/>
                <a:gd name="connsiteY161" fmla="*/ 788815 h 3249205"/>
                <a:gd name="connsiteX162" fmla="*/ 81628 w 2890837"/>
                <a:gd name="connsiteY162" fmla="*/ 766341 h 3249205"/>
                <a:gd name="connsiteX163" fmla="*/ 102135 w 2890837"/>
                <a:gd name="connsiteY163" fmla="*/ 744677 h 3249205"/>
                <a:gd name="connsiteX164" fmla="*/ 126026 w 2890837"/>
                <a:gd name="connsiteY164" fmla="*/ 723620 h 3249205"/>
                <a:gd name="connsiteX165" fmla="*/ 153103 w 2890837"/>
                <a:gd name="connsiteY165" fmla="*/ 702159 h 3249205"/>
                <a:gd name="connsiteX166" fmla="*/ 183564 w 2890837"/>
                <a:gd name="connsiteY166" fmla="*/ 680697 h 3249205"/>
                <a:gd name="connsiteX167" fmla="*/ 218007 w 2890837"/>
                <a:gd name="connsiteY167" fmla="*/ 658426 h 3249205"/>
                <a:gd name="connsiteX168" fmla="*/ 256034 w 2890837"/>
                <a:gd name="connsiteY168" fmla="*/ 635142 h 3249205"/>
                <a:gd name="connsiteX169" fmla="*/ 298441 w 2890837"/>
                <a:gd name="connsiteY169" fmla="*/ 610643 h 3249205"/>
                <a:gd name="connsiteX170" fmla="*/ 345029 w 2890837"/>
                <a:gd name="connsiteY170" fmla="*/ 584323 h 3249205"/>
                <a:gd name="connsiteX171" fmla="*/ 396196 w 2890837"/>
                <a:gd name="connsiteY171" fmla="*/ 555775 h 3249205"/>
                <a:gd name="connsiteX172" fmla="*/ 451743 w 2890837"/>
                <a:gd name="connsiteY172" fmla="*/ 524797 h 3249205"/>
                <a:gd name="connsiteX173" fmla="*/ 512666 w 2890837"/>
                <a:gd name="connsiteY173" fmla="*/ 490985 h 3249205"/>
                <a:gd name="connsiteX174" fmla="*/ 578366 w 2890837"/>
                <a:gd name="connsiteY174" fmla="*/ 454338 h 3249205"/>
                <a:gd name="connsiteX175" fmla="*/ 649642 w 2890837"/>
                <a:gd name="connsiteY175" fmla="*/ 414047 h 3249205"/>
                <a:gd name="connsiteX176" fmla="*/ 726094 w 2890837"/>
                <a:gd name="connsiteY176" fmla="*/ 369706 h 3249205"/>
                <a:gd name="connsiteX177" fmla="*/ 802546 w 2890837"/>
                <a:gd name="connsiteY177" fmla="*/ 325164 h 3249205"/>
                <a:gd name="connsiteX178" fmla="*/ 872826 w 2890837"/>
                <a:gd name="connsiteY178" fmla="*/ 283050 h 3249205"/>
                <a:gd name="connsiteX179" fmla="*/ 937332 w 2890837"/>
                <a:gd name="connsiteY179" fmla="*/ 244176 h 3249205"/>
                <a:gd name="connsiteX180" fmla="*/ 996662 w 2890837"/>
                <a:gd name="connsiteY180" fmla="*/ 207935 h 3249205"/>
                <a:gd name="connsiteX181" fmla="*/ 1051214 w 2890837"/>
                <a:gd name="connsiteY181" fmla="*/ 174932 h 3249205"/>
                <a:gd name="connsiteX182" fmla="*/ 1101186 w 2890837"/>
                <a:gd name="connsiteY182" fmla="*/ 144360 h 3249205"/>
                <a:gd name="connsiteX183" fmla="*/ 1147176 w 2890837"/>
                <a:gd name="connsiteY183" fmla="*/ 117027 h 3249205"/>
                <a:gd name="connsiteX184" fmla="*/ 1189384 w 2890837"/>
                <a:gd name="connsiteY184" fmla="*/ 92325 h 3249205"/>
                <a:gd name="connsiteX185" fmla="*/ 1228407 w 2890837"/>
                <a:gd name="connsiteY185" fmla="*/ 70864 h 3249205"/>
                <a:gd name="connsiteX186" fmla="*/ 1264642 w 2890837"/>
                <a:gd name="connsiteY186" fmla="*/ 52034 h 3249205"/>
                <a:gd name="connsiteX187" fmla="*/ 1298488 w 2890837"/>
                <a:gd name="connsiteY187" fmla="*/ 36242 h 3249205"/>
                <a:gd name="connsiteX188" fmla="*/ 1330342 w 2890837"/>
                <a:gd name="connsiteY188" fmla="*/ 23081 h 3249205"/>
                <a:gd name="connsiteX189" fmla="*/ 1360406 w 2890837"/>
                <a:gd name="connsiteY189" fmla="*/ 12958 h 3249205"/>
                <a:gd name="connsiteX190" fmla="*/ 1389473 w 2890837"/>
                <a:gd name="connsiteY190" fmla="*/ 5872 h 3249205"/>
                <a:gd name="connsiteX191" fmla="*/ 1417744 w 2890837"/>
                <a:gd name="connsiteY191" fmla="*/ 1417 h 3249205"/>
                <a:gd name="connsiteX192" fmla="*/ 1445618 w 2890837"/>
                <a:gd name="connsiteY192" fmla="*/ 0 h 324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2890837" h="3249205">
                  <a:moveTo>
                    <a:pt x="1445618" y="0"/>
                  </a:moveTo>
                  <a:lnTo>
                    <a:pt x="1473092" y="1417"/>
                  </a:lnTo>
                  <a:lnTo>
                    <a:pt x="1501364" y="5872"/>
                  </a:lnTo>
                  <a:lnTo>
                    <a:pt x="1530431" y="12958"/>
                  </a:lnTo>
                  <a:lnTo>
                    <a:pt x="1560494" y="23081"/>
                  </a:lnTo>
                  <a:lnTo>
                    <a:pt x="1592350" y="36242"/>
                  </a:lnTo>
                  <a:lnTo>
                    <a:pt x="1626195" y="52034"/>
                  </a:lnTo>
                  <a:lnTo>
                    <a:pt x="1662430" y="70864"/>
                  </a:lnTo>
                  <a:lnTo>
                    <a:pt x="1701453" y="92325"/>
                  </a:lnTo>
                  <a:lnTo>
                    <a:pt x="1743660" y="117027"/>
                  </a:lnTo>
                  <a:lnTo>
                    <a:pt x="1789651" y="144360"/>
                  </a:lnTo>
                  <a:lnTo>
                    <a:pt x="1839624" y="174932"/>
                  </a:lnTo>
                  <a:lnTo>
                    <a:pt x="1894175" y="207935"/>
                  </a:lnTo>
                  <a:lnTo>
                    <a:pt x="1953505" y="244176"/>
                  </a:lnTo>
                  <a:lnTo>
                    <a:pt x="2018011" y="283050"/>
                  </a:lnTo>
                  <a:lnTo>
                    <a:pt x="2088291" y="325164"/>
                  </a:lnTo>
                  <a:lnTo>
                    <a:pt x="2164743" y="369706"/>
                  </a:lnTo>
                  <a:lnTo>
                    <a:pt x="2241195" y="414047"/>
                  </a:lnTo>
                  <a:lnTo>
                    <a:pt x="2312470" y="454338"/>
                  </a:lnTo>
                  <a:lnTo>
                    <a:pt x="2378171" y="491187"/>
                  </a:lnTo>
                  <a:lnTo>
                    <a:pt x="2439094" y="524999"/>
                  </a:lnTo>
                  <a:lnTo>
                    <a:pt x="2494641" y="555775"/>
                  </a:lnTo>
                  <a:lnTo>
                    <a:pt x="2545808" y="584323"/>
                  </a:lnTo>
                  <a:lnTo>
                    <a:pt x="2592396" y="610643"/>
                  </a:lnTo>
                  <a:lnTo>
                    <a:pt x="2634604" y="635142"/>
                  </a:lnTo>
                  <a:lnTo>
                    <a:pt x="2672830" y="658628"/>
                  </a:lnTo>
                  <a:lnTo>
                    <a:pt x="2707273" y="680697"/>
                  </a:lnTo>
                  <a:lnTo>
                    <a:pt x="2737535" y="702159"/>
                  </a:lnTo>
                  <a:lnTo>
                    <a:pt x="2764811" y="723620"/>
                  </a:lnTo>
                  <a:lnTo>
                    <a:pt x="2788702" y="744677"/>
                  </a:lnTo>
                  <a:lnTo>
                    <a:pt x="2809209" y="766341"/>
                  </a:lnTo>
                  <a:lnTo>
                    <a:pt x="2827127" y="788815"/>
                  </a:lnTo>
                  <a:lnTo>
                    <a:pt x="2842258" y="812301"/>
                  </a:lnTo>
                  <a:lnTo>
                    <a:pt x="2854801" y="837205"/>
                  </a:lnTo>
                  <a:lnTo>
                    <a:pt x="2865154" y="863931"/>
                  </a:lnTo>
                  <a:lnTo>
                    <a:pt x="2873516" y="892884"/>
                  </a:lnTo>
                  <a:lnTo>
                    <a:pt x="2879688" y="924266"/>
                  </a:lnTo>
                  <a:lnTo>
                    <a:pt x="2884665" y="958483"/>
                  </a:lnTo>
                  <a:lnTo>
                    <a:pt x="2887850" y="995940"/>
                  </a:lnTo>
                  <a:lnTo>
                    <a:pt x="2889842" y="1036838"/>
                  </a:lnTo>
                  <a:lnTo>
                    <a:pt x="2890638" y="1081786"/>
                  </a:lnTo>
                  <a:lnTo>
                    <a:pt x="2890837" y="1131188"/>
                  </a:lnTo>
                  <a:lnTo>
                    <a:pt x="2890240" y="1185045"/>
                  </a:lnTo>
                  <a:lnTo>
                    <a:pt x="2889045" y="1243558"/>
                  </a:lnTo>
                  <a:lnTo>
                    <a:pt x="2887850" y="1307740"/>
                  </a:lnTo>
                  <a:lnTo>
                    <a:pt x="2886457" y="1377592"/>
                  </a:lnTo>
                  <a:lnTo>
                    <a:pt x="2885262" y="1453315"/>
                  </a:lnTo>
                  <a:lnTo>
                    <a:pt x="2884267" y="1535719"/>
                  </a:lnTo>
                  <a:lnTo>
                    <a:pt x="2883869" y="1624603"/>
                  </a:lnTo>
                  <a:lnTo>
                    <a:pt x="2884267" y="1713486"/>
                  </a:lnTo>
                  <a:lnTo>
                    <a:pt x="2885262" y="1795891"/>
                  </a:lnTo>
                  <a:lnTo>
                    <a:pt x="2886457" y="1871614"/>
                  </a:lnTo>
                  <a:lnTo>
                    <a:pt x="2887850" y="1941465"/>
                  </a:lnTo>
                  <a:lnTo>
                    <a:pt x="2889045" y="2005647"/>
                  </a:lnTo>
                  <a:lnTo>
                    <a:pt x="2890240" y="2064161"/>
                  </a:lnTo>
                  <a:lnTo>
                    <a:pt x="2890837" y="2118017"/>
                  </a:lnTo>
                  <a:lnTo>
                    <a:pt x="2890638" y="2167419"/>
                  </a:lnTo>
                  <a:lnTo>
                    <a:pt x="2889842" y="2212367"/>
                  </a:lnTo>
                  <a:lnTo>
                    <a:pt x="2887850" y="2253265"/>
                  </a:lnTo>
                  <a:lnTo>
                    <a:pt x="2884665" y="2290722"/>
                  </a:lnTo>
                  <a:lnTo>
                    <a:pt x="2879887" y="2324939"/>
                  </a:lnTo>
                  <a:lnTo>
                    <a:pt x="2873516" y="2356322"/>
                  </a:lnTo>
                  <a:lnTo>
                    <a:pt x="2865154" y="2385275"/>
                  </a:lnTo>
                  <a:lnTo>
                    <a:pt x="2854801" y="2412000"/>
                  </a:lnTo>
                  <a:lnTo>
                    <a:pt x="2842258" y="2436904"/>
                  </a:lnTo>
                  <a:lnTo>
                    <a:pt x="2827127" y="2460390"/>
                  </a:lnTo>
                  <a:lnTo>
                    <a:pt x="2809209" y="2482864"/>
                  </a:lnTo>
                  <a:lnTo>
                    <a:pt x="2788702" y="2504528"/>
                  </a:lnTo>
                  <a:lnTo>
                    <a:pt x="2764811" y="2525585"/>
                  </a:lnTo>
                  <a:lnTo>
                    <a:pt x="2737734" y="2547046"/>
                  </a:lnTo>
                  <a:lnTo>
                    <a:pt x="2707273" y="2568508"/>
                  </a:lnTo>
                  <a:lnTo>
                    <a:pt x="2672830" y="2590779"/>
                  </a:lnTo>
                  <a:lnTo>
                    <a:pt x="2634803" y="2614063"/>
                  </a:lnTo>
                  <a:lnTo>
                    <a:pt x="2592396" y="2638562"/>
                  </a:lnTo>
                  <a:lnTo>
                    <a:pt x="2545808" y="2664883"/>
                  </a:lnTo>
                  <a:lnTo>
                    <a:pt x="2494641" y="2693431"/>
                  </a:lnTo>
                  <a:lnTo>
                    <a:pt x="2439094" y="2724408"/>
                  </a:lnTo>
                  <a:lnTo>
                    <a:pt x="2378171" y="2758220"/>
                  </a:lnTo>
                  <a:lnTo>
                    <a:pt x="2312470" y="2794867"/>
                  </a:lnTo>
                  <a:lnTo>
                    <a:pt x="2241195" y="2835158"/>
                  </a:lnTo>
                  <a:lnTo>
                    <a:pt x="2164743" y="2879499"/>
                  </a:lnTo>
                  <a:lnTo>
                    <a:pt x="2088291" y="2924042"/>
                  </a:lnTo>
                  <a:lnTo>
                    <a:pt x="2018011" y="2966155"/>
                  </a:lnTo>
                  <a:lnTo>
                    <a:pt x="1953505" y="3005029"/>
                  </a:lnTo>
                  <a:lnTo>
                    <a:pt x="1894175" y="3041271"/>
                  </a:lnTo>
                  <a:lnTo>
                    <a:pt x="1839624" y="3074273"/>
                  </a:lnTo>
                  <a:lnTo>
                    <a:pt x="1789651" y="3104846"/>
                  </a:lnTo>
                  <a:lnTo>
                    <a:pt x="1743660" y="3132179"/>
                  </a:lnTo>
                  <a:lnTo>
                    <a:pt x="1701453" y="3156880"/>
                  </a:lnTo>
                  <a:lnTo>
                    <a:pt x="1662430" y="3178341"/>
                  </a:lnTo>
                  <a:lnTo>
                    <a:pt x="1626195" y="3197171"/>
                  </a:lnTo>
                  <a:lnTo>
                    <a:pt x="1592350" y="3212963"/>
                  </a:lnTo>
                  <a:lnTo>
                    <a:pt x="1560494" y="3226124"/>
                  </a:lnTo>
                  <a:lnTo>
                    <a:pt x="1530431" y="3236247"/>
                  </a:lnTo>
                  <a:lnTo>
                    <a:pt x="1501364" y="3243334"/>
                  </a:lnTo>
                  <a:lnTo>
                    <a:pt x="1473092" y="3247788"/>
                  </a:lnTo>
                  <a:lnTo>
                    <a:pt x="1445618" y="3249205"/>
                  </a:lnTo>
                  <a:lnTo>
                    <a:pt x="1417744" y="3247788"/>
                  </a:lnTo>
                  <a:lnTo>
                    <a:pt x="1389473" y="3243334"/>
                  </a:lnTo>
                  <a:lnTo>
                    <a:pt x="1360406" y="3236247"/>
                  </a:lnTo>
                  <a:lnTo>
                    <a:pt x="1330342" y="3226124"/>
                  </a:lnTo>
                  <a:lnTo>
                    <a:pt x="1298488" y="3212963"/>
                  </a:lnTo>
                  <a:lnTo>
                    <a:pt x="1264642" y="3197171"/>
                  </a:lnTo>
                  <a:lnTo>
                    <a:pt x="1228407" y="3178341"/>
                  </a:lnTo>
                  <a:lnTo>
                    <a:pt x="1189384" y="3156880"/>
                  </a:lnTo>
                  <a:lnTo>
                    <a:pt x="1147176" y="3132179"/>
                  </a:lnTo>
                  <a:lnTo>
                    <a:pt x="1101186" y="3104846"/>
                  </a:lnTo>
                  <a:lnTo>
                    <a:pt x="1051214" y="3074273"/>
                  </a:lnTo>
                  <a:lnTo>
                    <a:pt x="996662" y="3041271"/>
                  </a:lnTo>
                  <a:lnTo>
                    <a:pt x="937332" y="3005029"/>
                  </a:lnTo>
                  <a:lnTo>
                    <a:pt x="872826" y="2966155"/>
                  </a:lnTo>
                  <a:lnTo>
                    <a:pt x="802546" y="2924042"/>
                  </a:lnTo>
                  <a:lnTo>
                    <a:pt x="726094" y="2879499"/>
                  </a:lnTo>
                  <a:lnTo>
                    <a:pt x="649642" y="2835158"/>
                  </a:lnTo>
                  <a:lnTo>
                    <a:pt x="578366" y="2794867"/>
                  </a:lnTo>
                  <a:lnTo>
                    <a:pt x="512666" y="2758018"/>
                  </a:lnTo>
                  <a:lnTo>
                    <a:pt x="451743" y="2724206"/>
                  </a:lnTo>
                  <a:lnTo>
                    <a:pt x="396196" y="2693431"/>
                  </a:lnTo>
                  <a:lnTo>
                    <a:pt x="345029" y="2664883"/>
                  </a:lnTo>
                  <a:lnTo>
                    <a:pt x="298441" y="2638562"/>
                  </a:lnTo>
                  <a:lnTo>
                    <a:pt x="256233" y="2614063"/>
                  </a:lnTo>
                  <a:lnTo>
                    <a:pt x="218007" y="2590577"/>
                  </a:lnTo>
                  <a:lnTo>
                    <a:pt x="183564" y="2568508"/>
                  </a:lnTo>
                  <a:lnTo>
                    <a:pt x="153302" y="2547046"/>
                  </a:lnTo>
                  <a:lnTo>
                    <a:pt x="126026" y="2525585"/>
                  </a:lnTo>
                  <a:lnTo>
                    <a:pt x="102135" y="2504528"/>
                  </a:lnTo>
                  <a:lnTo>
                    <a:pt x="81628" y="2482864"/>
                  </a:lnTo>
                  <a:lnTo>
                    <a:pt x="63710" y="2460390"/>
                  </a:lnTo>
                  <a:lnTo>
                    <a:pt x="48579" y="2436904"/>
                  </a:lnTo>
                  <a:lnTo>
                    <a:pt x="36036" y="2412000"/>
                  </a:lnTo>
                  <a:lnTo>
                    <a:pt x="25683" y="2385275"/>
                  </a:lnTo>
                  <a:lnTo>
                    <a:pt x="17321" y="2356322"/>
                  </a:lnTo>
                  <a:lnTo>
                    <a:pt x="11149" y="2324939"/>
                  </a:lnTo>
                  <a:lnTo>
                    <a:pt x="6172" y="2290722"/>
                  </a:lnTo>
                  <a:lnTo>
                    <a:pt x="2986" y="2253265"/>
                  </a:lnTo>
                  <a:lnTo>
                    <a:pt x="995" y="2212367"/>
                  </a:lnTo>
                  <a:lnTo>
                    <a:pt x="199" y="2167419"/>
                  </a:lnTo>
                  <a:lnTo>
                    <a:pt x="0" y="2118017"/>
                  </a:lnTo>
                  <a:lnTo>
                    <a:pt x="597" y="2064161"/>
                  </a:lnTo>
                  <a:lnTo>
                    <a:pt x="1792" y="2005647"/>
                  </a:lnTo>
                  <a:lnTo>
                    <a:pt x="2986" y="1941465"/>
                  </a:lnTo>
                  <a:lnTo>
                    <a:pt x="4380" y="1871614"/>
                  </a:lnTo>
                  <a:lnTo>
                    <a:pt x="5575" y="1795891"/>
                  </a:lnTo>
                  <a:lnTo>
                    <a:pt x="6570" y="1713486"/>
                  </a:lnTo>
                  <a:lnTo>
                    <a:pt x="6968" y="1624603"/>
                  </a:lnTo>
                  <a:lnTo>
                    <a:pt x="6570" y="1535719"/>
                  </a:lnTo>
                  <a:lnTo>
                    <a:pt x="5575" y="1453315"/>
                  </a:lnTo>
                  <a:lnTo>
                    <a:pt x="4380" y="1377592"/>
                  </a:lnTo>
                  <a:lnTo>
                    <a:pt x="2986" y="1307740"/>
                  </a:lnTo>
                  <a:lnTo>
                    <a:pt x="1792" y="1243558"/>
                  </a:lnTo>
                  <a:lnTo>
                    <a:pt x="597" y="1185045"/>
                  </a:lnTo>
                  <a:lnTo>
                    <a:pt x="0" y="1131188"/>
                  </a:lnTo>
                  <a:lnTo>
                    <a:pt x="199" y="1081786"/>
                  </a:lnTo>
                  <a:lnTo>
                    <a:pt x="995" y="1036838"/>
                  </a:lnTo>
                  <a:lnTo>
                    <a:pt x="2986" y="995940"/>
                  </a:lnTo>
                  <a:lnTo>
                    <a:pt x="6172" y="958483"/>
                  </a:lnTo>
                  <a:lnTo>
                    <a:pt x="10950" y="924266"/>
                  </a:lnTo>
                  <a:lnTo>
                    <a:pt x="17321" y="892884"/>
                  </a:lnTo>
                  <a:lnTo>
                    <a:pt x="25683" y="863931"/>
                  </a:lnTo>
                  <a:lnTo>
                    <a:pt x="36036" y="837205"/>
                  </a:lnTo>
                  <a:lnTo>
                    <a:pt x="48579" y="812301"/>
                  </a:lnTo>
                  <a:lnTo>
                    <a:pt x="63710" y="788815"/>
                  </a:lnTo>
                  <a:lnTo>
                    <a:pt x="81628" y="766341"/>
                  </a:lnTo>
                  <a:lnTo>
                    <a:pt x="102135" y="744677"/>
                  </a:lnTo>
                  <a:lnTo>
                    <a:pt x="126026" y="723620"/>
                  </a:lnTo>
                  <a:lnTo>
                    <a:pt x="153103" y="702159"/>
                  </a:lnTo>
                  <a:lnTo>
                    <a:pt x="183564" y="680697"/>
                  </a:lnTo>
                  <a:lnTo>
                    <a:pt x="218007" y="658426"/>
                  </a:lnTo>
                  <a:lnTo>
                    <a:pt x="256034" y="635142"/>
                  </a:lnTo>
                  <a:lnTo>
                    <a:pt x="298441" y="610643"/>
                  </a:lnTo>
                  <a:lnTo>
                    <a:pt x="345029" y="584323"/>
                  </a:lnTo>
                  <a:lnTo>
                    <a:pt x="396196" y="555775"/>
                  </a:lnTo>
                  <a:lnTo>
                    <a:pt x="451743" y="524797"/>
                  </a:lnTo>
                  <a:lnTo>
                    <a:pt x="512666" y="490985"/>
                  </a:lnTo>
                  <a:lnTo>
                    <a:pt x="578366" y="454338"/>
                  </a:lnTo>
                  <a:lnTo>
                    <a:pt x="649642" y="414047"/>
                  </a:lnTo>
                  <a:lnTo>
                    <a:pt x="726094" y="369706"/>
                  </a:lnTo>
                  <a:lnTo>
                    <a:pt x="802546" y="325164"/>
                  </a:lnTo>
                  <a:lnTo>
                    <a:pt x="872826" y="283050"/>
                  </a:lnTo>
                  <a:lnTo>
                    <a:pt x="937332" y="244176"/>
                  </a:lnTo>
                  <a:lnTo>
                    <a:pt x="996662" y="207935"/>
                  </a:lnTo>
                  <a:lnTo>
                    <a:pt x="1051214" y="174932"/>
                  </a:lnTo>
                  <a:lnTo>
                    <a:pt x="1101186" y="144360"/>
                  </a:lnTo>
                  <a:lnTo>
                    <a:pt x="1147176" y="117027"/>
                  </a:lnTo>
                  <a:lnTo>
                    <a:pt x="1189384" y="92325"/>
                  </a:lnTo>
                  <a:lnTo>
                    <a:pt x="1228407" y="70864"/>
                  </a:lnTo>
                  <a:lnTo>
                    <a:pt x="1264642" y="52034"/>
                  </a:lnTo>
                  <a:lnTo>
                    <a:pt x="1298488" y="36242"/>
                  </a:lnTo>
                  <a:lnTo>
                    <a:pt x="1330342" y="23081"/>
                  </a:lnTo>
                  <a:lnTo>
                    <a:pt x="1360406" y="12958"/>
                  </a:lnTo>
                  <a:lnTo>
                    <a:pt x="1389473" y="5872"/>
                  </a:lnTo>
                  <a:lnTo>
                    <a:pt x="1417744" y="1417"/>
                  </a:lnTo>
                  <a:lnTo>
                    <a:pt x="14456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71500" dist="381000" dir="2700000" sx="70000" sy="7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85993"/>
              <a:endParaRPr lang="id-ID" sz="528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23" name="Group 30">
              <a:extLst>
                <a:ext uri="{FF2B5EF4-FFF2-40B4-BE49-F238E27FC236}">
                  <a16:creationId xmlns:a16="http://schemas.microsoft.com/office/drawing/2014/main" id="{DEA950FA-E16C-4AA3-8154-9E3FD081BFE8}"/>
                </a:ext>
              </a:extLst>
            </p:cNvPr>
            <p:cNvGrpSpPr/>
            <p:nvPr/>
          </p:nvGrpSpPr>
          <p:grpSpPr>
            <a:xfrm>
              <a:off x="5368801" y="5808214"/>
              <a:ext cx="377868" cy="550822"/>
              <a:chOff x="3582988" y="3510757"/>
              <a:chExt cx="319088" cy="46513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24" name="AutoShape 113">
                <a:extLst>
                  <a:ext uri="{FF2B5EF4-FFF2-40B4-BE49-F238E27FC236}">
                    <a16:creationId xmlns:a16="http://schemas.microsoft.com/office/drawing/2014/main" id="{488A6D12-5AE2-45AF-9007-A7111F82F4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5" name="AutoShape 114">
                <a:extLst>
                  <a:ext uri="{FF2B5EF4-FFF2-40B4-BE49-F238E27FC236}">
                    <a16:creationId xmlns:a16="http://schemas.microsoft.com/office/drawing/2014/main" id="{831288CE-6DFA-4C28-97C1-F1E14AD64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6" name="Group 8">
            <a:extLst>
              <a:ext uri="{FF2B5EF4-FFF2-40B4-BE49-F238E27FC236}">
                <a16:creationId xmlns:a16="http://schemas.microsoft.com/office/drawing/2014/main" id="{458190EE-A1AE-4A35-A643-9A4F571E2929}"/>
              </a:ext>
            </a:extLst>
          </p:cNvPr>
          <p:cNvGrpSpPr/>
          <p:nvPr/>
        </p:nvGrpSpPr>
        <p:grpSpPr>
          <a:xfrm>
            <a:off x="6187879" y="2758710"/>
            <a:ext cx="1042692" cy="1171951"/>
            <a:chOff x="9885517" y="5146065"/>
            <a:chExt cx="1668308" cy="1875120"/>
          </a:xfrm>
        </p:grpSpPr>
        <p:sp>
          <p:nvSpPr>
            <p:cNvPr id="127" name="Freeform: Shape 7">
              <a:extLst>
                <a:ext uri="{FF2B5EF4-FFF2-40B4-BE49-F238E27FC236}">
                  <a16:creationId xmlns:a16="http://schemas.microsoft.com/office/drawing/2014/main" id="{16747D21-5B4D-4EE1-9D32-6FFAF0DEA920}"/>
                </a:ext>
              </a:extLst>
            </p:cNvPr>
            <p:cNvSpPr/>
            <p:nvPr/>
          </p:nvSpPr>
          <p:spPr>
            <a:xfrm>
              <a:off x="9885517" y="5146065"/>
              <a:ext cx="1668308" cy="1875120"/>
            </a:xfrm>
            <a:custGeom>
              <a:avLst/>
              <a:gdLst>
                <a:gd name="connsiteX0" fmla="*/ 1445618 w 2890837"/>
                <a:gd name="connsiteY0" fmla="*/ 0 h 3249205"/>
                <a:gd name="connsiteX1" fmla="*/ 1473092 w 2890837"/>
                <a:gd name="connsiteY1" fmla="*/ 1417 h 3249205"/>
                <a:gd name="connsiteX2" fmla="*/ 1501364 w 2890837"/>
                <a:gd name="connsiteY2" fmla="*/ 5872 h 3249205"/>
                <a:gd name="connsiteX3" fmla="*/ 1530431 w 2890837"/>
                <a:gd name="connsiteY3" fmla="*/ 12958 h 3249205"/>
                <a:gd name="connsiteX4" fmla="*/ 1560494 w 2890837"/>
                <a:gd name="connsiteY4" fmla="*/ 23081 h 3249205"/>
                <a:gd name="connsiteX5" fmla="*/ 1592350 w 2890837"/>
                <a:gd name="connsiteY5" fmla="*/ 36242 h 3249205"/>
                <a:gd name="connsiteX6" fmla="*/ 1626195 w 2890837"/>
                <a:gd name="connsiteY6" fmla="*/ 52034 h 3249205"/>
                <a:gd name="connsiteX7" fmla="*/ 1662430 w 2890837"/>
                <a:gd name="connsiteY7" fmla="*/ 70864 h 3249205"/>
                <a:gd name="connsiteX8" fmla="*/ 1701453 w 2890837"/>
                <a:gd name="connsiteY8" fmla="*/ 92325 h 3249205"/>
                <a:gd name="connsiteX9" fmla="*/ 1743660 w 2890837"/>
                <a:gd name="connsiteY9" fmla="*/ 117027 h 3249205"/>
                <a:gd name="connsiteX10" fmla="*/ 1789651 w 2890837"/>
                <a:gd name="connsiteY10" fmla="*/ 144360 h 3249205"/>
                <a:gd name="connsiteX11" fmla="*/ 1839624 w 2890837"/>
                <a:gd name="connsiteY11" fmla="*/ 174932 h 3249205"/>
                <a:gd name="connsiteX12" fmla="*/ 1894175 w 2890837"/>
                <a:gd name="connsiteY12" fmla="*/ 207935 h 3249205"/>
                <a:gd name="connsiteX13" fmla="*/ 1953505 w 2890837"/>
                <a:gd name="connsiteY13" fmla="*/ 244176 h 3249205"/>
                <a:gd name="connsiteX14" fmla="*/ 2018011 w 2890837"/>
                <a:gd name="connsiteY14" fmla="*/ 283050 h 3249205"/>
                <a:gd name="connsiteX15" fmla="*/ 2088291 w 2890837"/>
                <a:gd name="connsiteY15" fmla="*/ 325164 h 3249205"/>
                <a:gd name="connsiteX16" fmla="*/ 2164743 w 2890837"/>
                <a:gd name="connsiteY16" fmla="*/ 369706 h 3249205"/>
                <a:gd name="connsiteX17" fmla="*/ 2241195 w 2890837"/>
                <a:gd name="connsiteY17" fmla="*/ 414047 h 3249205"/>
                <a:gd name="connsiteX18" fmla="*/ 2312470 w 2890837"/>
                <a:gd name="connsiteY18" fmla="*/ 454338 h 3249205"/>
                <a:gd name="connsiteX19" fmla="*/ 2378171 w 2890837"/>
                <a:gd name="connsiteY19" fmla="*/ 491187 h 3249205"/>
                <a:gd name="connsiteX20" fmla="*/ 2439094 w 2890837"/>
                <a:gd name="connsiteY20" fmla="*/ 524999 h 3249205"/>
                <a:gd name="connsiteX21" fmla="*/ 2494641 w 2890837"/>
                <a:gd name="connsiteY21" fmla="*/ 555775 h 3249205"/>
                <a:gd name="connsiteX22" fmla="*/ 2545808 w 2890837"/>
                <a:gd name="connsiteY22" fmla="*/ 584323 h 3249205"/>
                <a:gd name="connsiteX23" fmla="*/ 2592396 w 2890837"/>
                <a:gd name="connsiteY23" fmla="*/ 610643 h 3249205"/>
                <a:gd name="connsiteX24" fmla="*/ 2634604 w 2890837"/>
                <a:gd name="connsiteY24" fmla="*/ 635142 h 3249205"/>
                <a:gd name="connsiteX25" fmla="*/ 2672830 w 2890837"/>
                <a:gd name="connsiteY25" fmla="*/ 658628 h 3249205"/>
                <a:gd name="connsiteX26" fmla="*/ 2707273 w 2890837"/>
                <a:gd name="connsiteY26" fmla="*/ 680697 h 3249205"/>
                <a:gd name="connsiteX27" fmla="*/ 2737535 w 2890837"/>
                <a:gd name="connsiteY27" fmla="*/ 702159 h 3249205"/>
                <a:gd name="connsiteX28" fmla="*/ 2764811 w 2890837"/>
                <a:gd name="connsiteY28" fmla="*/ 723620 h 3249205"/>
                <a:gd name="connsiteX29" fmla="*/ 2788702 w 2890837"/>
                <a:gd name="connsiteY29" fmla="*/ 744677 h 3249205"/>
                <a:gd name="connsiteX30" fmla="*/ 2809209 w 2890837"/>
                <a:gd name="connsiteY30" fmla="*/ 766341 h 3249205"/>
                <a:gd name="connsiteX31" fmla="*/ 2827127 w 2890837"/>
                <a:gd name="connsiteY31" fmla="*/ 788815 h 3249205"/>
                <a:gd name="connsiteX32" fmla="*/ 2842258 w 2890837"/>
                <a:gd name="connsiteY32" fmla="*/ 812301 h 3249205"/>
                <a:gd name="connsiteX33" fmla="*/ 2854801 w 2890837"/>
                <a:gd name="connsiteY33" fmla="*/ 837205 h 3249205"/>
                <a:gd name="connsiteX34" fmla="*/ 2865154 w 2890837"/>
                <a:gd name="connsiteY34" fmla="*/ 863931 h 3249205"/>
                <a:gd name="connsiteX35" fmla="*/ 2873516 w 2890837"/>
                <a:gd name="connsiteY35" fmla="*/ 892884 h 3249205"/>
                <a:gd name="connsiteX36" fmla="*/ 2879688 w 2890837"/>
                <a:gd name="connsiteY36" fmla="*/ 924266 h 3249205"/>
                <a:gd name="connsiteX37" fmla="*/ 2884665 w 2890837"/>
                <a:gd name="connsiteY37" fmla="*/ 958483 h 3249205"/>
                <a:gd name="connsiteX38" fmla="*/ 2887850 w 2890837"/>
                <a:gd name="connsiteY38" fmla="*/ 995940 h 3249205"/>
                <a:gd name="connsiteX39" fmla="*/ 2889842 w 2890837"/>
                <a:gd name="connsiteY39" fmla="*/ 1036838 h 3249205"/>
                <a:gd name="connsiteX40" fmla="*/ 2890638 w 2890837"/>
                <a:gd name="connsiteY40" fmla="*/ 1081786 h 3249205"/>
                <a:gd name="connsiteX41" fmla="*/ 2890837 w 2890837"/>
                <a:gd name="connsiteY41" fmla="*/ 1131188 h 3249205"/>
                <a:gd name="connsiteX42" fmla="*/ 2890240 w 2890837"/>
                <a:gd name="connsiteY42" fmla="*/ 1185045 h 3249205"/>
                <a:gd name="connsiteX43" fmla="*/ 2889045 w 2890837"/>
                <a:gd name="connsiteY43" fmla="*/ 1243558 h 3249205"/>
                <a:gd name="connsiteX44" fmla="*/ 2887850 w 2890837"/>
                <a:gd name="connsiteY44" fmla="*/ 1307740 h 3249205"/>
                <a:gd name="connsiteX45" fmla="*/ 2886457 w 2890837"/>
                <a:gd name="connsiteY45" fmla="*/ 1377592 h 3249205"/>
                <a:gd name="connsiteX46" fmla="*/ 2885262 w 2890837"/>
                <a:gd name="connsiteY46" fmla="*/ 1453315 h 3249205"/>
                <a:gd name="connsiteX47" fmla="*/ 2884267 w 2890837"/>
                <a:gd name="connsiteY47" fmla="*/ 1535719 h 3249205"/>
                <a:gd name="connsiteX48" fmla="*/ 2883869 w 2890837"/>
                <a:gd name="connsiteY48" fmla="*/ 1624603 h 3249205"/>
                <a:gd name="connsiteX49" fmla="*/ 2884267 w 2890837"/>
                <a:gd name="connsiteY49" fmla="*/ 1713486 h 3249205"/>
                <a:gd name="connsiteX50" fmla="*/ 2885262 w 2890837"/>
                <a:gd name="connsiteY50" fmla="*/ 1795891 h 3249205"/>
                <a:gd name="connsiteX51" fmla="*/ 2886457 w 2890837"/>
                <a:gd name="connsiteY51" fmla="*/ 1871614 h 3249205"/>
                <a:gd name="connsiteX52" fmla="*/ 2887850 w 2890837"/>
                <a:gd name="connsiteY52" fmla="*/ 1941465 h 3249205"/>
                <a:gd name="connsiteX53" fmla="*/ 2889045 w 2890837"/>
                <a:gd name="connsiteY53" fmla="*/ 2005647 h 3249205"/>
                <a:gd name="connsiteX54" fmla="*/ 2890240 w 2890837"/>
                <a:gd name="connsiteY54" fmla="*/ 2064161 h 3249205"/>
                <a:gd name="connsiteX55" fmla="*/ 2890837 w 2890837"/>
                <a:gd name="connsiteY55" fmla="*/ 2118017 h 3249205"/>
                <a:gd name="connsiteX56" fmla="*/ 2890638 w 2890837"/>
                <a:gd name="connsiteY56" fmla="*/ 2167419 h 3249205"/>
                <a:gd name="connsiteX57" fmla="*/ 2889842 w 2890837"/>
                <a:gd name="connsiteY57" fmla="*/ 2212367 h 3249205"/>
                <a:gd name="connsiteX58" fmla="*/ 2887850 w 2890837"/>
                <a:gd name="connsiteY58" fmla="*/ 2253265 h 3249205"/>
                <a:gd name="connsiteX59" fmla="*/ 2884665 w 2890837"/>
                <a:gd name="connsiteY59" fmla="*/ 2290722 h 3249205"/>
                <a:gd name="connsiteX60" fmla="*/ 2879887 w 2890837"/>
                <a:gd name="connsiteY60" fmla="*/ 2324939 h 3249205"/>
                <a:gd name="connsiteX61" fmla="*/ 2873516 w 2890837"/>
                <a:gd name="connsiteY61" fmla="*/ 2356322 h 3249205"/>
                <a:gd name="connsiteX62" fmla="*/ 2865154 w 2890837"/>
                <a:gd name="connsiteY62" fmla="*/ 2385275 h 3249205"/>
                <a:gd name="connsiteX63" fmla="*/ 2854801 w 2890837"/>
                <a:gd name="connsiteY63" fmla="*/ 2412000 h 3249205"/>
                <a:gd name="connsiteX64" fmla="*/ 2842258 w 2890837"/>
                <a:gd name="connsiteY64" fmla="*/ 2436904 h 3249205"/>
                <a:gd name="connsiteX65" fmla="*/ 2827127 w 2890837"/>
                <a:gd name="connsiteY65" fmla="*/ 2460390 h 3249205"/>
                <a:gd name="connsiteX66" fmla="*/ 2809209 w 2890837"/>
                <a:gd name="connsiteY66" fmla="*/ 2482864 h 3249205"/>
                <a:gd name="connsiteX67" fmla="*/ 2788702 w 2890837"/>
                <a:gd name="connsiteY67" fmla="*/ 2504528 h 3249205"/>
                <a:gd name="connsiteX68" fmla="*/ 2764811 w 2890837"/>
                <a:gd name="connsiteY68" fmla="*/ 2525585 h 3249205"/>
                <a:gd name="connsiteX69" fmla="*/ 2737734 w 2890837"/>
                <a:gd name="connsiteY69" fmla="*/ 2547046 h 3249205"/>
                <a:gd name="connsiteX70" fmla="*/ 2707273 w 2890837"/>
                <a:gd name="connsiteY70" fmla="*/ 2568508 h 3249205"/>
                <a:gd name="connsiteX71" fmla="*/ 2672830 w 2890837"/>
                <a:gd name="connsiteY71" fmla="*/ 2590779 h 3249205"/>
                <a:gd name="connsiteX72" fmla="*/ 2634803 w 2890837"/>
                <a:gd name="connsiteY72" fmla="*/ 2614063 h 3249205"/>
                <a:gd name="connsiteX73" fmla="*/ 2592396 w 2890837"/>
                <a:gd name="connsiteY73" fmla="*/ 2638562 h 3249205"/>
                <a:gd name="connsiteX74" fmla="*/ 2545808 w 2890837"/>
                <a:gd name="connsiteY74" fmla="*/ 2664883 h 3249205"/>
                <a:gd name="connsiteX75" fmla="*/ 2494641 w 2890837"/>
                <a:gd name="connsiteY75" fmla="*/ 2693431 h 3249205"/>
                <a:gd name="connsiteX76" fmla="*/ 2439094 w 2890837"/>
                <a:gd name="connsiteY76" fmla="*/ 2724408 h 3249205"/>
                <a:gd name="connsiteX77" fmla="*/ 2378171 w 2890837"/>
                <a:gd name="connsiteY77" fmla="*/ 2758220 h 3249205"/>
                <a:gd name="connsiteX78" fmla="*/ 2312470 w 2890837"/>
                <a:gd name="connsiteY78" fmla="*/ 2794867 h 3249205"/>
                <a:gd name="connsiteX79" fmla="*/ 2241195 w 2890837"/>
                <a:gd name="connsiteY79" fmla="*/ 2835158 h 3249205"/>
                <a:gd name="connsiteX80" fmla="*/ 2164743 w 2890837"/>
                <a:gd name="connsiteY80" fmla="*/ 2879499 h 3249205"/>
                <a:gd name="connsiteX81" fmla="*/ 2088291 w 2890837"/>
                <a:gd name="connsiteY81" fmla="*/ 2924042 h 3249205"/>
                <a:gd name="connsiteX82" fmla="*/ 2018011 w 2890837"/>
                <a:gd name="connsiteY82" fmla="*/ 2966155 h 3249205"/>
                <a:gd name="connsiteX83" fmla="*/ 1953505 w 2890837"/>
                <a:gd name="connsiteY83" fmla="*/ 3005029 h 3249205"/>
                <a:gd name="connsiteX84" fmla="*/ 1894175 w 2890837"/>
                <a:gd name="connsiteY84" fmla="*/ 3041271 h 3249205"/>
                <a:gd name="connsiteX85" fmla="*/ 1839624 w 2890837"/>
                <a:gd name="connsiteY85" fmla="*/ 3074273 h 3249205"/>
                <a:gd name="connsiteX86" fmla="*/ 1789651 w 2890837"/>
                <a:gd name="connsiteY86" fmla="*/ 3104846 h 3249205"/>
                <a:gd name="connsiteX87" fmla="*/ 1743660 w 2890837"/>
                <a:gd name="connsiteY87" fmla="*/ 3132179 h 3249205"/>
                <a:gd name="connsiteX88" fmla="*/ 1701453 w 2890837"/>
                <a:gd name="connsiteY88" fmla="*/ 3156880 h 3249205"/>
                <a:gd name="connsiteX89" fmla="*/ 1662430 w 2890837"/>
                <a:gd name="connsiteY89" fmla="*/ 3178341 h 3249205"/>
                <a:gd name="connsiteX90" fmla="*/ 1626195 w 2890837"/>
                <a:gd name="connsiteY90" fmla="*/ 3197171 h 3249205"/>
                <a:gd name="connsiteX91" fmla="*/ 1592350 w 2890837"/>
                <a:gd name="connsiteY91" fmla="*/ 3212963 h 3249205"/>
                <a:gd name="connsiteX92" fmla="*/ 1560494 w 2890837"/>
                <a:gd name="connsiteY92" fmla="*/ 3226124 h 3249205"/>
                <a:gd name="connsiteX93" fmla="*/ 1530431 w 2890837"/>
                <a:gd name="connsiteY93" fmla="*/ 3236247 h 3249205"/>
                <a:gd name="connsiteX94" fmla="*/ 1501364 w 2890837"/>
                <a:gd name="connsiteY94" fmla="*/ 3243334 h 3249205"/>
                <a:gd name="connsiteX95" fmla="*/ 1473092 w 2890837"/>
                <a:gd name="connsiteY95" fmla="*/ 3247788 h 3249205"/>
                <a:gd name="connsiteX96" fmla="*/ 1445618 w 2890837"/>
                <a:gd name="connsiteY96" fmla="*/ 3249205 h 3249205"/>
                <a:gd name="connsiteX97" fmla="*/ 1417744 w 2890837"/>
                <a:gd name="connsiteY97" fmla="*/ 3247788 h 3249205"/>
                <a:gd name="connsiteX98" fmla="*/ 1389473 w 2890837"/>
                <a:gd name="connsiteY98" fmla="*/ 3243334 h 3249205"/>
                <a:gd name="connsiteX99" fmla="*/ 1360406 w 2890837"/>
                <a:gd name="connsiteY99" fmla="*/ 3236247 h 3249205"/>
                <a:gd name="connsiteX100" fmla="*/ 1330342 w 2890837"/>
                <a:gd name="connsiteY100" fmla="*/ 3226124 h 3249205"/>
                <a:gd name="connsiteX101" fmla="*/ 1298488 w 2890837"/>
                <a:gd name="connsiteY101" fmla="*/ 3212963 h 3249205"/>
                <a:gd name="connsiteX102" fmla="*/ 1264642 w 2890837"/>
                <a:gd name="connsiteY102" fmla="*/ 3197171 h 3249205"/>
                <a:gd name="connsiteX103" fmla="*/ 1228407 w 2890837"/>
                <a:gd name="connsiteY103" fmla="*/ 3178341 h 3249205"/>
                <a:gd name="connsiteX104" fmla="*/ 1189384 w 2890837"/>
                <a:gd name="connsiteY104" fmla="*/ 3156880 h 3249205"/>
                <a:gd name="connsiteX105" fmla="*/ 1147176 w 2890837"/>
                <a:gd name="connsiteY105" fmla="*/ 3132179 h 3249205"/>
                <a:gd name="connsiteX106" fmla="*/ 1101186 w 2890837"/>
                <a:gd name="connsiteY106" fmla="*/ 3104846 h 3249205"/>
                <a:gd name="connsiteX107" fmla="*/ 1051214 w 2890837"/>
                <a:gd name="connsiteY107" fmla="*/ 3074273 h 3249205"/>
                <a:gd name="connsiteX108" fmla="*/ 996662 w 2890837"/>
                <a:gd name="connsiteY108" fmla="*/ 3041271 h 3249205"/>
                <a:gd name="connsiteX109" fmla="*/ 937332 w 2890837"/>
                <a:gd name="connsiteY109" fmla="*/ 3005029 h 3249205"/>
                <a:gd name="connsiteX110" fmla="*/ 872826 w 2890837"/>
                <a:gd name="connsiteY110" fmla="*/ 2966155 h 3249205"/>
                <a:gd name="connsiteX111" fmla="*/ 802546 w 2890837"/>
                <a:gd name="connsiteY111" fmla="*/ 2924042 h 3249205"/>
                <a:gd name="connsiteX112" fmla="*/ 726094 w 2890837"/>
                <a:gd name="connsiteY112" fmla="*/ 2879499 h 3249205"/>
                <a:gd name="connsiteX113" fmla="*/ 649642 w 2890837"/>
                <a:gd name="connsiteY113" fmla="*/ 2835158 h 3249205"/>
                <a:gd name="connsiteX114" fmla="*/ 578366 w 2890837"/>
                <a:gd name="connsiteY114" fmla="*/ 2794867 h 3249205"/>
                <a:gd name="connsiteX115" fmla="*/ 512666 w 2890837"/>
                <a:gd name="connsiteY115" fmla="*/ 2758018 h 3249205"/>
                <a:gd name="connsiteX116" fmla="*/ 451743 w 2890837"/>
                <a:gd name="connsiteY116" fmla="*/ 2724206 h 3249205"/>
                <a:gd name="connsiteX117" fmla="*/ 396196 w 2890837"/>
                <a:gd name="connsiteY117" fmla="*/ 2693431 h 3249205"/>
                <a:gd name="connsiteX118" fmla="*/ 345029 w 2890837"/>
                <a:gd name="connsiteY118" fmla="*/ 2664883 h 3249205"/>
                <a:gd name="connsiteX119" fmla="*/ 298441 w 2890837"/>
                <a:gd name="connsiteY119" fmla="*/ 2638562 h 3249205"/>
                <a:gd name="connsiteX120" fmla="*/ 256233 w 2890837"/>
                <a:gd name="connsiteY120" fmla="*/ 2614063 h 3249205"/>
                <a:gd name="connsiteX121" fmla="*/ 218007 w 2890837"/>
                <a:gd name="connsiteY121" fmla="*/ 2590577 h 3249205"/>
                <a:gd name="connsiteX122" fmla="*/ 183564 w 2890837"/>
                <a:gd name="connsiteY122" fmla="*/ 2568508 h 3249205"/>
                <a:gd name="connsiteX123" fmla="*/ 153302 w 2890837"/>
                <a:gd name="connsiteY123" fmla="*/ 2547046 h 3249205"/>
                <a:gd name="connsiteX124" fmla="*/ 126026 w 2890837"/>
                <a:gd name="connsiteY124" fmla="*/ 2525585 h 3249205"/>
                <a:gd name="connsiteX125" fmla="*/ 102135 w 2890837"/>
                <a:gd name="connsiteY125" fmla="*/ 2504528 h 3249205"/>
                <a:gd name="connsiteX126" fmla="*/ 81628 w 2890837"/>
                <a:gd name="connsiteY126" fmla="*/ 2482864 h 3249205"/>
                <a:gd name="connsiteX127" fmla="*/ 63710 w 2890837"/>
                <a:gd name="connsiteY127" fmla="*/ 2460390 h 3249205"/>
                <a:gd name="connsiteX128" fmla="*/ 48579 w 2890837"/>
                <a:gd name="connsiteY128" fmla="*/ 2436904 h 3249205"/>
                <a:gd name="connsiteX129" fmla="*/ 36036 w 2890837"/>
                <a:gd name="connsiteY129" fmla="*/ 2412000 h 3249205"/>
                <a:gd name="connsiteX130" fmla="*/ 25683 w 2890837"/>
                <a:gd name="connsiteY130" fmla="*/ 2385275 h 3249205"/>
                <a:gd name="connsiteX131" fmla="*/ 17321 w 2890837"/>
                <a:gd name="connsiteY131" fmla="*/ 2356322 h 3249205"/>
                <a:gd name="connsiteX132" fmla="*/ 11149 w 2890837"/>
                <a:gd name="connsiteY132" fmla="*/ 2324939 h 3249205"/>
                <a:gd name="connsiteX133" fmla="*/ 6172 w 2890837"/>
                <a:gd name="connsiteY133" fmla="*/ 2290722 h 3249205"/>
                <a:gd name="connsiteX134" fmla="*/ 2986 w 2890837"/>
                <a:gd name="connsiteY134" fmla="*/ 2253265 h 3249205"/>
                <a:gd name="connsiteX135" fmla="*/ 995 w 2890837"/>
                <a:gd name="connsiteY135" fmla="*/ 2212367 h 3249205"/>
                <a:gd name="connsiteX136" fmla="*/ 199 w 2890837"/>
                <a:gd name="connsiteY136" fmla="*/ 2167419 h 3249205"/>
                <a:gd name="connsiteX137" fmla="*/ 0 w 2890837"/>
                <a:gd name="connsiteY137" fmla="*/ 2118017 h 3249205"/>
                <a:gd name="connsiteX138" fmla="*/ 597 w 2890837"/>
                <a:gd name="connsiteY138" fmla="*/ 2064161 h 3249205"/>
                <a:gd name="connsiteX139" fmla="*/ 1792 w 2890837"/>
                <a:gd name="connsiteY139" fmla="*/ 2005647 h 3249205"/>
                <a:gd name="connsiteX140" fmla="*/ 2986 w 2890837"/>
                <a:gd name="connsiteY140" fmla="*/ 1941465 h 3249205"/>
                <a:gd name="connsiteX141" fmla="*/ 4380 w 2890837"/>
                <a:gd name="connsiteY141" fmla="*/ 1871614 h 3249205"/>
                <a:gd name="connsiteX142" fmla="*/ 5575 w 2890837"/>
                <a:gd name="connsiteY142" fmla="*/ 1795891 h 3249205"/>
                <a:gd name="connsiteX143" fmla="*/ 6570 w 2890837"/>
                <a:gd name="connsiteY143" fmla="*/ 1713486 h 3249205"/>
                <a:gd name="connsiteX144" fmla="*/ 6968 w 2890837"/>
                <a:gd name="connsiteY144" fmla="*/ 1624603 h 3249205"/>
                <a:gd name="connsiteX145" fmla="*/ 6570 w 2890837"/>
                <a:gd name="connsiteY145" fmla="*/ 1535719 h 3249205"/>
                <a:gd name="connsiteX146" fmla="*/ 5575 w 2890837"/>
                <a:gd name="connsiteY146" fmla="*/ 1453315 h 3249205"/>
                <a:gd name="connsiteX147" fmla="*/ 4380 w 2890837"/>
                <a:gd name="connsiteY147" fmla="*/ 1377592 h 3249205"/>
                <a:gd name="connsiteX148" fmla="*/ 2986 w 2890837"/>
                <a:gd name="connsiteY148" fmla="*/ 1307740 h 3249205"/>
                <a:gd name="connsiteX149" fmla="*/ 1792 w 2890837"/>
                <a:gd name="connsiteY149" fmla="*/ 1243558 h 3249205"/>
                <a:gd name="connsiteX150" fmla="*/ 597 w 2890837"/>
                <a:gd name="connsiteY150" fmla="*/ 1185045 h 3249205"/>
                <a:gd name="connsiteX151" fmla="*/ 0 w 2890837"/>
                <a:gd name="connsiteY151" fmla="*/ 1131188 h 3249205"/>
                <a:gd name="connsiteX152" fmla="*/ 199 w 2890837"/>
                <a:gd name="connsiteY152" fmla="*/ 1081786 h 3249205"/>
                <a:gd name="connsiteX153" fmla="*/ 995 w 2890837"/>
                <a:gd name="connsiteY153" fmla="*/ 1036838 h 3249205"/>
                <a:gd name="connsiteX154" fmla="*/ 2986 w 2890837"/>
                <a:gd name="connsiteY154" fmla="*/ 995940 h 3249205"/>
                <a:gd name="connsiteX155" fmla="*/ 6172 w 2890837"/>
                <a:gd name="connsiteY155" fmla="*/ 958483 h 3249205"/>
                <a:gd name="connsiteX156" fmla="*/ 10950 w 2890837"/>
                <a:gd name="connsiteY156" fmla="*/ 924266 h 3249205"/>
                <a:gd name="connsiteX157" fmla="*/ 17321 w 2890837"/>
                <a:gd name="connsiteY157" fmla="*/ 892884 h 3249205"/>
                <a:gd name="connsiteX158" fmla="*/ 25683 w 2890837"/>
                <a:gd name="connsiteY158" fmla="*/ 863931 h 3249205"/>
                <a:gd name="connsiteX159" fmla="*/ 36036 w 2890837"/>
                <a:gd name="connsiteY159" fmla="*/ 837205 h 3249205"/>
                <a:gd name="connsiteX160" fmla="*/ 48579 w 2890837"/>
                <a:gd name="connsiteY160" fmla="*/ 812301 h 3249205"/>
                <a:gd name="connsiteX161" fmla="*/ 63710 w 2890837"/>
                <a:gd name="connsiteY161" fmla="*/ 788815 h 3249205"/>
                <a:gd name="connsiteX162" fmla="*/ 81628 w 2890837"/>
                <a:gd name="connsiteY162" fmla="*/ 766341 h 3249205"/>
                <a:gd name="connsiteX163" fmla="*/ 102135 w 2890837"/>
                <a:gd name="connsiteY163" fmla="*/ 744677 h 3249205"/>
                <a:gd name="connsiteX164" fmla="*/ 126026 w 2890837"/>
                <a:gd name="connsiteY164" fmla="*/ 723620 h 3249205"/>
                <a:gd name="connsiteX165" fmla="*/ 153103 w 2890837"/>
                <a:gd name="connsiteY165" fmla="*/ 702159 h 3249205"/>
                <a:gd name="connsiteX166" fmla="*/ 183564 w 2890837"/>
                <a:gd name="connsiteY166" fmla="*/ 680697 h 3249205"/>
                <a:gd name="connsiteX167" fmla="*/ 218007 w 2890837"/>
                <a:gd name="connsiteY167" fmla="*/ 658426 h 3249205"/>
                <a:gd name="connsiteX168" fmla="*/ 256034 w 2890837"/>
                <a:gd name="connsiteY168" fmla="*/ 635142 h 3249205"/>
                <a:gd name="connsiteX169" fmla="*/ 298441 w 2890837"/>
                <a:gd name="connsiteY169" fmla="*/ 610643 h 3249205"/>
                <a:gd name="connsiteX170" fmla="*/ 345029 w 2890837"/>
                <a:gd name="connsiteY170" fmla="*/ 584323 h 3249205"/>
                <a:gd name="connsiteX171" fmla="*/ 396196 w 2890837"/>
                <a:gd name="connsiteY171" fmla="*/ 555775 h 3249205"/>
                <a:gd name="connsiteX172" fmla="*/ 451743 w 2890837"/>
                <a:gd name="connsiteY172" fmla="*/ 524797 h 3249205"/>
                <a:gd name="connsiteX173" fmla="*/ 512666 w 2890837"/>
                <a:gd name="connsiteY173" fmla="*/ 490985 h 3249205"/>
                <a:gd name="connsiteX174" fmla="*/ 578366 w 2890837"/>
                <a:gd name="connsiteY174" fmla="*/ 454338 h 3249205"/>
                <a:gd name="connsiteX175" fmla="*/ 649642 w 2890837"/>
                <a:gd name="connsiteY175" fmla="*/ 414047 h 3249205"/>
                <a:gd name="connsiteX176" fmla="*/ 726094 w 2890837"/>
                <a:gd name="connsiteY176" fmla="*/ 369706 h 3249205"/>
                <a:gd name="connsiteX177" fmla="*/ 802546 w 2890837"/>
                <a:gd name="connsiteY177" fmla="*/ 325164 h 3249205"/>
                <a:gd name="connsiteX178" fmla="*/ 872826 w 2890837"/>
                <a:gd name="connsiteY178" fmla="*/ 283050 h 3249205"/>
                <a:gd name="connsiteX179" fmla="*/ 937332 w 2890837"/>
                <a:gd name="connsiteY179" fmla="*/ 244176 h 3249205"/>
                <a:gd name="connsiteX180" fmla="*/ 996662 w 2890837"/>
                <a:gd name="connsiteY180" fmla="*/ 207935 h 3249205"/>
                <a:gd name="connsiteX181" fmla="*/ 1051214 w 2890837"/>
                <a:gd name="connsiteY181" fmla="*/ 174932 h 3249205"/>
                <a:gd name="connsiteX182" fmla="*/ 1101186 w 2890837"/>
                <a:gd name="connsiteY182" fmla="*/ 144360 h 3249205"/>
                <a:gd name="connsiteX183" fmla="*/ 1147176 w 2890837"/>
                <a:gd name="connsiteY183" fmla="*/ 117027 h 3249205"/>
                <a:gd name="connsiteX184" fmla="*/ 1189384 w 2890837"/>
                <a:gd name="connsiteY184" fmla="*/ 92325 h 3249205"/>
                <a:gd name="connsiteX185" fmla="*/ 1228407 w 2890837"/>
                <a:gd name="connsiteY185" fmla="*/ 70864 h 3249205"/>
                <a:gd name="connsiteX186" fmla="*/ 1264642 w 2890837"/>
                <a:gd name="connsiteY186" fmla="*/ 52034 h 3249205"/>
                <a:gd name="connsiteX187" fmla="*/ 1298488 w 2890837"/>
                <a:gd name="connsiteY187" fmla="*/ 36242 h 3249205"/>
                <a:gd name="connsiteX188" fmla="*/ 1330342 w 2890837"/>
                <a:gd name="connsiteY188" fmla="*/ 23081 h 3249205"/>
                <a:gd name="connsiteX189" fmla="*/ 1360406 w 2890837"/>
                <a:gd name="connsiteY189" fmla="*/ 12958 h 3249205"/>
                <a:gd name="connsiteX190" fmla="*/ 1389473 w 2890837"/>
                <a:gd name="connsiteY190" fmla="*/ 5872 h 3249205"/>
                <a:gd name="connsiteX191" fmla="*/ 1417744 w 2890837"/>
                <a:gd name="connsiteY191" fmla="*/ 1417 h 3249205"/>
                <a:gd name="connsiteX192" fmla="*/ 1445618 w 2890837"/>
                <a:gd name="connsiteY192" fmla="*/ 0 h 324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2890837" h="3249205">
                  <a:moveTo>
                    <a:pt x="1445618" y="0"/>
                  </a:moveTo>
                  <a:lnTo>
                    <a:pt x="1473092" y="1417"/>
                  </a:lnTo>
                  <a:lnTo>
                    <a:pt x="1501364" y="5872"/>
                  </a:lnTo>
                  <a:lnTo>
                    <a:pt x="1530431" y="12958"/>
                  </a:lnTo>
                  <a:lnTo>
                    <a:pt x="1560494" y="23081"/>
                  </a:lnTo>
                  <a:lnTo>
                    <a:pt x="1592350" y="36242"/>
                  </a:lnTo>
                  <a:lnTo>
                    <a:pt x="1626195" y="52034"/>
                  </a:lnTo>
                  <a:lnTo>
                    <a:pt x="1662430" y="70864"/>
                  </a:lnTo>
                  <a:lnTo>
                    <a:pt x="1701453" y="92325"/>
                  </a:lnTo>
                  <a:lnTo>
                    <a:pt x="1743660" y="117027"/>
                  </a:lnTo>
                  <a:lnTo>
                    <a:pt x="1789651" y="144360"/>
                  </a:lnTo>
                  <a:lnTo>
                    <a:pt x="1839624" y="174932"/>
                  </a:lnTo>
                  <a:lnTo>
                    <a:pt x="1894175" y="207935"/>
                  </a:lnTo>
                  <a:lnTo>
                    <a:pt x="1953505" y="244176"/>
                  </a:lnTo>
                  <a:lnTo>
                    <a:pt x="2018011" y="283050"/>
                  </a:lnTo>
                  <a:lnTo>
                    <a:pt x="2088291" y="325164"/>
                  </a:lnTo>
                  <a:lnTo>
                    <a:pt x="2164743" y="369706"/>
                  </a:lnTo>
                  <a:lnTo>
                    <a:pt x="2241195" y="414047"/>
                  </a:lnTo>
                  <a:lnTo>
                    <a:pt x="2312470" y="454338"/>
                  </a:lnTo>
                  <a:lnTo>
                    <a:pt x="2378171" y="491187"/>
                  </a:lnTo>
                  <a:lnTo>
                    <a:pt x="2439094" y="524999"/>
                  </a:lnTo>
                  <a:lnTo>
                    <a:pt x="2494641" y="555775"/>
                  </a:lnTo>
                  <a:lnTo>
                    <a:pt x="2545808" y="584323"/>
                  </a:lnTo>
                  <a:lnTo>
                    <a:pt x="2592396" y="610643"/>
                  </a:lnTo>
                  <a:lnTo>
                    <a:pt x="2634604" y="635142"/>
                  </a:lnTo>
                  <a:lnTo>
                    <a:pt x="2672830" y="658628"/>
                  </a:lnTo>
                  <a:lnTo>
                    <a:pt x="2707273" y="680697"/>
                  </a:lnTo>
                  <a:lnTo>
                    <a:pt x="2737535" y="702159"/>
                  </a:lnTo>
                  <a:lnTo>
                    <a:pt x="2764811" y="723620"/>
                  </a:lnTo>
                  <a:lnTo>
                    <a:pt x="2788702" y="744677"/>
                  </a:lnTo>
                  <a:lnTo>
                    <a:pt x="2809209" y="766341"/>
                  </a:lnTo>
                  <a:lnTo>
                    <a:pt x="2827127" y="788815"/>
                  </a:lnTo>
                  <a:lnTo>
                    <a:pt x="2842258" y="812301"/>
                  </a:lnTo>
                  <a:lnTo>
                    <a:pt x="2854801" y="837205"/>
                  </a:lnTo>
                  <a:lnTo>
                    <a:pt x="2865154" y="863931"/>
                  </a:lnTo>
                  <a:lnTo>
                    <a:pt x="2873516" y="892884"/>
                  </a:lnTo>
                  <a:lnTo>
                    <a:pt x="2879688" y="924266"/>
                  </a:lnTo>
                  <a:lnTo>
                    <a:pt x="2884665" y="958483"/>
                  </a:lnTo>
                  <a:lnTo>
                    <a:pt x="2887850" y="995940"/>
                  </a:lnTo>
                  <a:lnTo>
                    <a:pt x="2889842" y="1036838"/>
                  </a:lnTo>
                  <a:lnTo>
                    <a:pt x="2890638" y="1081786"/>
                  </a:lnTo>
                  <a:lnTo>
                    <a:pt x="2890837" y="1131188"/>
                  </a:lnTo>
                  <a:lnTo>
                    <a:pt x="2890240" y="1185045"/>
                  </a:lnTo>
                  <a:lnTo>
                    <a:pt x="2889045" y="1243558"/>
                  </a:lnTo>
                  <a:lnTo>
                    <a:pt x="2887850" y="1307740"/>
                  </a:lnTo>
                  <a:lnTo>
                    <a:pt x="2886457" y="1377592"/>
                  </a:lnTo>
                  <a:lnTo>
                    <a:pt x="2885262" y="1453315"/>
                  </a:lnTo>
                  <a:lnTo>
                    <a:pt x="2884267" y="1535719"/>
                  </a:lnTo>
                  <a:lnTo>
                    <a:pt x="2883869" y="1624603"/>
                  </a:lnTo>
                  <a:lnTo>
                    <a:pt x="2884267" y="1713486"/>
                  </a:lnTo>
                  <a:lnTo>
                    <a:pt x="2885262" y="1795891"/>
                  </a:lnTo>
                  <a:lnTo>
                    <a:pt x="2886457" y="1871614"/>
                  </a:lnTo>
                  <a:lnTo>
                    <a:pt x="2887850" y="1941465"/>
                  </a:lnTo>
                  <a:lnTo>
                    <a:pt x="2889045" y="2005647"/>
                  </a:lnTo>
                  <a:lnTo>
                    <a:pt x="2890240" y="2064161"/>
                  </a:lnTo>
                  <a:lnTo>
                    <a:pt x="2890837" y="2118017"/>
                  </a:lnTo>
                  <a:lnTo>
                    <a:pt x="2890638" y="2167419"/>
                  </a:lnTo>
                  <a:lnTo>
                    <a:pt x="2889842" y="2212367"/>
                  </a:lnTo>
                  <a:lnTo>
                    <a:pt x="2887850" y="2253265"/>
                  </a:lnTo>
                  <a:lnTo>
                    <a:pt x="2884665" y="2290722"/>
                  </a:lnTo>
                  <a:lnTo>
                    <a:pt x="2879887" y="2324939"/>
                  </a:lnTo>
                  <a:lnTo>
                    <a:pt x="2873516" y="2356322"/>
                  </a:lnTo>
                  <a:lnTo>
                    <a:pt x="2865154" y="2385275"/>
                  </a:lnTo>
                  <a:lnTo>
                    <a:pt x="2854801" y="2412000"/>
                  </a:lnTo>
                  <a:lnTo>
                    <a:pt x="2842258" y="2436904"/>
                  </a:lnTo>
                  <a:lnTo>
                    <a:pt x="2827127" y="2460390"/>
                  </a:lnTo>
                  <a:lnTo>
                    <a:pt x="2809209" y="2482864"/>
                  </a:lnTo>
                  <a:lnTo>
                    <a:pt x="2788702" y="2504528"/>
                  </a:lnTo>
                  <a:lnTo>
                    <a:pt x="2764811" y="2525585"/>
                  </a:lnTo>
                  <a:lnTo>
                    <a:pt x="2737734" y="2547046"/>
                  </a:lnTo>
                  <a:lnTo>
                    <a:pt x="2707273" y="2568508"/>
                  </a:lnTo>
                  <a:lnTo>
                    <a:pt x="2672830" y="2590779"/>
                  </a:lnTo>
                  <a:lnTo>
                    <a:pt x="2634803" y="2614063"/>
                  </a:lnTo>
                  <a:lnTo>
                    <a:pt x="2592396" y="2638562"/>
                  </a:lnTo>
                  <a:lnTo>
                    <a:pt x="2545808" y="2664883"/>
                  </a:lnTo>
                  <a:lnTo>
                    <a:pt x="2494641" y="2693431"/>
                  </a:lnTo>
                  <a:lnTo>
                    <a:pt x="2439094" y="2724408"/>
                  </a:lnTo>
                  <a:lnTo>
                    <a:pt x="2378171" y="2758220"/>
                  </a:lnTo>
                  <a:lnTo>
                    <a:pt x="2312470" y="2794867"/>
                  </a:lnTo>
                  <a:lnTo>
                    <a:pt x="2241195" y="2835158"/>
                  </a:lnTo>
                  <a:lnTo>
                    <a:pt x="2164743" y="2879499"/>
                  </a:lnTo>
                  <a:lnTo>
                    <a:pt x="2088291" y="2924042"/>
                  </a:lnTo>
                  <a:lnTo>
                    <a:pt x="2018011" y="2966155"/>
                  </a:lnTo>
                  <a:lnTo>
                    <a:pt x="1953505" y="3005029"/>
                  </a:lnTo>
                  <a:lnTo>
                    <a:pt x="1894175" y="3041271"/>
                  </a:lnTo>
                  <a:lnTo>
                    <a:pt x="1839624" y="3074273"/>
                  </a:lnTo>
                  <a:lnTo>
                    <a:pt x="1789651" y="3104846"/>
                  </a:lnTo>
                  <a:lnTo>
                    <a:pt x="1743660" y="3132179"/>
                  </a:lnTo>
                  <a:lnTo>
                    <a:pt x="1701453" y="3156880"/>
                  </a:lnTo>
                  <a:lnTo>
                    <a:pt x="1662430" y="3178341"/>
                  </a:lnTo>
                  <a:lnTo>
                    <a:pt x="1626195" y="3197171"/>
                  </a:lnTo>
                  <a:lnTo>
                    <a:pt x="1592350" y="3212963"/>
                  </a:lnTo>
                  <a:lnTo>
                    <a:pt x="1560494" y="3226124"/>
                  </a:lnTo>
                  <a:lnTo>
                    <a:pt x="1530431" y="3236247"/>
                  </a:lnTo>
                  <a:lnTo>
                    <a:pt x="1501364" y="3243334"/>
                  </a:lnTo>
                  <a:lnTo>
                    <a:pt x="1473092" y="3247788"/>
                  </a:lnTo>
                  <a:lnTo>
                    <a:pt x="1445618" y="3249205"/>
                  </a:lnTo>
                  <a:lnTo>
                    <a:pt x="1417744" y="3247788"/>
                  </a:lnTo>
                  <a:lnTo>
                    <a:pt x="1389473" y="3243334"/>
                  </a:lnTo>
                  <a:lnTo>
                    <a:pt x="1360406" y="3236247"/>
                  </a:lnTo>
                  <a:lnTo>
                    <a:pt x="1330342" y="3226124"/>
                  </a:lnTo>
                  <a:lnTo>
                    <a:pt x="1298488" y="3212963"/>
                  </a:lnTo>
                  <a:lnTo>
                    <a:pt x="1264642" y="3197171"/>
                  </a:lnTo>
                  <a:lnTo>
                    <a:pt x="1228407" y="3178341"/>
                  </a:lnTo>
                  <a:lnTo>
                    <a:pt x="1189384" y="3156880"/>
                  </a:lnTo>
                  <a:lnTo>
                    <a:pt x="1147176" y="3132179"/>
                  </a:lnTo>
                  <a:lnTo>
                    <a:pt x="1101186" y="3104846"/>
                  </a:lnTo>
                  <a:lnTo>
                    <a:pt x="1051214" y="3074273"/>
                  </a:lnTo>
                  <a:lnTo>
                    <a:pt x="996662" y="3041271"/>
                  </a:lnTo>
                  <a:lnTo>
                    <a:pt x="937332" y="3005029"/>
                  </a:lnTo>
                  <a:lnTo>
                    <a:pt x="872826" y="2966155"/>
                  </a:lnTo>
                  <a:lnTo>
                    <a:pt x="802546" y="2924042"/>
                  </a:lnTo>
                  <a:lnTo>
                    <a:pt x="726094" y="2879499"/>
                  </a:lnTo>
                  <a:lnTo>
                    <a:pt x="649642" y="2835158"/>
                  </a:lnTo>
                  <a:lnTo>
                    <a:pt x="578366" y="2794867"/>
                  </a:lnTo>
                  <a:lnTo>
                    <a:pt x="512666" y="2758018"/>
                  </a:lnTo>
                  <a:lnTo>
                    <a:pt x="451743" y="2724206"/>
                  </a:lnTo>
                  <a:lnTo>
                    <a:pt x="396196" y="2693431"/>
                  </a:lnTo>
                  <a:lnTo>
                    <a:pt x="345029" y="2664883"/>
                  </a:lnTo>
                  <a:lnTo>
                    <a:pt x="298441" y="2638562"/>
                  </a:lnTo>
                  <a:lnTo>
                    <a:pt x="256233" y="2614063"/>
                  </a:lnTo>
                  <a:lnTo>
                    <a:pt x="218007" y="2590577"/>
                  </a:lnTo>
                  <a:lnTo>
                    <a:pt x="183564" y="2568508"/>
                  </a:lnTo>
                  <a:lnTo>
                    <a:pt x="153302" y="2547046"/>
                  </a:lnTo>
                  <a:lnTo>
                    <a:pt x="126026" y="2525585"/>
                  </a:lnTo>
                  <a:lnTo>
                    <a:pt x="102135" y="2504528"/>
                  </a:lnTo>
                  <a:lnTo>
                    <a:pt x="81628" y="2482864"/>
                  </a:lnTo>
                  <a:lnTo>
                    <a:pt x="63710" y="2460390"/>
                  </a:lnTo>
                  <a:lnTo>
                    <a:pt x="48579" y="2436904"/>
                  </a:lnTo>
                  <a:lnTo>
                    <a:pt x="36036" y="2412000"/>
                  </a:lnTo>
                  <a:lnTo>
                    <a:pt x="25683" y="2385275"/>
                  </a:lnTo>
                  <a:lnTo>
                    <a:pt x="17321" y="2356322"/>
                  </a:lnTo>
                  <a:lnTo>
                    <a:pt x="11149" y="2324939"/>
                  </a:lnTo>
                  <a:lnTo>
                    <a:pt x="6172" y="2290722"/>
                  </a:lnTo>
                  <a:lnTo>
                    <a:pt x="2986" y="2253265"/>
                  </a:lnTo>
                  <a:lnTo>
                    <a:pt x="995" y="2212367"/>
                  </a:lnTo>
                  <a:lnTo>
                    <a:pt x="199" y="2167419"/>
                  </a:lnTo>
                  <a:lnTo>
                    <a:pt x="0" y="2118017"/>
                  </a:lnTo>
                  <a:lnTo>
                    <a:pt x="597" y="2064161"/>
                  </a:lnTo>
                  <a:lnTo>
                    <a:pt x="1792" y="2005647"/>
                  </a:lnTo>
                  <a:lnTo>
                    <a:pt x="2986" y="1941465"/>
                  </a:lnTo>
                  <a:lnTo>
                    <a:pt x="4380" y="1871614"/>
                  </a:lnTo>
                  <a:lnTo>
                    <a:pt x="5575" y="1795891"/>
                  </a:lnTo>
                  <a:lnTo>
                    <a:pt x="6570" y="1713486"/>
                  </a:lnTo>
                  <a:lnTo>
                    <a:pt x="6968" y="1624603"/>
                  </a:lnTo>
                  <a:lnTo>
                    <a:pt x="6570" y="1535719"/>
                  </a:lnTo>
                  <a:lnTo>
                    <a:pt x="5575" y="1453315"/>
                  </a:lnTo>
                  <a:lnTo>
                    <a:pt x="4380" y="1377592"/>
                  </a:lnTo>
                  <a:lnTo>
                    <a:pt x="2986" y="1307740"/>
                  </a:lnTo>
                  <a:lnTo>
                    <a:pt x="1792" y="1243558"/>
                  </a:lnTo>
                  <a:lnTo>
                    <a:pt x="597" y="1185045"/>
                  </a:lnTo>
                  <a:lnTo>
                    <a:pt x="0" y="1131188"/>
                  </a:lnTo>
                  <a:lnTo>
                    <a:pt x="199" y="1081786"/>
                  </a:lnTo>
                  <a:lnTo>
                    <a:pt x="995" y="1036838"/>
                  </a:lnTo>
                  <a:lnTo>
                    <a:pt x="2986" y="995940"/>
                  </a:lnTo>
                  <a:lnTo>
                    <a:pt x="6172" y="958483"/>
                  </a:lnTo>
                  <a:lnTo>
                    <a:pt x="10950" y="924266"/>
                  </a:lnTo>
                  <a:lnTo>
                    <a:pt x="17321" y="892884"/>
                  </a:lnTo>
                  <a:lnTo>
                    <a:pt x="25683" y="863931"/>
                  </a:lnTo>
                  <a:lnTo>
                    <a:pt x="36036" y="837205"/>
                  </a:lnTo>
                  <a:lnTo>
                    <a:pt x="48579" y="812301"/>
                  </a:lnTo>
                  <a:lnTo>
                    <a:pt x="63710" y="788815"/>
                  </a:lnTo>
                  <a:lnTo>
                    <a:pt x="81628" y="766341"/>
                  </a:lnTo>
                  <a:lnTo>
                    <a:pt x="102135" y="744677"/>
                  </a:lnTo>
                  <a:lnTo>
                    <a:pt x="126026" y="723620"/>
                  </a:lnTo>
                  <a:lnTo>
                    <a:pt x="153103" y="702159"/>
                  </a:lnTo>
                  <a:lnTo>
                    <a:pt x="183564" y="680697"/>
                  </a:lnTo>
                  <a:lnTo>
                    <a:pt x="218007" y="658426"/>
                  </a:lnTo>
                  <a:lnTo>
                    <a:pt x="256034" y="635142"/>
                  </a:lnTo>
                  <a:lnTo>
                    <a:pt x="298441" y="610643"/>
                  </a:lnTo>
                  <a:lnTo>
                    <a:pt x="345029" y="584323"/>
                  </a:lnTo>
                  <a:lnTo>
                    <a:pt x="396196" y="555775"/>
                  </a:lnTo>
                  <a:lnTo>
                    <a:pt x="451743" y="524797"/>
                  </a:lnTo>
                  <a:lnTo>
                    <a:pt x="512666" y="490985"/>
                  </a:lnTo>
                  <a:lnTo>
                    <a:pt x="578366" y="454338"/>
                  </a:lnTo>
                  <a:lnTo>
                    <a:pt x="649642" y="414047"/>
                  </a:lnTo>
                  <a:lnTo>
                    <a:pt x="726094" y="369706"/>
                  </a:lnTo>
                  <a:lnTo>
                    <a:pt x="802546" y="325164"/>
                  </a:lnTo>
                  <a:lnTo>
                    <a:pt x="872826" y="283050"/>
                  </a:lnTo>
                  <a:lnTo>
                    <a:pt x="937332" y="244176"/>
                  </a:lnTo>
                  <a:lnTo>
                    <a:pt x="996662" y="207935"/>
                  </a:lnTo>
                  <a:lnTo>
                    <a:pt x="1051214" y="174932"/>
                  </a:lnTo>
                  <a:lnTo>
                    <a:pt x="1101186" y="144360"/>
                  </a:lnTo>
                  <a:lnTo>
                    <a:pt x="1147176" y="117027"/>
                  </a:lnTo>
                  <a:lnTo>
                    <a:pt x="1189384" y="92325"/>
                  </a:lnTo>
                  <a:lnTo>
                    <a:pt x="1228407" y="70864"/>
                  </a:lnTo>
                  <a:lnTo>
                    <a:pt x="1264642" y="52034"/>
                  </a:lnTo>
                  <a:lnTo>
                    <a:pt x="1298488" y="36242"/>
                  </a:lnTo>
                  <a:lnTo>
                    <a:pt x="1330342" y="23081"/>
                  </a:lnTo>
                  <a:lnTo>
                    <a:pt x="1360406" y="12958"/>
                  </a:lnTo>
                  <a:lnTo>
                    <a:pt x="1389473" y="5872"/>
                  </a:lnTo>
                  <a:lnTo>
                    <a:pt x="1417744" y="1417"/>
                  </a:lnTo>
                  <a:lnTo>
                    <a:pt x="14456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71500" dist="381000" dir="2700000" sx="70000" sy="7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85993"/>
              <a:endParaRPr lang="id-ID" sz="528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28" name="Group 33">
              <a:extLst>
                <a:ext uri="{FF2B5EF4-FFF2-40B4-BE49-F238E27FC236}">
                  <a16:creationId xmlns:a16="http://schemas.microsoft.com/office/drawing/2014/main" id="{20F73F74-C93E-4273-970E-DEC0752C8B8E}"/>
                </a:ext>
              </a:extLst>
            </p:cNvPr>
            <p:cNvGrpSpPr/>
            <p:nvPr/>
          </p:nvGrpSpPr>
          <p:grpSpPr>
            <a:xfrm>
              <a:off x="10444259" y="5851923"/>
              <a:ext cx="550824" cy="463404"/>
              <a:chOff x="5356342" y="3093565"/>
              <a:chExt cx="465138" cy="39131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29" name="AutoShape 120">
                <a:extLst>
                  <a:ext uri="{FF2B5EF4-FFF2-40B4-BE49-F238E27FC236}">
                    <a16:creationId xmlns:a16="http://schemas.microsoft.com/office/drawing/2014/main" id="{E8AEA902-F6E4-4A7E-95C2-2035E08B74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30" name="AutoShape 121">
                <a:extLst>
                  <a:ext uri="{FF2B5EF4-FFF2-40B4-BE49-F238E27FC236}">
                    <a16:creationId xmlns:a16="http://schemas.microsoft.com/office/drawing/2014/main" id="{BD879B5C-872E-452A-BB05-DCF296B6A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31" name="AutoShape 122">
                <a:extLst>
                  <a:ext uri="{FF2B5EF4-FFF2-40B4-BE49-F238E27FC236}">
                    <a16:creationId xmlns:a16="http://schemas.microsoft.com/office/drawing/2014/main" id="{C55DD8F5-54AB-43D6-91FA-0EDFFEB50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Rounded Rectangle 7">
            <a:extLst>
              <a:ext uri="{FF2B5EF4-FFF2-40B4-BE49-F238E27FC236}">
                <a16:creationId xmlns:a16="http://schemas.microsoft.com/office/drawing/2014/main" id="{5990AB2A-EA3E-48B6-8883-37A4FD425DB4}"/>
              </a:ext>
            </a:extLst>
          </p:cNvPr>
          <p:cNvSpPr/>
          <p:nvPr/>
        </p:nvSpPr>
        <p:spPr>
          <a:xfrm rot="2700000">
            <a:off x="430905" y="-422449"/>
            <a:ext cx="1208932" cy="1208927"/>
          </a:xfrm>
          <a:prstGeom prst="roundRect">
            <a:avLst>
              <a:gd name="adj" fmla="val 34663"/>
            </a:avLst>
          </a:prstGeom>
          <a:gradFill>
            <a:gsLst>
              <a:gs pos="0">
                <a:srgbClr val="00BCD4"/>
              </a:gs>
              <a:gs pos="100000">
                <a:srgbClr val="4CEBFF">
                  <a:alpha val="0"/>
                </a:srgbClr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Title 3">
            <a:extLst>
              <a:ext uri="{FF2B5EF4-FFF2-40B4-BE49-F238E27FC236}">
                <a16:creationId xmlns:a16="http://schemas.microsoft.com/office/drawing/2014/main" id="{3F094C89-933F-4501-8FF3-95884776A59E}"/>
              </a:ext>
            </a:extLst>
          </p:cNvPr>
          <p:cNvSpPr txBox="1">
            <a:spLocks/>
          </p:cNvSpPr>
          <p:nvPr/>
        </p:nvSpPr>
        <p:spPr>
          <a:xfrm>
            <a:off x="180528" y="87086"/>
            <a:ext cx="1810170" cy="9125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44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01</a:t>
            </a:r>
            <a:endParaRPr lang="en-US" sz="1800" b="0" dirty="0">
              <a:solidFill>
                <a:srgbClr val="FFFFFF"/>
              </a:solidFill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0FB52DB-42C2-418C-B95C-0ECEBC667169}"/>
              </a:ext>
            </a:extLst>
          </p:cNvPr>
          <p:cNvSpPr txBox="1"/>
          <p:nvPr/>
        </p:nvSpPr>
        <p:spPr>
          <a:xfrm>
            <a:off x="1976183" y="250968"/>
            <a:ext cx="1396537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400" b="1" dirty="0">
                <a:solidFill>
                  <a:srgbClr val="00BCD4"/>
                </a:solidFill>
                <a:cs typeface="+mn-ea"/>
                <a:sym typeface="+mn-lt"/>
              </a:rPr>
              <a:t>项目展示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A71A7B4-EDD4-4461-93C4-7A59CC4C2D8E}"/>
              </a:ext>
            </a:extLst>
          </p:cNvPr>
          <p:cNvSpPr txBox="1"/>
          <p:nvPr/>
        </p:nvSpPr>
        <p:spPr>
          <a:xfrm>
            <a:off x="1990698" y="680433"/>
            <a:ext cx="711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43" name="Group 16">
            <a:extLst>
              <a:ext uri="{FF2B5EF4-FFF2-40B4-BE49-F238E27FC236}">
                <a16:creationId xmlns:a16="http://schemas.microsoft.com/office/drawing/2014/main" id="{B77099B5-15F3-4591-992C-768068C3A978}"/>
              </a:ext>
            </a:extLst>
          </p:cNvPr>
          <p:cNvGrpSpPr/>
          <p:nvPr/>
        </p:nvGrpSpPr>
        <p:grpSpPr>
          <a:xfrm>
            <a:off x="4656465" y="4448310"/>
            <a:ext cx="2426124" cy="1167220"/>
            <a:chOff x="2598126" y="7824869"/>
            <a:chExt cx="3881798" cy="1867546"/>
          </a:xfrm>
        </p:grpSpPr>
        <p:sp>
          <p:nvSpPr>
            <p:cNvPr id="44" name="Rectangle 14">
              <a:extLst>
                <a:ext uri="{FF2B5EF4-FFF2-40B4-BE49-F238E27FC236}">
                  <a16:creationId xmlns:a16="http://schemas.microsoft.com/office/drawing/2014/main" id="{9E17A855-CD2A-4CB5-8FB4-9A1CA96D8640}"/>
                </a:ext>
              </a:extLst>
            </p:cNvPr>
            <p:cNvSpPr/>
            <p:nvPr/>
          </p:nvSpPr>
          <p:spPr>
            <a:xfrm>
              <a:off x="2598126" y="7824869"/>
              <a:ext cx="3881798" cy="590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85993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15">
              <a:extLst>
                <a:ext uri="{FF2B5EF4-FFF2-40B4-BE49-F238E27FC236}">
                  <a16:creationId xmlns:a16="http://schemas.microsoft.com/office/drawing/2014/main" id="{A36850F3-9FCF-4376-B65A-CFA20C135780}"/>
                </a:ext>
              </a:extLst>
            </p:cNvPr>
            <p:cNvSpPr/>
            <p:nvPr/>
          </p:nvSpPr>
          <p:spPr>
            <a:xfrm>
              <a:off x="2731387" y="8501529"/>
              <a:ext cx="3748536" cy="1190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85993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16">
            <a:extLst>
              <a:ext uri="{FF2B5EF4-FFF2-40B4-BE49-F238E27FC236}">
                <a16:creationId xmlns:a16="http://schemas.microsoft.com/office/drawing/2014/main" id="{4C1C3A94-1E4B-4750-8397-117FEE012F99}"/>
              </a:ext>
            </a:extLst>
          </p:cNvPr>
          <p:cNvGrpSpPr/>
          <p:nvPr/>
        </p:nvGrpSpPr>
        <p:grpSpPr>
          <a:xfrm>
            <a:off x="7887673" y="4448310"/>
            <a:ext cx="2426124" cy="1167220"/>
            <a:chOff x="2598126" y="7824869"/>
            <a:chExt cx="3881798" cy="1867546"/>
          </a:xfrm>
        </p:grpSpPr>
        <p:sp>
          <p:nvSpPr>
            <p:cNvPr id="47" name="Rectangle 14">
              <a:extLst>
                <a:ext uri="{FF2B5EF4-FFF2-40B4-BE49-F238E27FC236}">
                  <a16:creationId xmlns:a16="http://schemas.microsoft.com/office/drawing/2014/main" id="{C1CC6CCD-1E51-483B-93CA-3B5B616BBAAC}"/>
                </a:ext>
              </a:extLst>
            </p:cNvPr>
            <p:cNvSpPr/>
            <p:nvPr/>
          </p:nvSpPr>
          <p:spPr>
            <a:xfrm>
              <a:off x="2598126" y="7824869"/>
              <a:ext cx="3881798" cy="590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85993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8" name="Rectangle 15">
              <a:extLst>
                <a:ext uri="{FF2B5EF4-FFF2-40B4-BE49-F238E27FC236}">
                  <a16:creationId xmlns:a16="http://schemas.microsoft.com/office/drawing/2014/main" id="{215692FD-6EDC-4FE0-A17A-C575CA8210CF}"/>
                </a:ext>
              </a:extLst>
            </p:cNvPr>
            <p:cNvSpPr/>
            <p:nvPr/>
          </p:nvSpPr>
          <p:spPr>
            <a:xfrm>
              <a:off x="2731387" y="8501529"/>
              <a:ext cx="3748536" cy="1190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85993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92290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0974D1FE-53FD-47EA-8BAB-D2951D6669AE}"/>
              </a:ext>
            </a:extLst>
          </p:cNvPr>
          <p:cNvSpPr/>
          <p:nvPr/>
        </p:nvSpPr>
        <p:spPr>
          <a:xfrm>
            <a:off x="1218439" y="1911545"/>
            <a:ext cx="3865319" cy="3865319"/>
          </a:xfrm>
          <a:prstGeom prst="ellipse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844550" ty="-5651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Group 27">
            <a:extLst>
              <a:ext uri="{FF2B5EF4-FFF2-40B4-BE49-F238E27FC236}">
                <a16:creationId xmlns:a16="http://schemas.microsoft.com/office/drawing/2014/main" id="{D3840D65-A3EB-42DD-98A5-1E8D14B3559C}"/>
              </a:ext>
            </a:extLst>
          </p:cNvPr>
          <p:cNvGrpSpPr/>
          <p:nvPr/>
        </p:nvGrpSpPr>
        <p:grpSpPr>
          <a:xfrm>
            <a:off x="6564273" y="2681092"/>
            <a:ext cx="4782552" cy="1186238"/>
            <a:chOff x="10793235" y="3854868"/>
            <a:chExt cx="7652084" cy="1897982"/>
          </a:xfrm>
        </p:grpSpPr>
        <p:sp>
          <p:nvSpPr>
            <p:cNvPr id="41" name="Rectangle: Rounded Corners 2">
              <a:extLst>
                <a:ext uri="{FF2B5EF4-FFF2-40B4-BE49-F238E27FC236}">
                  <a16:creationId xmlns:a16="http://schemas.microsoft.com/office/drawing/2014/main" id="{83090F33-3B59-4AC0-AB33-251F8AAA1C6D}"/>
                </a:ext>
              </a:extLst>
            </p:cNvPr>
            <p:cNvSpPr/>
            <p:nvPr/>
          </p:nvSpPr>
          <p:spPr>
            <a:xfrm>
              <a:off x="10793235" y="3854868"/>
              <a:ext cx="7652084" cy="1897982"/>
            </a:xfrm>
            <a:prstGeom prst="roundRect">
              <a:avLst>
                <a:gd name="adj" fmla="val 1612"/>
              </a:avLst>
            </a:prstGeom>
            <a:solidFill>
              <a:srgbClr val="00BCD4"/>
            </a:solidFill>
            <a:ln>
              <a:noFill/>
            </a:ln>
            <a:effectLst>
              <a:outerShdw blurRad="711200" dist="304800" dir="5400000" sx="90000" sy="9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00">
                <a:cs typeface="+mn-ea"/>
                <a:sym typeface="+mn-lt"/>
              </a:endParaRPr>
            </a:p>
          </p:txBody>
        </p:sp>
        <p:grpSp>
          <p:nvGrpSpPr>
            <p:cNvPr id="42" name="Group 9">
              <a:extLst>
                <a:ext uri="{FF2B5EF4-FFF2-40B4-BE49-F238E27FC236}">
                  <a16:creationId xmlns:a16="http://schemas.microsoft.com/office/drawing/2014/main" id="{AAAE0C5F-7A44-4349-B8AD-3005A5D8AFAE}"/>
                </a:ext>
              </a:extLst>
            </p:cNvPr>
            <p:cNvGrpSpPr/>
            <p:nvPr/>
          </p:nvGrpSpPr>
          <p:grpSpPr>
            <a:xfrm>
              <a:off x="11135291" y="4459914"/>
              <a:ext cx="464344" cy="464344"/>
              <a:chOff x="8216107" y="2577307"/>
              <a:chExt cx="464344" cy="464344"/>
            </a:xfrm>
            <a:solidFill>
              <a:schemeClr val="bg1"/>
            </a:solidFill>
          </p:grpSpPr>
          <p:sp>
            <p:nvSpPr>
              <p:cNvPr id="45" name="AutoShape 52">
                <a:extLst>
                  <a:ext uri="{FF2B5EF4-FFF2-40B4-BE49-F238E27FC236}">
                    <a16:creationId xmlns:a16="http://schemas.microsoft.com/office/drawing/2014/main" id="{D9F0A7EE-ECEE-485F-9C81-628AB6988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107" y="2577307"/>
                <a:ext cx="464344" cy="464344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6" name="AutoShape 53">
                <a:extLst>
                  <a:ext uri="{FF2B5EF4-FFF2-40B4-BE49-F238E27FC236}">
                    <a16:creationId xmlns:a16="http://schemas.microsoft.com/office/drawing/2014/main" id="{63B85262-7482-44A4-AB76-F69DE7EF5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0732" y="2736850"/>
                <a:ext cx="125413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7" name="AutoShape 54">
                <a:extLst>
                  <a:ext uri="{FF2B5EF4-FFF2-40B4-BE49-F238E27FC236}">
                    <a16:creationId xmlns:a16="http://schemas.microsoft.com/office/drawing/2014/main" id="{30722C93-5D71-41BA-95FB-7CA47118F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5650" y="2896394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8" name="AutoShape 55">
                <a:extLst>
                  <a:ext uri="{FF2B5EF4-FFF2-40B4-BE49-F238E27FC236}">
                    <a16:creationId xmlns:a16="http://schemas.microsoft.com/office/drawing/2014/main" id="{BB1F009C-F691-4FCE-BDE5-26AF0396E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675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43" name="Rectangle 22">
              <a:extLst>
                <a:ext uri="{FF2B5EF4-FFF2-40B4-BE49-F238E27FC236}">
                  <a16:creationId xmlns:a16="http://schemas.microsoft.com/office/drawing/2014/main" id="{9C9077BC-4E15-4AE2-B9F0-C3B04C50BEB9}"/>
                </a:ext>
              </a:extLst>
            </p:cNvPr>
            <p:cNvSpPr/>
            <p:nvPr/>
          </p:nvSpPr>
          <p:spPr>
            <a:xfrm>
              <a:off x="12353746" y="4152695"/>
              <a:ext cx="3983647" cy="5416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23">
              <a:extLst>
                <a:ext uri="{FF2B5EF4-FFF2-40B4-BE49-F238E27FC236}">
                  <a16:creationId xmlns:a16="http://schemas.microsoft.com/office/drawing/2014/main" id="{40DC67AA-7746-4C84-B31B-F1FC28DA69EF}"/>
                </a:ext>
              </a:extLst>
            </p:cNvPr>
            <p:cNvSpPr/>
            <p:nvPr/>
          </p:nvSpPr>
          <p:spPr>
            <a:xfrm>
              <a:off x="12353746" y="4692137"/>
              <a:ext cx="5307351" cy="836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id-ID" altLang="zh-CN" sz="120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1">
            <a:extLst>
              <a:ext uri="{FF2B5EF4-FFF2-40B4-BE49-F238E27FC236}">
                <a16:creationId xmlns:a16="http://schemas.microsoft.com/office/drawing/2014/main" id="{1CFCEE71-6D11-42D2-8518-132933DC04CC}"/>
              </a:ext>
            </a:extLst>
          </p:cNvPr>
          <p:cNvGrpSpPr/>
          <p:nvPr/>
        </p:nvGrpSpPr>
        <p:grpSpPr>
          <a:xfrm>
            <a:off x="6564272" y="1827921"/>
            <a:ext cx="4782552" cy="724089"/>
            <a:chOff x="10793235" y="2489784"/>
            <a:chExt cx="7652084" cy="1158541"/>
          </a:xfrm>
        </p:grpSpPr>
        <p:sp>
          <p:nvSpPr>
            <p:cNvPr id="50" name="Rectangle: Rounded Corners 3">
              <a:extLst>
                <a:ext uri="{FF2B5EF4-FFF2-40B4-BE49-F238E27FC236}">
                  <a16:creationId xmlns:a16="http://schemas.microsoft.com/office/drawing/2014/main" id="{01EFA4AD-40F7-42FE-B75F-D25CB0B68A2F}"/>
                </a:ext>
              </a:extLst>
            </p:cNvPr>
            <p:cNvSpPr/>
            <p:nvPr/>
          </p:nvSpPr>
          <p:spPr>
            <a:xfrm>
              <a:off x="10793235" y="2489784"/>
              <a:ext cx="7652084" cy="1158541"/>
            </a:xfrm>
            <a:prstGeom prst="roundRect">
              <a:avLst>
                <a:gd name="adj" fmla="val 1612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190500" dir="5400000" sx="90000" sy="9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51" name="Group 18">
              <a:extLst>
                <a:ext uri="{FF2B5EF4-FFF2-40B4-BE49-F238E27FC236}">
                  <a16:creationId xmlns:a16="http://schemas.microsoft.com/office/drawing/2014/main" id="{662C5970-22B4-47E0-82BF-D057FB317601}"/>
                </a:ext>
              </a:extLst>
            </p:cNvPr>
            <p:cNvGrpSpPr/>
            <p:nvPr/>
          </p:nvGrpSpPr>
          <p:grpSpPr>
            <a:xfrm>
              <a:off x="11134894" y="2873396"/>
              <a:ext cx="465138" cy="391319"/>
              <a:chOff x="5356342" y="3093565"/>
              <a:chExt cx="465138" cy="391319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3" name="AutoShape 120">
                <a:extLst>
                  <a:ext uri="{FF2B5EF4-FFF2-40B4-BE49-F238E27FC236}">
                    <a16:creationId xmlns:a16="http://schemas.microsoft.com/office/drawing/2014/main" id="{FE9928C9-89F7-4C20-A715-B8A280C4C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4" name="AutoShape 121">
                <a:extLst>
                  <a:ext uri="{FF2B5EF4-FFF2-40B4-BE49-F238E27FC236}">
                    <a16:creationId xmlns:a16="http://schemas.microsoft.com/office/drawing/2014/main" id="{AD176BDE-A605-4636-A309-6C2225CEC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5" name="AutoShape 122">
                <a:extLst>
                  <a:ext uri="{FF2B5EF4-FFF2-40B4-BE49-F238E27FC236}">
                    <a16:creationId xmlns:a16="http://schemas.microsoft.com/office/drawing/2014/main" id="{507C1157-712D-4715-B217-5614C762C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52" name="Rectangle 24">
              <a:extLst>
                <a:ext uri="{FF2B5EF4-FFF2-40B4-BE49-F238E27FC236}">
                  <a16:creationId xmlns:a16="http://schemas.microsoft.com/office/drawing/2014/main" id="{11E2F265-740A-4E2F-A1E0-FAC94BA568BB}"/>
                </a:ext>
              </a:extLst>
            </p:cNvPr>
            <p:cNvSpPr/>
            <p:nvPr/>
          </p:nvSpPr>
          <p:spPr>
            <a:xfrm>
              <a:off x="12353746" y="2779049"/>
              <a:ext cx="5494353" cy="590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29">
            <a:extLst>
              <a:ext uri="{FF2B5EF4-FFF2-40B4-BE49-F238E27FC236}">
                <a16:creationId xmlns:a16="http://schemas.microsoft.com/office/drawing/2014/main" id="{0BC04D61-9B76-4F83-8B78-8C2D34F4C89F}"/>
              </a:ext>
            </a:extLst>
          </p:cNvPr>
          <p:cNvGrpSpPr/>
          <p:nvPr/>
        </p:nvGrpSpPr>
        <p:grpSpPr>
          <a:xfrm>
            <a:off x="6564273" y="3996427"/>
            <a:ext cx="4782552" cy="724089"/>
            <a:chOff x="10793235" y="5959391"/>
            <a:chExt cx="7652084" cy="1158541"/>
          </a:xfrm>
        </p:grpSpPr>
        <p:sp>
          <p:nvSpPr>
            <p:cNvPr id="57" name="Rectangle: Rounded Corners 4">
              <a:extLst>
                <a:ext uri="{FF2B5EF4-FFF2-40B4-BE49-F238E27FC236}">
                  <a16:creationId xmlns:a16="http://schemas.microsoft.com/office/drawing/2014/main" id="{0597534B-4658-4C52-88FF-727E9DA72902}"/>
                </a:ext>
              </a:extLst>
            </p:cNvPr>
            <p:cNvSpPr/>
            <p:nvPr/>
          </p:nvSpPr>
          <p:spPr>
            <a:xfrm>
              <a:off x="10793235" y="5959391"/>
              <a:ext cx="7652084" cy="1158541"/>
            </a:xfrm>
            <a:prstGeom prst="roundRect">
              <a:avLst>
                <a:gd name="adj" fmla="val 1612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190500" dir="5400000" sx="90000" sy="9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58" name="Group 6">
              <a:extLst>
                <a:ext uri="{FF2B5EF4-FFF2-40B4-BE49-F238E27FC236}">
                  <a16:creationId xmlns:a16="http://schemas.microsoft.com/office/drawing/2014/main" id="{9D420036-202F-47D3-AF43-C0AF49B9ED53}"/>
                </a:ext>
              </a:extLst>
            </p:cNvPr>
            <p:cNvGrpSpPr/>
            <p:nvPr/>
          </p:nvGrpSpPr>
          <p:grpSpPr>
            <a:xfrm>
              <a:off x="11207523" y="6306092"/>
              <a:ext cx="319881" cy="465138"/>
              <a:chOff x="10146507" y="3505994"/>
              <a:chExt cx="319881" cy="4651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0" name="AutoShape 30">
                <a:extLst>
                  <a:ext uri="{FF2B5EF4-FFF2-40B4-BE49-F238E27FC236}">
                    <a16:creationId xmlns:a16="http://schemas.microsoft.com/office/drawing/2014/main" id="{AE38E357-966E-4E51-B851-3C8FA8231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6507" y="3505994"/>
                <a:ext cx="319881" cy="465138"/>
              </a:xfrm>
              <a:custGeom>
                <a:avLst/>
                <a:gdLst>
                  <a:gd name="T0" fmla="*/ 10383 w 20767"/>
                  <a:gd name="T1" fmla="*/ 10800 h 21600"/>
                  <a:gd name="T2" fmla="*/ 10383 w 20767"/>
                  <a:gd name="T3" fmla="*/ 10800 h 21600"/>
                  <a:gd name="T4" fmla="*/ 10383 w 20767"/>
                  <a:gd name="T5" fmla="*/ 10800 h 21600"/>
                  <a:gd name="T6" fmla="*/ 10383 w 20767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67" h="21600">
                    <a:moveTo>
                      <a:pt x="18566" y="16551"/>
                    </a:moveTo>
                    <a:cubicBezTo>
                      <a:pt x="17960" y="18284"/>
                      <a:pt x="17274" y="20249"/>
                      <a:pt x="9436" y="20249"/>
                    </a:cubicBezTo>
                    <a:cubicBezTo>
                      <a:pt x="4711" y="20249"/>
                      <a:pt x="1888" y="17809"/>
                      <a:pt x="1888" y="15451"/>
                    </a:cubicBezTo>
                    <a:cubicBezTo>
                      <a:pt x="1888" y="13645"/>
                      <a:pt x="2349" y="12161"/>
                      <a:pt x="2835" y="10591"/>
                    </a:cubicBezTo>
                    <a:cubicBezTo>
                      <a:pt x="3454" y="8600"/>
                      <a:pt x="4088" y="6563"/>
                      <a:pt x="3813" y="3868"/>
                    </a:cubicBezTo>
                    <a:cubicBezTo>
                      <a:pt x="6723" y="6750"/>
                      <a:pt x="7759" y="10567"/>
                      <a:pt x="7759" y="10567"/>
                    </a:cubicBezTo>
                    <a:cubicBezTo>
                      <a:pt x="7759" y="10567"/>
                      <a:pt x="10468" y="7846"/>
                      <a:pt x="11196" y="6582"/>
                    </a:cubicBezTo>
                    <a:cubicBezTo>
                      <a:pt x="11755" y="7395"/>
                      <a:pt x="12267" y="10124"/>
                      <a:pt x="12267" y="12825"/>
                    </a:cubicBezTo>
                    <a:cubicBezTo>
                      <a:pt x="12267" y="12825"/>
                      <a:pt x="14773" y="11347"/>
                      <a:pt x="16653" y="9127"/>
                    </a:cubicBezTo>
                    <a:cubicBezTo>
                      <a:pt x="18632" y="11666"/>
                      <a:pt x="19346" y="14320"/>
                      <a:pt x="18566" y="16551"/>
                    </a:cubicBezTo>
                    <a:moveTo>
                      <a:pt x="16041" y="6075"/>
                    </a:moveTo>
                    <a:cubicBezTo>
                      <a:pt x="15982" y="7879"/>
                      <a:pt x="14088" y="9404"/>
                      <a:pt x="14088" y="9404"/>
                    </a:cubicBezTo>
                    <a:cubicBezTo>
                      <a:pt x="14088" y="6046"/>
                      <a:pt x="10380" y="3375"/>
                      <a:pt x="10380" y="3375"/>
                    </a:cubicBezTo>
                    <a:cubicBezTo>
                      <a:pt x="10380" y="3375"/>
                      <a:pt x="10330" y="5373"/>
                      <a:pt x="8452" y="7389"/>
                    </a:cubicBezTo>
                    <a:cubicBezTo>
                      <a:pt x="6574" y="2686"/>
                      <a:pt x="938" y="0"/>
                      <a:pt x="938" y="0"/>
                    </a:cubicBezTo>
                    <a:cubicBezTo>
                      <a:pt x="3756" y="7389"/>
                      <a:pt x="0" y="10076"/>
                      <a:pt x="0" y="15451"/>
                    </a:cubicBezTo>
                    <a:cubicBezTo>
                      <a:pt x="0" y="18604"/>
                      <a:pt x="3730" y="21599"/>
                      <a:pt x="9436" y="21599"/>
                    </a:cubicBezTo>
                    <a:cubicBezTo>
                      <a:pt x="17888" y="21599"/>
                      <a:pt x="19523" y="19379"/>
                      <a:pt x="20396" y="16878"/>
                    </a:cubicBezTo>
                    <a:cubicBezTo>
                      <a:pt x="21599" y="13436"/>
                      <a:pt x="19797" y="9432"/>
                      <a:pt x="16041" y="60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1" name="AutoShape 31">
                <a:extLst>
                  <a:ext uri="{FF2B5EF4-FFF2-40B4-BE49-F238E27FC236}">
                    <a16:creationId xmlns:a16="http://schemas.microsoft.com/office/drawing/2014/main" id="{CE16AD9C-DAE0-4292-BC13-8A0FA4B68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05244" y="3709194"/>
                <a:ext cx="205581" cy="166688"/>
              </a:xfrm>
              <a:custGeom>
                <a:avLst/>
                <a:gdLst>
                  <a:gd name="T0" fmla="*/ 10641 w 21282"/>
                  <a:gd name="T1" fmla="*/ 10800 h 21600"/>
                  <a:gd name="T2" fmla="*/ 10641 w 21282"/>
                  <a:gd name="T3" fmla="*/ 10800 h 21600"/>
                  <a:gd name="T4" fmla="*/ 10641 w 21282"/>
                  <a:gd name="T5" fmla="*/ 10800 h 21600"/>
                  <a:gd name="T6" fmla="*/ 10641 w 21282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82" h="21600">
                    <a:moveTo>
                      <a:pt x="20698" y="5891"/>
                    </a:moveTo>
                    <a:lnTo>
                      <a:pt x="19424" y="7749"/>
                    </a:lnTo>
                    <a:cubicBezTo>
                      <a:pt x="17846" y="10064"/>
                      <a:pt x="16352" y="12259"/>
                      <a:pt x="12365" y="14784"/>
                    </a:cubicBezTo>
                    <a:cubicBezTo>
                      <a:pt x="11794" y="12631"/>
                      <a:pt x="11275" y="10259"/>
                      <a:pt x="11275" y="6631"/>
                    </a:cubicBezTo>
                    <a:lnTo>
                      <a:pt x="11275" y="3408"/>
                    </a:lnTo>
                    <a:lnTo>
                      <a:pt x="9000" y="7893"/>
                    </a:lnTo>
                    <a:cubicBezTo>
                      <a:pt x="8233" y="9421"/>
                      <a:pt x="7598" y="10690"/>
                      <a:pt x="6649" y="12373"/>
                    </a:cubicBezTo>
                    <a:cubicBezTo>
                      <a:pt x="5211" y="8296"/>
                      <a:pt x="4195" y="5281"/>
                      <a:pt x="3422" y="2545"/>
                    </a:cubicBezTo>
                    <a:lnTo>
                      <a:pt x="2705" y="0"/>
                    </a:lnTo>
                    <a:lnTo>
                      <a:pt x="1926" y="2847"/>
                    </a:lnTo>
                    <a:cubicBezTo>
                      <a:pt x="936" y="6469"/>
                      <a:pt x="0" y="9891"/>
                      <a:pt x="0" y="18771"/>
                    </a:cubicBezTo>
                    <a:cubicBezTo>
                      <a:pt x="0" y="19292"/>
                      <a:pt x="333" y="19714"/>
                      <a:pt x="749" y="19714"/>
                    </a:cubicBezTo>
                    <a:cubicBezTo>
                      <a:pt x="1162" y="19714"/>
                      <a:pt x="1499" y="19292"/>
                      <a:pt x="1499" y="18771"/>
                    </a:cubicBezTo>
                    <a:cubicBezTo>
                      <a:pt x="1499" y="11964"/>
                      <a:pt x="2037" y="8594"/>
                      <a:pt x="2758" y="5681"/>
                    </a:cubicBezTo>
                    <a:cubicBezTo>
                      <a:pt x="3537" y="8174"/>
                      <a:pt x="4520" y="11009"/>
                      <a:pt x="5812" y="14638"/>
                    </a:cubicBezTo>
                    <a:lnTo>
                      <a:pt x="6339" y="16117"/>
                    </a:lnTo>
                    <a:lnTo>
                      <a:pt x="7100" y="14811"/>
                    </a:lnTo>
                    <a:cubicBezTo>
                      <a:pt x="8344" y="12681"/>
                      <a:pt x="9085" y="11248"/>
                      <a:pt x="9896" y="9638"/>
                    </a:cubicBezTo>
                    <a:cubicBezTo>
                      <a:pt x="10133" y="12428"/>
                      <a:pt x="10681" y="14428"/>
                      <a:pt x="11223" y="16408"/>
                    </a:cubicBezTo>
                    <a:lnTo>
                      <a:pt x="11495" y="17404"/>
                    </a:lnTo>
                    <a:lnTo>
                      <a:pt x="12253" y="16953"/>
                    </a:lnTo>
                    <a:cubicBezTo>
                      <a:pt x="16306" y="14531"/>
                      <a:pt x="18203" y="12327"/>
                      <a:pt x="19708" y="10211"/>
                    </a:cubicBezTo>
                    <a:cubicBezTo>
                      <a:pt x="19942" y="13727"/>
                      <a:pt x="19573" y="17574"/>
                      <a:pt x="18698" y="20305"/>
                    </a:cubicBezTo>
                    <a:cubicBezTo>
                      <a:pt x="18543" y="20787"/>
                      <a:pt x="18730" y="21336"/>
                      <a:pt x="19114" y="21531"/>
                    </a:cubicBezTo>
                    <a:cubicBezTo>
                      <a:pt x="19204" y="21577"/>
                      <a:pt x="19301" y="21599"/>
                      <a:pt x="19395" y="21599"/>
                    </a:cubicBezTo>
                    <a:cubicBezTo>
                      <a:pt x="19690" y="21599"/>
                      <a:pt x="19972" y="21377"/>
                      <a:pt x="20089" y="21008"/>
                    </a:cubicBezTo>
                    <a:cubicBezTo>
                      <a:pt x="21251" y="17380"/>
                      <a:pt x="21600" y="12213"/>
                      <a:pt x="20976" y="7841"/>
                    </a:cubicBezTo>
                    <a:cubicBezTo>
                      <a:pt x="20976" y="7841"/>
                      <a:pt x="20698" y="5891"/>
                      <a:pt x="20698" y="589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59" name="Rectangle 25">
              <a:extLst>
                <a:ext uri="{FF2B5EF4-FFF2-40B4-BE49-F238E27FC236}">
                  <a16:creationId xmlns:a16="http://schemas.microsoft.com/office/drawing/2014/main" id="{E603B3DA-FA5E-461B-82FF-A7FB7F77AD52}"/>
                </a:ext>
              </a:extLst>
            </p:cNvPr>
            <p:cNvSpPr/>
            <p:nvPr/>
          </p:nvSpPr>
          <p:spPr>
            <a:xfrm>
              <a:off x="12353746" y="6214259"/>
              <a:ext cx="4169431" cy="590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Group 31">
            <a:extLst>
              <a:ext uri="{FF2B5EF4-FFF2-40B4-BE49-F238E27FC236}">
                <a16:creationId xmlns:a16="http://schemas.microsoft.com/office/drawing/2014/main" id="{221603D0-7410-47CD-AA30-C013C33B1A66}"/>
              </a:ext>
            </a:extLst>
          </p:cNvPr>
          <p:cNvGrpSpPr/>
          <p:nvPr/>
        </p:nvGrpSpPr>
        <p:grpSpPr>
          <a:xfrm>
            <a:off x="6564273" y="4849608"/>
            <a:ext cx="4782552" cy="724089"/>
            <a:chOff x="10793235" y="7324474"/>
            <a:chExt cx="7652084" cy="1158541"/>
          </a:xfrm>
        </p:grpSpPr>
        <p:sp>
          <p:nvSpPr>
            <p:cNvPr id="63" name="Rectangle: Rounded Corners 5">
              <a:extLst>
                <a:ext uri="{FF2B5EF4-FFF2-40B4-BE49-F238E27FC236}">
                  <a16:creationId xmlns:a16="http://schemas.microsoft.com/office/drawing/2014/main" id="{0087D938-2CFD-401B-BB6E-E22C8129D89D}"/>
                </a:ext>
              </a:extLst>
            </p:cNvPr>
            <p:cNvSpPr/>
            <p:nvPr/>
          </p:nvSpPr>
          <p:spPr>
            <a:xfrm>
              <a:off x="10793235" y="7324474"/>
              <a:ext cx="7652084" cy="1158541"/>
            </a:xfrm>
            <a:prstGeom prst="roundRect">
              <a:avLst>
                <a:gd name="adj" fmla="val 1612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190500" dir="5400000" sx="90000" sy="9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64" name="Group 14">
              <a:extLst>
                <a:ext uri="{FF2B5EF4-FFF2-40B4-BE49-F238E27FC236}">
                  <a16:creationId xmlns:a16="http://schemas.microsoft.com/office/drawing/2014/main" id="{7DAAC12B-319A-4921-992D-D8E6FCC42295}"/>
                </a:ext>
              </a:extLst>
            </p:cNvPr>
            <p:cNvGrpSpPr/>
            <p:nvPr/>
          </p:nvGrpSpPr>
          <p:grpSpPr>
            <a:xfrm>
              <a:off x="11207919" y="7671175"/>
              <a:ext cx="319088" cy="465138"/>
              <a:chOff x="5429367" y="4908078"/>
              <a:chExt cx="319088" cy="4651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6" name="AutoShape 97">
                <a:extLst>
                  <a:ext uri="{FF2B5EF4-FFF2-40B4-BE49-F238E27FC236}">
                    <a16:creationId xmlns:a16="http://schemas.microsoft.com/office/drawing/2014/main" id="{8B116449-3EF6-4D95-9501-6B491DCF7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9367" y="490807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7" name="AutoShape 98">
                <a:extLst>
                  <a:ext uri="{FF2B5EF4-FFF2-40B4-BE49-F238E27FC236}">
                    <a16:creationId xmlns:a16="http://schemas.microsoft.com/office/drawing/2014/main" id="{58EE592B-7BF0-49ED-A689-712655D46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9542" y="495173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8" name="AutoShape 99">
                <a:extLst>
                  <a:ext uri="{FF2B5EF4-FFF2-40B4-BE49-F238E27FC236}">
                    <a16:creationId xmlns:a16="http://schemas.microsoft.com/office/drawing/2014/main" id="{6514673C-DF35-4EE8-8B5C-50FE13723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4623" y="531527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65" name="Rectangle 26">
              <a:extLst>
                <a:ext uri="{FF2B5EF4-FFF2-40B4-BE49-F238E27FC236}">
                  <a16:creationId xmlns:a16="http://schemas.microsoft.com/office/drawing/2014/main" id="{FF7EBD7D-3492-4991-923C-F8F78AD6B207}"/>
                </a:ext>
              </a:extLst>
            </p:cNvPr>
            <p:cNvSpPr/>
            <p:nvPr/>
          </p:nvSpPr>
          <p:spPr>
            <a:xfrm>
              <a:off x="12353746" y="7545383"/>
              <a:ext cx="4378436" cy="590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Freeform: Shape 30">
            <a:extLst>
              <a:ext uri="{FF2B5EF4-FFF2-40B4-BE49-F238E27FC236}">
                <a16:creationId xmlns:a16="http://schemas.microsoft.com/office/drawing/2014/main" id="{4BACCACE-9CB4-4060-B224-04D540A46916}"/>
              </a:ext>
            </a:extLst>
          </p:cNvPr>
          <p:cNvSpPr/>
          <p:nvPr/>
        </p:nvSpPr>
        <p:spPr>
          <a:xfrm>
            <a:off x="729134" y="1401959"/>
            <a:ext cx="4849727" cy="4849727"/>
          </a:xfrm>
          <a:custGeom>
            <a:avLst/>
            <a:gdLst>
              <a:gd name="connsiteX0" fmla="*/ 7216885 w 14433768"/>
              <a:gd name="connsiteY0" fmla="*/ 723276 h 14433768"/>
              <a:gd name="connsiteX1" fmla="*/ 723276 w 14433768"/>
              <a:gd name="connsiteY1" fmla="*/ 7216885 h 14433768"/>
              <a:gd name="connsiteX2" fmla="*/ 7216885 w 14433768"/>
              <a:gd name="connsiteY2" fmla="*/ 13710493 h 14433768"/>
              <a:gd name="connsiteX3" fmla="*/ 13710493 w 14433768"/>
              <a:gd name="connsiteY3" fmla="*/ 7216885 h 14433768"/>
              <a:gd name="connsiteX4" fmla="*/ 7216885 w 14433768"/>
              <a:gd name="connsiteY4" fmla="*/ 723276 h 14433768"/>
              <a:gd name="connsiteX5" fmla="*/ 7216884 w 14433768"/>
              <a:gd name="connsiteY5" fmla="*/ 0 h 14433768"/>
              <a:gd name="connsiteX6" fmla="*/ 14433768 w 14433768"/>
              <a:gd name="connsiteY6" fmla="*/ 7216884 h 14433768"/>
              <a:gd name="connsiteX7" fmla="*/ 7216884 w 14433768"/>
              <a:gd name="connsiteY7" fmla="*/ 14433768 h 14433768"/>
              <a:gd name="connsiteX8" fmla="*/ 0 w 14433768"/>
              <a:gd name="connsiteY8" fmla="*/ 7216884 h 14433768"/>
              <a:gd name="connsiteX9" fmla="*/ 7216884 w 14433768"/>
              <a:gd name="connsiteY9" fmla="*/ 0 h 14433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33768" h="14433768">
                <a:moveTo>
                  <a:pt x="7216885" y="723276"/>
                </a:moveTo>
                <a:cubicBezTo>
                  <a:pt x="3630564" y="723276"/>
                  <a:pt x="723276" y="3630564"/>
                  <a:pt x="723276" y="7216885"/>
                </a:cubicBezTo>
                <a:cubicBezTo>
                  <a:pt x="723276" y="10803206"/>
                  <a:pt x="3630564" y="13710493"/>
                  <a:pt x="7216885" y="13710493"/>
                </a:cubicBezTo>
                <a:cubicBezTo>
                  <a:pt x="10803206" y="13710493"/>
                  <a:pt x="13710493" y="10803206"/>
                  <a:pt x="13710493" y="7216885"/>
                </a:cubicBezTo>
                <a:cubicBezTo>
                  <a:pt x="13710493" y="3630564"/>
                  <a:pt x="10803206" y="723276"/>
                  <a:pt x="7216885" y="723276"/>
                </a:cubicBezTo>
                <a:close/>
                <a:moveTo>
                  <a:pt x="7216884" y="0"/>
                </a:moveTo>
                <a:cubicBezTo>
                  <a:pt x="11202659" y="0"/>
                  <a:pt x="14433768" y="3231109"/>
                  <a:pt x="14433768" y="7216884"/>
                </a:cubicBezTo>
                <a:cubicBezTo>
                  <a:pt x="14433768" y="11202659"/>
                  <a:pt x="11202659" y="14433768"/>
                  <a:pt x="7216884" y="14433768"/>
                </a:cubicBezTo>
                <a:cubicBezTo>
                  <a:pt x="3231109" y="14433768"/>
                  <a:pt x="0" y="11202659"/>
                  <a:pt x="0" y="7216884"/>
                </a:cubicBezTo>
                <a:cubicBezTo>
                  <a:pt x="0" y="3231109"/>
                  <a:pt x="3231109" y="0"/>
                  <a:pt x="7216884" y="0"/>
                </a:cubicBez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528">
              <a:cs typeface="+mn-ea"/>
              <a:sym typeface="+mn-lt"/>
            </a:endParaRPr>
          </a:p>
        </p:txBody>
      </p:sp>
      <p:grpSp>
        <p:nvGrpSpPr>
          <p:cNvPr id="70" name="Group 35">
            <a:extLst>
              <a:ext uri="{FF2B5EF4-FFF2-40B4-BE49-F238E27FC236}">
                <a16:creationId xmlns:a16="http://schemas.microsoft.com/office/drawing/2014/main" id="{CF5828C9-DAA5-446F-9C69-AE48A716CF6F}"/>
              </a:ext>
            </a:extLst>
          </p:cNvPr>
          <p:cNvGrpSpPr/>
          <p:nvPr/>
        </p:nvGrpSpPr>
        <p:grpSpPr>
          <a:xfrm>
            <a:off x="2729034" y="1230043"/>
            <a:ext cx="849923" cy="849923"/>
            <a:chOff x="4656852" y="1331548"/>
            <a:chExt cx="1359877" cy="1359877"/>
          </a:xfrm>
        </p:grpSpPr>
        <p:sp>
          <p:nvSpPr>
            <p:cNvPr id="71" name="Oval 28">
              <a:extLst>
                <a:ext uri="{FF2B5EF4-FFF2-40B4-BE49-F238E27FC236}">
                  <a16:creationId xmlns:a16="http://schemas.microsoft.com/office/drawing/2014/main" id="{F7AA9086-A65B-4785-B740-6D6079B62C2E}"/>
                </a:ext>
              </a:extLst>
            </p:cNvPr>
            <p:cNvSpPr/>
            <p:nvPr/>
          </p:nvSpPr>
          <p:spPr>
            <a:xfrm>
              <a:off x="4656852" y="1331548"/>
              <a:ext cx="1359877" cy="135987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1270000" dist="1651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528">
                <a:cs typeface="+mn-ea"/>
                <a:sym typeface="+mn-lt"/>
              </a:endParaRPr>
            </a:p>
          </p:txBody>
        </p:sp>
        <p:sp>
          <p:nvSpPr>
            <p:cNvPr id="72" name="Rectangle 42">
              <a:extLst>
                <a:ext uri="{FF2B5EF4-FFF2-40B4-BE49-F238E27FC236}">
                  <a16:creationId xmlns:a16="http://schemas.microsoft.com/office/drawing/2014/main" id="{BA765B89-8BBA-462D-A589-BA5814640675}"/>
                </a:ext>
              </a:extLst>
            </p:cNvPr>
            <p:cNvSpPr/>
            <p:nvPr/>
          </p:nvSpPr>
          <p:spPr>
            <a:xfrm>
              <a:off x="4720346" y="1626766"/>
              <a:ext cx="1232887" cy="825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751" b="1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73" name="Group 38">
            <a:extLst>
              <a:ext uri="{FF2B5EF4-FFF2-40B4-BE49-F238E27FC236}">
                <a16:creationId xmlns:a16="http://schemas.microsoft.com/office/drawing/2014/main" id="{361A62FF-D17C-431A-AAE1-040D77274540}"/>
              </a:ext>
            </a:extLst>
          </p:cNvPr>
          <p:cNvGrpSpPr/>
          <p:nvPr/>
        </p:nvGrpSpPr>
        <p:grpSpPr>
          <a:xfrm>
            <a:off x="4994742" y="3401868"/>
            <a:ext cx="849923" cy="849923"/>
            <a:chOff x="8281984" y="4806462"/>
            <a:chExt cx="1359877" cy="1359877"/>
          </a:xfrm>
        </p:grpSpPr>
        <p:sp>
          <p:nvSpPr>
            <p:cNvPr id="74" name="Oval 32">
              <a:extLst>
                <a:ext uri="{FF2B5EF4-FFF2-40B4-BE49-F238E27FC236}">
                  <a16:creationId xmlns:a16="http://schemas.microsoft.com/office/drawing/2014/main" id="{499B6538-CF88-47EB-88A7-9E2F22F87F38}"/>
                </a:ext>
              </a:extLst>
            </p:cNvPr>
            <p:cNvSpPr/>
            <p:nvPr/>
          </p:nvSpPr>
          <p:spPr>
            <a:xfrm>
              <a:off x="8281984" y="4806462"/>
              <a:ext cx="1359877" cy="1359877"/>
            </a:xfrm>
            <a:prstGeom prst="ellipse">
              <a:avLst/>
            </a:prstGeom>
            <a:solidFill>
              <a:srgbClr val="00BCD4"/>
            </a:solidFill>
            <a:ln>
              <a:noFill/>
            </a:ln>
            <a:effectLst>
              <a:outerShdw blurRad="1270000" dist="1651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528">
                <a:cs typeface="+mn-ea"/>
                <a:sym typeface="+mn-lt"/>
              </a:endParaRPr>
            </a:p>
          </p:txBody>
        </p:sp>
        <p:sp>
          <p:nvSpPr>
            <p:cNvPr id="75" name="Rectangle 43">
              <a:extLst>
                <a:ext uri="{FF2B5EF4-FFF2-40B4-BE49-F238E27FC236}">
                  <a16:creationId xmlns:a16="http://schemas.microsoft.com/office/drawing/2014/main" id="{49AF93A4-2F02-49F6-AF27-20D0B2596C87}"/>
                </a:ext>
              </a:extLst>
            </p:cNvPr>
            <p:cNvSpPr/>
            <p:nvPr/>
          </p:nvSpPr>
          <p:spPr>
            <a:xfrm>
              <a:off x="8345478" y="5101680"/>
              <a:ext cx="1232887" cy="825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751" b="1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76" name="Group 37">
            <a:extLst>
              <a:ext uri="{FF2B5EF4-FFF2-40B4-BE49-F238E27FC236}">
                <a16:creationId xmlns:a16="http://schemas.microsoft.com/office/drawing/2014/main" id="{64BD7063-0006-42E6-A953-19A7E47A1C41}"/>
              </a:ext>
            </a:extLst>
          </p:cNvPr>
          <p:cNvGrpSpPr/>
          <p:nvPr/>
        </p:nvGrpSpPr>
        <p:grpSpPr>
          <a:xfrm>
            <a:off x="2729034" y="5573689"/>
            <a:ext cx="849923" cy="849923"/>
            <a:chOff x="4656852" y="8281375"/>
            <a:chExt cx="1359877" cy="1359877"/>
          </a:xfrm>
        </p:grpSpPr>
        <p:sp>
          <p:nvSpPr>
            <p:cNvPr id="77" name="Oval 33">
              <a:extLst>
                <a:ext uri="{FF2B5EF4-FFF2-40B4-BE49-F238E27FC236}">
                  <a16:creationId xmlns:a16="http://schemas.microsoft.com/office/drawing/2014/main" id="{C326BA00-5DAA-4BB0-B893-F1925D2E51EC}"/>
                </a:ext>
              </a:extLst>
            </p:cNvPr>
            <p:cNvSpPr/>
            <p:nvPr/>
          </p:nvSpPr>
          <p:spPr>
            <a:xfrm>
              <a:off x="4656852" y="8281375"/>
              <a:ext cx="1359877" cy="135987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1270000" dist="1651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528">
                <a:cs typeface="+mn-ea"/>
                <a:sym typeface="+mn-lt"/>
              </a:endParaRPr>
            </a:p>
          </p:txBody>
        </p:sp>
        <p:sp>
          <p:nvSpPr>
            <p:cNvPr id="78" name="Rectangle 44">
              <a:extLst>
                <a:ext uri="{FF2B5EF4-FFF2-40B4-BE49-F238E27FC236}">
                  <a16:creationId xmlns:a16="http://schemas.microsoft.com/office/drawing/2014/main" id="{37CF5BF2-A6CE-4EDB-A162-34692112378F}"/>
                </a:ext>
              </a:extLst>
            </p:cNvPr>
            <p:cNvSpPr/>
            <p:nvPr/>
          </p:nvSpPr>
          <p:spPr>
            <a:xfrm>
              <a:off x="4720346" y="8576593"/>
              <a:ext cx="1232887" cy="825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751" b="1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79" name="Group 36">
            <a:extLst>
              <a:ext uri="{FF2B5EF4-FFF2-40B4-BE49-F238E27FC236}">
                <a16:creationId xmlns:a16="http://schemas.microsoft.com/office/drawing/2014/main" id="{9B4FF0D2-934A-4AB7-A9B5-7D75B4510087}"/>
              </a:ext>
            </a:extLst>
          </p:cNvPr>
          <p:cNvGrpSpPr/>
          <p:nvPr/>
        </p:nvGrpSpPr>
        <p:grpSpPr>
          <a:xfrm>
            <a:off x="463326" y="3401867"/>
            <a:ext cx="849923" cy="849923"/>
            <a:chOff x="1031719" y="4806462"/>
            <a:chExt cx="1359877" cy="1359877"/>
          </a:xfrm>
        </p:grpSpPr>
        <p:sp>
          <p:nvSpPr>
            <p:cNvPr id="80" name="Oval 34">
              <a:extLst>
                <a:ext uri="{FF2B5EF4-FFF2-40B4-BE49-F238E27FC236}">
                  <a16:creationId xmlns:a16="http://schemas.microsoft.com/office/drawing/2014/main" id="{C8C0C3AC-6547-45A5-A552-6C88798A2B7B}"/>
                </a:ext>
              </a:extLst>
            </p:cNvPr>
            <p:cNvSpPr/>
            <p:nvPr/>
          </p:nvSpPr>
          <p:spPr>
            <a:xfrm>
              <a:off x="1031719" y="4806462"/>
              <a:ext cx="1359877" cy="135987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1270000" dist="1651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528">
                <a:cs typeface="+mn-ea"/>
                <a:sym typeface="+mn-lt"/>
              </a:endParaRPr>
            </a:p>
          </p:txBody>
        </p:sp>
        <p:sp>
          <p:nvSpPr>
            <p:cNvPr id="81" name="Rectangle 45">
              <a:extLst>
                <a:ext uri="{FF2B5EF4-FFF2-40B4-BE49-F238E27FC236}">
                  <a16:creationId xmlns:a16="http://schemas.microsoft.com/office/drawing/2014/main" id="{615192D8-26F5-40CE-8C9F-FDC011E7E8B6}"/>
                </a:ext>
              </a:extLst>
            </p:cNvPr>
            <p:cNvSpPr/>
            <p:nvPr/>
          </p:nvSpPr>
          <p:spPr>
            <a:xfrm>
              <a:off x="1095213" y="5101680"/>
              <a:ext cx="1232887" cy="825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751" b="1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82" name="Rounded Rectangle 7">
            <a:extLst>
              <a:ext uri="{FF2B5EF4-FFF2-40B4-BE49-F238E27FC236}">
                <a16:creationId xmlns:a16="http://schemas.microsoft.com/office/drawing/2014/main" id="{CE17ABF8-8C43-4259-A94F-C7F66E5E2412}"/>
              </a:ext>
            </a:extLst>
          </p:cNvPr>
          <p:cNvSpPr/>
          <p:nvPr/>
        </p:nvSpPr>
        <p:spPr>
          <a:xfrm rot="2700000">
            <a:off x="430905" y="-422449"/>
            <a:ext cx="1208932" cy="1208927"/>
          </a:xfrm>
          <a:prstGeom prst="roundRect">
            <a:avLst>
              <a:gd name="adj" fmla="val 34663"/>
            </a:avLst>
          </a:prstGeom>
          <a:gradFill>
            <a:gsLst>
              <a:gs pos="0">
                <a:srgbClr val="00BCD4"/>
              </a:gs>
              <a:gs pos="100000">
                <a:srgbClr val="4CEBFF">
                  <a:alpha val="0"/>
                </a:srgbClr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Title 3">
            <a:extLst>
              <a:ext uri="{FF2B5EF4-FFF2-40B4-BE49-F238E27FC236}">
                <a16:creationId xmlns:a16="http://schemas.microsoft.com/office/drawing/2014/main" id="{26208BB1-6B61-4384-96EF-6B6485D9DAD4}"/>
              </a:ext>
            </a:extLst>
          </p:cNvPr>
          <p:cNvSpPr txBox="1">
            <a:spLocks/>
          </p:cNvSpPr>
          <p:nvPr/>
        </p:nvSpPr>
        <p:spPr>
          <a:xfrm>
            <a:off x="180528" y="87086"/>
            <a:ext cx="1810170" cy="9125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44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01</a:t>
            </a:r>
            <a:endParaRPr lang="en-US" sz="1800" b="0" dirty="0">
              <a:solidFill>
                <a:srgbClr val="FFFFFF"/>
              </a:solidFill>
              <a:latin typeface="Arial Rounded MT Bold" panose="020F070403050403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5574B732-0FFA-4E53-8AD9-B91DB261BCA8}"/>
              </a:ext>
            </a:extLst>
          </p:cNvPr>
          <p:cNvSpPr txBox="1"/>
          <p:nvPr/>
        </p:nvSpPr>
        <p:spPr>
          <a:xfrm>
            <a:off x="1976183" y="2509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400" b="1" dirty="0">
                <a:solidFill>
                  <a:srgbClr val="00BCD4"/>
                </a:solidFill>
                <a:cs typeface="+mn-ea"/>
                <a:sym typeface="+mn-lt"/>
              </a:rPr>
              <a:t>项目进展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1D873C6D-92B7-44EA-BBBA-395520C1873C}"/>
              </a:ext>
            </a:extLst>
          </p:cNvPr>
          <p:cNvSpPr txBox="1"/>
          <p:nvPr/>
        </p:nvSpPr>
        <p:spPr>
          <a:xfrm>
            <a:off x="1990698" y="680433"/>
            <a:ext cx="711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049617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C5619AD-29DF-47BD-83B7-6259235CC5A3}"/>
              </a:ext>
            </a:extLst>
          </p:cNvPr>
          <p:cNvGrpSpPr/>
          <p:nvPr/>
        </p:nvGrpSpPr>
        <p:grpSpPr>
          <a:xfrm>
            <a:off x="-260408" y="1759540"/>
            <a:ext cx="7266253" cy="7081516"/>
            <a:chOff x="43287" y="1976010"/>
            <a:chExt cx="7266253" cy="7081516"/>
          </a:xfrm>
        </p:grpSpPr>
        <p:grpSp>
          <p:nvGrpSpPr>
            <p:cNvPr id="42" name="Group 74">
              <a:extLst>
                <a:ext uri="{FF2B5EF4-FFF2-40B4-BE49-F238E27FC236}">
                  <a16:creationId xmlns:a16="http://schemas.microsoft.com/office/drawing/2014/main" id="{9EB030B2-6379-4457-85C8-40E7D51A6D16}"/>
                </a:ext>
              </a:extLst>
            </p:cNvPr>
            <p:cNvGrpSpPr/>
            <p:nvPr/>
          </p:nvGrpSpPr>
          <p:grpSpPr>
            <a:xfrm>
              <a:off x="5404788" y="1976010"/>
              <a:ext cx="1904752" cy="1074666"/>
              <a:chOff x="17242971" y="5334000"/>
              <a:chExt cx="3810000" cy="2149611"/>
            </a:xfrm>
            <a:effectLst>
              <a:outerShdw blurRad="381000" dist="127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Rectangle: Rounded Corners 69">
                <a:extLst>
                  <a:ext uri="{FF2B5EF4-FFF2-40B4-BE49-F238E27FC236}">
                    <a16:creationId xmlns:a16="http://schemas.microsoft.com/office/drawing/2014/main" id="{6975056D-18D8-4821-8596-E72D784A3F09}"/>
                  </a:ext>
                </a:extLst>
              </p:cNvPr>
              <p:cNvSpPr/>
              <p:nvPr/>
            </p:nvSpPr>
            <p:spPr>
              <a:xfrm>
                <a:off x="17242971" y="5334000"/>
                <a:ext cx="3810000" cy="2149611"/>
              </a:xfrm>
              <a:prstGeom prst="roundRect">
                <a:avLst/>
              </a:prstGeom>
              <a:solidFill>
                <a:srgbClr val="00BCD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4" name="Group 68">
                <a:extLst>
                  <a:ext uri="{FF2B5EF4-FFF2-40B4-BE49-F238E27FC236}">
                    <a16:creationId xmlns:a16="http://schemas.microsoft.com/office/drawing/2014/main" id="{AEF1CFF8-0F8D-4AA0-A84A-3F44B8361590}"/>
                  </a:ext>
                </a:extLst>
              </p:cNvPr>
              <p:cNvGrpSpPr/>
              <p:nvPr/>
            </p:nvGrpSpPr>
            <p:grpSpPr>
              <a:xfrm>
                <a:off x="17851705" y="5596169"/>
                <a:ext cx="3085222" cy="1692276"/>
                <a:chOff x="17851705" y="5596169"/>
                <a:chExt cx="3085222" cy="1692276"/>
              </a:xfrm>
            </p:grpSpPr>
            <p:sp>
              <p:nvSpPr>
                <p:cNvPr id="45" name="TextBox 60">
                  <a:extLst>
                    <a:ext uri="{FF2B5EF4-FFF2-40B4-BE49-F238E27FC236}">
                      <a16:creationId xmlns:a16="http://schemas.microsoft.com/office/drawing/2014/main" id="{A572CB7D-EEBE-4DC3-B6E4-FC3ACB28B8ED}"/>
                    </a:ext>
                  </a:extLst>
                </p:cNvPr>
                <p:cNvSpPr txBox="1"/>
                <p:nvPr/>
              </p:nvSpPr>
              <p:spPr>
                <a:xfrm flipH="1">
                  <a:off x="17851705" y="5934439"/>
                  <a:ext cx="3085222" cy="10155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2285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699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89,000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￥</a:t>
                  </a:r>
                  <a:endParaRPr kumimoji="0" lang="en-US" sz="2699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TextBox 61">
                  <a:extLst>
                    <a:ext uri="{FF2B5EF4-FFF2-40B4-BE49-F238E27FC236}">
                      <a16:creationId xmlns:a16="http://schemas.microsoft.com/office/drawing/2014/main" id="{6BBD1FC1-F563-42C6-8DAC-A73F203CFCF6}"/>
                    </a:ext>
                  </a:extLst>
                </p:cNvPr>
                <p:cNvSpPr txBox="1"/>
                <p:nvPr/>
              </p:nvSpPr>
              <p:spPr>
                <a:xfrm flipH="1">
                  <a:off x="17851705" y="6734375"/>
                  <a:ext cx="1469183" cy="55407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2285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Per day</a:t>
                  </a:r>
                </a:p>
              </p:txBody>
            </p:sp>
            <p:sp>
              <p:nvSpPr>
                <p:cNvPr id="47" name="Rectangle 62">
                  <a:extLst>
                    <a:ext uri="{FF2B5EF4-FFF2-40B4-BE49-F238E27FC236}">
                      <a16:creationId xmlns:a16="http://schemas.microsoft.com/office/drawing/2014/main" id="{C6754627-03E3-4D09-AED4-9BBB55D93E24}"/>
                    </a:ext>
                  </a:extLst>
                </p:cNvPr>
                <p:cNvSpPr/>
                <p:nvPr/>
              </p:nvSpPr>
              <p:spPr>
                <a:xfrm flipH="1">
                  <a:off x="17851705" y="5596169"/>
                  <a:ext cx="2418285" cy="55407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defTabSz="2285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Business Profit</a:t>
                  </a:r>
                </a:p>
              </p:txBody>
            </p:sp>
          </p:grpSp>
        </p:grpSp>
        <p:grpSp>
          <p:nvGrpSpPr>
            <p:cNvPr id="48" name="Group 19">
              <a:extLst>
                <a:ext uri="{FF2B5EF4-FFF2-40B4-BE49-F238E27FC236}">
                  <a16:creationId xmlns:a16="http://schemas.microsoft.com/office/drawing/2014/main" id="{761B4B00-DD8D-4948-A9F3-7957BF328842}"/>
                </a:ext>
              </a:extLst>
            </p:cNvPr>
            <p:cNvGrpSpPr/>
            <p:nvPr/>
          </p:nvGrpSpPr>
          <p:grpSpPr>
            <a:xfrm>
              <a:off x="1762125" y="5104597"/>
              <a:ext cx="2326106" cy="1601723"/>
              <a:chOff x="7558970" y="7215851"/>
              <a:chExt cx="4652818" cy="3203864"/>
            </a:xfrm>
          </p:grpSpPr>
          <p:sp>
            <p:nvSpPr>
              <p:cNvPr id="49" name="Freeform 11">
                <a:extLst>
                  <a:ext uri="{FF2B5EF4-FFF2-40B4-BE49-F238E27FC236}">
                    <a16:creationId xmlns:a16="http://schemas.microsoft.com/office/drawing/2014/main" id="{E541C5A2-486E-4057-A09D-7BA521A21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8970" y="7215851"/>
                <a:ext cx="4652818" cy="916421"/>
              </a:xfrm>
              <a:custGeom>
                <a:avLst/>
                <a:gdLst>
                  <a:gd name="T0" fmla="*/ 565 w 1854"/>
                  <a:gd name="T1" fmla="*/ 365 h 365"/>
                  <a:gd name="T2" fmla="*/ 1854 w 1854"/>
                  <a:gd name="T3" fmla="*/ 0 h 365"/>
                  <a:gd name="T4" fmla="*/ 0 w 1854"/>
                  <a:gd name="T5" fmla="*/ 0 h 365"/>
                  <a:gd name="T6" fmla="*/ 565 w 1854"/>
                  <a:gd name="T7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54" h="365">
                    <a:moveTo>
                      <a:pt x="565" y="365"/>
                    </a:moveTo>
                    <a:cubicBezTo>
                      <a:pt x="1854" y="0"/>
                      <a:pt x="1854" y="0"/>
                      <a:pt x="18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4"/>
                      <a:pt x="217" y="273"/>
                      <a:pt x="565" y="365"/>
                    </a:cubicBezTo>
                    <a:close/>
                  </a:path>
                </a:pathLst>
              </a:custGeom>
              <a:solidFill>
                <a:srgbClr val="54C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12">
                <a:extLst>
                  <a:ext uri="{FF2B5EF4-FFF2-40B4-BE49-F238E27FC236}">
                    <a16:creationId xmlns:a16="http://schemas.microsoft.com/office/drawing/2014/main" id="{F2B34803-752A-4B78-A66D-E9B3FFF46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8970" y="7215851"/>
                <a:ext cx="1418648" cy="3203864"/>
              </a:xfrm>
              <a:custGeom>
                <a:avLst/>
                <a:gdLst>
                  <a:gd name="T0" fmla="*/ 0 w 565"/>
                  <a:gd name="T1" fmla="*/ 0 h 1276"/>
                  <a:gd name="T2" fmla="*/ 0 w 565"/>
                  <a:gd name="T3" fmla="*/ 456 h 1276"/>
                  <a:gd name="T4" fmla="*/ 0 w 565"/>
                  <a:gd name="T5" fmla="*/ 456 h 1276"/>
                  <a:gd name="T6" fmla="*/ 0 w 565"/>
                  <a:gd name="T7" fmla="*/ 912 h 1276"/>
                  <a:gd name="T8" fmla="*/ 565 w 565"/>
                  <a:gd name="T9" fmla="*/ 1276 h 1276"/>
                  <a:gd name="T10" fmla="*/ 565 w 565"/>
                  <a:gd name="T11" fmla="*/ 912 h 1276"/>
                  <a:gd name="T12" fmla="*/ 565 w 565"/>
                  <a:gd name="T13" fmla="*/ 821 h 1276"/>
                  <a:gd name="T14" fmla="*/ 565 w 565"/>
                  <a:gd name="T15" fmla="*/ 821 h 1276"/>
                  <a:gd name="T16" fmla="*/ 565 w 565"/>
                  <a:gd name="T17" fmla="*/ 456 h 1276"/>
                  <a:gd name="T18" fmla="*/ 565 w 565"/>
                  <a:gd name="T19" fmla="*/ 365 h 1276"/>
                  <a:gd name="T20" fmla="*/ 0 w 565"/>
                  <a:gd name="T21" fmla="*/ 0 h 1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5" h="1276">
                    <a:moveTo>
                      <a:pt x="0" y="0"/>
                    </a:moveTo>
                    <a:cubicBezTo>
                      <a:pt x="0" y="456"/>
                      <a:pt x="0" y="456"/>
                      <a:pt x="0" y="456"/>
                    </a:cubicBezTo>
                    <a:cubicBezTo>
                      <a:pt x="0" y="456"/>
                      <a:pt x="0" y="456"/>
                      <a:pt x="0" y="456"/>
                    </a:cubicBezTo>
                    <a:cubicBezTo>
                      <a:pt x="0" y="912"/>
                      <a:pt x="0" y="912"/>
                      <a:pt x="0" y="912"/>
                    </a:cubicBezTo>
                    <a:cubicBezTo>
                      <a:pt x="0" y="1055"/>
                      <a:pt x="217" y="1184"/>
                      <a:pt x="565" y="1276"/>
                    </a:cubicBezTo>
                    <a:cubicBezTo>
                      <a:pt x="565" y="912"/>
                      <a:pt x="565" y="912"/>
                      <a:pt x="565" y="912"/>
                    </a:cubicBezTo>
                    <a:cubicBezTo>
                      <a:pt x="565" y="821"/>
                      <a:pt x="565" y="821"/>
                      <a:pt x="565" y="821"/>
                    </a:cubicBezTo>
                    <a:cubicBezTo>
                      <a:pt x="565" y="821"/>
                      <a:pt x="565" y="821"/>
                      <a:pt x="565" y="821"/>
                    </a:cubicBezTo>
                    <a:cubicBezTo>
                      <a:pt x="565" y="456"/>
                      <a:pt x="565" y="456"/>
                      <a:pt x="565" y="456"/>
                    </a:cubicBezTo>
                    <a:cubicBezTo>
                      <a:pt x="565" y="365"/>
                      <a:pt x="565" y="365"/>
                      <a:pt x="565" y="365"/>
                    </a:cubicBezTo>
                    <a:cubicBezTo>
                      <a:pt x="217" y="273"/>
                      <a:pt x="0" y="144"/>
                      <a:pt x="0" y="0"/>
                    </a:cubicBezTo>
                    <a:close/>
                  </a:path>
                </a:pathLst>
              </a:custGeom>
              <a:solidFill>
                <a:srgbClr val="54C4D0">
                  <a:lumMod val="75000"/>
                </a:srgbClr>
              </a:solidFill>
              <a:ln>
                <a:noFill/>
              </a:ln>
              <a:effectLst>
                <a:innerShdw blurRad="952500" dist="406400">
                  <a:prstClr val="black">
                    <a:alpha val="15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33">
              <a:extLst>
                <a:ext uri="{FF2B5EF4-FFF2-40B4-BE49-F238E27FC236}">
                  <a16:creationId xmlns:a16="http://schemas.microsoft.com/office/drawing/2014/main" id="{FA3D187E-B8FC-4248-B7D2-86C141A9722D}"/>
                </a:ext>
              </a:extLst>
            </p:cNvPr>
            <p:cNvGrpSpPr/>
            <p:nvPr/>
          </p:nvGrpSpPr>
          <p:grpSpPr>
            <a:xfrm>
              <a:off x="1965058" y="4784072"/>
              <a:ext cx="910634" cy="781742"/>
              <a:chOff x="9262860" y="9697805"/>
              <a:chExt cx="2424425" cy="2081268"/>
            </a:xfrm>
          </p:grpSpPr>
          <p:pic>
            <p:nvPicPr>
              <p:cNvPr id="52" name="Picture 34">
                <a:extLst>
                  <a:ext uri="{FF2B5EF4-FFF2-40B4-BE49-F238E27FC236}">
                    <a16:creationId xmlns:a16="http://schemas.microsoft.com/office/drawing/2014/main" id="{F66E0B8E-EEB4-4D66-901E-1C9C6A814B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9262860" y="10431828"/>
                <a:ext cx="2424425" cy="1347245"/>
              </a:xfrm>
              <a:prstGeom prst="rect">
                <a:avLst/>
              </a:prstGeom>
            </p:spPr>
          </p:pic>
          <p:sp>
            <p:nvSpPr>
              <p:cNvPr id="53" name="Oval 35">
                <a:extLst>
                  <a:ext uri="{FF2B5EF4-FFF2-40B4-BE49-F238E27FC236}">
                    <a16:creationId xmlns:a16="http://schemas.microsoft.com/office/drawing/2014/main" id="{D765927E-F7A8-445A-BE1A-173872D117EB}"/>
                  </a:ext>
                </a:extLst>
              </p:cNvPr>
              <p:cNvSpPr/>
              <p:nvPr/>
            </p:nvSpPr>
            <p:spPr>
              <a:xfrm>
                <a:off x="9588663" y="9697805"/>
                <a:ext cx="1727100" cy="1727100"/>
              </a:xfrm>
              <a:prstGeom prst="ellipse">
                <a:avLst/>
              </a:prstGeom>
              <a:solidFill>
                <a:srgbClr val="54C4D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699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g</a:t>
                </a:r>
              </a:p>
            </p:txBody>
          </p:sp>
        </p:grpSp>
        <p:grpSp>
          <p:nvGrpSpPr>
            <p:cNvPr id="54" name="Group 22">
              <a:extLst>
                <a:ext uri="{FF2B5EF4-FFF2-40B4-BE49-F238E27FC236}">
                  <a16:creationId xmlns:a16="http://schemas.microsoft.com/office/drawing/2014/main" id="{C291F786-BA59-4CBC-A60A-4055E4E56E97}"/>
                </a:ext>
              </a:extLst>
            </p:cNvPr>
            <p:cNvGrpSpPr/>
            <p:nvPr/>
          </p:nvGrpSpPr>
          <p:grpSpPr>
            <a:xfrm>
              <a:off x="4088231" y="4043996"/>
              <a:ext cx="2323942" cy="3724368"/>
              <a:chOff x="12211788" y="5094373"/>
              <a:chExt cx="4648490" cy="7449706"/>
            </a:xfrm>
          </p:grpSpPr>
          <p:sp>
            <p:nvSpPr>
              <p:cNvPr id="55" name="Rectangle 6">
                <a:extLst>
                  <a:ext uri="{FF2B5EF4-FFF2-40B4-BE49-F238E27FC236}">
                    <a16:creationId xmlns:a16="http://schemas.microsoft.com/office/drawing/2014/main" id="{79D2D600-C513-4DCE-BF3B-DDA773C56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11788" y="5094373"/>
                <a:ext cx="3231285" cy="5907923"/>
              </a:xfrm>
              <a:prstGeom prst="rect">
                <a:avLst/>
              </a:prstGeom>
              <a:solidFill>
                <a:srgbClr val="008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7">
                <a:extLst>
                  <a:ext uri="{FF2B5EF4-FFF2-40B4-BE49-F238E27FC236}">
                    <a16:creationId xmlns:a16="http://schemas.microsoft.com/office/drawing/2014/main" id="{F13236EB-18F3-4C51-B163-96A616303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1788" y="5094374"/>
                <a:ext cx="4648489" cy="916421"/>
              </a:xfrm>
              <a:custGeom>
                <a:avLst/>
                <a:gdLst>
                  <a:gd name="T0" fmla="*/ 1288 w 1853"/>
                  <a:gd name="T1" fmla="*/ 365 h 365"/>
                  <a:gd name="T2" fmla="*/ 0 w 1853"/>
                  <a:gd name="T3" fmla="*/ 0 h 365"/>
                  <a:gd name="T4" fmla="*/ 1853 w 1853"/>
                  <a:gd name="T5" fmla="*/ 0 h 365"/>
                  <a:gd name="T6" fmla="*/ 1288 w 1853"/>
                  <a:gd name="T7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53" h="365">
                    <a:moveTo>
                      <a:pt x="1288" y="36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853" y="0"/>
                      <a:pt x="1853" y="0"/>
                      <a:pt x="1853" y="0"/>
                    </a:cubicBezTo>
                    <a:cubicBezTo>
                      <a:pt x="1853" y="143"/>
                      <a:pt x="1636" y="273"/>
                      <a:pt x="1288" y="365"/>
                    </a:cubicBezTo>
                    <a:close/>
                  </a:path>
                </a:pathLst>
              </a:custGeom>
              <a:solidFill>
                <a:srgbClr val="00BC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Freeform 8">
                <a:extLst>
                  <a:ext uri="{FF2B5EF4-FFF2-40B4-BE49-F238E27FC236}">
                    <a16:creationId xmlns:a16="http://schemas.microsoft.com/office/drawing/2014/main" id="{D011698E-45A4-4AAE-8BB3-7817A1BF5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43073" y="5094374"/>
                <a:ext cx="1417205" cy="7449705"/>
              </a:xfrm>
              <a:custGeom>
                <a:avLst/>
                <a:gdLst>
                  <a:gd name="T0" fmla="*/ 0 w 565"/>
                  <a:gd name="T1" fmla="*/ 365 h 2967"/>
                  <a:gd name="T2" fmla="*/ 0 w 565"/>
                  <a:gd name="T3" fmla="*/ 1666 h 2967"/>
                  <a:gd name="T4" fmla="*/ 0 w 565"/>
                  <a:gd name="T5" fmla="*/ 2967 h 2967"/>
                  <a:gd name="T6" fmla="*/ 565 w 565"/>
                  <a:gd name="T7" fmla="*/ 2602 h 2967"/>
                  <a:gd name="T8" fmla="*/ 565 w 565"/>
                  <a:gd name="T9" fmla="*/ 1301 h 2967"/>
                  <a:gd name="T10" fmla="*/ 565 w 565"/>
                  <a:gd name="T11" fmla="*/ 0 h 2967"/>
                  <a:gd name="T12" fmla="*/ 0 w 565"/>
                  <a:gd name="T13" fmla="*/ 365 h 2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5" h="2967">
                    <a:moveTo>
                      <a:pt x="0" y="365"/>
                    </a:moveTo>
                    <a:cubicBezTo>
                      <a:pt x="0" y="1666"/>
                      <a:pt x="0" y="1666"/>
                      <a:pt x="0" y="1666"/>
                    </a:cubicBezTo>
                    <a:cubicBezTo>
                      <a:pt x="0" y="2967"/>
                      <a:pt x="0" y="2967"/>
                      <a:pt x="0" y="2967"/>
                    </a:cubicBezTo>
                    <a:cubicBezTo>
                      <a:pt x="348" y="2875"/>
                      <a:pt x="565" y="2745"/>
                      <a:pt x="565" y="2602"/>
                    </a:cubicBezTo>
                    <a:cubicBezTo>
                      <a:pt x="565" y="1301"/>
                      <a:pt x="565" y="1301"/>
                      <a:pt x="565" y="1301"/>
                    </a:cubicBezTo>
                    <a:cubicBezTo>
                      <a:pt x="565" y="0"/>
                      <a:pt x="565" y="0"/>
                      <a:pt x="565" y="0"/>
                    </a:cubicBezTo>
                    <a:cubicBezTo>
                      <a:pt x="565" y="143"/>
                      <a:pt x="348" y="273"/>
                      <a:pt x="0" y="365"/>
                    </a:cubicBezTo>
                    <a:close/>
                  </a:path>
                </a:pathLst>
              </a:custGeom>
              <a:solidFill>
                <a:srgbClr val="00BCD4"/>
              </a:solidFill>
              <a:ln>
                <a:noFill/>
              </a:ln>
              <a:effectLst>
                <a:innerShdw blurRad="952500" dist="406400">
                  <a:prstClr val="black">
                    <a:alpha val="15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Group 21">
              <a:extLst>
                <a:ext uri="{FF2B5EF4-FFF2-40B4-BE49-F238E27FC236}">
                  <a16:creationId xmlns:a16="http://schemas.microsoft.com/office/drawing/2014/main" id="{9C66EA38-C7C6-49C2-A091-26403B49ED8B}"/>
                </a:ext>
              </a:extLst>
            </p:cNvPr>
            <p:cNvGrpSpPr/>
            <p:nvPr/>
          </p:nvGrpSpPr>
          <p:grpSpPr>
            <a:xfrm>
              <a:off x="4088231" y="4468237"/>
              <a:ext cx="1615432" cy="3055540"/>
              <a:chOff x="12211788" y="5942965"/>
              <a:chExt cx="3231285" cy="6111876"/>
            </a:xfrm>
          </p:grpSpPr>
          <p:sp>
            <p:nvSpPr>
              <p:cNvPr id="59" name="Freeform 9">
                <a:extLst>
                  <a:ext uri="{FF2B5EF4-FFF2-40B4-BE49-F238E27FC236}">
                    <a16:creationId xmlns:a16="http://schemas.microsoft.com/office/drawing/2014/main" id="{6099BB1C-E237-485D-B0FD-2A161BAC41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1788" y="5942965"/>
                <a:ext cx="3231285" cy="1272886"/>
              </a:xfrm>
              <a:custGeom>
                <a:avLst/>
                <a:gdLst>
                  <a:gd name="T0" fmla="*/ 0 w 1288"/>
                  <a:gd name="T1" fmla="*/ 0 h 507"/>
                  <a:gd name="T2" fmla="*/ 1288 w 1288"/>
                  <a:gd name="T3" fmla="*/ 365 h 507"/>
                  <a:gd name="T4" fmla="*/ 1288 w 1288"/>
                  <a:gd name="T5" fmla="*/ 365 h 507"/>
                  <a:gd name="T6" fmla="*/ 0 w 1288"/>
                  <a:gd name="T7" fmla="*/ 507 h 507"/>
                  <a:gd name="T8" fmla="*/ 0 w 1288"/>
                  <a:gd name="T9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8" h="507">
                    <a:moveTo>
                      <a:pt x="0" y="0"/>
                    </a:moveTo>
                    <a:cubicBezTo>
                      <a:pt x="1288" y="365"/>
                      <a:pt x="1288" y="365"/>
                      <a:pt x="1288" y="365"/>
                    </a:cubicBezTo>
                    <a:cubicBezTo>
                      <a:pt x="1288" y="365"/>
                      <a:pt x="1288" y="365"/>
                      <a:pt x="1288" y="365"/>
                    </a:cubicBezTo>
                    <a:cubicBezTo>
                      <a:pt x="954" y="453"/>
                      <a:pt x="500" y="507"/>
                      <a:pt x="0" y="50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DD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Freeform 10">
                <a:extLst>
                  <a:ext uri="{FF2B5EF4-FFF2-40B4-BE49-F238E27FC236}">
                    <a16:creationId xmlns:a16="http://schemas.microsoft.com/office/drawing/2014/main" id="{9BE58E85-5CFD-49C6-9B77-88172878B4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1788" y="6859386"/>
                <a:ext cx="3231285" cy="5195455"/>
              </a:xfrm>
              <a:custGeom>
                <a:avLst/>
                <a:gdLst>
                  <a:gd name="T0" fmla="*/ 1288 w 1288"/>
                  <a:gd name="T1" fmla="*/ 0 h 2069"/>
                  <a:gd name="T2" fmla="*/ 0 w 1288"/>
                  <a:gd name="T3" fmla="*/ 142 h 2069"/>
                  <a:gd name="T4" fmla="*/ 0 w 1288"/>
                  <a:gd name="T5" fmla="*/ 1105 h 2069"/>
                  <a:gd name="T6" fmla="*/ 0 w 1288"/>
                  <a:gd name="T7" fmla="*/ 1106 h 2069"/>
                  <a:gd name="T8" fmla="*/ 0 w 1288"/>
                  <a:gd name="T9" fmla="*/ 2069 h 2069"/>
                  <a:gd name="T10" fmla="*/ 1288 w 1288"/>
                  <a:gd name="T11" fmla="*/ 1926 h 2069"/>
                  <a:gd name="T12" fmla="*/ 1288 w 1288"/>
                  <a:gd name="T13" fmla="*/ 1926 h 2069"/>
                  <a:gd name="T14" fmla="*/ 1288 w 1288"/>
                  <a:gd name="T15" fmla="*/ 963 h 2069"/>
                  <a:gd name="T16" fmla="*/ 1288 w 1288"/>
                  <a:gd name="T17" fmla="*/ 963 h 2069"/>
                  <a:gd name="T18" fmla="*/ 1288 w 1288"/>
                  <a:gd name="T19" fmla="*/ 0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8" h="2069">
                    <a:moveTo>
                      <a:pt x="1288" y="0"/>
                    </a:moveTo>
                    <a:cubicBezTo>
                      <a:pt x="954" y="88"/>
                      <a:pt x="500" y="142"/>
                      <a:pt x="0" y="142"/>
                    </a:cubicBezTo>
                    <a:cubicBezTo>
                      <a:pt x="0" y="1105"/>
                      <a:pt x="0" y="1105"/>
                      <a:pt x="0" y="1105"/>
                    </a:cubicBezTo>
                    <a:cubicBezTo>
                      <a:pt x="0" y="1106"/>
                      <a:pt x="0" y="1106"/>
                      <a:pt x="0" y="1106"/>
                    </a:cubicBezTo>
                    <a:cubicBezTo>
                      <a:pt x="0" y="2069"/>
                      <a:pt x="0" y="2069"/>
                      <a:pt x="0" y="2069"/>
                    </a:cubicBezTo>
                    <a:cubicBezTo>
                      <a:pt x="500" y="2069"/>
                      <a:pt x="954" y="2014"/>
                      <a:pt x="1288" y="1926"/>
                    </a:cubicBezTo>
                    <a:cubicBezTo>
                      <a:pt x="1288" y="1926"/>
                      <a:pt x="1288" y="1926"/>
                      <a:pt x="1288" y="1926"/>
                    </a:cubicBezTo>
                    <a:cubicBezTo>
                      <a:pt x="1288" y="963"/>
                      <a:pt x="1288" y="963"/>
                      <a:pt x="1288" y="963"/>
                    </a:cubicBezTo>
                    <a:cubicBezTo>
                      <a:pt x="1288" y="963"/>
                      <a:pt x="1288" y="963"/>
                      <a:pt x="1288" y="963"/>
                    </a:cubicBezTo>
                    <a:cubicBezTo>
                      <a:pt x="1288" y="0"/>
                      <a:pt x="1288" y="0"/>
                      <a:pt x="1288" y="0"/>
                    </a:cubicBezTo>
                    <a:close/>
                  </a:path>
                </a:pathLst>
              </a:custGeom>
              <a:solidFill>
                <a:srgbClr val="9BDDDA">
                  <a:lumMod val="75000"/>
                </a:srgbClr>
              </a:solidFill>
              <a:ln>
                <a:noFill/>
              </a:ln>
              <a:effectLst>
                <a:innerShdw blurRad="952500" dist="406400">
                  <a:prstClr val="black">
                    <a:alpha val="15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Group 20">
              <a:extLst>
                <a:ext uri="{FF2B5EF4-FFF2-40B4-BE49-F238E27FC236}">
                  <a16:creationId xmlns:a16="http://schemas.microsoft.com/office/drawing/2014/main" id="{91A2B1CF-576A-4638-BD78-1CD72B372F01}"/>
                </a:ext>
              </a:extLst>
            </p:cNvPr>
            <p:cNvGrpSpPr/>
            <p:nvPr/>
          </p:nvGrpSpPr>
          <p:grpSpPr>
            <a:xfrm>
              <a:off x="2471356" y="4787138"/>
              <a:ext cx="1616875" cy="2417737"/>
              <a:chOff x="8977618" y="6580851"/>
              <a:chExt cx="3234171" cy="4836103"/>
            </a:xfrm>
          </p:grpSpPr>
          <p:sp>
            <p:nvSpPr>
              <p:cNvPr id="62" name="Freeform 13">
                <a:extLst>
                  <a:ext uri="{FF2B5EF4-FFF2-40B4-BE49-F238E27FC236}">
                    <a16:creationId xmlns:a16="http://schemas.microsoft.com/office/drawing/2014/main" id="{1EA36226-894E-42CF-BBE2-769B66D9F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7618" y="6580851"/>
                <a:ext cx="3234171" cy="1272886"/>
              </a:xfrm>
              <a:custGeom>
                <a:avLst/>
                <a:gdLst>
                  <a:gd name="T0" fmla="*/ 1289 w 1289"/>
                  <a:gd name="T1" fmla="*/ 0 h 507"/>
                  <a:gd name="T2" fmla="*/ 0 w 1289"/>
                  <a:gd name="T3" fmla="*/ 365 h 507"/>
                  <a:gd name="T4" fmla="*/ 1 w 1289"/>
                  <a:gd name="T5" fmla="*/ 365 h 507"/>
                  <a:gd name="T6" fmla="*/ 1289 w 1289"/>
                  <a:gd name="T7" fmla="*/ 507 h 507"/>
                  <a:gd name="T8" fmla="*/ 1289 w 1289"/>
                  <a:gd name="T9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9" h="507">
                    <a:moveTo>
                      <a:pt x="1289" y="0"/>
                    </a:moveTo>
                    <a:cubicBezTo>
                      <a:pt x="0" y="365"/>
                      <a:pt x="0" y="365"/>
                      <a:pt x="0" y="365"/>
                    </a:cubicBezTo>
                    <a:cubicBezTo>
                      <a:pt x="1" y="365"/>
                      <a:pt x="1" y="365"/>
                      <a:pt x="1" y="365"/>
                    </a:cubicBezTo>
                    <a:cubicBezTo>
                      <a:pt x="334" y="453"/>
                      <a:pt x="788" y="507"/>
                      <a:pt x="1289" y="507"/>
                    </a:cubicBezTo>
                    <a:lnTo>
                      <a:pt x="1289" y="0"/>
                    </a:lnTo>
                    <a:close/>
                  </a:path>
                </a:pathLst>
              </a:custGeom>
              <a:solidFill>
                <a:srgbClr val="BA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Freeform 14">
                <a:extLst>
                  <a:ext uri="{FF2B5EF4-FFF2-40B4-BE49-F238E27FC236}">
                    <a16:creationId xmlns:a16="http://schemas.microsoft.com/office/drawing/2014/main" id="{C9D095DA-3989-4885-BA23-6613268BE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7618" y="7497272"/>
                <a:ext cx="3234171" cy="3919682"/>
              </a:xfrm>
              <a:custGeom>
                <a:avLst/>
                <a:gdLst>
                  <a:gd name="T0" fmla="*/ 1 w 1289"/>
                  <a:gd name="T1" fmla="*/ 0 h 1561"/>
                  <a:gd name="T2" fmla="*/ 0 w 1289"/>
                  <a:gd name="T3" fmla="*/ 0 h 1561"/>
                  <a:gd name="T4" fmla="*/ 0 w 1289"/>
                  <a:gd name="T5" fmla="*/ 709 h 1561"/>
                  <a:gd name="T6" fmla="*/ 0 w 1289"/>
                  <a:gd name="T7" fmla="*/ 709 h 1561"/>
                  <a:gd name="T8" fmla="*/ 0 w 1289"/>
                  <a:gd name="T9" fmla="*/ 1418 h 1561"/>
                  <a:gd name="T10" fmla="*/ 1 w 1289"/>
                  <a:gd name="T11" fmla="*/ 1418 h 1561"/>
                  <a:gd name="T12" fmla="*/ 1289 w 1289"/>
                  <a:gd name="T13" fmla="*/ 1561 h 1561"/>
                  <a:gd name="T14" fmla="*/ 1289 w 1289"/>
                  <a:gd name="T15" fmla="*/ 852 h 1561"/>
                  <a:gd name="T16" fmla="*/ 1289 w 1289"/>
                  <a:gd name="T17" fmla="*/ 851 h 1561"/>
                  <a:gd name="T18" fmla="*/ 1289 w 1289"/>
                  <a:gd name="T19" fmla="*/ 142 h 1561"/>
                  <a:gd name="T20" fmla="*/ 1 w 1289"/>
                  <a:gd name="T21" fmla="*/ 0 h 1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9" h="156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09"/>
                      <a:pt x="0" y="709"/>
                      <a:pt x="0" y="709"/>
                    </a:cubicBezTo>
                    <a:cubicBezTo>
                      <a:pt x="0" y="709"/>
                      <a:pt x="0" y="709"/>
                      <a:pt x="0" y="709"/>
                    </a:cubicBezTo>
                    <a:cubicBezTo>
                      <a:pt x="0" y="1418"/>
                      <a:pt x="0" y="1418"/>
                      <a:pt x="0" y="1418"/>
                    </a:cubicBezTo>
                    <a:cubicBezTo>
                      <a:pt x="1" y="1418"/>
                      <a:pt x="1" y="1418"/>
                      <a:pt x="1" y="1418"/>
                    </a:cubicBezTo>
                    <a:cubicBezTo>
                      <a:pt x="334" y="1506"/>
                      <a:pt x="788" y="1561"/>
                      <a:pt x="1289" y="1561"/>
                    </a:cubicBezTo>
                    <a:cubicBezTo>
                      <a:pt x="1289" y="852"/>
                      <a:pt x="1289" y="852"/>
                      <a:pt x="1289" y="852"/>
                    </a:cubicBezTo>
                    <a:cubicBezTo>
                      <a:pt x="1289" y="851"/>
                      <a:pt x="1289" y="851"/>
                      <a:pt x="1289" y="851"/>
                    </a:cubicBezTo>
                    <a:cubicBezTo>
                      <a:pt x="1289" y="142"/>
                      <a:pt x="1289" y="142"/>
                      <a:pt x="1289" y="142"/>
                    </a:cubicBezTo>
                    <a:cubicBezTo>
                      <a:pt x="788" y="142"/>
                      <a:pt x="334" y="88"/>
                      <a:pt x="1" y="0"/>
                    </a:cubicBezTo>
                    <a:close/>
                  </a:path>
                </a:pathLst>
              </a:custGeom>
              <a:solidFill>
                <a:srgbClr val="BADBDC">
                  <a:lumMod val="75000"/>
                </a:srgbClr>
              </a:solidFill>
              <a:ln>
                <a:noFill/>
              </a:ln>
              <a:effectLst>
                <a:innerShdw blurRad="952500" dist="406400">
                  <a:prstClr val="black">
                    <a:alpha val="15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4" name="Freeform 5">
              <a:extLst>
                <a:ext uri="{FF2B5EF4-FFF2-40B4-BE49-F238E27FC236}">
                  <a16:creationId xmlns:a16="http://schemas.microsoft.com/office/drawing/2014/main" id="{049F7F2C-628F-426D-942C-7234BD67FF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87" y="5647882"/>
              <a:ext cx="6784698" cy="3409644"/>
            </a:xfrm>
            <a:custGeom>
              <a:avLst/>
              <a:gdLst>
                <a:gd name="T0" fmla="*/ 4722 w 5489"/>
                <a:gd name="T1" fmla="*/ 0 h 2507"/>
                <a:gd name="T2" fmla="*/ 4157 w 5489"/>
                <a:gd name="T3" fmla="*/ 365 h 2507"/>
                <a:gd name="T4" fmla="*/ 4157 w 5489"/>
                <a:gd name="T5" fmla="*/ 365 h 2507"/>
                <a:gd name="T6" fmla="*/ 4157 w 5489"/>
                <a:gd name="T7" fmla="*/ 365 h 2507"/>
                <a:gd name="T8" fmla="*/ 2869 w 5489"/>
                <a:gd name="T9" fmla="*/ 508 h 2507"/>
                <a:gd name="T10" fmla="*/ 1581 w 5489"/>
                <a:gd name="T11" fmla="*/ 365 h 2507"/>
                <a:gd name="T12" fmla="*/ 1580 w 5489"/>
                <a:gd name="T13" fmla="*/ 365 h 2507"/>
                <a:gd name="T14" fmla="*/ 1580 w 5489"/>
                <a:gd name="T15" fmla="*/ 365 h 2507"/>
                <a:gd name="T16" fmla="*/ 1015 w 5489"/>
                <a:gd name="T17" fmla="*/ 0 h 2507"/>
                <a:gd name="T18" fmla="*/ 0 w 5489"/>
                <a:gd name="T19" fmla="*/ 0 h 2507"/>
                <a:gd name="T20" fmla="*/ 0 w 5489"/>
                <a:gd name="T21" fmla="*/ 2507 h 2507"/>
                <a:gd name="T22" fmla="*/ 5489 w 5489"/>
                <a:gd name="T23" fmla="*/ 2507 h 2507"/>
                <a:gd name="T24" fmla="*/ 5489 w 5489"/>
                <a:gd name="T25" fmla="*/ 0 h 2507"/>
                <a:gd name="T26" fmla="*/ 4722 w 5489"/>
                <a:gd name="T27" fmla="*/ 0 h 2507"/>
                <a:gd name="connsiteX0" fmla="*/ 8603 w 10000"/>
                <a:gd name="connsiteY0" fmla="*/ 94 h 10094"/>
                <a:gd name="connsiteX1" fmla="*/ 7573 w 10000"/>
                <a:gd name="connsiteY1" fmla="*/ 1550 h 10094"/>
                <a:gd name="connsiteX2" fmla="*/ 7573 w 10000"/>
                <a:gd name="connsiteY2" fmla="*/ 1550 h 10094"/>
                <a:gd name="connsiteX3" fmla="*/ 7573 w 10000"/>
                <a:gd name="connsiteY3" fmla="*/ 1550 h 10094"/>
                <a:gd name="connsiteX4" fmla="*/ 5227 w 10000"/>
                <a:gd name="connsiteY4" fmla="*/ 2120 h 10094"/>
                <a:gd name="connsiteX5" fmla="*/ 2880 w 10000"/>
                <a:gd name="connsiteY5" fmla="*/ 1550 h 10094"/>
                <a:gd name="connsiteX6" fmla="*/ 2878 w 10000"/>
                <a:gd name="connsiteY6" fmla="*/ 1550 h 10094"/>
                <a:gd name="connsiteX7" fmla="*/ 2878 w 10000"/>
                <a:gd name="connsiteY7" fmla="*/ 1550 h 10094"/>
                <a:gd name="connsiteX8" fmla="*/ 1849 w 10000"/>
                <a:gd name="connsiteY8" fmla="*/ 94 h 10094"/>
                <a:gd name="connsiteX9" fmla="*/ 0 w 10000"/>
                <a:gd name="connsiteY9" fmla="*/ 94 h 10094"/>
                <a:gd name="connsiteX10" fmla="*/ 0 w 10000"/>
                <a:gd name="connsiteY10" fmla="*/ 10094 h 10094"/>
                <a:gd name="connsiteX11" fmla="*/ 10000 w 10000"/>
                <a:gd name="connsiteY11" fmla="*/ 10094 h 10094"/>
                <a:gd name="connsiteX12" fmla="*/ 9207 w 10000"/>
                <a:gd name="connsiteY12" fmla="*/ 0 h 10094"/>
                <a:gd name="connsiteX13" fmla="*/ 8603 w 10000"/>
                <a:gd name="connsiteY13" fmla="*/ 94 h 10094"/>
                <a:gd name="connsiteX0" fmla="*/ 9251 w 9855"/>
                <a:gd name="connsiteY0" fmla="*/ 94 h 10834"/>
                <a:gd name="connsiteX1" fmla="*/ 8221 w 9855"/>
                <a:gd name="connsiteY1" fmla="*/ 1550 h 10834"/>
                <a:gd name="connsiteX2" fmla="*/ 8221 w 9855"/>
                <a:gd name="connsiteY2" fmla="*/ 1550 h 10834"/>
                <a:gd name="connsiteX3" fmla="*/ 8221 w 9855"/>
                <a:gd name="connsiteY3" fmla="*/ 1550 h 10834"/>
                <a:gd name="connsiteX4" fmla="*/ 5875 w 9855"/>
                <a:gd name="connsiteY4" fmla="*/ 2120 h 10834"/>
                <a:gd name="connsiteX5" fmla="*/ 3528 w 9855"/>
                <a:gd name="connsiteY5" fmla="*/ 1550 h 10834"/>
                <a:gd name="connsiteX6" fmla="*/ 3526 w 9855"/>
                <a:gd name="connsiteY6" fmla="*/ 1550 h 10834"/>
                <a:gd name="connsiteX7" fmla="*/ 3526 w 9855"/>
                <a:gd name="connsiteY7" fmla="*/ 1550 h 10834"/>
                <a:gd name="connsiteX8" fmla="*/ 2497 w 9855"/>
                <a:gd name="connsiteY8" fmla="*/ 94 h 10834"/>
                <a:gd name="connsiteX9" fmla="*/ 648 w 9855"/>
                <a:gd name="connsiteY9" fmla="*/ 94 h 10834"/>
                <a:gd name="connsiteX10" fmla="*/ 648 w 9855"/>
                <a:gd name="connsiteY10" fmla="*/ 10094 h 10834"/>
                <a:gd name="connsiteX11" fmla="*/ 9406 w 9855"/>
                <a:gd name="connsiteY11" fmla="*/ 10094 h 10834"/>
                <a:gd name="connsiteX12" fmla="*/ 9855 w 9855"/>
                <a:gd name="connsiteY12" fmla="*/ 0 h 10834"/>
                <a:gd name="connsiteX13" fmla="*/ 9251 w 9855"/>
                <a:gd name="connsiteY13" fmla="*/ 94 h 1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855" h="10834">
                  <a:moveTo>
                    <a:pt x="9251" y="94"/>
                  </a:moveTo>
                  <a:cubicBezTo>
                    <a:pt x="9251" y="664"/>
                    <a:pt x="8855" y="1183"/>
                    <a:pt x="8221" y="1550"/>
                  </a:cubicBezTo>
                  <a:lnTo>
                    <a:pt x="8221" y="1550"/>
                  </a:lnTo>
                  <a:lnTo>
                    <a:pt x="8221" y="1550"/>
                  </a:lnTo>
                  <a:cubicBezTo>
                    <a:pt x="7613" y="1901"/>
                    <a:pt x="6786" y="2120"/>
                    <a:pt x="5875" y="2120"/>
                  </a:cubicBezTo>
                  <a:cubicBezTo>
                    <a:pt x="4962" y="2120"/>
                    <a:pt x="4135" y="1901"/>
                    <a:pt x="3528" y="1550"/>
                  </a:cubicBezTo>
                  <a:lnTo>
                    <a:pt x="3526" y="1550"/>
                  </a:lnTo>
                  <a:lnTo>
                    <a:pt x="3526" y="1550"/>
                  </a:lnTo>
                  <a:cubicBezTo>
                    <a:pt x="2892" y="1183"/>
                    <a:pt x="2497" y="664"/>
                    <a:pt x="2497" y="94"/>
                  </a:cubicBezTo>
                  <a:lnTo>
                    <a:pt x="648" y="94"/>
                  </a:lnTo>
                  <a:cubicBezTo>
                    <a:pt x="648" y="3427"/>
                    <a:pt x="-812" y="8427"/>
                    <a:pt x="648" y="10094"/>
                  </a:cubicBezTo>
                  <a:cubicBezTo>
                    <a:pt x="2108" y="11761"/>
                    <a:pt x="6487" y="10094"/>
                    <a:pt x="9406" y="10094"/>
                  </a:cubicBezTo>
                  <a:cubicBezTo>
                    <a:pt x="9406" y="94"/>
                    <a:pt x="9855" y="0"/>
                    <a:pt x="9855" y="0"/>
                  </a:cubicBezTo>
                  <a:cubicBezTo>
                    <a:pt x="9389" y="0"/>
                    <a:pt x="9717" y="94"/>
                    <a:pt x="9251" y="9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228554"/>
              <a:endParaRPr lang="en-US" sz="90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grpSp>
          <p:nvGrpSpPr>
            <p:cNvPr id="65" name="Group 24">
              <a:extLst>
                <a:ext uri="{FF2B5EF4-FFF2-40B4-BE49-F238E27FC236}">
                  <a16:creationId xmlns:a16="http://schemas.microsoft.com/office/drawing/2014/main" id="{1893D450-A6C6-4975-8F15-F0E663E007EB}"/>
                </a:ext>
              </a:extLst>
            </p:cNvPr>
            <p:cNvGrpSpPr/>
            <p:nvPr/>
          </p:nvGrpSpPr>
          <p:grpSpPr>
            <a:xfrm>
              <a:off x="5140994" y="3653125"/>
              <a:ext cx="910634" cy="781742"/>
              <a:chOff x="9262860" y="9697805"/>
              <a:chExt cx="2424425" cy="2081268"/>
            </a:xfrm>
          </p:grpSpPr>
          <p:pic>
            <p:nvPicPr>
              <p:cNvPr id="66" name="Picture 25">
                <a:extLst>
                  <a:ext uri="{FF2B5EF4-FFF2-40B4-BE49-F238E27FC236}">
                    <a16:creationId xmlns:a16="http://schemas.microsoft.com/office/drawing/2014/main" id="{7A5CDC3D-C495-4F17-BBB9-8FEB873785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9262860" y="10431828"/>
                <a:ext cx="2424425" cy="1347245"/>
              </a:xfrm>
              <a:prstGeom prst="rect">
                <a:avLst/>
              </a:prstGeom>
            </p:spPr>
          </p:pic>
          <p:sp>
            <p:nvSpPr>
              <p:cNvPr id="67" name="Oval 26">
                <a:extLst>
                  <a:ext uri="{FF2B5EF4-FFF2-40B4-BE49-F238E27FC236}">
                    <a16:creationId xmlns:a16="http://schemas.microsoft.com/office/drawing/2014/main" id="{1B4DA14E-31D3-423C-881A-DFE53C07A88A}"/>
                  </a:ext>
                </a:extLst>
              </p:cNvPr>
              <p:cNvSpPr/>
              <p:nvPr/>
            </p:nvSpPr>
            <p:spPr>
              <a:xfrm>
                <a:off x="9588663" y="9697805"/>
                <a:ext cx="1727100" cy="17271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BCD4"/>
                  </a:gs>
                  <a:gs pos="100000">
                    <a:srgbClr val="3488C6"/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699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b</a:t>
                </a:r>
              </a:p>
            </p:txBody>
          </p:sp>
        </p:grpSp>
        <p:grpSp>
          <p:nvGrpSpPr>
            <p:cNvPr id="68" name="Group 65">
              <a:extLst>
                <a:ext uri="{FF2B5EF4-FFF2-40B4-BE49-F238E27FC236}">
                  <a16:creationId xmlns:a16="http://schemas.microsoft.com/office/drawing/2014/main" id="{45796A7B-66DB-4C46-ABDE-443F9BA08B7C}"/>
                </a:ext>
              </a:extLst>
            </p:cNvPr>
            <p:cNvGrpSpPr/>
            <p:nvPr/>
          </p:nvGrpSpPr>
          <p:grpSpPr>
            <a:xfrm>
              <a:off x="884153" y="3859648"/>
              <a:ext cx="1542410" cy="846028"/>
              <a:chOff x="2820571" y="7785598"/>
              <a:chExt cx="3085220" cy="1692276"/>
            </a:xfrm>
          </p:grpSpPr>
          <p:sp>
            <p:nvSpPr>
              <p:cNvPr id="69" name="TextBox 38">
                <a:extLst>
                  <a:ext uri="{FF2B5EF4-FFF2-40B4-BE49-F238E27FC236}">
                    <a16:creationId xmlns:a16="http://schemas.microsoft.com/office/drawing/2014/main" id="{360A035C-B2D6-444A-A6A5-8FD41FA4D22D}"/>
                  </a:ext>
                </a:extLst>
              </p:cNvPr>
              <p:cNvSpPr txBox="1"/>
              <p:nvPr/>
            </p:nvSpPr>
            <p:spPr>
              <a:xfrm>
                <a:off x="2820571" y="8123868"/>
                <a:ext cx="3085220" cy="10155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228554"/>
                <a:r>
                  <a:rPr lang="en-US" sz="2699" dirty="0">
                    <a:solidFill>
                      <a:srgbClr val="262626"/>
                    </a:solidFill>
                    <a:cs typeface="+mn-ea"/>
                    <a:sym typeface="+mn-lt"/>
                  </a:rPr>
                  <a:t>25,000</a:t>
                </a:r>
                <a:r>
                  <a:rPr lang="en-US" sz="2000" dirty="0">
                    <a:solidFill>
                      <a:srgbClr val="262626"/>
                    </a:solidFill>
                    <a:cs typeface="+mn-ea"/>
                    <a:sym typeface="+mn-lt"/>
                  </a:rPr>
                  <a:t>￥</a:t>
                </a:r>
                <a:endParaRPr lang="en-US" sz="2699" dirty="0">
                  <a:solidFill>
                    <a:srgbClr val="26262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TextBox 39">
                <a:extLst>
                  <a:ext uri="{FF2B5EF4-FFF2-40B4-BE49-F238E27FC236}">
                    <a16:creationId xmlns:a16="http://schemas.microsoft.com/office/drawing/2014/main" id="{5CD1B04B-5A0F-4F09-968A-572FDA59A83D}"/>
                  </a:ext>
                </a:extLst>
              </p:cNvPr>
              <p:cNvSpPr txBox="1"/>
              <p:nvPr/>
            </p:nvSpPr>
            <p:spPr>
              <a:xfrm>
                <a:off x="4448920" y="8923804"/>
                <a:ext cx="1456871" cy="5540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228554"/>
                <a:r>
                  <a:rPr lang="en-US" sz="1200">
                    <a:solidFill>
                      <a:srgbClr val="262626"/>
                    </a:solidFill>
                    <a:cs typeface="+mn-ea"/>
                    <a:sym typeface="+mn-lt"/>
                  </a:rPr>
                  <a:t>Per day</a:t>
                </a:r>
              </a:p>
            </p:txBody>
          </p:sp>
          <p:sp>
            <p:nvSpPr>
              <p:cNvPr id="71" name="Rectangle 40">
                <a:extLst>
                  <a:ext uri="{FF2B5EF4-FFF2-40B4-BE49-F238E27FC236}">
                    <a16:creationId xmlns:a16="http://schemas.microsoft.com/office/drawing/2014/main" id="{C8826129-7A2A-43E7-B725-4E54BB546F23}"/>
                  </a:ext>
                </a:extLst>
              </p:cNvPr>
              <p:cNvSpPr/>
              <p:nvPr/>
            </p:nvSpPr>
            <p:spPr>
              <a:xfrm>
                <a:off x="3398496" y="7785598"/>
                <a:ext cx="2507295" cy="5540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 defTabSz="228554"/>
                <a:r>
                  <a:rPr lang="en-US" sz="1200">
                    <a:solidFill>
                      <a:srgbClr val="262626"/>
                    </a:solidFill>
                    <a:cs typeface="+mn-ea"/>
                    <a:sym typeface="+mn-lt"/>
                  </a:rPr>
                  <a:t>Business Profit</a:t>
                </a:r>
              </a:p>
            </p:txBody>
          </p:sp>
        </p:grpSp>
        <p:grpSp>
          <p:nvGrpSpPr>
            <p:cNvPr id="72" name="Group 66">
              <a:extLst>
                <a:ext uri="{FF2B5EF4-FFF2-40B4-BE49-F238E27FC236}">
                  <a16:creationId xmlns:a16="http://schemas.microsoft.com/office/drawing/2014/main" id="{DEEA8B1E-4302-4A96-987D-2E7345550A1A}"/>
                </a:ext>
              </a:extLst>
            </p:cNvPr>
            <p:cNvGrpSpPr/>
            <p:nvPr/>
          </p:nvGrpSpPr>
          <p:grpSpPr>
            <a:xfrm>
              <a:off x="2316453" y="3347538"/>
              <a:ext cx="1542410" cy="846028"/>
              <a:chOff x="7494270" y="4672334"/>
              <a:chExt cx="3085219" cy="1692276"/>
            </a:xfrm>
          </p:grpSpPr>
          <p:sp>
            <p:nvSpPr>
              <p:cNvPr id="73" name="TextBox 44">
                <a:extLst>
                  <a:ext uri="{FF2B5EF4-FFF2-40B4-BE49-F238E27FC236}">
                    <a16:creationId xmlns:a16="http://schemas.microsoft.com/office/drawing/2014/main" id="{78AE11A7-48CE-4526-81FE-86EE04B05808}"/>
                  </a:ext>
                </a:extLst>
              </p:cNvPr>
              <p:cNvSpPr txBox="1"/>
              <p:nvPr/>
            </p:nvSpPr>
            <p:spPr>
              <a:xfrm>
                <a:off x="7494270" y="5010604"/>
                <a:ext cx="3085219" cy="10155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228554"/>
                <a:r>
                  <a:rPr lang="en-US" sz="2699" dirty="0">
                    <a:solidFill>
                      <a:srgbClr val="262626"/>
                    </a:solidFill>
                    <a:cs typeface="+mn-ea"/>
                    <a:sym typeface="+mn-lt"/>
                  </a:rPr>
                  <a:t>31,000</a:t>
                </a:r>
                <a:r>
                  <a:rPr lang="en-US" sz="2000" dirty="0">
                    <a:solidFill>
                      <a:srgbClr val="262626"/>
                    </a:solidFill>
                    <a:cs typeface="+mn-ea"/>
                    <a:sym typeface="+mn-lt"/>
                  </a:rPr>
                  <a:t>￥</a:t>
                </a:r>
                <a:endParaRPr lang="en-US" sz="2699" dirty="0">
                  <a:solidFill>
                    <a:srgbClr val="26262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TextBox 45">
                <a:extLst>
                  <a:ext uri="{FF2B5EF4-FFF2-40B4-BE49-F238E27FC236}">
                    <a16:creationId xmlns:a16="http://schemas.microsoft.com/office/drawing/2014/main" id="{30972200-CB7F-47A6-ADB4-FA2354D5B55F}"/>
                  </a:ext>
                </a:extLst>
              </p:cNvPr>
              <p:cNvSpPr txBox="1"/>
              <p:nvPr/>
            </p:nvSpPr>
            <p:spPr>
              <a:xfrm>
                <a:off x="9122619" y="5810540"/>
                <a:ext cx="1456870" cy="5540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228554"/>
                <a:r>
                  <a:rPr lang="en-US" sz="1200">
                    <a:solidFill>
                      <a:srgbClr val="262626"/>
                    </a:solidFill>
                    <a:cs typeface="+mn-ea"/>
                    <a:sym typeface="+mn-lt"/>
                  </a:rPr>
                  <a:t>Per day</a:t>
                </a:r>
              </a:p>
            </p:txBody>
          </p:sp>
          <p:sp>
            <p:nvSpPr>
              <p:cNvPr id="75" name="Rectangle 46">
                <a:extLst>
                  <a:ext uri="{FF2B5EF4-FFF2-40B4-BE49-F238E27FC236}">
                    <a16:creationId xmlns:a16="http://schemas.microsoft.com/office/drawing/2014/main" id="{2BEDF1A9-EBC2-4513-8708-6E22BBC9D78F}"/>
                  </a:ext>
                </a:extLst>
              </p:cNvPr>
              <p:cNvSpPr/>
              <p:nvPr/>
            </p:nvSpPr>
            <p:spPr>
              <a:xfrm>
                <a:off x="8072195" y="4672334"/>
                <a:ext cx="2507294" cy="5540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 defTabSz="228554"/>
                <a:r>
                  <a:rPr lang="en-US" sz="1200">
                    <a:solidFill>
                      <a:srgbClr val="262626"/>
                    </a:solidFill>
                    <a:cs typeface="+mn-ea"/>
                    <a:sym typeface="+mn-lt"/>
                  </a:rPr>
                  <a:t>Business Profit</a:t>
                </a:r>
              </a:p>
            </p:txBody>
          </p:sp>
        </p:grpSp>
        <p:grpSp>
          <p:nvGrpSpPr>
            <p:cNvPr id="76" name="Group 30">
              <a:extLst>
                <a:ext uri="{FF2B5EF4-FFF2-40B4-BE49-F238E27FC236}">
                  <a16:creationId xmlns:a16="http://schemas.microsoft.com/office/drawing/2014/main" id="{4BD04384-E437-4103-8ECE-154C16FE43C9}"/>
                </a:ext>
              </a:extLst>
            </p:cNvPr>
            <p:cNvGrpSpPr/>
            <p:nvPr/>
          </p:nvGrpSpPr>
          <p:grpSpPr>
            <a:xfrm>
              <a:off x="3076534" y="4583135"/>
              <a:ext cx="910634" cy="781742"/>
              <a:chOff x="9262860" y="9697805"/>
              <a:chExt cx="2424425" cy="2081268"/>
            </a:xfrm>
          </p:grpSpPr>
          <p:pic>
            <p:nvPicPr>
              <p:cNvPr id="77" name="Picture 31">
                <a:extLst>
                  <a:ext uri="{FF2B5EF4-FFF2-40B4-BE49-F238E27FC236}">
                    <a16:creationId xmlns:a16="http://schemas.microsoft.com/office/drawing/2014/main" id="{D10759F7-6F44-4222-98F4-9BB1DA91AC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9262860" y="10431828"/>
                <a:ext cx="2424425" cy="1347245"/>
              </a:xfrm>
              <a:prstGeom prst="rect">
                <a:avLst/>
              </a:prstGeom>
            </p:spPr>
          </p:pic>
          <p:sp>
            <p:nvSpPr>
              <p:cNvPr id="78" name="Oval 32">
                <a:extLst>
                  <a:ext uri="{FF2B5EF4-FFF2-40B4-BE49-F238E27FC236}">
                    <a16:creationId xmlns:a16="http://schemas.microsoft.com/office/drawing/2014/main" id="{7D70E601-5278-4FDB-A38A-0A1FA5FD626C}"/>
                  </a:ext>
                </a:extLst>
              </p:cNvPr>
              <p:cNvSpPr/>
              <p:nvPr/>
            </p:nvSpPr>
            <p:spPr>
              <a:xfrm>
                <a:off x="9588663" y="9697805"/>
                <a:ext cx="1727100" cy="1727100"/>
              </a:xfrm>
              <a:prstGeom prst="ellipse">
                <a:avLst/>
              </a:prstGeom>
              <a:solidFill>
                <a:srgbClr val="BADBD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699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e</a:t>
                </a:r>
              </a:p>
            </p:txBody>
          </p:sp>
        </p:grpSp>
        <p:grpSp>
          <p:nvGrpSpPr>
            <p:cNvPr id="79" name="Group 67">
              <a:extLst>
                <a:ext uri="{FF2B5EF4-FFF2-40B4-BE49-F238E27FC236}">
                  <a16:creationId xmlns:a16="http://schemas.microsoft.com/office/drawing/2014/main" id="{D83DF8F4-22C8-473B-BCB7-47088DC43C3A}"/>
                </a:ext>
              </a:extLst>
            </p:cNvPr>
            <p:cNvGrpSpPr/>
            <p:nvPr/>
          </p:nvGrpSpPr>
          <p:grpSpPr>
            <a:xfrm>
              <a:off x="3645330" y="2689246"/>
              <a:ext cx="1542410" cy="846028"/>
              <a:chOff x="9761220" y="984498"/>
              <a:chExt cx="3085219" cy="1692276"/>
            </a:xfrm>
          </p:grpSpPr>
          <p:sp>
            <p:nvSpPr>
              <p:cNvPr id="80" name="TextBox 53">
                <a:extLst>
                  <a:ext uri="{FF2B5EF4-FFF2-40B4-BE49-F238E27FC236}">
                    <a16:creationId xmlns:a16="http://schemas.microsoft.com/office/drawing/2014/main" id="{12721207-A34B-4E02-9C24-3BB90DB2E03B}"/>
                  </a:ext>
                </a:extLst>
              </p:cNvPr>
              <p:cNvSpPr txBox="1"/>
              <p:nvPr/>
            </p:nvSpPr>
            <p:spPr>
              <a:xfrm>
                <a:off x="9761220" y="1322768"/>
                <a:ext cx="3085219" cy="10155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228554"/>
                <a:r>
                  <a:rPr lang="en-US" sz="2699" dirty="0">
                    <a:solidFill>
                      <a:srgbClr val="262626"/>
                    </a:solidFill>
                    <a:cs typeface="+mn-ea"/>
                    <a:sym typeface="+mn-lt"/>
                  </a:rPr>
                  <a:t>46,000</a:t>
                </a:r>
                <a:r>
                  <a:rPr lang="en-US" sz="2000" dirty="0">
                    <a:solidFill>
                      <a:srgbClr val="262626"/>
                    </a:solidFill>
                    <a:cs typeface="+mn-ea"/>
                    <a:sym typeface="+mn-lt"/>
                  </a:rPr>
                  <a:t>￥</a:t>
                </a:r>
                <a:endParaRPr lang="en-US" sz="2699" dirty="0">
                  <a:solidFill>
                    <a:srgbClr val="26262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TextBox 54">
                <a:extLst>
                  <a:ext uri="{FF2B5EF4-FFF2-40B4-BE49-F238E27FC236}">
                    <a16:creationId xmlns:a16="http://schemas.microsoft.com/office/drawing/2014/main" id="{824AEDBC-2E74-4ED4-87E0-7BE75CC7AC31}"/>
                  </a:ext>
                </a:extLst>
              </p:cNvPr>
              <p:cNvSpPr txBox="1"/>
              <p:nvPr/>
            </p:nvSpPr>
            <p:spPr>
              <a:xfrm>
                <a:off x="11389569" y="2122704"/>
                <a:ext cx="1456870" cy="5540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defTabSz="228554"/>
                <a:r>
                  <a:rPr lang="en-US" sz="1200">
                    <a:solidFill>
                      <a:srgbClr val="262626"/>
                    </a:solidFill>
                    <a:cs typeface="+mn-ea"/>
                    <a:sym typeface="+mn-lt"/>
                  </a:rPr>
                  <a:t>Per day</a:t>
                </a:r>
              </a:p>
            </p:txBody>
          </p:sp>
          <p:sp>
            <p:nvSpPr>
              <p:cNvPr id="82" name="Rectangle 55">
                <a:extLst>
                  <a:ext uri="{FF2B5EF4-FFF2-40B4-BE49-F238E27FC236}">
                    <a16:creationId xmlns:a16="http://schemas.microsoft.com/office/drawing/2014/main" id="{92D04CCA-5389-4FF1-8B4F-26C23AB35D15}"/>
                  </a:ext>
                </a:extLst>
              </p:cNvPr>
              <p:cNvSpPr/>
              <p:nvPr/>
            </p:nvSpPr>
            <p:spPr>
              <a:xfrm>
                <a:off x="10339145" y="984498"/>
                <a:ext cx="2507294" cy="5540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 defTabSz="228554"/>
                <a:r>
                  <a:rPr lang="en-US" sz="1200">
                    <a:solidFill>
                      <a:srgbClr val="262626"/>
                    </a:solidFill>
                    <a:cs typeface="+mn-ea"/>
                    <a:sym typeface="+mn-lt"/>
                  </a:rPr>
                  <a:t>Business Profit</a:t>
                </a:r>
              </a:p>
            </p:txBody>
          </p:sp>
        </p:grpSp>
        <p:grpSp>
          <p:nvGrpSpPr>
            <p:cNvPr id="83" name="Group 27">
              <a:extLst>
                <a:ext uri="{FF2B5EF4-FFF2-40B4-BE49-F238E27FC236}">
                  <a16:creationId xmlns:a16="http://schemas.microsoft.com/office/drawing/2014/main" id="{77FB2109-BCC9-4FD9-A0B5-DFF282A0BA73}"/>
                </a:ext>
              </a:extLst>
            </p:cNvPr>
            <p:cNvGrpSpPr/>
            <p:nvPr/>
          </p:nvGrpSpPr>
          <p:grpSpPr>
            <a:xfrm>
              <a:off x="4190194" y="4347206"/>
              <a:ext cx="910634" cy="781742"/>
              <a:chOff x="9262860" y="9697805"/>
              <a:chExt cx="2424425" cy="2081268"/>
            </a:xfrm>
          </p:grpSpPr>
          <p:pic>
            <p:nvPicPr>
              <p:cNvPr id="84" name="Picture 28">
                <a:extLst>
                  <a:ext uri="{FF2B5EF4-FFF2-40B4-BE49-F238E27FC236}">
                    <a16:creationId xmlns:a16="http://schemas.microsoft.com/office/drawing/2014/main" id="{F434E811-7E28-457C-84E2-EAD30CE061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9262860" y="10431828"/>
                <a:ext cx="2424425" cy="1347245"/>
              </a:xfrm>
              <a:prstGeom prst="rect">
                <a:avLst/>
              </a:prstGeom>
            </p:spPr>
          </p:pic>
          <p:sp>
            <p:nvSpPr>
              <p:cNvPr id="85" name="Oval 29">
                <a:extLst>
                  <a:ext uri="{FF2B5EF4-FFF2-40B4-BE49-F238E27FC236}">
                    <a16:creationId xmlns:a16="http://schemas.microsoft.com/office/drawing/2014/main" id="{59F50C2F-31AB-4232-B3D0-9F0668E21DFC}"/>
                  </a:ext>
                </a:extLst>
              </p:cNvPr>
              <p:cNvSpPr/>
              <p:nvPr/>
            </p:nvSpPr>
            <p:spPr>
              <a:xfrm>
                <a:off x="9588663" y="9697805"/>
                <a:ext cx="1727100" cy="1727100"/>
              </a:xfrm>
              <a:prstGeom prst="ellipse">
                <a:avLst/>
              </a:prstGeom>
              <a:solidFill>
                <a:srgbClr val="9BDDD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285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699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d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CCE407D-B6FD-40EF-ABB0-F36AA9D603E2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92" name="Rounded Rectangle 7">
              <a:extLst>
                <a:ext uri="{FF2B5EF4-FFF2-40B4-BE49-F238E27FC236}">
                  <a16:creationId xmlns:a16="http://schemas.microsoft.com/office/drawing/2014/main" id="{A25CACC2-BBDA-4271-A7EF-BCA6017F73D5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Title 3">
              <a:extLst>
                <a:ext uri="{FF2B5EF4-FFF2-40B4-BE49-F238E27FC236}">
                  <a16:creationId xmlns:a16="http://schemas.microsoft.com/office/drawing/2014/main" id="{86312CC4-F3EE-453C-B982-A1D2F870F597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01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0D6EA1E4-C7A9-43AA-BBB3-48969275252B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价格策略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6D9D3ABA-2F51-4781-ABEC-413B14EFF88F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93" name="图形 26">
            <a:extLst>
              <a:ext uri="{FF2B5EF4-FFF2-40B4-BE49-F238E27FC236}">
                <a16:creationId xmlns:a16="http://schemas.microsoft.com/office/drawing/2014/main" id="{D238C4FE-DCE9-44B9-A20D-666679DD2EA7}"/>
              </a:ext>
            </a:extLst>
          </p:cNvPr>
          <p:cNvSpPr/>
          <p:nvPr/>
        </p:nvSpPr>
        <p:spPr>
          <a:xfrm>
            <a:off x="6964585" y="1665935"/>
            <a:ext cx="4446338" cy="4190152"/>
          </a:xfrm>
          <a:custGeom>
            <a:avLst/>
            <a:gdLst>
              <a:gd name="connsiteX0" fmla="*/ 460603 w 1398591"/>
              <a:gd name="connsiteY0" fmla="*/ 81882 h 1318008"/>
              <a:gd name="connsiteX1" fmla="*/ 462002 w 1398591"/>
              <a:gd name="connsiteY1" fmla="*/ 81889 h 1318008"/>
              <a:gd name="connsiteX2" fmla="*/ 461995 w 1398591"/>
              <a:gd name="connsiteY2" fmla="*/ 81889 h 1318008"/>
              <a:gd name="connsiteX3" fmla="*/ 460603 w 1398591"/>
              <a:gd name="connsiteY3" fmla="*/ 81882 h 1318008"/>
              <a:gd name="connsiteX4" fmla="*/ 459191 w 1398591"/>
              <a:gd name="connsiteY4" fmla="*/ 81889 h 1318008"/>
              <a:gd name="connsiteX5" fmla="*/ 460603 w 1398591"/>
              <a:gd name="connsiteY5" fmla="*/ 81882 h 1318008"/>
              <a:gd name="connsiteX6" fmla="*/ 777554 w 1398591"/>
              <a:gd name="connsiteY6" fmla="*/ 105069 h 1318008"/>
              <a:gd name="connsiteX7" fmla="*/ 777575 w 1398591"/>
              <a:gd name="connsiteY7" fmla="*/ 105069 h 1318008"/>
              <a:gd name="connsiteX8" fmla="*/ 777540 w 1398591"/>
              <a:gd name="connsiteY8" fmla="*/ 105069 h 1318008"/>
              <a:gd name="connsiteX9" fmla="*/ 777554 w 1398591"/>
              <a:gd name="connsiteY9" fmla="*/ 105069 h 1318008"/>
              <a:gd name="connsiteX10" fmla="*/ 826558 w 1398591"/>
              <a:gd name="connsiteY10" fmla="*/ 229842 h 1318008"/>
              <a:gd name="connsiteX11" fmla="*/ 826558 w 1398591"/>
              <a:gd name="connsiteY11" fmla="*/ 229842 h 1318008"/>
              <a:gd name="connsiteX12" fmla="*/ 826509 w 1398591"/>
              <a:gd name="connsiteY12" fmla="*/ 229842 h 1318008"/>
              <a:gd name="connsiteX13" fmla="*/ 826466 w 1398591"/>
              <a:gd name="connsiteY13" fmla="*/ 229842 h 1318008"/>
              <a:gd name="connsiteX14" fmla="*/ 939349 w 1398591"/>
              <a:gd name="connsiteY14" fmla="*/ 268783 h 1318008"/>
              <a:gd name="connsiteX15" fmla="*/ 940031 w 1398591"/>
              <a:gd name="connsiteY15" fmla="*/ 268790 h 1318008"/>
              <a:gd name="connsiteX16" fmla="*/ 940031 w 1398591"/>
              <a:gd name="connsiteY16" fmla="*/ 268790 h 1318008"/>
              <a:gd name="connsiteX17" fmla="*/ 939349 w 1398591"/>
              <a:gd name="connsiteY17" fmla="*/ 268783 h 1318008"/>
              <a:gd name="connsiteX18" fmla="*/ 938640 w 1398591"/>
              <a:gd name="connsiteY18" fmla="*/ 268790 h 1318008"/>
              <a:gd name="connsiteX19" fmla="*/ 939349 w 1398591"/>
              <a:gd name="connsiteY19" fmla="*/ 268783 h 1318008"/>
              <a:gd name="connsiteX20" fmla="*/ 267652 w 1398591"/>
              <a:gd name="connsiteY20" fmla="*/ 285492 h 1318008"/>
              <a:gd name="connsiteX21" fmla="*/ 267659 w 1398591"/>
              <a:gd name="connsiteY21" fmla="*/ 285492 h 1318008"/>
              <a:gd name="connsiteX22" fmla="*/ 267638 w 1398591"/>
              <a:gd name="connsiteY22" fmla="*/ 285492 h 1318008"/>
              <a:gd name="connsiteX23" fmla="*/ 267652 w 1398591"/>
              <a:gd name="connsiteY23" fmla="*/ 285492 h 1318008"/>
              <a:gd name="connsiteX24" fmla="*/ 819953 w 1398591"/>
              <a:gd name="connsiteY24" fmla="*/ 499735 h 1318008"/>
              <a:gd name="connsiteX25" fmla="*/ 821597 w 1398591"/>
              <a:gd name="connsiteY25" fmla="*/ 499756 h 1318008"/>
              <a:gd name="connsiteX26" fmla="*/ 821597 w 1398591"/>
              <a:gd name="connsiteY26" fmla="*/ 499756 h 1318008"/>
              <a:gd name="connsiteX27" fmla="*/ 819953 w 1398591"/>
              <a:gd name="connsiteY27" fmla="*/ 499735 h 1318008"/>
              <a:gd name="connsiteX28" fmla="*/ 818252 w 1398591"/>
              <a:gd name="connsiteY28" fmla="*/ 499756 h 1318008"/>
              <a:gd name="connsiteX29" fmla="*/ 819953 w 1398591"/>
              <a:gd name="connsiteY29" fmla="*/ 499735 h 1318008"/>
              <a:gd name="connsiteX30" fmla="*/ 751970 w 1398591"/>
              <a:gd name="connsiteY30" fmla="*/ 616953 h 1318008"/>
              <a:gd name="connsiteX31" fmla="*/ 751886 w 1398591"/>
              <a:gd name="connsiteY31" fmla="*/ 616953 h 1318008"/>
              <a:gd name="connsiteX32" fmla="*/ 751794 w 1398591"/>
              <a:gd name="connsiteY32" fmla="*/ 616953 h 1318008"/>
              <a:gd name="connsiteX33" fmla="*/ 847610 w 1398591"/>
              <a:gd name="connsiteY33" fmla="*/ 610601 h 1318008"/>
              <a:gd name="connsiteX34" fmla="*/ 864326 w 1398591"/>
              <a:gd name="connsiteY34" fmla="*/ 610840 h 1318008"/>
              <a:gd name="connsiteX35" fmla="*/ 871219 w 1398591"/>
              <a:gd name="connsiteY35" fmla="*/ 640092 h 1318008"/>
              <a:gd name="connsiteX36" fmla="*/ 872449 w 1398591"/>
              <a:gd name="connsiteY36" fmla="*/ 640605 h 1318008"/>
              <a:gd name="connsiteX37" fmla="*/ 872582 w 1398591"/>
              <a:gd name="connsiteY37" fmla="*/ 640598 h 1318008"/>
              <a:gd name="connsiteX38" fmla="*/ 898630 w 1398591"/>
              <a:gd name="connsiteY38" fmla="*/ 639719 h 1318008"/>
              <a:gd name="connsiteX39" fmla="*/ 900914 w 1398591"/>
              <a:gd name="connsiteY39" fmla="*/ 694288 h 1318008"/>
              <a:gd name="connsiteX40" fmla="*/ 892531 w 1398591"/>
              <a:gd name="connsiteY40" fmla="*/ 705615 h 1318008"/>
              <a:gd name="connsiteX41" fmla="*/ 891575 w 1398591"/>
              <a:gd name="connsiteY41" fmla="*/ 705489 h 1318008"/>
              <a:gd name="connsiteX42" fmla="*/ 884647 w 1398591"/>
              <a:gd name="connsiteY42" fmla="*/ 702516 h 1318008"/>
              <a:gd name="connsiteX43" fmla="*/ 864783 w 1398591"/>
              <a:gd name="connsiteY43" fmla="*/ 689271 h 1318008"/>
              <a:gd name="connsiteX44" fmla="*/ 854959 w 1398591"/>
              <a:gd name="connsiteY44" fmla="*/ 685196 h 1318008"/>
              <a:gd name="connsiteX45" fmla="*/ 847209 w 1398591"/>
              <a:gd name="connsiteY45" fmla="*/ 683411 h 1318008"/>
              <a:gd name="connsiteX46" fmla="*/ 785396 w 1398591"/>
              <a:gd name="connsiteY46" fmla="*/ 672000 h 1318008"/>
              <a:gd name="connsiteX47" fmla="*/ 766136 w 1398591"/>
              <a:gd name="connsiteY47" fmla="*/ 669245 h 1318008"/>
              <a:gd name="connsiteX48" fmla="*/ 759067 w 1398591"/>
              <a:gd name="connsiteY48" fmla="*/ 642235 h 1318008"/>
              <a:gd name="connsiteX49" fmla="*/ 734888 w 1398591"/>
              <a:gd name="connsiteY49" fmla="*/ 620066 h 1318008"/>
              <a:gd name="connsiteX50" fmla="*/ 734888 w 1398591"/>
              <a:gd name="connsiteY50" fmla="*/ 620066 h 1318008"/>
              <a:gd name="connsiteX51" fmla="*/ 734909 w 1398591"/>
              <a:gd name="connsiteY51" fmla="*/ 620066 h 1318008"/>
              <a:gd name="connsiteX52" fmla="*/ 751577 w 1398591"/>
              <a:gd name="connsiteY52" fmla="*/ 620740 h 1318008"/>
              <a:gd name="connsiteX53" fmla="*/ 763627 w 1398591"/>
              <a:gd name="connsiteY53" fmla="*/ 619743 h 1318008"/>
              <a:gd name="connsiteX54" fmla="*/ 773289 w 1398591"/>
              <a:gd name="connsiteY54" fmla="*/ 611051 h 1318008"/>
              <a:gd name="connsiteX55" fmla="*/ 843274 w 1398591"/>
              <a:gd name="connsiteY55" fmla="*/ 610608 h 1318008"/>
              <a:gd name="connsiteX56" fmla="*/ 843422 w 1398591"/>
              <a:gd name="connsiteY56" fmla="*/ 610608 h 1318008"/>
              <a:gd name="connsiteX57" fmla="*/ 847610 w 1398591"/>
              <a:gd name="connsiteY57" fmla="*/ 610601 h 1318008"/>
              <a:gd name="connsiteX58" fmla="*/ 620031 w 1398591"/>
              <a:gd name="connsiteY58" fmla="*/ 870903 h 1318008"/>
              <a:gd name="connsiteX59" fmla="*/ 628449 w 1398591"/>
              <a:gd name="connsiteY59" fmla="*/ 881267 h 1318008"/>
              <a:gd name="connsiteX60" fmla="*/ 596639 w 1398591"/>
              <a:gd name="connsiteY60" fmla="*/ 964779 h 1318008"/>
              <a:gd name="connsiteX61" fmla="*/ 579508 w 1398591"/>
              <a:gd name="connsiteY61" fmla="*/ 871353 h 1318008"/>
              <a:gd name="connsiteX62" fmla="*/ 579508 w 1398591"/>
              <a:gd name="connsiteY62" fmla="*/ 871353 h 1318008"/>
              <a:gd name="connsiteX63" fmla="*/ 619904 w 1398591"/>
              <a:gd name="connsiteY63" fmla="*/ 870903 h 1318008"/>
              <a:gd name="connsiteX64" fmla="*/ 620031 w 1398591"/>
              <a:gd name="connsiteY64" fmla="*/ 870903 h 1318008"/>
              <a:gd name="connsiteX65" fmla="*/ 879335 w 1398591"/>
              <a:gd name="connsiteY65" fmla="*/ 880347 h 1318008"/>
              <a:gd name="connsiteX66" fmla="*/ 894386 w 1398591"/>
              <a:gd name="connsiteY66" fmla="*/ 881295 h 1318008"/>
              <a:gd name="connsiteX67" fmla="*/ 894365 w 1398591"/>
              <a:gd name="connsiteY67" fmla="*/ 881295 h 1318008"/>
              <a:gd name="connsiteX68" fmla="*/ 870327 w 1398591"/>
              <a:gd name="connsiteY68" fmla="*/ 1006292 h 1318008"/>
              <a:gd name="connsiteX69" fmla="*/ 870327 w 1398591"/>
              <a:gd name="connsiteY69" fmla="*/ 1006292 h 1318008"/>
              <a:gd name="connsiteX70" fmla="*/ 853547 w 1398591"/>
              <a:gd name="connsiteY70" fmla="*/ 984671 h 1318008"/>
              <a:gd name="connsiteX71" fmla="*/ 879335 w 1398591"/>
              <a:gd name="connsiteY71" fmla="*/ 880347 h 1318008"/>
              <a:gd name="connsiteX72" fmla="*/ 723133 w 1398591"/>
              <a:gd name="connsiteY72" fmla="*/ 1022636 h 1318008"/>
              <a:gd name="connsiteX73" fmla="*/ 721580 w 1398591"/>
              <a:gd name="connsiteY73" fmla="*/ 1029318 h 1318008"/>
              <a:gd name="connsiteX74" fmla="*/ 721221 w 1398591"/>
              <a:gd name="connsiteY74" fmla="*/ 1026213 h 1318008"/>
              <a:gd name="connsiteX75" fmla="*/ 723133 w 1398591"/>
              <a:gd name="connsiteY75" fmla="*/ 1022636 h 1318008"/>
              <a:gd name="connsiteX76" fmla="*/ 723294 w 1398591"/>
              <a:gd name="connsiteY76" fmla="*/ 1044138 h 1318008"/>
              <a:gd name="connsiteX77" fmla="*/ 727988 w 1398591"/>
              <a:gd name="connsiteY77" fmla="*/ 1048052 h 1318008"/>
              <a:gd name="connsiteX78" fmla="*/ 725072 w 1398591"/>
              <a:gd name="connsiteY78" fmla="*/ 1059533 h 1318008"/>
              <a:gd name="connsiteX79" fmla="*/ 723294 w 1398591"/>
              <a:gd name="connsiteY79" fmla="*/ 1044138 h 1318008"/>
              <a:gd name="connsiteX80" fmla="*/ 324237 w 1398591"/>
              <a:gd name="connsiteY80" fmla="*/ 920623 h 1318008"/>
              <a:gd name="connsiteX81" fmla="*/ 345191 w 1398591"/>
              <a:gd name="connsiteY81" fmla="*/ 947788 h 1318008"/>
              <a:gd name="connsiteX82" fmla="*/ 348149 w 1398591"/>
              <a:gd name="connsiteY82" fmla="*/ 957197 h 1318008"/>
              <a:gd name="connsiteX83" fmla="*/ 298126 w 1398591"/>
              <a:gd name="connsiteY83" fmla="*/ 1134346 h 1318008"/>
              <a:gd name="connsiteX84" fmla="*/ 298126 w 1398591"/>
              <a:gd name="connsiteY84" fmla="*/ 1134346 h 1318008"/>
              <a:gd name="connsiteX85" fmla="*/ 324216 w 1398591"/>
              <a:gd name="connsiteY85" fmla="*/ 920623 h 1318008"/>
              <a:gd name="connsiteX86" fmla="*/ 800988 w 1398591"/>
              <a:gd name="connsiteY86" fmla="*/ 1077669 h 1318008"/>
              <a:gd name="connsiteX87" fmla="*/ 804817 w 1398591"/>
              <a:gd name="connsiteY87" fmla="*/ 1081133 h 1318008"/>
              <a:gd name="connsiteX88" fmla="*/ 804817 w 1398591"/>
              <a:gd name="connsiteY88" fmla="*/ 1081133 h 1318008"/>
              <a:gd name="connsiteX89" fmla="*/ 781215 w 1398591"/>
              <a:gd name="connsiteY89" fmla="*/ 1169500 h 1318008"/>
              <a:gd name="connsiteX90" fmla="*/ 781215 w 1398591"/>
              <a:gd name="connsiteY90" fmla="*/ 1169500 h 1318008"/>
              <a:gd name="connsiteX91" fmla="*/ 778109 w 1398591"/>
              <a:gd name="connsiteY91" fmla="*/ 1165551 h 1318008"/>
              <a:gd name="connsiteX92" fmla="*/ 783463 w 1398591"/>
              <a:gd name="connsiteY92" fmla="*/ 1119189 h 1318008"/>
              <a:gd name="connsiteX93" fmla="*/ 800981 w 1398591"/>
              <a:gd name="connsiteY93" fmla="*/ 1077676 h 1318008"/>
              <a:gd name="connsiteX94" fmla="*/ 800988 w 1398591"/>
              <a:gd name="connsiteY94" fmla="*/ 1077669 h 1318008"/>
              <a:gd name="connsiteX95" fmla="*/ 861831 w 1398591"/>
              <a:gd name="connsiteY95" fmla="*/ 1145581 h 1318008"/>
              <a:gd name="connsiteX96" fmla="*/ 864881 w 1398591"/>
              <a:gd name="connsiteY96" fmla="*/ 1150704 h 1318008"/>
              <a:gd name="connsiteX97" fmla="*/ 856491 w 1398591"/>
              <a:gd name="connsiteY97" fmla="*/ 1173350 h 1318008"/>
              <a:gd name="connsiteX98" fmla="*/ 861831 w 1398591"/>
              <a:gd name="connsiteY98" fmla="*/ 1145581 h 1318008"/>
              <a:gd name="connsiteX99" fmla="*/ 561288 w 1398591"/>
              <a:gd name="connsiteY99" fmla="*/ 871556 h 1318008"/>
              <a:gd name="connsiteX100" fmla="*/ 584328 w 1398591"/>
              <a:gd name="connsiteY100" fmla="*/ 997101 h 1318008"/>
              <a:gd name="connsiteX101" fmla="*/ 550671 w 1398591"/>
              <a:gd name="connsiteY101" fmla="*/ 1085469 h 1318008"/>
              <a:gd name="connsiteX102" fmla="*/ 551584 w 1398591"/>
              <a:gd name="connsiteY102" fmla="*/ 1087246 h 1318008"/>
              <a:gd name="connsiteX103" fmla="*/ 587673 w 1398591"/>
              <a:gd name="connsiteY103" fmla="*/ 1110610 h 1318008"/>
              <a:gd name="connsiteX104" fmla="*/ 545513 w 1398591"/>
              <a:gd name="connsiteY104" fmla="*/ 1173639 h 1318008"/>
              <a:gd name="connsiteX105" fmla="*/ 539681 w 1398591"/>
              <a:gd name="connsiteY105" fmla="*/ 1180489 h 1318008"/>
              <a:gd name="connsiteX106" fmla="*/ 513661 w 1398591"/>
              <a:gd name="connsiteY106" fmla="*/ 1200094 h 1318008"/>
              <a:gd name="connsiteX107" fmla="*/ 485801 w 1398591"/>
              <a:gd name="connsiteY107" fmla="*/ 1155165 h 1318008"/>
              <a:gd name="connsiteX108" fmla="*/ 471017 w 1398591"/>
              <a:gd name="connsiteY108" fmla="*/ 1119323 h 1318008"/>
              <a:gd name="connsiteX109" fmla="*/ 464243 w 1398591"/>
              <a:gd name="connsiteY109" fmla="*/ 1092193 h 1318008"/>
              <a:gd name="connsiteX110" fmla="*/ 460245 w 1398591"/>
              <a:gd name="connsiteY110" fmla="*/ 1082629 h 1318008"/>
              <a:gd name="connsiteX111" fmla="*/ 475423 w 1398591"/>
              <a:gd name="connsiteY111" fmla="*/ 1065435 h 1318008"/>
              <a:gd name="connsiteX112" fmla="*/ 481402 w 1398591"/>
              <a:gd name="connsiteY112" fmla="*/ 872449 h 1318008"/>
              <a:gd name="connsiteX113" fmla="*/ 550298 w 1398591"/>
              <a:gd name="connsiteY113" fmla="*/ 871683 h 1318008"/>
              <a:gd name="connsiteX114" fmla="*/ 550320 w 1398591"/>
              <a:gd name="connsiteY114" fmla="*/ 871683 h 1318008"/>
              <a:gd name="connsiteX115" fmla="*/ 554669 w 1398591"/>
              <a:gd name="connsiteY115" fmla="*/ 872807 h 1318008"/>
              <a:gd name="connsiteX116" fmla="*/ 559201 w 1398591"/>
              <a:gd name="connsiteY116" fmla="*/ 871584 h 1318008"/>
              <a:gd name="connsiteX117" fmla="*/ 559180 w 1398591"/>
              <a:gd name="connsiteY117" fmla="*/ 871584 h 1318008"/>
              <a:gd name="connsiteX118" fmla="*/ 561288 w 1398591"/>
              <a:gd name="connsiteY118" fmla="*/ 871556 h 1318008"/>
              <a:gd name="connsiteX119" fmla="*/ 515004 w 1398591"/>
              <a:gd name="connsiteY119" fmla="*/ 1203874 h 1318008"/>
              <a:gd name="connsiteX120" fmla="*/ 514997 w 1398591"/>
              <a:gd name="connsiteY120" fmla="*/ 1203874 h 1318008"/>
              <a:gd name="connsiteX121" fmla="*/ 514997 w 1398591"/>
              <a:gd name="connsiteY121" fmla="*/ 1203874 h 1318008"/>
              <a:gd name="connsiteX122" fmla="*/ 357951 w 1398591"/>
              <a:gd name="connsiteY122" fmla="*/ 988346 h 1318008"/>
              <a:gd name="connsiteX123" fmla="*/ 387737 w 1398591"/>
              <a:gd name="connsiteY123" fmla="*/ 1083002 h 1318008"/>
              <a:gd name="connsiteX124" fmla="*/ 392719 w 1398591"/>
              <a:gd name="connsiteY124" fmla="*/ 1134851 h 1318008"/>
              <a:gd name="connsiteX125" fmla="*/ 380682 w 1398591"/>
              <a:gd name="connsiteY125" fmla="*/ 1165888 h 1318008"/>
              <a:gd name="connsiteX126" fmla="*/ 386620 w 1398591"/>
              <a:gd name="connsiteY126" fmla="*/ 1182668 h 1318008"/>
              <a:gd name="connsiteX127" fmla="*/ 297185 w 1398591"/>
              <a:gd name="connsiteY127" fmla="*/ 1203944 h 1318008"/>
              <a:gd name="connsiteX128" fmla="*/ 297185 w 1398591"/>
              <a:gd name="connsiteY128" fmla="*/ 1203944 h 1318008"/>
              <a:gd name="connsiteX129" fmla="*/ 357951 w 1398591"/>
              <a:gd name="connsiteY129" fmla="*/ 988346 h 1318008"/>
              <a:gd name="connsiteX130" fmla="*/ 624760 w 1398591"/>
              <a:gd name="connsiteY130" fmla="*/ 1206847 h 1318008"/>
              <a:gd name="connsiteX131" fmla="*/ 624774 w 1398591"/>
              <a:gd name="connsiteY131" fmla="*/ 1206847 h 1318008"/>
              <a:gd name="connsiteX132" fmla="*/ 624739 w 1398591"/>
              <a:gd name="connsiteY132" fmla="*/ 1206847 h 1318008"/>
              <a:gd name="connsiteX133" fmla="*/ 624760 w 1398591"/>
              <a:gd name="connsiteY133" fmla="*/ 1206847 h 1318008"/>
              <a:gd name="connsiteX134" fmla="*/ 710464 w 1398591"/>
              <a:gd name="connsiteY134" fmla="*/ 1046351 h 1318008"/>
              <a:gd name="connsiteX135" fmla="*/ 716092 w 1398591"/>
              <a:gd name="connsiteY135" fmla="*/ 1094961 h 1318008"/>
              <a:gd name="connsiteX136" fmla="*/ 710267 w 1398591"/>
              <a:gd name="connsiteY136" fmla="*/ 1117953 h 1318008"/>
              <a:gd name="connsiteX137" fmla="*/ 692019 w 1398591"/>
              <a:gd name="connsiteY137" fmla="*/ 1166148 h 1318008"/>
              <a:gd name="connsiteX138" fmla="*/ 674853 w 1398591"/>
              <a:gd name="connsiteY138" fmla="*/ 1177117 h 1318008"/>
              <a:gd name="connsiteX139" fmla="*/ 676483 w 1398591"/>
              <a:gd name="connsiteY139" fmla="*/ 1219017 h 1318008"/>
              <a:gd name="connsiteX140" fmla="*/ 676483 w 1398591"/>
              <a:gd name="connsiteY140" fmla="*/ 1219017 h 1318008"/>
              <a:gd name="connsiteX141" fmla="*/ 631442 w 1398591"/>
              <a:gd name="connsiteY141" fmla="*/ 1210051 h 1318008"/>
              <a:gd name="connsiteX142" fmla="*/ 631442 w 1398591"/>
              <a:gd name="connsiteY142" fmla="*/ 1210051 h 1318008"/>
              <a:gd name="connsiteX143" fmla="*/ 628659 w 1398591"/>
              <a:gd name="connsiteY143" fmla="*/ 1205996 h 1318008"/>
              <a:gd name="connsiteX144" fmla="*/ 649114 w 1398591"/>
              <a:gd name="connsiteY144" fmla="*/ 1139517 h 1318008"/>
              <a:gd name="connsiteX145" fmla="*/ 661172 w 1398591"/>
              <a:gd name="connsiteY145" fmla="*/ 1138646 h 1318008"/>
              <a:gd name="connsiteX146" fmla="*/ 710464 w 1398591"/>
              <a:gd name="connsiteY146" fmla="*/ 1046351 h 1318008"/>
              <a:gd name="connsiteX147" fmla="*/ 819784 w 1398591"/>
              <a:gd name="connsiteY147" fmla="*/ 1094666 h 1318008"/>
              <a:gd name="connsiteX148" fmla="*/ 845249 w 1398591"/>
              <a:gd name="connsiteY148" fmla="*/ 1117693 h 1318008"/>
              <a:gd name="connsiteX149" fmla="*/ 848010 w 1398591"/>
              <a:gd name="connsiteY149" fmla="*/ 1122344 h 1318008"/>
              <a:gd name="connsiteX150" fmla="*/ 828061 w 1398591"/>
              <a:gd name="connsiteY150" fmla="*/ 1226135 h 1318008"/>
              <a:gd name="connsiteX151" fmla="*/ 828061 w 1398591"/>
              <a:gd name="connsiteY151" fmla="*/ 1226135 h 1318008"/>
              <a:gd name="connsiteX152" fmla="*/ 827858 w 1398591"/>
              <a:gd name="connsiteY152" fmla="*/ 1226198 h 1318008"/>
              <a:gd name="connsiteX153" fmla="*/ 827696 w 1398591"/>
              <a:gd name="connsiteY153" fmla="*/ 1226064 h 1318008"/>
              <a:gd name="connsiteX154" fmla="*/ 795191 w 1398591"/>
              <a:gd name="connsiteY154" fmla="*/ 1186807 h 1318008"/>
              <a:gd name="connsiteX155" fmla="*/ 795170 w 1398591"/>
              <a:gd name="connsiteY155" fmla="*/ 1186807 h 1318008"/>
              <a:gd name="connsiteX156" fmla="*/ 819784 w 1398591"/>
              <a:gd name="connsiteY156" fmla="*/ 1094666 h 1318008"/>
              <a:gd name="connsiteX157" fmla="*/ 912458 w 1398591"/>
              <a:gd name="connsiteY157" fmla="*/ 882419 h 1318008"/>
              <a:gd name="connsiteX158" fmla="*/ 1152362 w 1398591"/>
              <a:gd name="connsiteY158" fmla="*/ 895068 h 1318008"/>
              <a:gd name="connsiteX159" fmla="*/ 1152334 w 1398591"/>
              <a:gd name="connsiteY159" fmla="*/ 895068 h 1318008"/>
              <a:gd name="connsiteX160" fmla="*/ 1313876 w 1398591"/>
              <a:gd name="connsiteY160" fmla="*/ 1265807 h 1318008"/>
              <a:gd name="connsiteX161" fmla="*/ 926659 w 1398591"/>
              <a:gd name="connsiteY161" fmla="*/ 1256813 h 1318008"/>
              <a:gd name="connsiteX162" fmla="*/ 926631 w 1398591"/>
              <a:gd name="connsiteY162" fmla="*/ 1256813 h 1318008"/>
              <a:gd name="connsiteX163" fmla="*/ 942301 w 1398591"/>
              <a:gd name="connsiteY163" fmla="*/ 1238164 h 1318008"/>
              <a:gd name="connsiteX164" fmla="*/ 959713 w 1398591"/>
              <a:gd name="connsiteY164" fmla="*/ 1247952 h 1318008"/>
              <a:gd name="connsiteX165" fmla="*/ 983294 w 1398591"/>
              <a:gd name="connsiteY165" fmla="*/ 1238656 h 1318008"/>
              <a:gd name="connsiteX166" fmla="*/ 1031434 w 1398591"/>
              <a:gd name="connsiteY166" fmla="*/ 1193742 h 1318008"/>
              <a:gd name="connsiteX167" fmla="*/ 1002554 w 1398591"/>
              <a:gd name="connsiteY167" fmla="*/ 1151737 h 1318008"/>
              <a:gd name="connsiteX168" fmla="*/ 904849 w 1398591"/>
              <a:gd name="connsiteY168" fmla="*/ 1067698 h 1318008"/>
              <a:gd name="connsiteX169" fmla="*/ 910758 w 1398591"/>
              <a:gd name="connsiteY169" fmla="*/ 1054593 h 1318008"/>
              <a:gd name="connsiteX170" fmla="*/ 885076 w 1398591"/>
              <a:gd name="connsiteY170" fmla="*/ 1024821 h 1318008"/>
              <a:gd name="connsiteX171" fmla="*/ 885055 w 1398591"/>
              <a:gd name="connsiteY171" fmla="*/ 1024821 h 1318008"/>
              <a:gd name="connsiteX172" fmla="*/ 912437 w 1398591"/>
              <a:gd name="connsiteY172" fmla="*/ 882419 h 1318008"/>
              <a:gd name="connsiteX173" fmla="*/ 1175381 w 1398591"/>
              <a:gd name="connsiteY173" fmla="*/ 895363 h 1318008"/>
              <a:gd name="connsiteX174" fmla="*/ 1374488 w 1398591"/>
              <a:gd name="connsiteY174" fmla="*/ 1289845 h 1318008"/>
              <a:gd name="connsiteX175" fmla="*/ 908355 w 1398591"/>
              <a:gd name="connsiteY175" fmla="*/ 1275602 h 1318008"/>
              <a:gd name="connsiteX176" fmla="*/ 908334 w 1398591"/>
              <a:gd name="connsiteY176" fmla="*/ 1275602 h 1318008"/>
              <a:gd name="connsiteX177" fmla="*/ 909648 w 1398591"/>
              <a:gd name="connsiteY177" fmla="*/ 1274379 h 1318008"/>
              <a:gd name="connsiteX178" fmla="*/ 909669 w 1398591"/>
              <a:gd name="connsiteY178" fmla="*/ 1274379 h 1318008"/>
              <a:gd name="connsiteX179" fmla="*/ 1327726 w 1398591"/>
              <a:gd name="connsiteY179" fmla="*/ 1284097 h 1318008"/>
              <a:gd name="connsiteX180" fmla="*/ 1328457 w 1398591"/>
              <a:gd name="connsiteY180" fmla="*/ 1284132 h 1318008"/>
              <a:gd name="connsiteX181" fmla="*/ 1335863 w 1398591"/>
              <a:gd name="connsiteY181" fmla="*/ 1279692 h 1318008"/>
              <a:gd name="connsiteX182" fmla="*/ 1336312 w 1398591"/>
              <a:gd name="connsiteY182" fmla="*/ 1271414 h 1318008"/>
              <a:gd name="connsiteX183" fmla="*/ 1172107 w 1398591"/>
              <a:gd name="connsiteY183" fmla="*/ 895384 h 1318008"/>
              <a:gd name="connsiteX184" fmla="*/ 1172086 w 1398591"/>
              <a:gd name="connsiteY184" fmla="*/ 895384 h 1318008"/>
              <a:gd name="connsiteX185" fmla="*/ 1175360 w 1398591"/>
              <a:gd name="connsiteY185" fmla="*/ 895363 h 1318008"/>
              <a:gd name="connsiteX186" fmla="*/ 904877 w 1398591"/>
              <a:gd name="connsiteY186" fmla="*/ 0 h 1318008"/>
              <a:gd name="connsiteX187" fmla="*/ 845530 w 1398591"/>
              <a:gd name="connsiteY187" fmla="*/ 16625 h 1318008"/>
              <a:gd name="connsiteX188" fmla="*/ 790174 w 1398591"/>
              <a:gd name="connsiteY188" fmla="*/ 74272 h 1318008"/>
              <a:gd name="connsiteX189" fmla="*/ 776184 w 1398591"/>
              <a:gd name="connsiteY189" fmla="*/ 97797 h 1318008"/>
              <a:gd name="connsiteX190" fmla="*/ 763241 w 1398591"/>
              <a:gd name="connsiteY190" fmla="*/ 99357 h 1318008"/>
              <a:gd name="connsiteX191" fmla="*/ 768426 w 1398591"/>
              <a:gd name="connsiteY191" fmla="*/ 108035 h 1318008"/>
              <a:gd name="connsiteX192" fmla="*/ 774448 w 1398591"/>
              <a:gd name="connsiteY192" fmla="*/ 110199 h 1318008"/>
              <a:gd name="connsiteX193" fmla="*/ 780814 w 1398591"/>
              <a:gd name="connsiteY193" fmla="*/ 109264 h 1318008"/>
              <a:gd name="connsiteX194" fmla="*/ 780997 w 1398591"/>
              <a:gd name="connsiteY194" fmla="*/ 109250 h 1318008"/>
              <a:gd name="connsiteX195" fmla="*/ 785585 w 1398591"/>
              <a:gd name="connsiteY195" fmla="*/ 114527 h 1318008"/>
              <a:gd name="connsiteX196" fmla="*/ 819784 w 1398591"/>
              <a:gd name="connsiteY196" fmla="*/ 193542 h 1318008"/>
              <a:gd name="connsiteX197" fmla="*/ 820803 w 1398591"/>
              <a:gd name="connsiteY197" fmla="*/ 231619 h 1318008"/>
              <a:gd name="connsiteX198" fmla="*/ 820831 w 1398591"/>
              <a:gd name="connsiteY198" fmla="*/ 231619 h 1318008"/>
              <a:gd name="connsiteX199" fmla="*/ 826375 w 1398591"/>
              <a:gd name="connsiteY199" fmla="*/ 233551 h 1318008"/>
              <a:gd name="connsiteX200" fmla="*/ 837238 w 1398591"/>
              <a:gd name="connsiteY200" fmla="*/ 232287 h 1318008"/>
              <a:gd name="connsiteX201" fmla="*/ 837259 w 1398591"/>
              <a:gd name="connsiteY201" fmla="*/ 232287 h 1318008"/>
              <a:gd name="connsiteX202" fmla="*/ 850076 w 1398591"/>
              <a:gd name="connsiteY202" fmla="*/ 246087 h 1318008"/>
              <a:gd name="connsiteX203" fmla="*/ 855880 w 1398591"/>
              <a:gd name="connsiteY203" fmla="*/ 245567 h 1318008"/>
              <a:gd name="connsiteX204" fmla="*/ 855901 w 1398591"/>
              <a:gd name="connsiteY204" fmla="*/ 245567 h 1318008"/>
              <a:gd name="connsiteX205" fmla="*/ 853407 w 1398591"/>
              <a:gd name="connsiteY205" fmla="*/ 258215 h 1318008"/>
              <a:gd name="connsiteX206" fmla="*/ 886572 w 1398591"/>
              <a:gd name="connsiteY206" fmla="*/ 285809 h 1318008"/>
              <a:gd name="connsiteX207" fmla="*/ 890676 w 1398591"/>
              <a:gd name="connsiteY207" fmla="*/ 286926 h 1318008"/>
              <a:gd name="connsiteX208" fmla="*/ 936700 w 1398591"/>
              <a:gd name="connsiteY208" fmla="*/ 272845 h 1318008"/>
              <a:gd name="connsiteX209" fmla="*/ 939771 w 1398591"/>
              <a:gd name="connsiteY209" fmla="*/ 272346 h 1318008"/>
              <a:gd name="connsiteX210" fmla="*/ 945800 w 1398591"/>
              <a:gd name="connsiteY210" fmla="*/ 275009 h 1318008"/>
              <a:gd name="connsiteX211" fmla="*/ 942308 w 1398591"/>
              <a:gd name="connsiteY211" fmla="*/ 289905 h 1318008"/>
              <a:gd name="connsiteX212" fmla="*/ 928100 w 1398591"/>
              <a:gd name="connsiteY212" fmla="*/ 497985 h 1318008"/>
              <a:gd name="connsiteX213" fmla="*/ 843471 w 1398591"/>
              <a:gd name="connsiteY213" fmla="*/ 506024 h 1318008"/>
              <a:gd name="connsiteX214" fmla="*/ 821084 w 1398591"/>
              <a:gd name="connsiteY214" fmla="*/ 496053 h 1318008"/>
              <a:gd name="connsiteX215" fmla="*/ 815765 w 1398591"/>
              <a:gd name="connsiteY215" fmla="*/ 496250 h 1318008"/>
              <a:gd name="connsiteX216" fmla="*/ 814830 w 1398591"/>
              <a:gd name="connsiteY216" fmla="*/ 496200 h 1318008"/>
              <a:gd name="connsiteX217" fmla="*/ 796856 w 1398591"/>
              <a:gd name="connsiteY217" fmla="*/ 514329 h 1318008"/>
              <a:gd name="connsiteX218" fmla="*/ 765756 w 1398591"/>
              <a:gd name="connsiteY218" fmla="*/ 501428 h 1318008"/>
              <a:gd name="connsiteX219" fmla="*/ 718699 w 1398591"/>
              <a:gd name="connsiteY219" fmla="*/ 383718 h 1318008"/>
              <a:gd name="connsiteX220" fmla="*/ 720673 w 1398591"/>
              <a:gd name="connsiteY220" fmla="*/ 348852 h 1318008"/>
              <a:gd name="connsiteX221" fmla="*/ 705678 w 1398591"/>
              <a:gd name="connsiteY221" fmla="*/ 325818 h 1318008"/>
              <a:gd name="connsiteX222" fmla="*/ 703549 w 1398591"/>
              <a:gd name="connsiteY222" fmla="*/ 290116 h 1318008"/>
              <a:gd name="connsiteX223" fmla="*/ 683783 w 1398591"/>
              <a:gd name="connsiteY223" fmla="*/ 278775 h 1318008"/>
              <a:gd name="connsiteX224" fmla="*/ 555624 w 1398591"/>
              <a:gd name="connsiteY224" fmla="*/ 244548 h 1318008"/>
              <a:gd name="connsiteX225" fmla="*/ 524433 w 1398591"/>
              <a:gd name="connsiteY225" fmla="*/ 105533 h 1318008"/>
              <a:gd name="connsiteX226" fmla="*/ 461172 w 1398591"/>
              <a:gd name="connsiteY226" fmla="*/ 78129 h 1318008"/>
              <a:gd name="connsiteX227" fmla="*/ 458130 w 1398591"/>
              <a:gd name="connsiteY227" fmla="*/ 78157 h 1318008"/>
              <a:gd name="connsiteX228" fmla="*/ 379277 w 1398591"/>
              <a:gd name="connsiteY228" fmla="*/ 130337 h 1318008"/>
              <a:gd name="connsiteX229" fmla="*/ 389058 w 1398591"/>
              <a:gd name="connsiteY229" fmla="*/ 210420 h 1318008"/>
              <a:gd name="connsiteX230" fmla="*/ 376010 w 1398591"/>
              <a:gd name="connsiteY230" fmla="*/ 225766 h 1318008"/>
              <a:gd name="connsiteX231" fmla="*/ 384357 w 1398591"/>
              <a:gd name="connsiteY231" fmla="*/ 248856 h 1318008"/>
              <a:gd name="connsiteX232" fmla="*/ 283047 w 1398591"/>
              <a:gd name="connsiteY232" fmla="*/ 270448 h 1318008"/>
              <a:gd name="connsiteX233" fmla="*/ 264539 w 1398591"/>
              <a:gd name="connsiteY233" fmla="*/ 283504 h 1318008"/>
              <a:gd name="connsiteX234" fmla="*/ 253598 w 1398591"/>
              <a:gd name="connsiteY234" fmla="*/ 333793 h 1318008"/>
              <a:gd name="connsiteX235" fmla="*/ 247183 w 1398591"/>
              <a:gd name="connsiteY235" fmla="*/ 350812 h 1318008"/>
              <a:gd name="connsiteX236" fmla="*/ 162554 w 1398591"/>
              <a:gd name="connsiteY236" fmla="*/ 483004 h 1318008"/>
              <a:gd name="connsiteX237" fmla="*/ 149850 w 1398591"/>
              <a:gd name="connsiteY237" fmla="*/ 558520 h 1318008"/>
              <a:gd name="connsiteX238" fmla="*/ 0 w 1398591"/>
              <a:gd name="connsiteY238" fmla="*/ 564935 h 1318008"/>
              <a:gd name="connsiteX239" fmla="*/ 32611 w 1398591"/>
              <a:gd name="connsiteY239" fmla="*/ 597524 h 1318008"/>
              <a:gd name="connsiteX240" fmla="*/ 252910 w 1398591"/>
              <a:gd name="connsiteY240" fmla="*/ 602513 h 1318008"/>
              <a:gd name="connsiteX241" fmla="*/ 233987 w 1398591"/>
              <a:gd name="connsiteY241" fmla="*/ 648805 h 1318008"/>
              <a:gd name="connsiteX242" fmla="*/ 231528 w 1398591"/>
              <a:gd name="connsiteY242" fmla="*/ 708166 h 1318008"/>
              <a:gd name="connsiteX243" fmla="*/ 206970 w 1398591"/>
              <a:gd name="connsiteY243" fmla="*/ 925254 h 1318008"/>
              <a:gd name="connsiteX244" fmla="*/ 221817 w 1398591"/>
              <a:gd name="connsiteY244" fmla="*/ 929821 h 1318008"/>
              <a:gd name="connsiteX245" fmla="*/ 292336 w 1398591"/>
              <a:gd name="connsiteY245" fmla="*/ 833268 h 1318008"/>
              <a:gd name="connsiteX246" fmla="*/ 315285 w 1398591"/>
              <a:gd name="connsiteY246" fmla="*/ 845551 h 1318008"/>
              <a:gd name="connsiteX247" fmla="*/ 315285 w 1398591"/>
              <a:gd name="connsiteY247" fmla="*/ 845551 h 1318008"/>
              <a:gd name="connsiteX248" fmla="*/ 270765 w 1398591"/>
              <a:gd name="connsiteY248" fmla="*/ 1210233 h 1318008"/>
              <a:gd name="connsiteX249" fmla="*/ 270765 w 1398591"/>
              <a:gd name="connsiteY249" fmla="*/ 1210233 h 1318008"/>
              <a:gd name="connsiteX250" fmla="*/ 85360 w 1398591"/>
              <a:gd name="connsiteY250" fmla="*/ 1254339 h 1318008"/>
              <a:gd name="connsiteX251" fmla="*/ 83055 w 1398591"/>
              <a:gd name="connsiteY251" fmla="*/ 1255527 h 1318008"/>
              <a:gd name="connsiteX252" fmla="*/ 81889 w 1398591"/>
              <a:gd name="connsiteY252" fmla="*/ 1278715 h 1318008"/>
              <a:gd name="connsiteX253" fmla="*/ 130218 w 1398591"/>
              <a:gd name="connsiteY253" fmla="*/ 1278125 h 1318008"/>
              <a:gd name="connsiteX254" fmla="*/ 135298 w 1398591"/>
              <a:gd name="connsiteY254" fmla="*/ 1263334 h 1318008"/>
              <a:gd name="connsiteX255" fmla="*/ 266696 w 1398591"/>
              <a:gd name="connsiteY255" fmla="*/ 1243546 h 1318008"/>
              <a:gd name="connsiteX256" fmla="*/ 266696 w 1398591"/>
              <a:gd name="connsiteY256" fmla="*/ 1243546 h 1318008"/>
              <a:gd name="connsiteX257" fmla="*/ 266092 w 1398591"/>
              <a:gd name="connsiteY257" fmla="*/ 1248494 h 1318008"/>
              <a:gd name="connsiteX258" fmla="*/ 266464 w 1398591"/>
              <a:gd name="connsiteY258" fmla="*/ 1252288 h 1318008"/>
              <a:gd name="connsiteX259" fmla="*/ 274917 w 1398591"/>
              <a:gd name="connsiteY259" fmla="*/ 1258506 h 1318008"/>
              <a:gd name="connsiteX260" fmla="*/ 283546 w 1398591"/>
              <a:gd name="connsiteY260" fmla="*/ 1252330 h 1318008"/>
              <a:gd name="connsiteX261" fmla="*/ 286877 w 1398591"/>
              <a:gd name="connsiteY261" fmla="*/ 1240511 h 1318008"/>
              <a:gd name="connsiteX262" fmla="*/ 286877 w 1398591"/>
              <a:gd name="connsiteY262" fmla="*/ 1240511 h 1318008"/>
              <a:gd name="connsiteX263" fmla="*/ 340364 w 1398591"/>
              <a:gd name="connsiteY263" fmla="*/ 1232458 h 1318008"/>
              <a:gd name="connsiteX264" fmla="*/ 269563 w 1398591"/>
              <a:gd name="connsiteY264" fmla="*/ 1289367 h 1318008"/>
              <a:gd name="connsiteX265" fmla="*/ 271411 w 1398591"/>
              <a:gd name="connsiteY265" fmla="*/ 1314818 h 1318008"/>
              <a:gd name="connsiteX266" fmla="*/ 273856 w 1398591"/>
              <a:gd name="connsiteY266" fmla="*/ 1318008 h 1318008"/>
              <a:gd name="connsiteX267" fmla="*/ 274517 w 1398591"/>
              <a:gd name="connsiteY267" fmla="*/ 1317973 h 1318008"/>
              <a:gd name="connsiteX268" fmla="*/ 302869 w 1398591"/>
              <a:gd name="connsiteY268" fmla="*/ 1314909 h 1318008"/>
              <a:gd name="connsiteX269" fmla="*/ 304738 w 1398591"/>
              <a:gd name="connsiteY269" fmla="*/ 1297483 h 1318008"/>
              <a:gd name="connsiteX270" fmla="*/ 403139 w 1398591"/>
              <a:gd name="connsiteY270" fmla="*/ 1240174 h 1318008"/>
              <a:gd name="connsiteX271" fmla="*/ 429468 w 1398591"/>
              <a:gd name="connsiteY271" fmla="*/ 1259040 h 1318008"/>
              <a:gd name="connsiteX272" fmla="*/ 376783 w 1398591"/>
              <a:gd name="connsiteY272" fmla="*/ 1265737 h 1318008"/>
              <a:gd name="connsiteX273" fmla="*/ 367613 w 1398591"/>
              <a:gd name="connsiteY273" fmla="*/ 1275658 h 1318008"/>
              <a:gd name="connsiteX274" fmla="*/ 430515 w 1398591"/>
              <a:gd name="connsiteY274" fmla="*/ 1308810 h 1318008"/>
              <a:gd name="connsiteX275" fmla="*/ 487361 w 1398591"/>
              <a:gd name="connsiteY275" fmla="*/ 1317158 h 1318008"/>
              <a:gd name="connsiteX276" fmla="*/ 491633 w 1398591"/>
              <a:gd name="connsiteY276" fmla="*/ 1317207 h 1318008"/>
              <a:gd name="connsiteX277" fmla="*/ 544487 w 1398591"/>
              <a:gd name="connsiteY277" fmla="*/ 1306604 h 1318008"/>
              <a:gd name="connsiteX278" fmla="*/ 544501 w 1398591"/>
              <a:gd name="connsiteY278" fmla="*/ 1306604 h 1318008"/>
              <a:gd name="connsiteX279" fmla="*/ 545865 w 1398591"/>
              <a:gd name="connsiteY279" fmla="*/ 1313230 h 1318008"/>
              <a:gd name="connsiteX280" fmla="*/ 546174 w 1398591"/>
              <a:gd name="connsiteY280" fmla="*/ 1313209 h 1318008"/>
              <a:gd name="connsiteX281" fmla="*/ 642108 w 1398591"/>
              <a:gd name="connsiteY281" fmla="*/ 1310897 h 1318008"/>
              <a:gd name="connsiteX282" fmla="*/ 643394 w 1398591"/>
              <a:gd name="connsiteY282" fmla="*/ 1262055 h 1318008"/>
              <a:gd name="connsiteX283" fmla="*/ 637984 w 1398591"/>
              <a:gd name="connsiteY283" fmla="*/ 1229669 h 1318008"/>
              <a:gd name="connsiteX284" fmla="*/ 637984 w 1398591"/>
              <a:gd name="connsiteY284" fmla="*/ 1229669 h 1318008"/>
              <a:gd name="connsiteX285" fmla="*/ 674951 w 1398591"/>
              <a:gd name="connsiteY285" fmla="*/ 1237026 h 1318008"/>
              <a:gd name="connsiteX286" fmla="*/ 674937 w 1398591"/>
              <a:gd name="connsiteY286" fmla="*/ 1237026 h 1318008"/>
              <a:gd name="connsiteX287" fmla="*/ 673785 w 1398591"/>
              <a:gd name="connsiteY287" fmla="*/ 1246941 h 1318008"/>
              <a:gd name="connsiteX288" fmla="*/ 731839 w 1398591"/>
              <a:gd name="connsiteY288" fmla="*/ 1268337 h 1318008"/>
              <a:gd name="connsiteX289" fmla="*/ 738380 w 1398591"/>
              <a:gd name="connsiteY289" fmla="*/ 1260172 h 1318008"/>
              <a:gd name="connsiteX290" fmla="*/ 797257 w 1398591"/>
              <a:gd name="connsiteY290" fmla="*/ 1287168 h 1318008"/>
              <a:gd name="connsiteX291" fmla="*/ 808078 w 1398591"/>
              <a:gd name="connsiteY291" fmla="*/ 1300125 h 1318008"/>
              <a:gd name="connsiteX292" fmla="*/ 837625 w 1398591"/>
              <a:gd name="connsiteY292" fmla="*/ 1301017 h 1318008"/>
              <a:gd name="connsiteX293" fmla="*/ 882286 w 1398591"/>
              <a:gd name="connsiteY293" fmla="*/ 1294391 h 1318008"/>
              <a:gd name="connsiteX294" fmla="*/ 885279 w 1398591"/>
              <a:gd name="connsiteY294" fmla="*/ 1292859 h 1318008"/>
              <a:gd name="connsiteX295" fmla="*/ 885301 w 1398591"/>
              <a:gd name="connsiteY295" fmla="*/ 1292859 h 1318008"/>
              <a:gd name="connsiteX296" fmla="*/ 1388457 w 1398591"/>
              <a:gd name="connsiteY296" fmla="*/ 1308248 h 1318008"/>
              <a:gd name="connsiteX297" fmla="*/ 1389202 w 1398591"/>
              <a:gd name="connsiteY297" fmla="*/ 1308262 h 1318008"/>
              <a:gd name="connsiteX298" fmla="*/ 1396320 w 1398591"/>
              <a:gd name="connsiteY298" fmla="*/ 1305262 h 1318008"/>
              <a:gd name="connsiteX299" fmla="*/ 1397395 w 1398591"/>
              <a:gd name="connsiteY299" fmla="*/ 1294799 h 1318008"/>
              <a:gd name="connsiteX300" fmla="*/ 1193967 w 1398591"/>
              <a:gd name="connsiteY300" fmla="*/ 892257 h 1318008"/>
              <a:gd name="connsiteX301" fmla="*/ 1193939 w 1398591"/>
              <a:gd name="connsiteY301" fmla="*/ 892257 h 1318008"/>
              <a:gd name="connsiteX302" fmla="*/ 1199209 w 1398591"/>
              <a:gd name="connsiteY302" fmla="*/ 888905 h 1318008"/>
              <a:gd name="connsiteX303" fmla="*/ 1258443 w 1398591"/>
              <a:gd name="connsiteY303" fmla="*/ 834976 h 1318008"/>
              <a:gd name="connsiteX304" fmla="*/ 1269187 w 1398591"/>
              <a:gd name="connsiteY304" fmla="*/ 820880 h 1318008"/>
              <a:gd name="connsiteX305" fmla="*/ 1306014 w 1398591"/>
              <a:gd name="connsiteY305" fmla="*/ 631709 h 1318008"/>
              <a:gd name="connsiteX306" fmla="*/ 1326812 w 1398591"/>
              <a:gd name="connsiteY306" fmla="*/ 559939 h 1318008"/>
              <a:gd name="connsiteX307" fmla="*/ 1322688 w 1398591"/>
              <a:gd name="connsiteY307" fmla="*/ 558871 h 1318008"/>
              <a:gd name="connsiteX308" fmla="*/ 1235080 w 1398591"/>
              <a:gd name="connsiteY308" fmla="*/ 571814 h 1318008"/>
              <a:gd name="connsiteX309" fmla="*/ 1225917 w 1398591"/>
              <a:gd name="connsiteY309" fmla="*/ 518643 h 1318008"/>
              <a:gd name="connsiteX310" fmla="*/ 1217063 w 1398591"/>
              <a:gd name="connsiteY310" fmla="*/ 379917 h 1318008"/>
              <a:gd name="connsiteX311" fmla="*/ 1193847 w 1398591"/>
              <a:gd name="connsiteY311" fmla="*/ 306643 h 1318008"/>
              <a:gd name="connsiteX312" fmla="*/ 1135828 w 1398591"/>
              <a:gd name="connsiteY312" fmla="*/ 234085 h 1318008"/>
              <a:gd name="connsiteX313" fmla="*/ 1074261 w 1398591"/>
              <a:gd name="connsiteY313" fmla="*/ 202627 h 1318008"/>
              <a:gd name="connsiteX314" fmla="*/ 1045093 w 1398591"/>
              <a:gd name="connsiteY314" fmla="*/ 173354 h 1318008"/>
              <a:gd name="connsiteX315" fmla="*/ 1038404 w 1398591"/>
              <a:gd name="connsiteY315" fmla="*/ 177872 h 1318008"/>
              <a:gd name="connsiteX316" fmla="*/ 1028061 w 1398591"/>
              <a:gd name="connsiteY316" fmla="*/ 168007 h 1318008"/>
              <a:gd name="connsiteX317" fmla="*/ 1020528 w 1398591"/>
              <a:gd name="connsiteY317" fmla="*/ 151958 h 1318008"/>
              <a:gd name="connsiteX318" fmla="*/ 1007943 w 1398591"/>
              <a:gd name="connsiteY318" fmla="*/ 70653 h 1318008"/>
              <a:gd name="connsiteX319" fmla="*/ 991080 w 1398591"/>
              <a:gd name="connsiteY319" fmla="*/ 38857 h 1318008"/>
              <a:gd name="connsiteX320" fmla="*/ 907427 w 1398591"/>
              <a:gd name="connsiteY320" fmla="*/ 169 h 1318008"/>
              <a:gd name="connsiteX321" fmla="*/ 904877 w 1398591"/>
              <a:gd name="connsiteY321" fmla="*/ 0 h 1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</a:cxnLst>
            <a:rect l="l" t="t" r="r" b="b"/>
            <a:pathLst>
              <a:path w="1398591" h="1318008">
                <a:moveTo>
                  <a:pt x="460603" y="81882"/>
                </a:moveTo>
                <a:cubicBezTo>
                  <a:pt x="461074" y="81882"/>
                  <a:pt x="461538" y="81882"/>
                  <a:pt x="462002" y="81889"/>
                </a:cubicBezTo>
                <a:lnTo>
                  <a:pt x="461995" y="81889"/>
                </a:lnTo>
                <a:cubicBezTo>
                  <a:pt x="461531" y="81882"/>
                  <a:pt x="461067" y="81882"/>
                  <a:pt x="460603" y="81882"/>
                </a:cubicBezTo>
                <a:cubicBezTo>
                  <a:pt x="460140" y="81882"/>
                  <a:pt x="459662" y="81882"/>
                  <a:pt x="459191" y="81889"/>
                </a:cubicBezTo>
                <a:cubicBezTo>
                  <a:pt x="459662" y="81882"/>
                  <a:pt x="460140" y="81882"/>
                  <a:pt x="460603" y="81882"/>
                </a:cubicBezTo>
                <a:close/>
                <a:moveTo>
                  <a:pt x="777554" y="105069"/>
                </a:moveTo>
                <a:cubicBezTo>
                  <a:pt x="777561" y="105069"/>
                  <a:pt x="777568" y="105069"/>
                  <a:pt x="777575" y="105069"/>
                </a:cubicBezTo>
                <a:lnTo>
                  <a:pt x="777540" y="105069"/>
                </a:lnTo>
                <a:cubicBezTo>
                  <a:pt x="777547" y="105069"/>
                  <a:pt x="777547" y="105069"/>
                  <a:pt x="777554" y="105069"/>
                </a:cubicBezTo>
                <a:close/>
                <a:moveTo>
                  <a:pt x="826558" y="229842"/>
                </a:moveTo>
                <a:lnTo>
                  <a:pt x="826558" y="229842"/>
                </a:lnTo>
                <a:cubicBezTo>
                  <a:pt x="826544" y="229842"/>
                  <a:pt x="826530" y="229842"/>
                  <a:pt x="826509" y="229842"/>
                </a:cubicBezTo>
                <a:cubicBezTo>
                  <a:pt x="826495" y="229842"/>
                  <a:pt x="826481" y="229842"/>
                  <a:pt x="826466" y="229842"/>
                </a:cubicBezTo>
                <a:close/>
                <a:moveTo>
                  <a:pt x="939349" y="268783"/>
                </a:moveTo>
                <a:cubicBezTo>
                  <a:pt x="939581" y="268783"/>
                  <a:pt x="939806" y="268783"/>
                  <a:pt x="940031" y="268790"/>
                </a:cubicBezTo>
                <a:lnTo>
                  <a:pt x="940031" y="268790"/>
                </a:lnTo>
                <a:cubicBezTo>
                  <a:pt x="939806" y="268783"/>
                  <a:pt x="939574" y="268783"/>
                  <a:pt x="939349" y="268783"/>
                </a:cubicBezTo>
                <a:cubicBezTo>
                  <a:pt x="939118" y="268783"/>
                  <a:pt x="938879" y="268783"/>
                  <a:pt x="938640" y="268790"/>
                </a:cubicBezTo>
                <a:cubicBezTo>
                  <a:pt x="938879" y="268783"/>
                  <a:pt x="939118" y="268783"/>
                  <a:pt x="939349" y="268783"/>
                </a:cubicBezTo>
                <a:close/>
                <a:moveTo>
                  <a:pt x="267652" y="285492"/>
                </a:moveTo>
                <a:cubicBezTo>
                  <a:pt x="267652" y="285492"/>
                  <a:pt x="267659" y="285492"/>
                  <a:pt x="267659" y="285492"/>
                </a:cubicBezTo>
                <a:lnTo>
                  <a:pt x="267638" y="285492"/>
                </a:lnTo>
                <a:cubicBezTo>
                  <a:pt x="267645" y="285492"/>
                  <a:pt x="267645" y="285492"/>
                  <a:pt x="267652" y="285492"/>
                </a:cubicBezTo>
                <a:close/>
                <a:moveTo>
                  <a:pt x="819953" y="499735"/>
                </a:moveTo>
                <a:cubicBezTo>
                  <a:pt x="820508" y="499735"/>
                  <a:pt x="821063" y="499742"/>
                  <a:pt x="821597" y="499756"/>
                </a:cubicBezTo>
                <a:lnTo>
                  <a:pt x="821597" y="499756"/>
                </a:lnTo>
                <a:cubicBezTo>
                  <a:pt x="821056" y="499742"/>
                  <a:pt x="820508" y="499735"/>
                  <a:pt x="819953" y="499735"/>
                </a:cubicBezTo>
                <a:cubicBezTo>
                  <a:pt x="819398" y="499735"/>
                  <a:pt x="818828" y="499742"/>
                  <a:pt x="818252" y="499756"/>
                </a:cubicBezTo>
                <a:cubicBezTo>
                  <a:pt x="818828" y="499742"/>
                  <a:pt x="819398" y="499735"/>
                  <a:pt x="819953" y="499735"/>
                </a:cubicBezTo>
                <a:close/>
                <a:moveTo>
                  <a:pt x="751970" y="616953"/>
                </a:moveTo>
                <a:cubicBezTo>
                  <a:pt x="751942" y="616953"/>
                  <a:pt x="751914" y="616953"/>
                  <a:pt x="751886" y="616953"/>
                </a:cubicBezTo>
                <a:cubicBezTo>
                  <a:pt x="751851" y="616953"/>
                  <a:pt x="751823" y="616953"/>
                  <a:pt x="751794" y="616953"/>
                </a:cubicBezTo>
                <a:close/>
                <a:moveTo>
                  <a:pt x="847610" y="610601"/>
                </a:moveTo>
                <a:cubicBezTo>
                  <a:pt x="856723" y="610601"/>
                  <a:pt x="862295" y="610678"/>
                  <a:pt x="864326" y="610840"/>
                </a:cubicBezTo>
                <a:cubicBezTo>
                  <a:pt x="863799" y="620733"/>
                  <a:pt x="866097" y="630486"/>
                  <a:pt x="871219" y="640092"/>
                </a:cubicBezTo>
                <a:cubicBezTo>
                  <a:pt x="871648" y="640429"/>
                  <a:pt x="872055" y="640605"/>
                  <a:pt x="872449" y="640605"/>
                </a:cubicBezTo>
                <a:cubicBezTo>
                  <a:pt x="872491" y="640605"/>
                  <a:pt x="872540" y="640605"/>
                  <a:pt x="872582" y="640598"/>
                </a:cubicBezTo>
                <a:lnTo>
                  <a:pt x="898630" y="639719"/>
                </a:lnTo>
                <a:lnTo>
                  <a:pt x="900914" y="694288"/>
                </a:lnTo>
                <a:cubicBezTo>
                  <a:pt x="898293" y="701842"/>
                  <a:pt x="895503" y="705615"/>
                  <a:pt x="892531" y="705615"/>
                </a:cubicBezTo>
                <a:cubicBezTo>
                  <a:pt x="892215" y="705615"/>
                  <a:pt x="891899" y="705573"/>
                  <a:pt x="891575" y="705489"/>
                </a:cubicBezTo>
                <a:cubicBezTo>
                  <a:pt x="889790" y="705243"/>
                  <a:pt x="887479" y="704252"/>
                  <a:pt x="884647" y="702516"/>
                </a:cubicBezTo>
                <a:lnTo>
                  <a:pt x="864783" y="689271"/>
                </a:lnTo>
                <a:cubicBezTo>
                  <a:pt x="861712" y="687550"/>
                  <a:pt x="858438" y="686194"/>
                  <a:pt x="854959" y="685196"/>
                </a:cubicBezTo>
                <a:cubicBezTo>
                  <a:pt x="852971" y="684606"/>
                  <a:pt x="850385" y="684015"/>
                  <a:pt x="847209" y="683411"/>
                </a:cubicBezTo>
                <a:lnTo>
                  <a:pt x="785396" y="672000"/>
                </a:lnTo>
                <a:cubicBezTo>
                  <a:pt x="776591" y="670398"/>
                  <a:pt x="770169" y="669484"/>
                  <a:pt x="766136" y="669245"/>
                </a:cubicBezTo>
                <a:cubicBezTo>
                  <a:pt x="765377" y="657019"/>
                  <a:pt x="763016" y="648018"/>
                  <a:pt x="759067" y="642235"/>
                </a:cubicBezTo>
                <a:cubicBezTo>
                  <a:pt x="755308" y="636009"/>
                  <a:pt x="747248" y="628617"/>
                  <a:pt x="734888" y="620066"/>
                </a:cubicBezTo>
                <a:lnTo>
                  <a:pt x="734888" y="620066"/>
                </a:lnTo>
                <a:lnTo>
                  <a:pt x="734909" y="620066"/>
                </a:lnTo>
                <a:cubicBezTo>
                  <a:pt x="741479" y="620516"/>
                  <a:pt x="747037" y="620740"/>
                  <a:pt x="751577" y="620740"/>
                </a:cubicBezTo>
                <a:cubicBezTo>
                  <a:pt x="757099" y="620740"/>
                  <a:pt x="761112" y="620410"/>
                  <a:pt x="763627" y="619743"/>
                </a:cubicBezTo>
                <a:cubicBezTo>
                  <a:pt x="768736" y="618541"/>
                  <a:pt x="771954" y="615639"/>
                  <a:pt x="773289" y="611051"/>
                </a:cubicBezTo>
                <a:cubicBezTo>
                  <a:pt x="811654" y="610756"/>
                  <a:pt x="834983" y="610608"/>
                  <a:pt x="843274" y="610608"/>
                </a:cubicBezTo>
                <a:cubicBezTo>
                  <a:pt x="843323" y="610608"/>
                  <a:pt x="843373" y="610608"/>
                  <a:pt x="843422" y="610608"/>
                </a:cubicBezTo>
                <a:cubicBezTo>
                  <a:pt x="844890" y="610601"/>
                  <a:pt x="846289" y="610601"/>
                  <a:pt x="847610" y="610601"/>
                </a:cubicBezTo>
                <a:close/>
                <a:moveTo>
                  <a:pt x="620031" y="870903"/>
                </a:moveTo>
                <a:lnTo>
                  <a:pt x="628449" y="881267"/>
                </a:lnTo>
                <a:lnTo>
                  <a:pt x="596639" y="964779"/>
                </a:lnTo>
                <a:lnTo>
                  <a:pt x="579508" y="871353"/>
                </a:lnTo>
                <a:lnTo>
                  <a:pt x="579508" y="871353"/>
                </a:lnTo>
                <a:lnTo>
                  <a:pt x="619904" y="870903"/>
                </a:lnTo>
                <a:lnTo>
                  <a:pt x="620031" y="870903"/>
                </a:lnTo>
                <a:close/>
                <a:moveTo>
                  <a:pt x="879335" y="880347"/>
                </a:moveTo>
                <a:cubicBezTo>
                  <a:pt x="884415" y="880670"/>
                  <a:pt x="889432" y="880986"/>
                  <a:pt x="894386" y="881295"/>
                </a:cubicBezTo>
                <a:lnTo>
                  <a:pt x="894365" y="881295"/>
                </a:lnTo>
                <a:lnTo>
                  <a:pt x="870327" y="1006292"/>
                </a:lnTo>
                <a:lnTo>
                  <a:pt x="870327" y="1006292"/>
                </a:lnTo>
                <a:cubicBezTo>
                  <a:pt x="865141" y="999687"/>
                  <a:pt x="859548" y="992478"/>
                  <a:pt x="853547" y="984671"/>
                </a:cubicBezTo>
                <a:lnTo>
                  <a:pt x="879335" y="880347"/>
                </a:lnTo>
                <a:close/>
                <a:moveTo>
                  <a:pt x="723133" y="1022636"/>
                </a:moveTo>
                <a:lnTo>
                  <a:pt x="721580" y="1029318"/>
                </a:lnTo>
                <a:lnTo>
                  <a:pt x="721221" y="1026213"/>
                </a:lnTo>
                <a:lnTo>
                  <a:pt x="723133" y="1022636"/>
                </a:lnTo>
                <a:close/>
                <a:moveTo>
                  <a:pt x="723294" y="1044138"/>
                </a:moveTo>
                <a:lnTo>
                  <a:pt x="727988" y="1048052"/>
                </a:lnTo>
                <a:lnTo>
                  <a:pt x="725072" y="1059533"/>
                </a:lnTo>
                <a:lnTo>
                  <a:pt x="723294" y="1044138"/>
                </a:lnTo>
                <a:close/>
                <a:moveTo>
                  <a:pt x="324237" y="920623"/>
                </a:moveTo>
                <a:cubicBezTo>
                  <a:pt x="329535" y="927777"/>
                  <a:pt x="336520" y="936834"/>
                  <a:pt x="345191" y="947788"/>
                </a:cubicBezTo>
                <a:lnTo>
                  <a:pt x="348149" y="957197"/>
                </a:lnTo>
                <a:lnTo>
                  <a:pt x="298126" y="1134346"/>
                </a:lnTo>
                <a:lnTo>
                  <a:pt x="298126" y="1134346"/>
                </a:lnTo>
                <a:lnTo>
                  <a:pt x="324216" y="920623"/>
                </a:lnTo>
                <a:close/>
                <a:moveTo>
                  <a:pt x="800988" y="1077669"/>
                </a:moveTo>
                <a:lnTo>
                  <a:pt x="804817" y="1081133"/>
                </a:lnTo>
                <a:lnTo>
                  <a:pt x="804817" y="1081133"/>
                </a:lnTo>
                <a:lnTo>
                  <a:pt x="781215" y="1169500"/>
                </a:lnTo>
                <a:lnTo>
                  <a:pt x="781215" y="1169500"/>
                </a:lnTo>
                <a:cubicBezTo>
                  <a:pt x="780083" y="1168074"/>
                  <a:pt x="779044" y="1166753"/>
                  <a:pt x="778109" y="1165551"/>
                </a:cubicBezTo>
                <a:cubicBezTo>
                  <a:pt x="778861" y="1144745"/>
                  <a:pt x="780646" y="1129294"/>
                  <a:pt x="783463" y="1119189"/>
                </a:cubicBezTo>
                <a:cubicBezTo>
                  <a:pt x="786028" y="1108740"/>
                  <a:pt x="791867" y="1094905"/>
                  <a:pt x="800981" y="1077676"/>
                </a:cubicBezTo>
                <a:lnTo>
                  <a:pt x="800988" y="1077669"/>
                </a:lnTo>
                <a:close/>
                <a:moveTo>
                  <a:pt x="861831" y="1145581"/>
                </a:moveTo>
                <a:lnTo>
                  <a:pt x="864881" y="1150704"/>
                </a:lnTo>
                <a:lnTo>
                  <a:pt x="856491" y="1173350"/>
                </a:lnTo>
                <a:lnTo>
                  <a:pt x="861831" y="1145581"/>
                </a:lnTo>
                <a:close/>
                <a:moveTo>
                  <a:pt x="561288" y="871556"/>
                </a:moveTo>
                <a:lnTo>
                  <a:pt x="584328" y="997101"/>
                </a:lnTo>
                <a:lnTo>
                  <a:pt x="550671" y="1085469"/>
                </a:lnTo>
                <a:cubicBezTo>
                  <a:pt x="550706" y="1086361"/>
                  <a:pt x="551008" y="1086951"/>
                  <a:pt x="551584" y="1087246"/>
                </a:cubicBezTo>
                <a:lnTo>
                  <a:pt x="587673" y="1110610"/>
                </a:lnTo>
                <a:cubicBezTo>
                  <a:pt x="566439" y="1145272"/>
                  <a:pt x="552392" y="1166282"/>
                  <a:pt x="545513" y="1173639"/>
                </a:cubicBezTo>
                <a:lnTo>
                  <a:pt x="539681" y="1180489"/>
                </a:lnTo>
                <a:lnTo>
                  <a:pt x="513661" y="1200094"/>
                </a:lnTo>
                <a:cubicBezTo>
                  <a:pt x="507302" y="1197389"/>
                  <a:pt x="498013" y="1182415"/>
                  <a:pt x="485801" y="1155165"/>
                </a:cubicBezTo>
                <a:cubicBezTo>
                  <a:pt x="479540" y="1141302"/>
                  <a:pt x="474607" y="1129357"/>
                  <a:pt x="471017" y="1119323"/>
                </a:cubicBezTo>
                <a:cubicBezTo>
                  <a:pt x="467960" y="1111066"/>
                  <a:pt x="465705" y="1102016"/>
                  <a:pt x="464243" y="1092193"/>
                </a:cubicBezTo>
                <a:lnTo>
                  <a:pt x="460245" y="1082629"/>
                </a:lnTo>
                <a:lnTo>
                  <a:pt x="475423" y="1065435"/>
                </a:lnTo>
                <a:cubicBezTo>
                  <a:pt x="475029" y="971686"/>
                  <a:pt x="477025" y="907357"/>
                  <a:pt x="481402" y="872449"/>
                </a:cubicBezTo>
                <a:lnTo>
                  <a:pt x="550298" y="871683"/>
                </a:lnTo>
                <a:lnTo>
                  <a:pt x="550320" y="871683"/>
                </a:lnTo>
                <a:cubicBezTo>
                  <a:pt x="551627" y="872421"/>
                  <a:pt x="553081" y="872793"/>
                  <a:pt x="554669" y="872807"/>
                </a:cubicBezTo>
                <a:cubicBezTo>
                  <a:pt x="556334" y="872793"/>
                  <a:pt x="557838" y="872386"/>
                  <a:pt x="559201" y="871584"/>
                </a:cubicBezTo>
                <a:lnTo>
                  <a:pt x="559180" y="871584"/>
                </a:lnTo>
                <a:lnTo>
                  <a:pt x="561288" y="871556"/>
                </a:lnTo>
                <a:close/>
                <a:moveTo>
                  <a:pt x="515004" y="1203874"/>
                </a:moveTo>
                <a:cubicBezTo>
                  <a:pt x="515004" y="1203874"/>
                  <a:pt x="514997" y="1203874"/>
                  <a:pt x="514997" y="1203874"/>
                </a:cubicBezTo>
                <a:cubicBezTo>
                  <a:pt x="514997" y="1203874"/>
                  <a:pt x="514997" y="1203874"/>
                  <a:pt x="514997" y="1203874"/>
                </a:cubicBezTo>
                <a:close/>
                <a:moveTo>
                  <a:pt x="357951" y="988346"/>
                </a:moveTo>
                <a:lnTo>
                  <a:pt x="387737" y="1083002"/>
                </a:lnTo>
                <a:cubicBezTo>
                  <a:pt x="380415" y="1095544"/>
                  <a:pt x="382074" y="1112823"/>
                  <a:pt x="392719" y="1134851"/>
                </a:cubicBezTo>
                <a:cubicBezTo>
                  <a:pt x="384153" y="1149313"/>
                  <a:pt x="380141" y="1159663"/>
                  <a:pt x="380682" y="1165888"/>
                </a:cubicBezTo>
                <a:cubicBezTo>
                  <a:pt x="380577" y="1170329"/>
                  <a:pt x="382551" y="1175922"/>
                  <a:pt x="386620" y="1182668"/>
                </a:cubicBezTo>
                <a:lnTo>
                  <a:pt x="297185" y="1203944"/>
                </a:lnTo>
                <a:lnTo>
                  <a:pt x="297185" y="1203944"/>
                </a:lnTo>
                <a:lnTo>
                  <a:pt x="357951" y="988346"/>
                </a:lnTo>
                <a:close/>
                <a:moveTo>
                  <a:pt x="624760" y="1206847"/>
                </a:moveTo>
                <a:cubicBezTo>
                  <a:pt x="624760" y="1206847"/>
                  <a:pt x="624767" y="1206847"/>
                  <a:pt x="624774" y="1206847"/>
                </a:cubicBezTo>
                <a:lnTo>
                  <a:pt x="624739" y="1206847"/>
                </a:lnTo>
                <a:cubicBezTo>
                  <a:pt x="624746" y="1206847"/>
                  <a:pt x="624753" y="1206847"/>
                  <a:pt x="624760" y="1206847"/>
                </a:cubicBezTo>
                <a:close/>
                <a:moveTo>
                  <a:pt x="710464" y="1046351"/>
                </a:moveTo>
                <a:lnTo>
                  <a:pt x="716092" y="1094961"/>
                </a:lnTo>
                <a:lnTo>
                  <a:pt x="710267" y="1117953"/>
                </a:lnTo>
                <a:lnTo>
                  <a:pt x="692019" y="1166148"/>
                </a:lnTo>
                <a:cubicBezTo>
                  <a:pt x="682252" y="1166872"/>
                  <a:pt x="676532" y="1170526"/>
                  <a:pt x="674853" y="1177117"/>
                </a:cubicBezTo>
                <a:cubicBezTo>
                  <a:pt x="677045" y="1187291"/>
                  <a:pt x="677586" y="1201253"/>
                  <a:pt x="676483" y="1219017"/>
                </a:cubicBezTo>
                <a:lnTo>
                  <a:pt x="676483" y="1219017"/>
                </a:lnTo>
                <a:lnTo>
                  <a:pt x="631442" y="1210051"/>
                </a:lnTo>
                <a:lnTo>
                  <a:pt x="631442" y="1210051"/>
                </a:lnTo>
                <a:lnTo>
                  <a:pt x="628659" y="1205996"/>
                </a:lnTo>
                <a:lnTo>
                  <a:pt x="649114" y="1139517"/>
                </a:lnTo>
                <a:lnTo>
                  <a:pt x="661172" y="1138646"/>
                </a:lnTo>
                <a:lnTo>
                  <a:pt x="710464" y="1046351"/>
                </a:lnTo>
                <a:close/>
                <a:moveTo>
                  <a:pt x="819784" y="1094666"/>
                </a:moveTo>
                <a:lnTo>
                  <a:pt x="845249" y="1117693"/>
                </a:lnTo>
                <a:lnTo>
                  <a:pt x="848010" y="1122344"/>
                </a:lnTo>
                <a:lnTo>
                  <a:pt x="828061" y="1226135"/>
                </a:lnTo>
                <a:lnTo>
                  <a:pt x="828061" y="1226135"/>
                </a:lnTo>
                <a:lnTo>
                  <a:pt x="827858" y="1226198"/>
                </a:lnTo>
                <a:lnTo>
                  <a:pt x="827696" y="1226064"/>
                </a:lnTo>
                <a:cubicBezTo>
                  <a:pt x="814577" y="1210353"/>
                  <a:pt x="803742" y="1197269"/>
                  <a:pt x="795191" y="1186807"/>
                </a:cubicBezTo>
                <a:lnTo>
                  <a:pt x="795170" y="1186807"/>
                </a:lnTo>
                <a:lnTo>
                  <a:pt x="819784" y="1094666"/>
                </a:lnTo>
                <a:close/>
                <a:moveTo>
                  <a:pt x="912458" y="882419"/>
                </a:moveTo>
                <a:cubicBezTo>
                  <a:pt x="1030253" y="889720"/>
                  <a:pt x="1110223" y="893936"/>
                  <a:pt x="1152362" y="895068"/>
                </a:cubicBezTo>
                <a:lnTo>
                  <a:pt x="1152334" y="895068"/>
                </a:lnTo>
                <a:lnTo>
                  <a:pt x="1313876" y="1265807"/>
                </a:lnTo>
                <a:lnTo>
                  <a:pt x="926659" y="1256813"/>
                </a:lnTo>
                <a:lnTo>
                  <a:pt x="926631" y="1256813"/>
                </a:lnTo>
                <a:cubicBezTo>
                  <a:pt x="931662" y="1251164"/>
                  <a:pt x="936890" y="1244952"/>
                  <a:pt x="942301" y="1238164"/>
                </a:cubicBezTo>
                <a:lnTo>
                  <a:pt x="959713" y="1247952"/>
                </a:lnTo>
                <a:cubicBezTo>
                  <a:pt x="967997" y="1245381"/>
                  <a:pt x="975860" y="1242282"/>
                  <a:pt x="983294" y="1238656"/>
                </a:cubicBezTo>
                <a:cubicBezTo>
                  <a:pt x="1015729" y="1219523"/>
                  <a:pt x="1031778" y="1204549"/>
                  <a:pt x="1031434" y="1193742"/>
                </a:cubicBezTo>
                <a:cubicBezTo>
                  <a:pt x="1031968" y="1186041"/>
                  <a:pt x="1022341" y="1172044"/>
                  <a:pt x="1002554" y="1151737"/>
                </a:cubicBezTo>
                <a:cubicBezTo>
                  <a:pt x="967224" y="1127537"/>
                  <a:pt x="934649" y="1099522"/>
                  <a:pt x="904849" y="1067698"/>
                </a:cubicBezTo>
                <a:lnTo>
                  <a:pt x="910758" y="1054593"/>
                </a:lnTo>
                <a:cubicBezTo>
                  <a:pt x="904975" y="1048754"/>
                  <a:pt x="896417" y="1038833"/>
                  <a:pt x="885076" y="1024821"/>
                </a:cubicBezTo>
                <a:lnTo>
                  <a:pt x="885055" y="1024821"/>
                </a:lnTo>
                <a:lnTo>
                  <a:pt x="912437" y="882419"/>
                </a:lnTo>
                <a:close/>
                <a:moveTo>
                  <a:pt x="1175381" y="895363"/>
                </a:moveTo>
                <a:lnTo>
                  <a:pt x="1374488" y="1289845"/>
                </a:lnTo>
                <a:lnTo>
                  <a:pt x="908355" y="1275602"/>
                </a:lnTo>
                <a:lnTo>
                  <a:pt x="908334" y="1275602"/>
                </a:lnTo>
                <a:cubicBezTo>
                  <a:pt x="908770" y="1275202"/>
                  <a:pt x="909205" y="1274794"/>
                  <a:pt x="909648" y="1274379"/>
                </a:cubicBezTo>
                <a:lnTo>
                  <a:pt x="909669" y="1274379"/>
                </a:lnTo>
                <a:lnTo>
                  <a:pt x="1327726" y="1284097"/>
                </a:lnTo>
                <a:cubicBezTo>
                  <a:pt x="1327972" y="1284119"/>
                  <a:pt x="1328218" y="1284132"/>
                  <a:pt x="1328457" y="1284132"/>
                </a:cubicBezTo>
                <a:cubicBezTo>
                  <a:pt x="1331204" y="1284132"/>
                  <a:pt x="1333671" y="1282650"/>
                  <a:pt x="1335863" y="1279692"/>
                </a:cubicBezTo>
                <a:cubicBezTo>
                  <a:pt x="1337367" y="1277007"/>
                  <a:pt x="1337514" y="1274253"/>
                  <a:pt x="1336312" y="1271414"/>
                </a:cubicBezTo>
                <a:lnTo>
                  <a:pt x="1172107" y="895384"/>
                </a:lnTo>
                <a:lnTo>
                  <a:pt x="1172086" y="895384"/>
                </a:lnTo>
                <a:cubicBezTo>
                  <a:pt x="1173238" y="895377"/>
                  <a:pt x="1174327" y="895370"/>
                  <a:pt x="1175360" y="895363"/>
                </a:cubicBezTo>
                <a:close/>
                <a:moveTo>
                  <a:pt x="904877" y="0"/>
                </a:moveTo>
                <a:cubicBezTo>
                  <a:pt x="883544" y="555"/>
                  <a:pt x="863757" y="6099"/>
                  <a:pt x="845530" y="16625"/>
                </a:cubicBezTo>
                <a:lnTo>
                  <a:pt x="790174" y="74272"/>
                </a:lnTo>
                <a:cubicBezTo>
                  <a:pt x="780379" y="85725"/>
                  <a:pt x="775720" y="93567"/>
                  <a:pt x="776184" y="97797"/>
                </a:cubicBezTo>
                <a:lnTo>
                  <a:pt x="763241" y="99357"/>
                </a:lnTo>
                <a:cubicBezTo>
                  <a:pt x="762032" y="99701"/>
                  <a:pt x="763761" y="102589"/>
                  <a:pt x="768426" y="108035"/>
                </a:cubicBezTo>
                <a:cubicBezTo>
                  <a:pt x="769698" y="109475"/>
                  <a:pt x="771701" y="110199"/>
                  <a:pt x="774448" y="110199"/>
                </a:cubicBezTo>
                <a:cubicBezTo>
                  <a:pt x="776254" y="110199"/>
                  <a:pt x="778376" y="109890"/>
                  <a:pt x="780814" y="109264"/>
                </a:cubicBezTo>
                <a:cubicBezTo>
                  <a:pt x="780871" y="109257"/>
                  <a:pt x="780934" y="109250"/>
                  <a:pt x="780997" y="109250"/>
                </a:cubicBezTo>
                <a:cubicBezTo>
                  <a:pt x="782171" y="109250"/>
                  <a:pt x="783702" y="111007"/>
                  <a:pt x="785585" y="114527"/>
                </a:cubicBezTo>
                <a:cubicBezTo>
                  <a:pt x="786738" y="145241"/>
                  <a:pt x="798135" y="171584"/>
                  <a:pt x="819784" y="193542"/>
                </a:cubicBezTo>
                <a:cubicBezTo>
                  <a:pt x="816987" y="218929"/>
                  <a:pt x="817332" y="231619"/>
                  <a:pt x="820803" y="231619"/>
                </a:cubicBezTo>
                <a:cubicBezTo>
                  <a:pt x="820810" y="231619"/>
                  <a:pt x="820824" y="231619"/>
                  <a:pt x="820831" y="231619"/>
                </a:cubicBezTo>
                <a:cubicBezTo>
                  <a:pt x="821232" y="232912"/>
                  <a:pt x="823080" y="233551"/>
                  <a:pt x="826375" y="233551"/>
                </a:cubicBezTo>
                <a:cubicBezTo>
                  <a:pt x="829045" y="233551"/>
                  <a:pt x="832664" y="233130"/>
                  <a:pt x="837238" y="232287"/>
                </a:cubicBezTo>
                <a:lnTo>
                  <a:pt x="837259" y="232287"/>
                </a:lnTo>
                <a:cubicBezTo>
                  <a:pt x="836760" y="241492"/>
                  <a:pt x="841033" y="246087"/>
                  <a:pt x="850076" y="246087"/>
                </a:cubicBezTo>
                <a:cubicBezTo>
                  <a:pt x="851833" y="246087"/>
                  <a:pt x="853765" y="245918"/>
                  <a:pt x="855880" y="245567"/>
                </a:cubicBezTo>
                <a:lnTo>
                  <a:pt x="855901" y="245567"/>
                </a:lnTo>
                <a:cubicBezTo>
                  <a:pt x="852676" y="251427"/>
                  <a:pt x="851847" y="255636"/>
                  <a:pt x="853407" y="258215"/>
                </a:cubicBezTo>
                <a:cubicBezTo>
                  <a:pt x="865816" y="263351"/>
                  <a:pt x="876876" y="272549"/>
                  <a:pt x="886572" y="285809"/>
                </a:cubicBezTo>
                <a:cubicBezTo>
                  <a:pt x="887296" y="286553"/>
                  <a:pt x="888659" y="286926"/>
                  <a:pt x="890676" y="286926"/>
                </a:cubicBezTo>
                <a:cubicBezTo>
                  <a:pt x="897836" y="286926"/>
                  <a:pt x="913175" y="282232"/>
                  <a:pt x="936700" y="272845"/>
                </a:cubicBezTo>
                <a:cubicBezTo>
                  <a:pt x="937768" y="272514"/>
                  <a:pt x="938794" y="272346"/>
                  <a:pt x="939771" y="272346"/>
                </a:cubicBezTo>
                <a:cubicBezTo>
                  <a:pt x="942027" y="272346"/>
                  <a:pt x="944036" y="273231"/>
                  <a:pt x="945800" y="275009"/>
                </a:cubicBezTo>
                <a:cubicBezTo>
                  <a:pt x="946566" y="276815"/>
                  <a:pt x="945406" y="281782"/>
                  <a:pt x="942308" y="289905"/>
                </a:cubicBezTo>
                <a:lnTo>
                  <a:pt x="928100" y="497985"/>
                </a:lnTo>
                <a:lnTo>
                  <a:pt x="843471" y="506024"/>
                </a:lnTo>
                <a:cubicBezTo>
                  <a:pt x="840541" y="499376"/>
                  <a:pt x="833079" y="496053"/>
                  <a:pt x="821084" y="496053"/>
                </a:cubicBezTo>
                <a:cubicBezTo>
                  <a:pt x="819398" y="496053"/>
                  <a:pt x="817627" y="496123"/>
                  <a:pt x="815765" y="496250"/>
                </a:cubicBezTo>
                <a:cubicBezTo>
                  <a:pt x="815456" y="496214"/>
                  <a:pt x="815139" y="496200"/>
                  <a:pt x="814830" y="496200"/>
                </a:cubicBezTo>
                <a:cubicBezTo>
                  <a:pt x="808907" y="496200"/>
                  <a:pt x="802913" y="502243"/>
                  <a:pt x="796856" y="514329"/>
                </a:cubicBezTo>
                <a:lnTo>
                  <a:pt x="765756" y="501428"/>
                </a:lnTo>
                <a:cubicBezTo>
                  <a:pt x="760198" y="480285"/>
                  <a:pt x="744515" y="441048"/>
                  <a:pt x="718699" y="383718"/>
                </a:cubicBezTo>
                <a:lnTo>
                  <a:pt x="720673" y="348852"/>
                </a:lnTo>
                <a:cubicBezTo>
                  <a:pt x="720968" y="343610"/>
                  <a:pt x="715965" y="335937"/>
                  <a:pt x="705678" y="325818"/>
                </a:cubicBezTo>
                <a:cubicBezTo>
                  <a:pt x="707787" y="303052"/>
                  <a:pt x="707077" y="291156"/>
                  <a:pt x="703549" y="290116"/>
                </a:cubicBezTo>
                <a:cubicBezTo>
                  <a:pt x="700395" y="285338"/>
                  <a:pt x="693803" y="281558"/>
                  <a:pt x="683783" y="278775"/>
                </a:cubicBezTo>
                <a:cubicBezTo>
                  <a:pt x="601782" y="258208"/>
                  <a:pt x="559068" y="246797"/>
                  <a:pt x="555624" y="244548"/>
                </a:cubicBezTo>
                <a:cubicBezTo>
                  <a:pt x="553299" y="196444"/>
                  <a:pt x="542906" y="150103"/>
                  <a:pt x="524433" y="105533"/>
                </a:cubicBezTo>
                <a:cubicBezTo>
                  <a:pt x="513008" y="87264"/>
                  <a:pt x="491921" y="78129"/>
                  <a:pt x="461172" y="78129"/>
                </a:cubicBezTo>
                <a:cubicBezTo>
                  <a:pt x="460168" y="78129"/>
                  <a:pt x="459156" y="78136"/>
                  <a:pt x="458130" y="78157"/>
                </a:cubicBezTo>
                <a:cubicBezTo>
                  <a:pt x="423489" y="83125"/>
                  <a:pt x="397209" y="100516"/>
                  <a:pt x="379277" y="130337"/>
                </a:cubicBezTo>
                <a:cubicBezTo>
                  <a:pt x="371604" y="147742"/>
                  <a:pt x="374864" y="174436"/>
                  <a:pt x="389058" y="210420"/>
                </a:cubicBezTo>
                <a:cubicBezTo>
                  <a:pt x="378954" y="212443"/>
                  <a:pt x="374604" y="217559"/>
                  <a:pt x="376010" y="225766"/>
                </a:cubicBezTo>
                <a:cubicBezTo>
                  <a:pt x="376382" y="231507"/>
                  <a:pt x="379165" y="239208"/>
                  <a:pt x="384357" y="248856"/>
                </a:cubicBezTo>
                <a:cubicBezTo>
                  <a:pt x="354325" y="258587"/>
                  <a:pt x="320555" y="265783"/>
                  <a:pt x="283047" y="270448"/>
                </a:cubicBezTo>
                <a:cubicBezTo>
                  <a:pt x="273631" y="273378"/>
                  <a:pt x="267462" y="277728"/>
                  <a:pt x="264539" y="283504"/>
                </a:cubicBezTo>
                <a:cubicBezTo>
                  <a:pt x="261307" y="286139"/>
                  <a:pt x="257660" y="302904"/>
                  <a:pt x="253598" y="333793"/>
                </a:cubicBezTo>
                <a:lnTo>
                  <a:pt x="247183" y="350812"/>
                </a:lnTo>
                <a:cubicBezTo>
                  <a:pt x="200428" y="413068"/>
                  <a:pt x="172223" y="457132"/>
                  <a:pt x="162554" y="483004"/>
                </a:cubicBezTo>
                <a:cubicBezTo>
                  <a:pt x="153666" y="503923"/>
                  <a:pt x="149436" y="529092"/>
                  <a:pt x="149850" y="558520"/>
                </a:cubicBezTo>
                <a:lnTo>
                  <a:pt x="0" y="564935"/>
                </a:lnTo>
                <a:lnTo>
                  <a:pt x="32611" y="597524"/>
                </a:lnTo>
                <a:lnTo>
                  <a:pt x="252910" y="602513"/>
                </a:lnTo>
                <a:cubicBezTo>
                  <a:pt x="241421" y="619089"/>
                  <a:pt x="235118" y="634520"/>
                  <a:pt x="233987" y="648805"/>
                </a:cubicBezTo>
                <a:cubicBezTo>
                  <a:pt x="232224" y="660097"/>
                  <a:pt x="231401" y="679884"/>
                  <a:pt x="231528" y="708166"/>
                </a:cubicBezTo>
                <a:cubicBezTo>
                  <a:pt x="222456" y="726562"/>
                  <a:pt x="214270" y="798922"/>
                  <a:pt x="206970" y="925254"/>
                </a:cubicBezTo>
                <a:cubicBezTo>
                  <a:pt x="211888" y="928297"/>
                  <a:pt x="216835" y="929821"/>
                  <a:pt x="221817" y="929821"/>
                </a:cubicBezTo>
                <a:cubicBezTo>
                  <a:pt x="244710" y="929821"/>
                  <a:pt x="268214" y="897632"/>
                  <a:pt x="292336" y="833268"/>
                </a:cubicBezTo>
                <a:lnTo>
                  <a:pt x="315285" y="845551"/>
                </a:lnTo>
                <a:lnTo>
                  <a:pt x="315285" y="845551"/>
                </a:lnTo>
                <a:lnTo>
                  <a:pt x="270765" y="1210233"/>
                </a:lnTo>
                <a:lnTo>
                  <a:pt x="270765" y="1210233"/>
                </a:lnTo>
                <a:lnTo>
                  <a:pt x="85360" y="1254339"/>
                </a:lnTo>
                <a:lnTo>
                  <a:pt x="83055" y="1255527"/>
                </a:lnTo>
                <a:lnTo>
                  <a:pt x="81889" y="1278715"/>
                </a:lnTo>
                <a:lnTo>
                  <a:pt x="130218" y="1278125"/>
                </a:lnTo>
                <a:lnTo>
                  <a:pt x="135298" y="1263334"/>
                </a:lnTo>
                <a:lnTo>
                  <a:pt x="266696" y="1243546"/>
                </a:lnTo>
                <a:lnTo>
                  <a:pt x="266696" y="1243546"/>
                </a:lnTo>
                <a:lnTo>
                  <a:pt x="266092" y="1248494"/>
                </a:lnTo>
                <a:cubicBezTo>
                  <a:pt x="265923" y="1249590"/>
                  <a:pt x="266050" y="1250854"/>
                  <a:pt x="266464" y="1252288"/>
                </a:cubicBezTo>
                <a:cubicBezTo>
                  <a:pt x="267806" y="1256075"/>
                  <a:pt x="270624" y="1258148"/>
                  <a:pt x="274917" y="1258506"/>
                </a:cubicBezTo>
                <a:cubicBezTo>
                  <a:pt x="279091" y="1258366"/>
                  <a:pt x="281965" y="1256307"/>
                  <a:pt x="283546" y="1252330"/>
                </a:cubicBezTo>
                <a:lnTo>
                  <a:pt x="286877" y="1240511"/>
                </a:lnTo>
                <a:lnTo>
                  <a:pt x="286877" y="1240511"/>
                </a:lnTo>
                <a:lnTo>
                  <a:pt x="340364" y="1232458"/>
                </a:lnTo>
                <a:lnTo>
                  <a:pt x="269563" y="1289367"/>
                </a:lnTo>
                <a:lnTo>
                  <a:pt x="271411" y="1314818"/>
                </a:lnTo>
                <a:cubicBezTo>
                  <a:pt x="271207" y="1316947"/>
                  <a:pt x="272022" y="1318008"/>
                  <a:pt x="273856" y="1318008"/>
                </a:cubicBezTo>
                <a:cubicBezTo>
                  <a:pt x="274067" y="1318008"/>
                  <a:pt x="274285" y="1317994"/>
                  <a:pt x="274517" y="1317973"/>
                </a:cubicBezTo>
                <a:lnTo>
                  <a:pt x="302869" y="1314909"/>
                </a:lnTo>
                <a:lnTo>
                  <a:pt x="304738" y="1297483"/>
                </a:lnTo>
                <a:lnTo>
                  <a:pt x="403139" y="1240174"/>
                </a:lnTo>
                <a:cubicBezTo>
                  <a:pt x="414368" y="1250693"/>
                  <a:pt x="423144" y="1256982"/>
                  <a:pt x="429468" y="1259040"/>
                </a:cubicBezTo>
                <a:cubicBezTo>
                  <a:pt x="397139" y="1262062"/>
                  <a:pt x="379579" y="1264289"/>
                  <a:pt x="376783" y="1265737"/>
                </a:cubicBezTo>
                <a:cubicBezTo>
                  <a:pt x="370430" y="1266629"/>
                  <a:pt x="367374" y="1269932"/>
                  <a:pt x="367613" y="1275658"/>
                </a:cubicBezTo>
                <a:cubicBezTo>
                  <a:pt x="373002" y="1285573"/>
                  <a:pt x="393970" y="1296626"/>
                  <a:pt x="430515" y="1308810"/>
                </a:cubicBezTo>
                <a:cubicBezTo>
                  <a:pt x="449571" y="1314242"/>
                  <a:pt x="468522" y="1317017"/>
                  <a:pt x="487361" y="1317158"/>
                </a:cubicBezTo>
                <a:cubicBezTo>
                  <a:pt x="488794" y="1317193"/>
                  <a:pt x="490221" y="1317207"/>
                  <a:pt x="491633" y="1317207"/>
                </a:cubicBezTo>
                <a:cubicBezTo>
                  <a:pt x="512080" y="1317207"/>
                  <a:pt x="529696" y="1313673"/>
                  <a:pt x="544487" y="1306604"/>
                </a:cubicBezTo>
                <a:lnTo>
                  <a:pt x="544501" y="1306604"/>
                </a:lnTo>
                <a:cubicBezTo>
                  <a:pt x="543616" y="1311017"/>
                  <a:pt x="544073" y="1313230"/>
                  <a:pt x="545865" y="1313230"/>
                </a:cubicBezTo>
                <a:cubicBezTo>
                  <a:pt x="545963" y="1313230"/>
                  <a:pt x="546068" y="1313223"/>
                  <a:pt x="546174" y="1313209"/>
                </a:cubicBezTo>
                <a:lnTo>
                  <a:pt x="642108" y="1310897"/>
                </a:lnTo>
                <a:lnTo>
                  <a:pt x="643394" y="1262055"/>
                </a:lnTo>
                <a:lnTo>
                  <a:pt x="637984" y="1229669"/>
                </a:lnTo>
                <a:lnTo>
                  <a:pt x="637984" y="1229669"/>
                </a:lnTo>
                <a:lnTo>
                  <a:pt x="674951" y="1237026"/>
                </a:lnTo>
                <a:lnTo>
                  <a:pt x="674937" y="1237026"/>
                </a:lnTo>
                <a:cubicBezTo>
                  <a:pt x="674593" y="1240237"/>
                  <a:pt x="674206" y="1243540"/>
                  <a:pt x="673785" y="1246941"/>
                </a:cubicBezTo>
                <a:lnTo>
                  <a:pt x="731839" y="1268337"/>
                </a:lnTo>
                <a:lnTo>
                  <a:pt x="738380" y="1260172"/>
                </a:lnTo>
                <a:cubicBezTo>
                  <a:pt x="755729" y="1270733"/>
                  <a:pt x="775355" y="1279727"/>
                  <a:pt x="797257" y="1287168"/>
                </a:cubicBezTo>
                <a:cubicBezTo>
                  <a:pt x="798859" y="1295270"/>
                  <a:pt x="802470" y="1299591"/>
                  <a:pt x="808078" y="1300125"/>
                </a:cubicBezTo>
                <a:cubicBezTo>
                  <a:pt x="819102" y="1300722"/>
                  <a:pt x="828954" y="1301017"/>
                  <a:pt x="837625" y="1301017"/>
                </a:cubicBezTo>
                <a:cubicBezTo>
                  <a:pt x="861269" y="1301017"/>
                  <a:pt x="876152" y="1298811"/>
                  <a:pt x="882286" y="1294391"/>
                </a:cubicBezTo>
                <a:cubicBezTo>
                  <a:pt x="883270" y="1293920"/>
                  <a:pt x="884268" y="1293415"/>
                  <a:pt x="885279" y="1292859"/>
                </a:cubicBezTo>
                <a:lnTo>
                  <a:pt x="885301" y="1292859"/>
                </a:lnTo>
                <a:lnTo>
                  <a:pt x="1388457" y="1308248"/>
                </a:lnTo>
                <a:cubicBezTo>
                  <a:pt x="1388710" y="1308262"/>
                  <a:pt x="1388963" y="1308262"/>
                  <a:pt x="1389202" y="1308262"/>
                </a:cubicBezTo>
                <a:cubicBezTo>
                  <a:pt x="1392216" y="1308262"/>
                  <a:pt x="1394584" y="1307264"/>
                  <a:pt x="1396320" y="1305262"/>
                </a:cubicBezTo>
                <a:cubicBezTo>
                  <a:pt x="1398934" y="1301875"/>
                  <a:pt x="1399292" y="1298390"/>
                  <a:pt x="1397395" y="1294799"/>
                </a:cubicBezTo>
                <a:lnTo>
                  <a:pt x="1193967" y="892257"/>
                </a:lnTo>
                <a:lnTo>
                  <a:pt x="1193939" y="892257"/>
                </a:lnTo>
                <a:cubicBezTo>
                  <a:pt x="1196433" y="891336"/>
                  <a:pt x="1198190" y="890219"/>
                  <a:pt x="1199209" y="888905"/>
                </a:cubicBezTo>
                <a:cubicBezTo>
                  <a:pt x="1197101" y="886024"/>
                  <a:pt x="1216846" y="868043"/>
                  <a:pt x="1258443" y="834976"/>
                </a:cubicBezTo>
                <a:lnTo>
                  <a:pt x="1269187" y="820880"/>
                </a:lnTo>
                <a:cubicBezTo>
                  <a:pt x="1284013" y="770225"/>
                  <a:pt x="1296289" y="707168"/>
                  <a:pt x="1306014" y="631709"/>
                </a:cubicBezTo>
                <a:lnTo>
                  <a:pt x="1326812" y="559939"/>
                </a:lnTo>
                <a:cubicBezTo>
                  <a:pt x="1327009" y="559229"/>
                  <a:pt x="1325632" y="558871"/>
                  <a:pt x="1322688" y="558871"/>
                </a:cubicBezTo>
                <a:cubicBezTo>
                  <a:pt x="1312450" y="558871"/>
                  <a:pt x="1283247" y="563185"/>
                  <a:pt x="1235080" y="571814"/>
                </a:cubicBezTo>
                <a:lnTo>
                  <a:pt x="1225917" y="518643"/>
                </a:lnTo>
                <a:cubicBezTo>
                  <a:pt x="1222158" y="427339"/>
                  <a:pt x="1219206" y="381090"/>
                  <a:pt x="1217063" y="379917"/>
                </a:cubicBezTo>
                <a:cubicBezTo>
                  <a:pt x="1213150" y="350735"/>
                  <a:pt x="1205413" y="326310"/>
                  <a:pt x="1193847" y="306643"/>
                </a:cubicBezTo>
                <a:cubicBezTo>
                  <a:pt x="1174117" y="274257"/>
                  <a:pt x="1154772" y="250064"/>
                  <a:pt x="1135828" y="234085"/>
                </a:cubicBezTo>
                <a:cubicBezTo>
                  <a:pt x="1121494" y="221424"/>
                  <a:pt x="1100969" y="210940"/>
                  <a:pt x="1074261" y="202627"/>
                </a:cubicBezTo>
                <a:lnTo>
                  <a:pt x="1045093" y="173354"/>
                </a:lnTo>
                <a:cubicBezTo>
                  <a:pt x="1042901" y="176369"/>
                  <a:pt x="1040674" y="177872"/>
                  <a:pt x="1038404" y="177872"/>
                </a:cubicBezTo>
                <a:cubicBezTo>
                  <a:pt x="1035045" y="177872"/>
                  <a:pt x="1031602" y="174584"/>
                  <a:pt x="1028061" y="168007"/>
                </a:cubicBezTo>
                <a:cubicBezTo>
                  <a:pt x="1023571" y="161802"/>
                  <a:pt x="1021055" y="156455"/>
                  <a:pt x="1020528" y="151958"/>
                </a:cubicBezTo>
                <a:cubicBezTo>
                  <a:pt x="1015539" y="107922"/>
                  <a:pt x="1011344" y="80821"/>
                  <a:pt x="1007943" y="70653"/>
                </a:cubicBezTo>
                <a:cubicBezTo>
                  <a:pt x="1004803" y="58602"/>
                  <a:pt x="999188" y="48006"/>
                  <a:pt x="991080" y="38857"/>
                </a:cubicBezTo>
                <a:cubicBezTo>
                  <a:pt x="978628" y="24797"/>
                  <a:pt x="950747" y="11903"/>
                  <a:pt x="907427" y="169"/>
                </a:cubicBezTo>
                <a:lnTo>
                  <a:pt x="904877" y="0"/>
                </a:lnTo>
                <a:close/>
              </a:path>
            </a:pathLst>
          </a:custGeom>
          <a:gradFill>
            <a:gsLst>
              <a:gs pos="0">
                <a:srgbClr val="00BCD4"/>
              </a:gs>
              <a:gs pos="100000">
                <a:srgbClr val="008D9F"/>
              </a:gs>
            </a:gsLst>
            <a:lin ang="5400000" scaled="1"/>
          </a:gra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3878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/>
          </p:cNvSpPr>
          <p:nvPr/>
        </p:nvSpPr>
        <p:spPr bwMode="auto">
          <a:xfrm>
            <a:off x="4131910" y="690739"/>
            <a:ext cx="8060090" cy="6167261"/>
          </a:xfrm>
          <a:custGeom>
            <a:avLst/>
            <a:gdLst>
              <a:gd name="connsiteX0" fmla="*/ 5487811 w 8060090"/>
              <a:gd name="connsiteY0" fmla="*/ 0 h 6167261"/>
              <a:gd name="connsiteX1" fmla="*/ 5592113 w 8060090"/>
              <a:gd name="connsiteY1" fmla="*/ 5379 h 6167261"/>
              <a:gd name="connsiteX2" fmla="*/ 5699433 w 8060090"/>
              <a:gd name="connsiteY2" fmla="*/ 22289 h 6167261"/>
              <a:gd name="connsiteX3" fmla="*/ 5809779 w 8060090"/>
              <a:gd name="connsiteY3" fmla="*/ 49190 h 6167261"/>
              <a:gd name="connsiteX4" fmla="*/ 5923905 w 8060090"/>
              <a:gd name="connsiteY4" fmla="*/ 87621 h 6167261"/>
              <a:gd name="connsiteX5" fmla="*/ 6044830 w 8060090"/>
              <a:gd name="connsiteY5" fmla="*/ 137578 h 6167261"/>
              <a:gd name="connsiteX6" fmla="*/ 6173314 w 8060090"/>
              <a:gd name="connsiteY6" fmla="*/ 197531 h 6167261"/>
              <a:gd name="connsiteX7" fmla="*/ 6310869 w 8060090"/>
              <a:gd name="connsiteY7" fmla="*/ 269009 h 6167261"/>
              <a:gd name="connsiteX8" fmla="*/ 6459003 w 8060090"/>
              <a:gd name="connsiteY8" fmla="*/ 350483 h 6167261"/>
              <a:gd name="connsiteX9" fmla="*/ 6619233 w 8060090"/>
              <a:gd name="connsiteY9" fmla="*/ 444251 h 6167261"/>
              <a:gd name="connsiteX10" fmla="*/ 6793823 w 8060090"/>
              <a:gd name="connsiteY10" fmla="*/ 548014 h 6167261"/>
              <a:gd name="connsiteX11" fmla="*/ 6983524 w 8060090"/>
              <a:gd name="connsiteY11" fmla="*/ 664071 h 6167261"/>
              <a:gd name="connsiteX12" fmla="*/ 7190613 w 8060090"/>
              <a:gd name="connsiteY12" fmla="*/ 789355 h 6167261"/>
              <a:gd name="connsiteX13" fmla="*/ 7415838 w 8060090"/>
              <a:gd name="connsiteY13" fmla="*/ 926934 h 6167261"/>
              <a:gd name="connsiteX14" fmla="*/ 7660714 w 8060090"/>
              <a:gd name="connsiteY14" fmla="*/ 1074507 h 6167261"/>
              <a:gd name="connsiteX15" fmla="*/ 7927511 w 8060090"/>
              <a:gd name="connsiteY15" fmla="*/ 1234374 h 6167261"/>
              <a:gd name="connsiteX16" fmla="*/ 8060090 w 8060090"/>
              <a:gd name="connsiteY16" fmla="*/ 1311620 h 6167261"/>
              <a:gd name="connsiteX17" fmla="*/ 8060090 w 8060090"/>
              <a:gd name="connsiteY17" fmla="*/ 6167261 h 6167261"/>
              <a:gd name="connsiteX18" fmla="*/ 26453 w 8060090"/>
              <a:gd name="connsiteY18" fmla="*/ 6167261 h 6167261"/>
              <a:gd name="connsiteX19" fmla="*/ 24943 w 8060090"/>
              <a:gd name="connsiteY19" fmla="*/ 5829844 h 6167261"/>
              <a:gd name="connsiteX20" fmla="*/ 21164 w 8060090"/>
              <a:gd name="connsiteY20" fmla="*/ 5517024 h 6167261"/>
              <a:gd name="connsiteX21" fmla="*/ 16628 w 8060090"/>
              <a:gd name="connsiteY21" fmla="*/ 5229568 h 6167261"/>
              <a:gd name="connsiteX22" fmla="*/ 11339 w 8060090"/>
              <a:gd name="connsiteY22" fmla="*/ 4964398 h 6167261"/>
              <a:gd name="connsiteX23" fmla="*/ 6802 w 8060090"/>
              <a:gd name="connsiteY23" fmla="*/ 4720753 h 6167261"/>
              <a:gd name="connsiteX24" fmla="*/ 2270 w 8060090"/>
              <a:gd name="connsiteY24" fmla="*/ 4498626 h 6167261"/>
              <a:gd name="connsiteX25" fmla="*/ 0 w 8060090"/>
              <a:gd name="connsiteY25" fmla="*/ 4294180 h 6167261"/>
              <a:gd name="connsiteX26" fmla="*/ 757 w 8060090"/>
              <a:gd name="connsiteY26" fmla="*/ 4106640 h 6167261"/>
              <a:gd name="connsiteX27" fmla="*/ 3780 w 8060090"/>
              <a:gd name="connsiteY27" fmla="*/ 3936010 h 6167261"/>
              <a:gd name="connsiteX28" fmla="*/ 11339 w 8060090"/>
              <a:gd name="connsiteY28" fmla="*/ 3780753 h 6167261"/>
              <a:gd name="connsiteX29" fmla="*/ 23430 w 8060090"/>
              <a:gd name="connsiteY29" fmla="*/ 3638560 h 6167261"/>
              <a:gd name="connsiteX30" fmla="*/ 41571 w 8060090"/>
              <a:gd name="connsiteY30" fmla="*/ 3508668 h 6167261"/>
              <a:gd name="connsiteX31" fmla="*/ 65753 w 8060090"/>
              <a:gd name="connsiteY31" fmla="*/ 3389535 h 6167261"/>
              <a:gd name="connsiteX32" fmla="*/ 97499 w 8060090"/>
              <a:gd name="connsiteY32" fmla="*/ 3279625 h 6167261"/>
              <a:gd name="connsiteX33" fmla="*/ 136800 w 8060090"/>
              <a:gd name="connsiteY33" fmla="*/ 3178170 h 6167261"/>
              <a:gd name="connsiteX34" fmla="*/ 184416 w 8060090"/>
              <a:gd name="connsiteY34" fmla="*/ 3083630 h 6167261"/>
              <a:gd name="connsiteX35" fmla="*/ 241853 w 8060090"/>
              <a:gd name="connsiteY35" fmla="*/ 2994474 h 6167261"/>
              <a:gd name="connsiteX36" fmla="*/ 309877 w 8060090"/>
              <a:gd name="connsiteY36" fmla="*/ 2909157 h 6167261"/>
              <a:gd name="connsiteX37" fmla="*/ 387721 w 8060090"/>
              <a:gd name="connsiteY37" fmla="*/ 2826919 h 6167261"/>
              <a:gd name="connsiteX38" fmla="*/ 478417 w 8060090"/>
              <a:gd name="connsiteY38" fmla="*/ 2746985 h 6167261"/>
              <a:gd name="connsiteX39" fmla="*/ 581205 w 8060090"/>
              <a:gd name="connsiteY39" fmla="*/ 2665512 h 6167261"/>
              <a:gd name="connsiteX40" fmla="*/ 696841 w 8060090"/>
              <a:gd name="connsiteY40" fmla="*/ 2584038 h 6167261"/>
              <a:gd name="connsiteX41" fmla="*/ 827594 w 8060090"/>
              <a:gd name="connsiteY41" fmla="*/ 2499493 h 6167261"/>
              <a:gd name="connsiteX42" fmla="*/ 971949 w 8060090"/>
              <a:gd name="connsiteY42" fmla="*/ 2411104 h 6167261"/>
              <a:gd name="connsiteX43" fmla="*/ 1132935 w 8060090"/>
              <a:gd name="connsiteY43" fmla="*/ 2318104 h 6167261"/>
              <a:gd name="connsiteX44" fmla="*/ 1309791 w 8060090"/>
              <a:gd name="connsiteY44" fmla="*/ 2218185 h 6167261"/>
              <a:gd name="connsiteX45" fmla="*/ 1504028 w 8060090"/>
              <a:gd name="connsiteY45" fmla="*/ 2109811 h 6167261"/>
              <a:gd name="connsiteX46" fmla="*/ 1714896 w 8060090"/>
              <a:gd name="connsiteY46" fmla="*/ 1992217 h 6167261"/>
              <a:gd name="connsiteX47" fmla="*/ 1946167 w 8060090"/>
              <a:gd name="connsiteY47" fmla="*/ 1863858 h 6167261"/>
              <a:gd name="connsiteX48" fmla="*/ 2195580 w 8060090"/>
              <a:gd name="connsiteY48" fmla="*/ 1724744 h 6167261"/>
              <a:gd name="connsiteX49" fmla="*/ 2466151 w 8060090"/>
              <a:gd name="connsiteY49" fmla="*/ 1571791 h 6167261"/>
              <a:gd name="connsiteX50" fmla="*/ 2756377 w 8060090"/>
              <a:gd name="connsiteY50" fmla="*/ 1403469 h 6167261"/>
              <a:gd name="connsiteX51" fmla="*/ 3046600 w 8060090"/>
              <a:gd name="connsiteY51" fmla="*/ 1234374 h 6167261"/>
              <a:gd name="connsiteX52" fmla="*/ 3313396 w 8060090"/>
              <a:gd name="connsiteY52" fmla="*/ 1074507 h 6167261"/>
              <a:gd name="connsiteX53" fmla="*/ 3558272 w 8060090"/>
              <a:gd name="connsiteY53" fmla="*/ 926934 h 6167261"/>
              <a:gd name="connsiteX54" fmla="*/ 3783498 w 8060090"/>
              <a:gd name="connsiteY54" fmla="*/ 789355 h 6167261"/>
              <a:gd name="connsiteX55" fmla="*/ 3990586 w 8060090"/>
              <a:gd name="connsiteY55" fmla="*/ 664071 h 6167261"/>
              <a:gd name="connsiteX56" fmla="*/ 4180291 w 8060090"/>
              <a:gd name="connsiteY56" fmla="*/ 548014 h 6167261"/>
              <a:gd name="connsiteX57" fmla="*/ 4354877 w 8060090"/>
              <a:gd name="connsiteY57" fmla="*/ 444251 h 6167261"/>
              <a:gd name="connsiteX58" fmla="*/ 4515107 w 8060090"/>
              <a:gd name="connsiteY58" fmla="*/ 350483 h 6167261"/>
              <a:gd name="connsiteX59" fmla="*/ 4663241 w 8060090"/>
              <a:gd name="connsiteY59" fmla="*/ 269009 h 6167261"/>
              <a:gd name="connsiteX60" fmla="*/ 4800796 w 8060090"/>
              <a:gd name="connsiteY60" fmla="*/ 197531 h 6167261"/>
              <a:gd name="connsiteX61" fmla="*/ 4929280 w 8060090"/>
              <a:gd name="connsiteY61" fmla="*/ 137578 h 6167261"/>
              <a:gd name="connsiteX62" fmla="*/ 5050209 w 8060090"/>
              <a:gd name="connsiteY62" fmla="*/ 87621 h 6167261"/>
              <a:gd name="connsiteX63" fmla="*/ 5164331 w 8060090"/>
              <a:gd name="connsiteY63" fmla="*/ 49190 h 6167261"/>
              <a:gd name="connsiteX64" fmla="*/ 5274677 w 8060090"/>
              <a:gd name="connsiteY64" fmla="*/ 22289 h 6167261"/>
              <a:gd name="connsiteX65" fmla="*/ 5382001 w 8060090"/>
              <a:gd name="connsiteY65" fmla="*/ 5379 h 6167261"/>
              <a:gd name="connsiteX66" fmla="*/ 5487811 w 8060090"/>
              <a:gd name="connsiteY66" fmla="*/ 0 h 6167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8060090" h="6167261">
                <a:moveTo>
                  <a:pt x="5487811" y="0"/>
                </a:moveTo>
                <a:lnTo>
                  <a:pt x="5592113" y="5379"/>
                </a:lnTo>
                <a:lnTo>
                  <a:pt x="5699433" y="22289"/>
                </a:lnTo>
                <a:lnTo>
                  <a:pt x="5809779" y="49190"/>
                </a:lnTo>
                <a:lnTo>
                  <a:pt x="5923905" y="87621"/>
                </a:lnTo>
                <a:lnTo>
                  <a:pt x="6044830" y="137578"/>
                </a:lnTo>
                <a:lnTo>
                  <a:pt x="6173314" y="197531"/>
                </a:lnTo>
                <a:lnTo>
                  <a:pt x="6310869" y="269009"/>
                </a:lnTo>
                <a:lnTo>
                  <a:pt x="6459003" y="350483"/>
                </a:lnTo>
                <a:lnTo>
                  <a:pt x="6619233" y="444251"/>
                </a:lnTo>
                <a:lnTo>
                  <a:pt x="6793823" y="548014"/>
                </a:lnTo>
                <a:lnTo>
                  <a:pt x="6983524" y="664071"/>
                </a:lnTo>
                <a:lnTo>
                  <a:pt x="7190613" y="789355"/>
                </a:lnTo>
                <a:lnTo>
                  <a:pt x="7415838" y="926934"/>
                </a:lnTo>
                <a:lnTo>
                  <a:pt x="7660714" y="1074507"/>
                </a:lnTo>
                <a:lnTo>
                  <a:pt x="7927511" y="1234374"/>
                </a:lnTo>
                <a:lnTo>
                  <a:pt x="8060090" y="1311620"/>
                </a:lnTo>
                <a:lnTo>
                  <a:pt x="8060090" y="6167261"/>
                </a:lnTo>
                <a:lnTo>
                  <a:pt x="26453" y="6167261"/>
                </a:lnTo>
                <a:lnTo>
                  <a:pt x="24943" y="5829844"/>
                </a:lnTo>
                <a:lnTo>
                  <a:pt x="21164" y="5517024"/>
                </a:lnTo>
                <a:lnTo>
                  <a:pt x="16628" y="5229568"/>
                </a:lnTo>
                <a:lnTo>
                  <a:pt x="11339" y="4964398"/>
                </a:lnTo>
                <a:lnTo>
                  <a:pt x="6802" y="4720753"/>
                </a:lnTo>
                <a:lnTo>
                  <a:pt x="2270" y="4498626"/>
                </a:lnTo>
                <a:lnTo>
                  <a:pt x="0" y="4294180"/>
                </a:lnTo>
                <a:lnTo>
                  <a:pt x="757" y="4106640"/>
                </a:lnTo>
                <a:lnTo>
                  <a:pt x="3780" y="3936010"/>
                </a:lnTo>
                <a:lnTo>
                  <a:pt x="11339" y="3780753"/>
                </a:lnTo>
                <a:lnTo>
                  <a:pt x="23430" y="3638560"/>
                </a:lnTo>
                <a:lnTo>
                  <a:pt x="41571" y="3508668"/>
                </a:lnTo>
                <a:lnTo>
                  <a:pt x="65753" y="3389535"/>
                </a:lnTo>
                <a:lnTo>
                  <a:pt x="97499" y="3279625"/>
                </a:lnTo>
                <a:lnTo>
                  <a:pt x="136800" y="3178170"/>
                </a:lnTo>
                <a:lnTo>
                  <a:pt x="184416" y="3083630"/>
                </a:lnTo>
                <a:lnTo>
                  <a:pt x="241853" y="2994474"/>
                </a:lnTo>
                <a:lnTo>
                  <a:pt x="309877" y="2909157"/>
                </a:lnTo>
                <a:lnTo>
                  <a:pt x="387721" y="2826919"/>
                </a:lnTo>
                <a:lnTo>
                  <a:pt x="478417" y="2746985"/>
                </a:lnTo>
                <a:lnTo>
                  <a:pt x="581205" y="2665512"/>
                </a:lnTo>
                <a:lnTo>
                  <a:pt x="696841" y="2584038"/>
                </a:lnTo>
                <a:lnTo>
                  <a:pt x="827594" y="2499493"/>
                </a:lnTo>
                <a:lnTo>
                  <a:pt x="971949" y="2411104"/>
                </a:lnTo>
                <a:lnTo>
                  <a:pt x="1132935" y="2318104"/>
                </a:lnTo>
                <a:lnTo>
                  <a:pt x="1309791" y="2218185"/>
                </a:lnTo>
                <a:lnTo>
                  <a:pt x="1504028" y="2109811"/>
                </a:lnTo>
                <a:lnTo>
                  <a:pt x="1714896" y="1992217"/>
                </a:lnTo>
                <a:lnTo>
                  <a:pt x="1946167" y="1863858"/>
                </a:lnTo>
                <a:lnTo>
                  <a:pt x="2195580" y="1724744"/>
                </a:lnTo>
                <a:lnTo>
                  <a:pt x="2466151" y="1571791"/>
                </a:lnTo>
                <a:lnTo>
                  <a:pt x="2756377" y="1403469"/>
                </a:lnTo>
                <a:lnTo>
                  <a:pt x="3046600" y="1234374"/>
                </a:lnTo>
                <a:lnTo>
                  <a:pt x="3313396" y="1074507"/>
                </a:lnTo>
                <a:lnTo>
                  <a:pt x="3558272" y="926934"/>
                </a:lnTo>
                <a:lnTo>
                  <a:pt x="3783498" y="789355"/>
                </a:lnTo>
                <a:lnTo>
                  <a:pt x="3990586" y="664071"/>
                </a:lnTo>
                <a:lnTo>
                  <a:pt x="4180291" y="548014"/>
                </a:lnTo>
                <a:lnTo>
                  <a:pt x="4354877" y="444251"/>
                </a:lnTo>
                <a:lnTo>
                  <a:pt x="4515107" y="350483"/>
                </a:lnTo>
                <a:lnTo>
                  <a:pt x="4663241" y="269009"/>
                </a:lnTo>
                <a:lnTo>
                  <a:pt x="4800796" y="197531"/>
                </a:lnTo>
                <a:lnTo>
                  <a:pt x="4929280" y="137578"/>
                </a:lnTo>
                <a:lnTo>
                  <a:pt x="5050209" y="87621"/>
                </a:lnTo>
                <a:lnTo>
                  <a:pt x="5164331" y="49190"/>
                </a:lnTo>
                <a:lnTo>
                  <a:pt x="5274677" y="22289"/>
                </a:lnTo>
                <a:lnTo>
                  <a:pt x="5382001" y="5379"/>
                </a:lnTo>
                <a:lnTo>
                  <a:pt x="5487811" y="0"/>
                </a:lnTo>
                <a:close/>
              </a:path>
            </a:pathLst>
          </a:custGeom>
          <a:gradFill flip="none" rotWithShape="1">
            <a:gsLst>
              <a:gs pos="0">
                <a:srgbClr val="00BCD4">
                  <a:alpha val="0"/>
                </a:srgbClr>
              </a:gs>
              <a:gs pos="100000">
                <a:srgbClr val="3488C6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Freeform 61"/>
          <p:cNvSpPr/>
          <p:nvPr/>
        </p:nvSpPr>
        <p:spPr>
          <a:xfrm rot="18900000">
            <a:off x="3234990" y="6008031"/>
            <a:ext cx="462879" cy="462879"/>
          </a:xfrm>
          <a:custGeom>
            <a:avLst/>
            <a:gdLst>
              <a:gd name="connsiteX0" fmla="*/ 0 w 1557038"/>
              <a:gd name="connsiteY0" fmla="*/ 778518 h 1557038"/>
              <a:gd name="connsiteX1" fmla="*/ 0 w 1557038"/>
              <a:gd name="connsiteY1" fmla="*/ 778518 h 1557038"/>
              <a:gd name="connsiteX2" fmla="*/ 0 w 1557038"/>
              <a:gd name="connsiteY2" fmla="*/ 778519 h 1557038"/>
              <a:gd name="connsiteX3" fmla="*/ 778519 w 1557038"/>
              <a:gd name="connsiteY3" fmla="*/ 0 h 1557038"/>
              <a:gd name="connsiteX4" fmla="*/ 778518 w 1557038"/>
              <a:gd name="connsiteY4" fmla="*/ 0 h 1557038"/>
              <a:gd name="connsiteX5" fmla="*/ 778518 w 1557038"/>
              <a:gd name="connsiteY5" fmla="*/ 0 h 1557038"/>
              <a:gd name="connsiteX6" fmla="*/ 1503899 w 1557038"/>
              <a:gd name="connsiteY6" fmla="*/ 650229 h 1557038"/>
              <a:gd name="connsiteX7" fmla="*/ 1557038 w 1557038"/>
              <a:gd name="connsiteY7" fmla="*/ 778519 h 1557038"/>
              <a:gd name="connsiteX8" fmla="*/ 1557037 w 1557038"/>
              <a:gd name="connsiteY8" fmla="*/ 778519 h 1557038"/>
              <a:gd name="connsiteX9" fmla="*/ 1375608 w 1557038"/>
              <a:gd name="connsiteY9" fmla="*/ 959948 h 1557038"/>
              <a:gd name="connsiteX10" fmla="*/ 959947 w 1557038"/>
              <a:gd name="connsiteY10" fmla="*/ 959948 h 1557038"/>
              <a:gd name="connsiteX11" fmla="*/ 959947 w 1557038"/>
              <a:gd name="connsiteY11" fmla="*/ 1375609 h 1557038"/>
              <a:gd name="connsiteX12" fmla="*/ 778518 w 1557038"/>
              <a:gd name="connsiteY12" fmla="*/ 1557038 h 1557038"/>
              <a:gd name="connsiteX13" fmla="*/ 778518 w 1557038"/>
              <a:gd name="connsiteY13" fmla="*/ 1557037 h 1557038"/>
              <a:gd name="connsiteX14" fmla="*/ 597089 w 1557038"/>
              <a:gd name="connsiteY14" fmla="*/ 1375608 h 1557038"/>
              <a:gd name="connsiteX15" fmla="*/ 597089 w 1557038"/>
              <a:gd name="connsiteY15" fmla="*/ 959948 h 1557038"/>
              <a:gd name="connsiteX16" fmla="*/ 181429 w 1557038"/>
              <a:gd name="connsiteY16" fmla="*/ 959947 h 1557038"/>
              <a:gd name="connsiteX17" fmla="*/ 14258 w 1557038"/>
              <a:gd name="connsiteY17" fmla="*/ 849138 h 1557038"/>
              <a:gd name="connsiteX18" fmla="*/ 0 w 1557038"/>
              <a:gd name="connsiteY18" fmla="*/ 778518 h 1557038"/>
              <a:gd name="connsiteX19" fmla="*/ 14258 w 1557038"/>
              <a:gd name="connsiteY19" fmla="*/ 707899 h 1557038"/>
              <a:gd name="connsiteX20" fmla="*/ 181429 w 1557038"/>
              <a:gd name="connsiteY20" fmla="*/ 597090 h 1557038"/>
              <a:gd name="connsiteX21" fmla="*/ 597090 w 1557038"/>
              <a:gd name="connsiteY21" fmla="*/ 597090 h 1557038"/>
              <a:gd name="connsiteX22" fmla="*/ 597090 w 1557038"/>
              <a:gd name="connsiteY22" fmla="*/ 181429 h 1557038"/>
              <a:gd name="connsiteX23" fmla="*/ 707899 w 1557038"/>
              <a:gd name="connsiteY23" fmla="*/ 14258 h 1557038"/>
              <a:gd name="connsiteX24" fmla="*/ 778518 w 1557038"/>
              <a:gd name="connsiteY24" fmla="*/ 0 h 1557038"/>
              <a:gd name="connsiteX25" fmla="*/ 849138 w 1557038"/>
              <a:gd name="connsiteY25" fmla="*/ 14258 h 1557038"/>
              <a:gd name="connsiteX26" fmla="*/ 959947 w 1557038"/>
              <a:gd name="connsiteY26" fmla="*/ 181429 h 1557038"/>
              <a:gd name="connsiteX27" fmla="*/ 959947 w 1557038"/>
              <a:gd name="connsiteY27" fmla="*/ 597090 h 1557038"/>
              <a:gd name="connsiteX28" fmla="*/ 1375609 w 1557038"/>
              <a:gd name="connsiteY28" fmla="*/ 597090 h 1557038"/>
              <a:gd name="connsiteX29" fmla="*/ 1503899 w 1557038"/>
              <a:gd name="connsiteY29" fmla="*/ 650229 h 1557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57038" h="1557038">
                <a:moveTo>
                  <a:pt x="0" y="778518"/>
                </a:moveTo>
                <a:lnTo>
                  <a:pt x="0" y="778518"/>
                </a:lnTo>
                <a:lnTo>
                  <a:pt x="0" y="778519"/>
                </a:lnTo>
                <a:close/>
                <a:moveTo>
                  <a:pt x="778519" y="0"/>
                </a:moveTo>
                <a:lnTo>
                  <a:pt x="778518" y="0"/>
                </a:lnTo>
                <a:lnTo>
                  <a:pt x="778518" y="0"/>
                </a:lnTo>
                <a:close/>
                <a:moveTo>
                  <a:pt x="1503899" y="650229"/>
                </a:moveTo>
                <a:cubicBezTo>
                  <a:pt x="1536731" y="683062"/>
                  <a:pt x="1557038" y="728419"/>
                  <a:pt x="1557038" y="778519"/>
                </a:cubicBezTo>
                <a:lnTo>
                  <a:pt x="1557037" y="778519"/>
                </a:lnTo>
                <a:cubicBezTo>
                  <a:pt x="1557037" y="878719"/>
                  <a:pt x="1475808" y="959948"/>
                  <a:pt x="1375608" y="959948"/>
                </a:cubicBezTo>
                <a:lnTo>
                  <a:pt x="959947" y="959948"/>
                </a:lnTo>
                <a:lnTo>
                  <a:pt x="959947" y="1375609"/>
                </a:lnTo>
                <a:cubicBezTo>
                  <a:pt x="959947" y="1475809"/>
                  <a:pt x="878718" y="1557038"/>
                  <a:pt x="778518" y="1557038"/>
                </a:cubicBezTo>
                <a:lnTo>
                  <a:pt x="778518" y="1557037"/>
                </a:lnTo>
                <a:cubicBezTo>
                  <a:pt x="678318" y="1557037"/>
                  <a:pt x="597089" y="1475808"/>
                  <a:pt x="597089" y="1375608"/>
                </a:cubicBezTo>
                <a:lnTo>
                  <a:pt x="597089" y="959948"/>
                </a:lnTo>
                <a:lnTo>
                  <a:pt x="181429" y="959947"/>
                </a:lnTo>
                <a:cubicBezTo>
                  <a:pt x="106279" y="959947"/>
                  <a:pt x="41800" y="914256"/>
                  <a:pt x="14258" y="849138"/>
                </a:cubicBezTo>
                <a:lnTo>
                  <a:pt x="0" y="778518"/>
                </a:lnTo>
                <a:lnTo>
                  <a:pt x="14258" y="707899"/>
                </a:lnTo>
                <a:cubicBezTo>
                  <a:pt x="41800" y="642781"/>
                  <a:pt x="106279" y="597090"/>
                  <a:pt x="181429" y="597090"/>
                </a:cubicBezTo>
                <a:lnTo>
                  <a:pt x="597090" y="597090"/>
                </a:lnTo>
                <a:lnTo>
                  <a:pt x="597090" y="181429"/>
                </a:lnTo>
                <a:cubicBezTo>
                  <a:pt x="597090" y="106279"/>
                  <a:pt x="642781" y="41800"/>
                  <a:pt x="707899" y="14258"/>
                </a:cubicBezTo>
                <a:lnTo>
                  <a:pt x="778518" y="0"/>
                </a:lnTo>
                <a:lnTo>
                  <a:pt x="849138" y="14258"/>
                </a:lnTo>
                <a:cubicBezTo>
                  <a:pt x="914256" y="41800"/>
                  <a:pt x="959947" y="106279"/>
                  <a:pt x="959947" y="181429"/>
                </a:cubicBezTo>
                <a:lnTo>
                  <a:pt x="959947" y="597090"/>
                </a:lnTo>
                <a:lnTo>
                  <a:pt x="1375609" y="597090"/>
                </a:lnTo>
                <a:cubicBezTo>
                  <a:pt x="1425709" y="597090"/>
                  <a:pt x="1471066" y="617397"/>
                  <a:pt x="1503899" y="650229"/>
                </a:cubicBezTo>
                <a:close/>
              </a:path>
            </a:pathLst>
          </a:custGeom>
          <a:gradFill>
            <a:gsLst>
              <a:gs pos="0">
                <a:srgbClr val="00BCD4"/>
              </a:gs>
              <a:gs pos="100000">
                <a:srgbClr val="008D9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Text Placeholder 4"/>
          <p:cNvSpPr txBox="1">
            <a:spLocks/>
          </p:cNvSpPr>
          <p:nvPr/>
        </p:nvSpPr>
        <p:spPr>
          <a:xfrm>
            <a:off x="986595" y="2900806"/>
            <a:ext cx="3110411" cy="7731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4000"/>
              </a:lnSpc>
              <a:buNone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kumimoji="0" lang="id-ID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Rectangle: Rounded Corners 48"/>
          <p:cNvSpPr/>
          <p:nvPr/>
        </p:nvSpPr>
        <p:spPr>
          <a:xfrm>
            <a:off x="1071686" y="5394766"/>
            <a:ext cx="1335450" cy="35108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8D9F"/>
              </a:gs>
              <a:gs pos="100000">
                <a:srgbClr val="00BCD4"/>
              </a:gs>
            </a:gsLst>
            <a:lin ang="0" scaled="1"/>
          </a:gra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详细信息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3BF4185-0639-407A-BAFA-9F221ACE95D8}"/>
              </a:ext>
            </a:extLst>
          </p:cNvPr>
          <p:cNvGrpSpPr/>
          <p:nvPr/>
        </p:nvGrpSpPr>
        <p:grpSpPr>
          <a:xfrm>
            <a:off x="7009064" y="3167540"/>
            <a:ext cx="4933365" cy="3047945"/>
            <a:chOff x="7009064" y="3167540"/>
            <a:chExt cx="4933365" cy="3047945"/>
          </a:xfrm>
        </p:grpSpPr>
        <p:sp>
          <p:nvSpPr>
            <p:cNvPr id="31" name="Rectangle: Rounded Corners 23"/>
            <p:cNvSpPr/>
            <p:nvPr/>
          </p:nvSpPr>
          <p:spPr>
            <a:xfrm rot="16200000">
              <a:off x="7865341" y="4961942"/>
              <a:ext cx="1398203" cy="291391"/>
            </a:xfrm>
            <a:prstGeom prst="roundRect">
              <a:avLst>
                <a:gd name="adj" fmla="val 50000"/>
              </a:avLst>
            </a:prstGeom>
            <a:solidFill>
              <a:srgbClr val="4CEBFF"/>
            </a:soli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Rectangle: Rounded Corners 24"/>
            <p:cNvSpPr/>
            <p:nvPr/>
          </p:nvSpPr>
          <p:spPr>
            <a:xfrm rot="16200000">
              <a:off x="8357774" y="4849743"/>
              <a:ext cx="1622600" cy="291391"/>
            </a:xfrm>
            <a:prstGeom prst="roundRect">
              <a:avLst>
                <a:gd name="adj" fmla="val 50000"/>
              </a:avLst>
            </a:prstGeom>
            <a:solidFill>
              <a:srgbClr val="4CEBFF"/>
            </a:soli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Rectangle: Rounded Corners 25"/>
            <p:cNvSpPr/>
            <p:nvPr/>
          </p:nvSpPr>
          <p:spPr>
            <a:xfrm rot="16200000">
              <a:off x="8562588" y="4449931"/>
              <a:ext cx="2422229" cy="291389"/>
            </a:xfrm>
            <a:prstGeom prst="roundRect">
              <a:avLst>
                <a:gd name="adj" fmla="val 50000"/>
              </a:avLst>
            </a:prstGeom>
            <a:solidFill>
              <a:srgbClr val="4CEBFF"/>
            </a:soli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Rectangle: Rounded Corners 26"/>
            <p:cNvSpPr/>
            <p:nvPr/>
          </p:nvSpPr>
          <p:spPr>
            <a:xfrm rot="16200000">
              <a:off x="9058733" y="4341446"/>
              <a:ext cx="2639199" cy="291387"/>
            </a:xfrm>
            <a:prstGeom prst="roundRect">
              <a:avLst>
                <a:gd name="adj" fmla="val 50000"/>
              </a:avLst>
            </a:prstGeom>
            <a:solidFill>
              <a:srgbClr val="4CEBFF"/>
            </a:soli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Rectangle: Rounded Corners 27"/>
            <p:cNvSpPr/>
            <p:nvPr/>
          </p:nvSpPr>
          <p:spPr>
            <a:xfrm rot="16200000">
              <a:off x="9925651" y="4603729"/>
              <a:ext cx="2114633" cy="291389"/>
            </a:xfrm>
            <a:prstGeom prst="roundRect">
              <a:avLst>
                <a:gd name="adj" fmla="val 50000"/>
              </a:avLst>
            </a:prstGeom>
            <a:solidFill>
              <a:srgbClr val="4CEBFF"/>
            </a:soli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Rectangle: Rounded Corners 28"/>
            <p:cNvSpPr/>
            <p:nvPr/>
          </p:nvSpPr>
          <p:spPr>
            <a:xfrm rot="16200000">
              <a:off x="11091639" y="5165090"/>
              <a:ext cx="1003128" cy="280169"/>
            </a:xfrm>
            <a:prstGeom prst="roundRect">
              <a:avLst>
                <a:gd name="adj" fmla="val 50000"/>
              </a:avLst>
            </a:prstGeom>
            <a:solidFill>
              <a:srgbClr val="4CEBFF"/>
            </a:soli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Rectangle: Rounded Corners 17"/>
            <p:cNvSpPr/>
            <p:nvPr/>
          </p:nvSpPr>
          <p:spPr>
            <a:xfrm rot="16200000">
              <a:off x="8280353" y="5388165"/>
              <a:ext cx="568178" cy="29139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Rectangle: Rounded Corners 18"/>
            <p:cNvSpPr/>
            <p:nvPr/>
          </p:nvSpPr>
          <p:spPr>
            <a:xfrm rot="16200000">
              <a:off x="8978556" y="5481737"/>
              <a:ext cx="381034" cy="29139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Rectangle: Rounded Corners 19"/>
            <p:cNvSpPr/>
            <p:nvPr/>
          </p:nvSpPr>
          <p:spPr>
            <a:xfrm rot="16200000">
              <a:off x="9216696" y="5115249"/>
              <a:ext cx="1114015" cy="2913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Rectangle: Rounded Corners 20"/>
            <p:cNvSpPr/>
            <p:nvPr/>
          </p:nvSpPr>
          <p:spPr>
            <a:xfrm rot="16200000">
              <a:off x="9562365" y="4856289"/>
              <a:ext cx="1631940" cy="29138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Rectangle: Rounded Corners 21"/>
            <p:cNvSpPr/>
            <p:nvPr/>
          </p:nvSpPr>
          <p:spPr>
            <a:xfrm rot="16200000">
              <a:off x="10558520" y="5247810"/>
              <a:ext cx="848894" cy="2913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Rectangle: Rounded Corners 22"/>
            <p:cNvSpPr/>
            <p:nvPr/>
          </p:nvSpPr>
          <p:spPr>
            <a:xfrm rot="16200000">
              <a:off x="11309114" y="5393776"/>
              <a:ext cx="568179" cy="2801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Rectangle: Rounded Corners 4"/>
            <p:cNvSpPr/>
            <p:nvPr/>
          </p:nvSpPr>
          <p:spPr>
            <a:xfrm rot="16200000">
              <a:off x="6978186" y="4690638"/>
              <a:ext cx="1940810" cy="291391"/>
            </a:xfrm>
            <a:prstGeom prst="roundRect">
              <a:avLst>
                <a:gd name="adj" fmla="val 50000"/>
              </a:avLst>
            </a:prstGeom>
            <a:solidFill>
              <a:srgbClr val="4CEBFF"/>
            </a:soli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Rectangle: Rounded Corners 5"/>
            <p:cNvSpPr/>
            <p:nvPr/>
          </p:nvSpPr>
          <p:spPr>
            <a:xfrm rot="16200000">
              <a:off x="7441421" y="5165085"/>
              <a:ext cx="1014341" cy="29139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Rectangle: Rounded Corners 6"/>
            <p:cNvSpPr/>
            <p:nvPr/>
          </p:nvSpPr>
          <p:spPr>
            <a:xfrm rot="16200000">
              <a:off x="6265784" y="4594088"/>
              <a:ext cx="2133909" cy="291391"/>
            </a:xfrm>
            <a:prstGeom prst="roundRect">
              <a:avLst>
                <a:gd name="adj" fmla="val 50000"/>
              </a:avLst>
            </a:prstGeom>
            <a:solidFill>
              <a:srgbClr val="4CEBFF"/>
            </a:soli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Rectangle: Rounded Corners 7"/>
            <p:cNvSpPr/>
            <p:nvPr/>
          </p:nvSpPr>
          <p:spPr>
            <a:xfrm rot="16200000">
              <a:off x="6949075" y="5288590"/>
              <a:ext cx="767329" cy="29139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009064" y="5944870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Data 1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624916" y="5944870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Data 2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40768" y="5950819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Data 3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845398" y="5950819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Data 4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9458748" y="5947927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Data 5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0074600" y="5947927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Data 6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0690452" y="5953875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Data 7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1295082" y="5953875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Data 8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DFD171A-FFB6-43C5-B370-057A09AC2CA8}"/>
              </a:ext>
            </a:extLst>
          </p:cNvPr>
          <p:cNvGrpSpPr/>
          <p:nvPr/>
        </p:nvGrpSpPr>
        <p:grpSpPr>
          <a:xfrm>
            <a:off x="4631700" y="3759855"/>
            <a:ext cx="2058538" cy="1356953"/>
            <a:chOff x="4631700" y="3759855"/>
            <a:chExt cx="2058538" cy="1356953"/>
          </a:xfrm>
        </p:grpSpPr>
        <p:sp>
          <p:nvSpPr>
            <p:cNvPr id="55" name="TextBox 54"/>
            <p:cNvSpPr txBox="1"/>
            <p:nvPr/>
          </p:nvSpPr>
          <p:spPr>
            <a:xfrm>
              <a:off x="4814409" y="3759855"/>
              <a:ext cx="145505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4000" b="0" i="0" u="none" strike="noStrike" kern="1200" cap="none" spc="-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20%</a:t>
              </a:r>
              <a:endParaRPr kumimoji="0" lang="en-US" sz="4000" b="0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631700" y="4354227"/>
              <a:ext cx="2058538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7" name="Isosceles Triangle 56"/>
            <p:cNvSpPr/>
            <p:nvPr/>
          </p:nvSpPr>
          <p:spPr>
            <a:xfrm flipV="1">
              <a:off x="4690934" y="3973100"/>
              <a:ext cx="246950" cy="3268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ABC7489-63C8-472B-85D2-3869D796AC45}"/>
              </a:ext>
            </a:extLst>
          </p:cNvPr>
          <p:cNvGrpSpPr/>
          <p:nvPr/>
        </p:nvGrpSpPr>
        <p:grpSpPr>
          <a:xfrm>
            <a:off x="4609178" y="4966186"/>
            <a:ext cx="2058538" cy="1356953"/>
            <a:chOff x="4609178" y="4966186"/>
            <a:chExt cx="2058538" cy="1356953"/>
          </a:xfrm>
        </p:grpSpPr>
        <p:sp>
          <p:nvSpPr>
            <p:cNvPr id="58" name="TextBox 57"/>
            <p:cNvSpPr txBox="1"/>
            <p:nvPr/>
          </p:nvSpPr>
          <p:spPr>
            <a:xfrm>
              <a:off x="4791887" y="4966186"/>
              <a:ext cx="145505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4000" b="0" i="0" u="none" strike="noStrike" kern="1200" cap="none" spc="-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30%</a:t>
              </a:r>
              <a:endParaRPr kumimoji="0" lang="en-US" sz="4000" b="0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609178" y="5560558"/>
              <a:ext cx="2058538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0" name="Isosceles Triangle 59"/>
            <p:cNvSpPr/>
            <p:nvPr/>
          </p:nvSpPr>
          <p:spPr>
            <a:xfrm>
              <a:off x="4668412" y="5179431"/>
              <a:ext cx="246950" cy="3268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5" name="Rectangle: Rounded Corners 13">
            <a:extLst>
              <a:ext uri="{FF2B5EF4-FFF2-40B4-BE49-F238E27FC236}">
                <a16:creationId xmlns:a16="http://schemas.microsoft.com/office/drawing/2014/main" id="{58286672-857F-41A5-95F9-034A17E8400E}"/>
              </a:ext>
            </a:extLst>
          </p:cNvPr>
          <p:cNvSpPr/>
          <p:nvPr/>
        </p:nvSpPr>
        <p:spPr>
          <a:xfrm>
            <a:off x="1082650" y="2776367"/>
            <a:ext cx="360000" cy="67142"/>
          </a:xfrm>
          <a:prstGeom prst="roundRect">
            <a:avLst>
              <a:gd name="adj" fmla="val 50000"/>
            </a:avLst>
          </a:prstGeom>
          <a:solidFill>
            <a:srgbClr val="2BC2B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Rectangle 14">
            <a:extLst>
              <a:ext uri="{FF2B5EF4-FFF2-40B4-BE49-F238E27FC236}">
                <a16:creationId xmlns:a16="http://schemas.microsoft.com/office/drawing/2014/main" id="{F6D055A0-9075-4A09-B0D4-550414F4A99B}"/>
              </a:ext>
            </a:extLst>
          </p:cNvPr>
          <p:cNvSpPr/>
          <p:nvPr/>
        </p:nvSpPr>
        <p:spPr>
          <a:xfrm>
            <a:off x="986595" y="1755918"/>
            <a:ext cx="33798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添加标题文本</a:t>
            </a:r>
            <a:endParaRPr lang="en-US" sz="3600" b="1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2700110-BFDA-4CD5-9726-42AB1FD3F52D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68" name="Rounded Rectangle 7">
              <a:extLst>
                <a:ext uri="{FF2B5EF4-FFF2-40B4-BE49-F238E27FC236}">
                  <a16:creationId xmlns:a16="http://schemas.microsoft.com/office/drawing/2014/main" id="{2EE0C4DE-5BAA-4090-B404-F65C38CF82E8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Title 3">
              <a:extLst>
                <a:ext uri="{FF2B5EF4-FFF2-40B4-BE49-F238E27FC236}">
                  <a16:creationId xmlns:a16="http://schemas.microsoft.com/office/drawing/2014/main" id="{D73CEF33-9E7C-4483-B212-6FED28EFB8A4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01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A2E008B-DD27-4185-9A33-D208E9EA9E26}"/>
                </a:ext>
              </a:extLst>
            </p:cNvPr>
            <p:cNvSpPr txBox="1"/>
            <p:nvPr/>
          </p:nvSpPr>
          <p:spPr>
            <a:xfrm>
              <a:off x="1976183" y="250968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价格策略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2910AD2-F3E4-4CEC-AB4C-339C04C5B7FE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03BC48E7-7F3C-4CB0-B0C5-66542B76B0B4}"/>
              </a:ext>
            </a:extLst>
          </p:cNvPr>
          <p:cNvSpPr txBox="1"/>
          <p:nvPr/>
        </p:nvSpPr>
        <p:spPr>
          <a:xfrm>
            <a:off x="1035371" y="2305301"/>
            <a:ext cx="62338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73" name="Text Placeholder 4">
            <a:extLst>
              <a:ext uri="{FF2B5EF4-FFF2-40B4-BE49-F238E27FC236}">
                <a16:creationId xmlns:a16="http://schemas.microsoft.com/office/drawing/2014/main" id="{0868CBA3-F6FD-41F2-8703-E244A97F1711}"/>
              </a:ext>
            </a:extLst>
          </p:cNvPr>
          <p:cNvSpPr txBox="1">
            <a:spLocks/>
          </p:cNvSpPr>
          <p:nvPr/>
        </p:nvSpPr>
        <p:spPr>
          <a:xfrm>
            <a:off x="754428" y="3797574"/>
            <a:ext cx="3110411" cy="7731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14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4" name="Text Placeholder 4">
            <a:extLst>
              <a:ext uri="{FF2B5EF4-FFF2-40B4-BE49-F238E27FC236}">
                <a16:creationId xmlns:a16="http://schemas.microsoft.com/office/drawing/2014/main" id="{B3D5BAAB-AF80-4C6E-8904-ED9E6AC58903}"/>
              </a:ext>
            </a:extLst>
          </p:cNvPr>
          <p:cNvSpPr txBox="1">
            <a:spLocks/>
          </p:cNvSpPr>
          <p:nvPr/>
        </p:nvSpPr>
        <p:spPr>
          <a:xfrm>
            <a:off x="754428" y="4462150"/>
            <a:ext cx="3110411" cy="7731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14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5" name="Rounded Rectangle 7">
            <a:extLst>
              <a:ext uri="{FF2B5EF4-FFF2-40B4-BE49-F238E27FC236}">
                <a16:creationId xmlns:a16="http://schemas.microsoft.com/office/drawing/2014/main" id="{4C95F45A-C170-421C-9934-C317994A62D9}"/>
              </a:ext>
            </a:extLst>
          </p:cNvPr>
          <p:cNvSpPr/>
          <p:nvPr/>
        </p:nvSpPr>
        <p:spPr>
          <a:xfrm rot="2700000">
            <a:off x="5722610" y="1357840"/>
            <a:ext cx="596791" cy="596789"/>
          </a:xfrm>
          <a:prstGeom prst="roundRect">
            <a:avLst>
              <a:gd name="adj" fmla="val 34663"/>
            </a:avLst>
          </a:prstGeom>
          <a:noFill/>
          <a:ln w="63500" cap="flat" cmpd="sng" algn="ctr">
            <a:gradFill>
              <a:gsLst>
                <a:gs pos="0">
                  <a:srgbClr val="4CEBFF"/>
                </a:gs>
                <a:gs pos="100000">
                  <a:srgbClr val="00BCD4"/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0247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占位符 6">
            <a:extLst>
              <a:ext uri="{FF2B5EF4-FFF2-40B4-BE49-F238E27FC236}">
                <a16:creationId xmlns:a16="http://schemas.microsoft.com/office/drawing/2014/main" id="{53B4FDEA-B819-4679-B9E2-5A03E05876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592" y="1371508"/>
            <a:ext cx="7656416" cy="459907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reeform 3">
            <a:extLst>
              <a:ext uri="{FF2B5EF4-FFF2-40B4-BE49-F238E27FC236}">
                <a16:creationId xmlns:a16="http://schemas.microsoft.com/office/drawing/2014/main" id="{05D57130-259E-4F89-B12C-EF3C580AE91C}"/>
              </a:ext>
            </a:extLst>
          </p:cNvPr>
          <p:cNvSpPr>
            <a:spLocks/>
          </p:cNvSpPr>
          <p:nvPr/>
        </p:nvSpPr>
        <p:spPr bwMode="auto">
          <a:xfrm flipV="1">
            <a:off x="0" y="1989765"/>
            <a:ext cx="2914020" cy="4868235"/>
          </a:xfrm>
          <a:custGeom>
            <a:avLst/>
            <a:gdLst>
              <a:gd name="connsiteX0" fmla="*/ 0 w 2914020"/>
              <a:gd name="connsiteY0" fmla="*/ 0 h 4868235"/>
              <a:gd name="connsiteX1" fmla="*/ 2887624 w 2914020"/>
              <a:gd name="connsiteY1" fmla="*/ 0 h 4868235"/>
              <a:gd name="connsiteX2" fmla="*/ 2887567 w 2914020"/>
              <a:gd name="connsiteY2" fmla="*/ 12592 h 4868235"/>
              <a:gd name="connsiteX3" fmla="*/ 2889081 w 2914020"/>
              <a:gd name="connsiteY3" fmla="*/ 350009 h 4868235"/>
              <a:gd name="connsiteX4" fmla="*/ 2892860 w 2914020"/>
              <a:gd name="connsiteY4" fmla="*/ 662829 h 4868235"/>
              <a:gd name="connsiteX5" fmla="*/ 2897393 w 2914020"/>
              <a:gd name="connsiteY5" fmla="*/ 950288 h 4868235"/>
              <a:gd name="connsiteX6" fmla="*/ 2902685 w 2914020"/>
              <a:gd name="connsiteY6" fmla="*/ 1215455 h 4868235"/>
              <a:gd name="connsiteX7" fmla="*/ 2907218 w 2914020"/>
              <a:gd name="connsiteY7" fmla="*/ 1459100 h 4868235"/>
              <a:gd name="connsiteX8" fmla="*/ 2911754 w 2914020"/>
              <a:gd name="connsiteY8" fmla="*/ 1681227 h 4868235"/>
              <a:gd name="connsiteX9" fmla="*/ 2914020 w 2914020"/>
              <a:gd name="connsiteY9" fmla="*/ 1885677 h 4868235"/>
              <a:gd name="connsiteX10" fmla="*/ 2913263 w 2914020"/>
              <a:gd name="connsiteY10" fmla="*/ 2073213 h 4868235"/>
              <a:gd name="connsiteX11" fmla="*/ 2910241 w 2914020"/>
              <a:gd name="connsiteY11" fmla="*/ 2243843 h 4868235"/>
              <a:gd name="connsiteX12" fmla="*/ 2902685 w 2914020"/>
              <a:gd name="connsiteY12" fmla="*/ 2399100 h 4868235"/>
              <a:gd name="connsiteX13" fmla="*/ 2890590 w 2914020"/>
              <a:gd name="connsiteY13" fmla="*/ 2541293 h 4868235"/>
              <a:gd name="connsiteX14" fmla="*/ 2872453 w 2914020"/>
              <a:gd name="connsiteY14" fmla="*/ 2671185 h 4868235"/>
              <a:gd name="connsiteX15" fmla="*/ 2848267 w 2914020"/>
              <a:gd name="connsiteY15" fmla="*/ 2790318 h 4868235"/>
              <a:gd name="connsiteX16" fmla="*/ 2816521 w 2914020"/>
              <a:gd name="connsiteY16" fmla="*/ 2900231 h 4868235"/>
              <a:gd name="connsiteX17" fmla="*/ 2777221 w 2914020"/>
              <a:gd name="connsiteY17" fmla="*/ 3001686 h 4868235"/>
              <a:gd name="connsiteX18" fmla="*/ 2729608 w 2914020"/>
              <a:gd name="connsiteY18" fmla="*/ 3096223 h 4868235"/>
              <a:gd name="connsiteX19" fmla="*/ 2672167 w 2914020"/>
              <a:gd name="connsiteY19" fmla="*/ 3185379 h 4868235"/>
              <a:gd name="connsiteX20" fmla="*/ 2604144 w 2914020"/>
              <a:gd name="connsiteY20" fmla="*/ 3270696 h 4868235"/>
              <a:gd name="connsiteX21" fmla="*/ 2526299 w 2914020"/>
              <a:gd name="connsiteY21" fmla="*/ 3352938 h 4868235"/>
              <a:gd name="connsiteX22" fmla="*/ 2435603 w 2914020"/>
              <a:gd name="connsiteY22" fmla="*/ 3432871 h 4868235"/>
              <a:gd name="connsiteX23" fmla="*/ 2332815 w 2914020"/>
              <a:gd name="connsiteY23" fmla="*/ 3514341 h 4868235"/>
              <a:gd name="connsiteX24" fmla="*/ 2217179 w 2914020"/>
              <a:gd name="connsiteY24" fmla="*/ 3595815 h 4868235"/>
              <a:gd name="connsiteX25" fmla="*/ 2086426 w 2914020"/>
              <a:gd name="connsiteY25" fmla="*/ 3680360 h 4868235"/>
              <a:gd name="connsiteX26" fmla="*/ 1942071 w 2914020"/>
              <a:gd name="connsiteY26" fmla="*/ 3768749 h 4868235"/>
              <a:gd name="connsiteX27" fmla="*/ 1781086 w 2914020"/>
              <a:gd name="connsiteY27" fmla="*/ 3861749 h 4868235"/>
              <a:gd name="connsiteX28" fmla="*/ 1604233 w 2914020"/>
              <a:gd name="connsiteY28" fmla="*/ 3961668 h 4868235"/>
              <a:gd name="connsiteX29" fmla="*/ 1409992 w 2914020"/>
              <a:gd name="connsiteY29" fmla="*/ 4070042 h 4868235"/>
              <a:gd name="connsiteX30" fmla="*/ 1199128 w 2914020"/>
              <a:gd name="connsiteY30" fmla="*/ 4187639 h 4868235"/>
              <a:gd name="connsiteX31" fmla="*/ 967853 w 2914020"/>
              <a:gd name="connsiteY31" fmla="*/ 4315995 h 4868235"/>
              <a:gd name="connsiteX32" fmla="*/ 718444 w 2914020"/>
              <a:gd name="connsiteY32" fmla="*/ 4455109 h 4868235"/>
              <a:gd name="connsiteX33" fmla="*/ 447869 w 2914020"/>
              <a:gd name="connsiteY33" fmla="*/ 4608062 h 4868235"/>
              <a:gd name="connsiteX34" fmla="*/ 157643 w 2914020"/>
              <a:gd name="connsiteY34" fmla="*/ 4776388 h 4868235"/>
              <a:gd name="connsiteX35" fmla="*/ 1 w 2914020"/>
              <a:gd name="connsiteY35" fmla="*/ 4868235 h 4868235"/>
              <a:gd name="connsiteX36" fmla="*/ 1 w 2914020"/>
              <a:gd name="connsiteY36" fmla="*/ 12592 h 4868235"/>
              <a:gd name="connsiteX37" fmla="*/ 0 w 2914020"/>
              <a:gd name="connsiteY37" fmla="*/ 12592 h 4868235"/>
              <a:gd name="connsiteX38" fmla="*/ 0 w 2914020"/>
              <a:gd name="connsiteY38" fmla="*/ 0 h 486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914020" h="4868235">
                <a:moveTo>
                  <a:pt x="0" y="0"/>
                </a:moveTo>
                <a:lnTo>
                  <a:pt x="2887624" y="0"/>
                </a:lnTo>
                <a:lnTo>
                  <a:pt x="2887567" y="12592"/>
                </a:lnTo>
                <a:lnTo>
                  <a:pt x="2889081" y="350009"/>
                </a:lnTo>
                <a:lnTo>
                  <a:pt x="2892860" y="662829"/>
                </a:lnTo>
                <a:lnTo>
                  <a:pt x="2897393" y="950288"/>
                </a:lnTo>
                <a:lnTo>
                  <a:pt x="2902685" y="1215455"/>
                </a:lnTo>
                <a:lnTo>
                  <a:pt x="2907218" y="1459100"/>
                </a:lnTo>
                <a:lnTo>
                  <a:pt x="2911754" y="1681227"/>
                </a:lnTo>
                <a:lnTo>
                  <a:pt x="2914020" y="1885677"/>
                </a:lnTo>
                <a:lnTo>
                  <a:pt x="2913263" y="2073213"/>
                </a:lnTo>
                <a:lnTo>
                  <a:pt x="2910241" y="2243843"/>
                </a:lnTo>
                <a:lnTo>
                  <a:pt x="2902685" y="2399100"/>
                </a:lnTo>
                <a:lnTo>
                  <a:pt x="2890590" y="2541293"/>
                </a:lnTo>
                <a:lnTo>
                  <a:pt x="2872453" y="2671185"/>
                </a:lnTo>
                <a:lnTo>
                  <a:pt x="2848267" y="2790318"/>
                </a:lnTo>
                <a:lnTo>
                  <a:pt x="2816521" y="2900231"/>
                </a:lnTo>
                <a:lnTo>
                  <a:pt x="2777221" y="3001686"/>
                </a:lnTo>
                <a:lnTo>
                  <a:pt x="2729608" y="3096223"/>
                </a:lnTo>
                <a:lnTo>
                  <a:pt x="2672167" y="3185379"/>
                </a:lnTo>
                <a:lnTo>
                  <a:pt x="2604144" y="3270696"/>
                </a:lnTo>
                <a:lnTo>
                  <a:pt x="2526299" y="3352938"/>
                </a:lnTo>
                <a:lnTo>
                  <a:pt x="2435603" y="3432871"/>
                </a:lnTo>
                <a:lnTo>
                  <a:pt x="2332815" y="3514341"/>
                </a:lnTo>
                <a:lnTo>
                  <a:pt x="2217179" y="3595815"/>
                </a:lnTo>
                <a:lnTo>
                  <a:pt x="2086426" y="3680360"/>
                </a:lnTo>
                <a:lnTo>
                  <a:pt x="1942071" y="3768749"/>
                </a:lnTo>
                <a:lnTo>
                  <a:pt x="1781086" y="3861749"/>
                </a:lnTo>
                <a:lnTo>
                  <a:pt x="1604233" y="3961668"/>
                </a:lnTo>
                <a:lnTo>
                  <a:pt x="1409992" y="4070042"/>
                </a:lnTo>
                <a:lnTo>
                  <a:pt x="1199128" y="4187639"/>
                </a:lnTo>
                <a:lnTo>
                  <a:pt x="967853" y="4315995"/>
                </a:lnTo>
                <a:lnTo>
                  <a:pt x="718444" y="4455109"/>
                </a:lnTo>
                <a:lnTo>
                  <a:pt x="447869" y="4608062"/>
                </a:lnTo>
                <a:lnTo>
                  <a:pt x="157643" y="4776388"/>
                </a:lnTo>
                <a:lnTo>
                  <a:pt x="1" y="4868235"/>
                </a:lnTo>
                <a:lnTo>
                  <a:pt x="1" y="12592"/>
                </a:lnTo>
                <a:lnTo>
                  <a:pt x="0" y="1259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00BCD4">
                  <a:alpha val="0"/>
                </a:srgbClr>
              </a:gs>
              <a:gs pos="0">
                <a:srgbClr val="3488C6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10A0604-1B88-4C46-89C5-8BC3D199B77D}"/>
              </a:ext>
            </a:extLst>
          </p:cNvPr>
          <p:cNvGrpSpPr/>
          <p:nvPr/>
        </p:nvGrpSpPr>
        <p:grpSpPr>
          <a:xfrm>
            <a:off x="8834374" y="2094812"/>
            <a:ext cx="2517386" cy="2668375"/>
            <a:chOff x="8703469" y="2094812"/>
            <a:chExt cx="2517386" cy="2668375"/>
          </a:xfrm>
        </p:grpSpPr>
        <p:grpSp>
          <p:nvGrpSpPr>
            <p:cNvPr id="44" name="Group 19">
              <a:extLst>
                <a:ext uri="{FF2B5EF4-FFF2-40B4-BE49-F238E27FC236}">
                  <a16:creationId xmlns:a16="http://schemas.microsoft.com/office/drawing/2014/main" id="{96AA92A6-5AE3-477F-984A-621288A84785}"/>
                </a:ext>
              </a:extLst>
            </p:cNvPr>
            <p:cNvGrpSpPr/>
            <p:nvPr/>
          </p:nvGrpSpPr>
          <p:grpSpPr>
            <a:xfrm>
              <a:off x="8703469" y="2094812"/>
              <a:ext cx="2323550" cy="2668375"/>
              <a:chOff x="3390283" y="2397072"/>
              <a:chExt cx="2323550" cy="2203765"/>
            </a:xfrm>
          </p:grpSpPr>
          <p:sp>
            <p:nvSpPr>
              <p:cNvPr id="53" name="Rectangle: Rounded Corners 20">
                <a:extLst>
                  <a:ext uri="{FF2B5EF4-FFF2-40B4-BE49-F238E27FC236}">
                    <a16:creationId xmlns:a16="http://schemas.microsoft.com/office/drawing/2014/main" id="{2F999F24-7AD1-4958-8119-32960A4F6E09}"/>
                  </a:ext>
                </a:extLst>
              </p:cNvPr>
              <p:cNvSpPr/>
              <p:nvPr/>
            </p:nvSpPr>
            <p:spPr>
              <a:xfrm>
                <a:off x="3521187" y="2397072"/>
                <a:ext cx="2192646" cy="2203765"/>
              </a:xfrm>
              <a:prstGeom prst="roundRect">
                <a:avLst>
                  <a:gd name="adj" fmla="val 3508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54000" algn="c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Isosceles Triangle 21">
                <a:extLst>
                  <a:ext uri="{FF2B5EF4-FFF2-40B4-BE49-F238E27FC236}">
                    <a16:creationId xmlns:a16="http://schemas.microsoft.com/office/drawing/2014/main" id="{94C910C5-DBEC-4B32-9353-180E2B746E39}"/>
                  </a:ext>
                </a:extLst>
              </p:cNvPr>
              <p:cNvSpPr/>
              <p:nvPr/>
            </p:nvSpPr>
            <p:spPr>
              <a:xfrm rot="16200000">
                <a:off x="3365533" y="2634622"/>
                <a:ext cx="179387" cy="129887"/>
              </a:xfrm>
              <a:prstGeom prst="triangle">
                <a:avLst>
                  <a:gd name="adj" fmla="val 52623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Group 22">
              <a:extLst>
                <a:ext uri="{FF2B5EF4-FFF2-40B4-BE49-F238E27FC236}">
                  <a16:creationId xmlns:a16="http://schemas.microsoft.com/office/drawing/2014/main" id="{BA351FDD-77D7-4F7E-B3F3-1BF1DE78D346}"/>
                </a:ext>
              </a:extLst>
            </p:cNvPr>
            <p:cNvGrpSpPr/>
            <p:nvPr/>
          </p:nvGrpSpPr>
          <p:grpSpPr>
            <a:xfrm>
              <a:off x="9318731" y="2507100"/>
              <a:ext cx="1223930" cy="1223930"/>
              <a:chOff x="6549080" y="3534798"/>
              <a:chExt cx="451644" cy="451644"/>
            </a:xfrm>
          </p:grpSpPr>
          <p:grpSp>
            <p:nvGrpSpPr>
              <p:cNvPr id="49" name="Group 23">
                <a:extLst>
                  <a:ext uri="{FF2B5EF4-FFF2-40B4-BE49-F238E27FC236}">
                    <a16:creationId xmlns:a16="http://schemas.microsoft.com/office/drawing/2014/main" id="{BF5DFA51-38E9-4936-8A96-69E8A6CFD767}"/>
                  </a:ext>
                </a:extLst>
              </p:cNvPr>
              <p:cNvGrpSpPr/>
              <p:nvPr/>
            </p:nvGrpSpPr>
            <p:grpSpPr>
              <a:xfrm>
                <a:off x="6549080" y="3534798"/>
                <a:ext cx="451644" cy="451644"/>
                <a:chOff x="4126706" y="2563416"/>
                <a:chExt cx="578644" cy="578644"/>
              </a:xfrm>
            </p:grpSpPr>
            <p:sp>
              <p:nvSpPr>
                <p:cNvPr id="51" name="Oval 25">
                  <a:extLst>
                    <a:ext uri="{FF2B5EF4-FFF2-40B4-BE49-F238E27FC236}">
                      <a16:creationId xmlns:a16="http://schemas.microsoft.com/office/drawing/2014/main" id="{1A5FAC17-834C-4DCB-B55A-D55F74A20713}"/>
                    </a:ext>
                  </a:extLst>
                </p:cNvPr>
                <p:cNvSpPr/>
                <p:nvPr/>
              </p:nvSpPr>
              <p:spPr>
                <a:xfrm>
                  <a:off x="4126706" y="2563416"/>
                  <a:ext cx="578644" cy="57864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476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>
                  <a:outerShdw blurRad="127000" sx="102000" sy="102000" algn="ctr" rotWithShape="0">
                    <a:sysClr val="window" lastClr="FFFFFF">
                      <a:lumMod val="75000"/>
                      <a:alpha val="40000"/>
                    </a:sys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Arc 26">
                  <a:extLst>
                    <a:ext uri="{FF2B5EF4-FFF2-40B4-BE49-F238E27FC236}">
                      <a16:creationId xmlns:a16="http://schemas.microsoft.com/office/drawing/2014/main" id="{C867C7F8-CA4A-401F-8251-A9537D1A41B1}"/>
                    </a:ext>
                  </a:extLst>
                </p:cNvPr>
                <p:cNvSpPr/>
                <p:nvPr/>
              </p:nvSpPr>
              <p:spPr>
                <a:xfrm>
                  <a:off x="4126706" y="2563416"/>
                  <a:ext cx="578644" cy="578644"/>
                </a:xfrm>
                <a:prstGeom prst="arc">
                  <a:avLst>
                    <a:gd name="adj1" fmla="val 1113564"/>
                    <a:gd name="adj2" fmla="val 16108834"/>
                  </a:avLst>
                </a:prstGeom>
                <a:noFill/>
                <a:ln w="47625" cap="rnd" cmpd="sng" algn="ctr">
                  <a:solidFill>
                    <a:srgbClr val="00BCD4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40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0" name="TextBox 24">
                <a:extLst>
                  <a:ext uri="{FF2B5EF4-FFF2-40B4-BE49-F238E27FC236}">
                    <a16:creationId xmlns:a16="http://schemas.microsoft.com/office/drawing/2014/main" id="{81A99ABF-53B0-4F55-BB8C-37E95FBE7C98}"/>
                  </a:ext>
                </a:extLst>
              </p:cNvPr>
              <p:cNvSpPr txBox="1"/>
              <p:nvPr/>
            </p:nvSpPr>
            <p:spPr>
              <a:xfrm>
                <a:off x="6604917" y="3699755"/>
                <a:ext cx="339970" cy="1893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75%</a:t>
                </a:r>
                <a:endParaRPr kumimoji="0" lang="id-ID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7" name="TextBox 28">
              <a:extLst>
                <a:ext uri="{FF2B5EF4-FFF2-40B4-BE49-F238E27FC236}">
                  <a16:creationId xmlns:a16="http://schemas.microsoft.com/office/drawing/2014/main" id="{37C842DE-38B3-4321-B432-BB17973395AB}"/>
                </a:ext>
              </a:extLst>
            </p:cNvPr>
            <p:cNvSpPr txBox="1"/>
            <p:nvPr/>
          </p:nvSpPr>
          <p:spPr>
            <a:xfrm flipH="1">
              <a:off x="9067796" y="3923611"/>
              <a:ext cx="2153059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TextBox 29">
              <a:extLst>
                <a:ext uri="{FF2B5EF4-FFF2-40B4-BE49-F238E27FC236}">
                  <a16:creationId xmlns:a16="http://schemas.microsoft.com/office/drawing/2014/main" id="{F546117D-62D0-4C85-91D7-C186DEB9D7E1}"/>
                </a:ext>
              </a:extLst>
            </p:cNvPr>
            <p:cNvSpPr txBox="1"/>
            <p:nvPr/>
          </p:nvSpPr>
          <p:spPr>
            <a:xfrm flipH="1">
              <a:off x="9067796" y="4143318"/>
              <a:ext cx="164982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6814C56-E7D6-4B9F-BC40-AC9843C64D32}"/>
              </a:ext>
            </a:extLst>
          </p:cNvPr>
          <p:cNvGrpSpPr/>
          <p:nvPr/>
        </p:nvGrpSpPr>
        <p:grpSpPr>
          <a:xfrm>
            <a:off x="180528" y="-422451"/>
            <a:ext cx="8922170" cy="1422077"/>
            <a:chOff x="180528" y="-422451"/>
            <a:chExt cx="8922170" cy="1422077"/>
          </a:xfrm>
        </p:grpSpPr>
        <p:sp>
          <p:nvSpPr>
            <p:cNvPr id="31" name="Rounded Rectangle 7">
              <a:extLst>
                <a:ext uri="{FF2B5EF4-FFF2-40B4-BE49-F238E27FC236}">
                  <a16:creationId xmlns:a16="http://schemas.microsoft.com/office/drawing/2014/main" id="{F84A8E15-F014-4AE3-B049-9D52ACF7D643}"/>
                </a:ext>
              </a:extLst>
            </p:cNvPr>
            <p:cNvSpPr/>
            <p:nvPr/>
          </p:nvSpPr>
          <p:spPr>
            <a:xfrm rot="2700000">
              <a:off x="430905" y="-422449"/>
              <a:ext cx="1208932" cy="1208927"/>
            </a:xfrm>
            <a:prstGeom prst="roundRect">
              <a:avLst>
                <a:gd name="adj" fmla="val 34663"/>
              </a:avLst>
            </a:prstGeom>
            <a:gradFill>
              <a:gsLst>
                <a:gs pos="0">
                  <a:srgbClr val="00BCD4"/>
                </a:gs>
                <a:gs pos="100000">
                  <a:srgbClr val="4CEBFF">
                    <a:alpha val="0"/>
                  </a:srgbClr>
                </a:gs>
              </a:gsLst>
              <a:lin ang="5400000" scaled="1"/>
            </a:gradFill>
            <a:ln w="38100" cap="flat" cmpd="sng" algn="ctr">
              <a:gradFill>
                <a:gsLst>
                  <a:gs pos="0">
                    <a:srgbClr val="00BCD4"/>
                  </a:gs>
                  <a:gs pos="100000">
                    <a:srgbClr val="4CEB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Title 3">
              <a:extLst>
                <a:ext uri="{FF2B5EF4-FFF2-40B4-BE49-F238E27FC236}">
                  <a16:creationId xmlns:a16="http://schemas.microsoft.com/office/drawing/2014/main" id="{07253DD7-45BD-4A08-90D8-9D8A1D3AA9A0}"/>
                </a:ext>
              </a:extLst>
            </p:cNvPr>
            <p:cNvSpPr txBox="1">
              <a:spLocks/>
            </p:cNvSpPr>
            <p:nvPr/>
          </p:nvSpPr>
          <p:spPr>
            <a:xfrm>
              <a:off x="180528" y="87086"/>
              <a:ext cx="1810170" cy="9125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400" b="0" dirty="0">
                  <a:solidFill>
                    <a:srgbClr val="FFFFFF"/>
                  </a:solidFill>
                  <a:latin typeface="Arial Rounded MT Bold" panose="020F0704030504030204" pitchFamily="34" charset="0"/>
                  <a:ea typeface="+mn-ea"/>
                  <a:cs typeface="+mn-ea"/>
                  <a:sym typeface="+mn-lt"/>
                </a:rPr>
                <a:t>01</a:t>
              </a:r>
              <a:endParaRPr lang="en-US" sz="1800" b="0" dirty="0">
                <a:solidFill>
                  <a:srgbClr val="FFFFFF"/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3F14FFF-67C7-4CDF-B09E-CAAE3C7F030B}"/>
                </a:ext>
              </a:extLst>
            </p:cNvPr>
            <p:cNvSpPr txBox="1"/>
            <p:nvPr/>
          </p:nvSpPr>
          <p:spPr>
            <a:xfrm>
              <a:off x="1976183" y="250968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rgbClr val="00BCD4"/>
                  </a:solidFill>
                  <a:cs typeface="+mn-ea"/>
                  <a:sym typeface="+mn-lt"/>
                </a:rPr>
                <a:t>市场占有率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1B2F79B-A225-466B-B4B7-8D28FBCEDCB5}"/>
                </a:ext>
              </a:extLst>
            </p:cNvPr>
            <p:cNvSpPr txBox="1"/>
            <p:nvPr/>
          </p:nvSpPr>
          <p:spPr>
            <a:xfrm>
              <a:off x="1990698" y="680433"/>
              <a:ext cx="711200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36" name="Rounded Rectangle 7">
            <a:extLst>
              <a:ext uri="{FF2B5EF4-FFF2-40B4-BE49-F238E27FC236}">
                <a16:creationId xmlns:a16="http://schemas.microsoft.com/office/drawing/2014/main" id="{B008E14E-B35B-485D-BF48-31FCB099C7B1}"/>
              </a:ext>
            </a:extLst>
          </p:cNvPr>
          <p:cNvSpPr/>
          <p:nvPr/>
        </p:nvSpPr>
        <p:spPr>
          <a:xfrm rot="2700000">
            <a:off x="626197" y="5584844"/>
            <a:ext cx="596791" cy="596789"/>
          </a:xfrm>
          <a:prstGeom prst="roundRect">
            <a:avLst>
              <a:gd name="adj" fmla="val 34663"/>
            </a:avLst>
          </a:prstGeom>
          <a:noFill/>
          <a:ln w="63500" cap="flat" cmpd="sng" algn="ctr">
            <a:gradFill>
              <a:gsLst>
                <a:gs pos="0">
                  <a:srgbClr val="4CEBFF"/>
                </a:gs>
                <a:gs pos="100000">
                  <a:srgbClr val="00BCD4"/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2189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318;#17570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cmolad3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01_Theme01">
    <a:dk1>
      <a:srgbClr val="262626"/>
    </a:dk1>
    <a:lt1>
      <a:srgbClr val="FFFFFF"/>
    </a:lt1>
    <a:dk2>
      <a:srgbClr val="262626"/>
    </a:dk2>
    <a:lt2>
      <a:srgbClr val="FFFFFF"/>
    </a:lt2>
    <a:accent1>
      <a:srgbClr val="17649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FFFFFF"/>
    </a:hlink>
    <a:folHlink>
      <a:srgbClr val="595959"/>
    </a:folHlink>
  </a:clrScheme>
  <a:fontScheme name="Roboto">
    <a:majorFont>
      <a:latin typeface="Roboto Medium"/>
      <a:ea typeface=""/>
      <a:cs typeface="Roboto Medium"/>
    </a:majorFont>
    <a:minorFont>
      <a:latin typeface="Roboto Condensed"/>
      <a:ea typeface=""/>
      <a:cs typeface="Roboto Condensed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1458</TotalTime>
  <Words>3213</Words>
  <Application>Microsoft Office PowerPoint</Application>
  <PresentationFormat>宽屏</PresentationFormat>
  <Paragraphs>420</Paragraphs>
  <Slides>34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等线</vt:lpstr>
      <vt:lpstr>微软雅黑</vt:lpstr>
      <vt:lpstr>字体圈欣意冠黑体</vt:lpstr>
      <vt:lpstr>Arial</vt:lpstr>
      <vt:lpstr>Arial Rounded MT Bold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流体几何风工作总结项目汇报商务通用ppt模板</dc:title>
  <dc:creator>51PPT模板网</dc:creator>
  <cp:keywords>www.51pptmoban.com</cp:keywords>
  <dc:description>www.51pptmoban.com</dc:description>
  <cp:lastModifiedBy>Win user</cp:lastModifiedBy>
  <cp:revision>353</cp:revision>
  <dcterms:created xsi:type="dcterms:W3CDTF">2018-07-25T11:23:50Z</dcterms:created>
  <dcterms:modified xsi:type="dcterms:W3CDTF">2022-04-06T15:42:40Z</dcterms:modified>
</cp:coreProperties>
</file>