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ppt/theme/themeOverride5.xml" ContentType="application/vnd.openxmlformats-officedocument.themeOverride+xml"/>
  <Override PartName="/ppt/theme/themeOverride6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1209" r:id="rId2"/>
    <p:sldId id="300" r:id="rId3"/>
    <p:sldId id="310" r:id="rId4"/>
    <p:sldId id="1221" r:id="rId5"/>
    <p:sldId id="455" r:id="rId6"/>
    <p:sldId id="257" r:id="rId7"/>
    <p:sldId id="1222" r:id="rId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719" autoAdjust="0"/>
    <p:restoredTop sz="94660"/>
  </p:normalViewPr>
  <p:slideViewPr>
    <p:cSldViewPr snapToGrid="0" showGuides="1">
      <p:cViewPr varScale="1">
        <p:scale>
          <a:sx n="107" d="100"/>
          <a:sy n="107" d="100"/>
        </p:scale>
        <p:origin x="354" y="11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615600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789723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Fu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4032233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562848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9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0" y="5384800"/>
            <a:ext cx="12192000" cy="1473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000"/>
          </a:p>
        </p:txBody>
      </p:sp>
    </p:spTree>
    <p:extLst>
      <p:ext uri="{BB962C8B-B14F-4D97-AF65-F5344CB8AC3E}">
        <p14:creationId xmlns:p14="http://schemas.microsoft.com/office/powerpoint/2010/main" val="15902449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7C9E09EC-F375-4280-B5F6-2011712AD6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6BA90254-DB5D-4C98-938A-D553B27B400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9669E69-AE42-4EAB-AC4C-2D12BB1071F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237317-A822-4CB1-9762-654C57538125}" type="datetimeFigureOut">
              <a:rPr lang="zh-CN" altLang="en-US" smtClean="0"/>
              <a:t>2022/4/7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F369DDA2-57C9-4A43-A886-F83910BD906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866A609F-51ED-40FE-AAA1-DDE40C552D9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560BEC9-E853-421E-8D99-1E4863645805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4172485B-F38D-4632-BE1F-3A7E326DE84F}"/>
              </a:ext>
            </a:extLst>
          </p:cNvPr>
          <p:cNvSpPr/>
          <p:nvPr userDrawn="1"/>
        </p:nvSpPr>
        <p:spPr>
          <a:xfrm>
            <a:off x="0" y="1208442"/>
            <a:ext cx="12192000" cy="5649558"/>
          </a:xfrm>
          <a:custGeom>
            <a:avLst/>
            <a:gdLst>
              <a:gd name="connsiteX0" fmla="*/ 12192000 w 12192000"/>
              <a:gd name="connsiteY0" fmla="*/ 0 h 5649558"/>
              <a:gd name="connsiteX1" fmla="*/ 12192000 w 12192000"/>
              <a:gd name="connsiteY1" fmla="*/ 5649558 h 5649558"/>
              <a:gd name="connsiteX2" fmla="*/ 0 w 12192000"/>
              <a:gd name="connsiteY2" fmla="*/ 5649558 h 5649558"/>
              <a:gd name="connsiteX3" fmla="*/ 0 w 12192000"/>
              <a:gd name="connsiteY3" fmla="*/ 3717873 h 5649558"/>
              <a:gd name="connsiteX4" fmla="*/ 656985 w 12192000"/>
              <a:gd name="connsiteY4" fmla="*/ 3423167 h 5649558"/>
              <a:gd name="connsiteX5" fmla="*/ 5718629 w 12192000"/>
              <a:gd name="connsiteY5" fmla="*/ 1549272 h 5649558"/>
              <a:gd name="connsiteX6" fmla="*/ 10130971 w 12192000"/>
              <a:gd name="connsiteY6" fmla="*/ 1578301 h 5649558"/>
              <a:gd name="connsiteX7" fmla="*/ 12153545 w 12192000"/>
              <a:gd name="connsiteY7" fmla="*/ 42324 h 56495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5649558">
                <a:moveTo>
                  <a:pt x="12192000" y="0"/>
                </a:moveTo>
                <a:lnTo>
                  <a:pt x="12192000" y="5649558"/>
                </a:lnTo>
                <a:lnTo>
                  <a:pt x="0" y="5649558"/>
                </a:lnTo>
                <a:lnTo>
                  <a:pt x="0" y="3717873"/>
                </a:lnTo>
                <a:lnTo>
                  <a:pt x="656985" y="3423167"/>
                </a:lnTo>
                <a:cubicBezTo>
                  <a:pt x="2457640" y="2619115"/>
                  <a:pt x="4224263" y="1868889"/>
                  <a:pt x="5718629" y="1549272"/>
                </a:cubicBezTo>
                <a:cubicBezTo>
                  <a:pt x="7426476" y="1183996"/>
                  <a:pt x="8931123" y="1970187"/>
                  <a:pt x="10130971" y="1578301"/>
                </a:cubicBezTo>
                <a:cubicBezTo>
                  <a:pt x="10880876" y="1333372"/>
                  <a:pt x="11605267" y="637707"/>
                  <a:pt x="12153545" y="42324"/>
                </a:cubicBezTo>
                <a:close/>
              </a:path>
            </a:pathLst>
          </a:custGeom>
          <a:gradFill flip="none" rotWithShape="1">
            <a:gsLst>
              <a:gs pos="92000">
                <a:schemeClr val="bg1">
                  <a:lumMod val="95000"/>
                </a:schemeClr>
              </a:gs>
              <a:gs pos="0">
                <a:schemeClr val="bg1"/>
              </a:gs>
            </a:gsLst>
            <a:lin ang="27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36966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5.xml"/><Relationship Id="rId1" Type="http://schemas.openxmlformats.org/officeDocument/2006/relationships/themeOverride" Target="../theme/themeOverride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Oval 67"/>
          <p:cNvSpPr/>
          <p:nvPr/>
        </p:nvSpPr>
        <p:spPr>
          <a:xfrm>
            <a:off x="2815351" y="4466953"/>
            <a:ext cx="622210" cy="622210"/>
          </a:xfrm>
          <a:prstGeom prst="ellipse">
            <a:avLst/>
          </a:prstGeom>
          <a:solidFill>
            <a:schemeClr val="accent5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3000"/>
          </a:p>
        </p:txBody>
      </p:sp>
      <p:grpSp>
        <p:nvGrpSpPr>
          <p:cNvPr id="4" name="Group 3"/>
          <p:cNvGrpSpPr/>
          <p:nvPr/>
        </p:nvGrpSpPr>
        <p:grpSpPr>
          <a:xfrm rot="3700037">
            <a:off x="10112848" y="661514"/>
            <a:ext cx="1079484" cy="1823255"/>
            <a:chOff x="2450419" y="1479949"/>
            <a:chExt cx="2319338" cy="3359535"/>
          </a:xfrm>
        </p:grpSpPr>
        <p:sp>
          <p:nvSpPr>
            <p:cNvPr id="5" name="Rectangle 8"/>
            <p:cNvSpPr>
              <a:spLocks noChangeArrowheads="1"/>
            </p:cNvSpPr>
            <p:nvPr/>
          </p:nvSpPr>
          <p:spPr bwMode="auto">
            <a:xfrm>
              <a:off x="3277469" y="4275379"/>
              <a:ext cx="665236" cy="186581"/>
            </a:xfrm>
            <a:prstGeom prst="rect">
              <a:avLst/>
            </a:prstGeom>
            <a:solidFill>
              <a:srgbClr val="EDEDE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3000"/>
            </a:p>
          </p:txBody>
        </p:sp>
        <p:sp>
          <p:nvSpPr>
            <p:cNvPr id="6" name="Rectangle 9"/>
            <p:cNvSpPr>
              <a:spLocks noChangeArrowheads="1"/>
            </p:cNvSpPr>
            <p:nvPr/>
          </p:nvSpPr>
          <p:spPr bwMode="auto">
            <a:xfrm>
              <a:off x="3277469" y="4275379"/>
              <a:ext cx="332619" cy="186581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3000"/>
            </a:p>
          </p:txBody>
        </p:sp>
        <p:sp>
          <p:nvSpPr>
            <p:cNvPr id="7" name="Freeform 10"/>
            <p:cNvSpPr>
              <a:spLocks/>
            </p:cNvSpPr>
            <p:nvPr/>
          </p:nvSpPr>
          <p:spPr bwMode="auto">
            <a:xfrm>
              <a:off x="2450419" y="3491960"/>
              <a:ext cx="2319337" cy="1344250"/>
            </a:xfrm>
            <a:custGeom>
              <a:avLst/>
              <a:gdLst>
                <a:gd name="T0" fmla="*/ 5045 w 9030"/>
                <a:gd name="T1" fmla="*/ 3318 h 6163"/>
                <a:gd name="T2" fmla="*/ 5723 w 9030"/>
                <a:gd name="T3" fmla="*/ 3451 h 6163"/>
                <a:gd name="T4" fmla="*/ 6361 w 9030"/>
                <a:gd name="T5" fmla="*/ 3681 h 6163"/>
                <a:gd name="T6" fmla="*/ 6951 w 9030"/>
                <a:gd name="T7" fmla="*/ 4001 h 6163"/>
                <a:gd name="T8" fmla="*/ 7483 w 9030"/>
                <a:gd name="T9" fmla="*/ 4402 h 6163"/>
                <a:gd name="T10" fmla="*/ 7950 w 9030"/>
                <a:gd name="T11" fmla="*/ 4874 h 6163"/>
                <a:gd name="T12" fmla="*/ 8344 w 9030"/>
                <a:gd name="T13" fmla="*/ 5413 h 6163"/>
                <a:gd name="T14" fmla="*/ 8657 w 9030"/>
                <a:gd name="T15" fmla="*/ 6007 h 6163"/>
                <a:gd name="T16" fmla="*/ 8775 w 9030"/>
                <a:gd name="T17" fmla="*/ 6018 h 6163"/>
                <a:gd name="T18" fmla="*/ 8839 w 9030"/>
                <a:gd name="T19" fmla="*/ 5822 h 6163"/>
                <a:gd name="T20" fmla="*/ 8894 w 9030"/>
                <a:gd name="T21" fmla="*/ 5623 h 6163"/>
                <a:gd name="T22" fmla="*/ 8940 w 9030"/>
                <a:gd name="T23" fmla="*/ 5419 h 6163"/>
                <a:gd name="T24" fmla="*/ 8977 w 9030"/>
                <a:gd name="T25" fmla="*/ 5212 h 6163"/>
                <a:gd name="T26" fmla="*/ 9005 w 9030"/>
                <a:gd name="T27" fmla="*/ 5003 h 6163"/>
                <a:gd name="T28" fmla="*/ 9022 w 9030"/>
                <a:gd name="T29" fmla="*/ 4789 h 6163"/>
                <a:gd name="T30" fmla="*/ 9030 w 9030"/>
                <a:gd name="T31" fmla="*/ 4574 h 6163"/>
                <a:gd name="T32" fmla="*/ 8978 w 9030"/>
                <a:gd name="T33" fmla="*/ 3831 h 6163"/>
                <a:gd name="T34" fmla="*/ 8756 w 9030"/>
                <a:gd name="T35" fmla="*/ 2966 h 6163"/>
                <a:gd name="T36" fmla="*/ 8376 w 9030"/>
                <a:gd name="T37" fmla="*/ 2176 h 6163"/>
                <a:gd name="T38" fmla="*/ 7857 w 9030"/>
                <a:gd name="T39" fmla="*/ 1481 h 6163"/>
                <a:gd name="T40" fmla="*/ 7217 w 9030"/>
                <a:gd name="T41" fmla="*/ 899 h 6163"/>
                <a:gd name="T42" fmla="*/ 6472 w 9030"/>
                <a:gd name="T43" fmla="*/ 446 h 6163"/>
                <a:gd name="T44" fmla="*/ 5643 w 9030"/>
                <a:gd name="T45" fmla="*/ 144 h 6163"/>
                <a:gd name="T46" fmla="*/ 4748 w 9030"/>
                <a:gd name="T47" fmla="*/ 7 h 6163"/>
                <a:gd name="T48" fmla="*/ 3828 w 9030"/>
                <a:gd name="T49" fmla="*/ 53 h 6163"/>
                <a:gd name="T50" fmla="*/ 2963 w 9030"/>
                <a:gd name="T51" fmla="*/ 275 h 6163"/>
                <a:gd name="T52" fmla="*/ 2174 w 9030"/>
                <a:gd name="T53" fmla="*/ 655 h 6163"/>
                <a:gd name="T54" fmla="*/ 1480 w 9030"/>
                <a:gd name="T55" fmla="*/ 1175 h 6163"/>
                <a:gd name="T56" fmla="*/ 897 w 9030"/>
                <a:gd name="T57" fmla="*/ 1816 h 6163"/>
                <a:gd name="T58" fmla="*/ 446 w 9030"/>
                <a:gd name="T59" fmla="*/ 2561 h 6163"/>
                <a:gd name="T60" fmla="*/ 142 w 9030"/>
                <a:gd name="T61" fmla="*/ 3391 h 6163"/>
                <a:gd name="T62" fmla="*/ 6 w 9030"/>
                <a:gd name="T63" fmla="*/ 4287 h 6163"/>
                <a:gd name="T64" fmla="*/ 3 w 9030"/>
                <a:gd name="T65" fmla="*/ 4682 h 6163"/>
                <a:gd name="T66" fmla="*/ 16 w 9030"/>
                <a:gd name="T67" fmla="*/ 4896 h 6163"/>
                <a:gd name="T68" fmla="*/ 38 w 9030"/>
                <a:gd name="T69" fmla="*/ 5108 h 6163"/>
                <a:gd name="T70" fmla="*/ 71 w 9030"/>
                <a:gd name="T71" fmla="*/ 5317 h 6163"/>
                <a:gd name="T72" fmla="*/ 112 w 9030"/>
                <a:gd name="T73" fmla="*/ 5522 h 6163"/>
                <a:gd name="T74" fmla="*/ 163 w 9030"/>
                <a:gd name="T75" fmla="*/ 5722 h 6163"/>
                <a:gd name="T76" fmla="*/ 222 w 9030"/>
                <a:gd name="T77" fmla="*/ 5921 h 6163"/>
                <a:gd name="T78" fmla="*/ 291 w 9030"/>
                <a:gd name="T79" fmla="*/ 6114 h 6163"/>
                <a:gd name="T80" fmla="*/ 519 w 9030"/>
                <a:gd name="T81" fmla="*/ 5703 h 6163"/>
                <a:gd name="T82" fmla="*/ 874 w 9030"/>
                <a:gd name="T83" fmla="*/ 5135 h 6163"/>
                <a:gd name="T84" fmla="*/ 1305 w 9030"/>
                <a:gd name="T85" fmla="*/ 4630 h 6163"/>
                <a:gd name="T86" fmla="*/ 1805 w 9030"/>
                <a:gd name="T87" fmla="*/ 4192 h 6163"/>
                <a:gd name="T88" fmla="*/ 2367 w 9030"/>
                <a:gd name="T89" fmla="*/ 3831 h 6163"/>
                <a:gd name="T90" fmla="*/ 2981 w 9030"/>
                <a:gd name="T91" fmla="*/ 3555 h 6163"/>
                <a:gd name="T92" fmla="*/ 3641 w 9030"/>
                <a:gd name="T93" fmla="*/ 3371 h 6163"/>
                <a:gd name="T94" fmla="*/ 4336 w 9030"/>
                <a:gd name="T95" fmla="*/ 3291 h 6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9030" h="6163">
                  <a:moveTo>
                    <a:pt x="4515" y="3288"/>
                  </a:moveTo>
                  <a:lnTo>
                    <a:pt x="4694" y="3291"/>
                  </a:lnTo>
                  <a:lnTo>
                    <a:pt x="4870" y="3301"/>
                  </a:lnTo>
                  <a:lnTo>
                    <a:pt x="5045" y="3318"/>
                  </a:lnTo>
                  <a:lnTo>
                    <a:pt x="5218" y="3342"/>
                  </a:lnTo>
                  <a:lnTo>
                    <a:pt x="5389" y="3371"/>
                  </a:lnTo>
                  <a:lnTo>
                    <a:pt x="5557" y="3408"/>
                  </a:lnTo>
                  <a:lnTo>
                    <a:pt x="5723" y="3451"/>
                  </a:lnTo>
                  <a:lnTo>
                    <a:pt x="5887" y="3500"/>
                  </a:lnTo>
                  <a:lnTo>
                    <a:pt x="6049" y="3555"/>
                  </a:lnTo>
                  <a:lnTo>
                    <a:pt x="6207" y="3616"/>
                  </a:lnTo>
                  <a:lnTo>
                    <a:pt x="6361" y="3681"/>
                  </a:lnTo>
                  <a:lnTo>
                    <a:pt x="6514" y="3753"/>
                  </a:lnTo>
                  <a:lnTo>
                    <a:pt x="6663" y="3831"/>
                  </a:lnTo>
                  <a:lnTo>
                    <a:pt x="6808" y="3914"/>
                  </a:lnTo>
                  <a:lnTo>
                    <a:pt x="6951" y="4001"/>
                  </a:lnTo>
                  <a:lnTo>
                    <a:pt x="7090" y="4094"/>
                  </a:lnTo>
                  <a:lnTo>
                    <a:pt x="7225" y="4192"/>
                  </a:lnTo>
                  <a:lnTo>
                    <a:pt x="7355" y="4294"/>
                  </a:lnTo>
                  <a:lnTo>
                    <a:pt x="7483" y="4402"/>
                  </a:lnTo>
                  <a:lnTo>
                    <a:pt x="7606" y="4513"/>
                  </a:lnTo>
                  <a:lnTo>
                    <a:pt x="7725" y="4630"/>
                  </a:lnTo>
                  <a:lnTo>
                    <a:pt x="7840" y="4750"/>
                  </a:lnTo>
                  <a:lnTo>
                    <a:pt x="7950" y="4874"/>
                  </a:lnTo>
                  <a:lnTo>
                    <a:pt x="8055" y="5004"/>
                  </a:lnTo>
                  <a:lnTo>
                    <a:pt x="8156" y="5135"/>
                  </a:lnTo>
                  <a:lnTo>
                    <a:pt x="8252" y="5272"/>
                  </a:lnTo>
                  <a:lnTo>
                    <a:pt x="8344" y="5413"/>
                  </a:lnTo>
                  <a:lnTo>
                    <a:pt x="8430" y="5556"/>
                  </a:lnTo>
                  <a:lnTo>
                    <a:pt x="8511" y="5703"/>
                  </a:lnTo>
                  <a:lnTo>
                    <a:pt x="8586" y="5853"/>
                  </a:lnTo>
                  <a:lnTo>
                    <a:pt x="8657" y="6007"/>
                  </a:lnTo>
                  <a:lnTo>
                    <a:pt x="8721" y="6163"/>
                  </a:lnTo>
                  <a:lnTo>
                    <a:pt x="8739" y="6114"/>
                  </a:lnTo>
                  <a:lnTo>
                    <a:pt x="8756" y="6066"/>
                  </a:lnTo>
                  <a:lnTo>
                    <a:pt x="8775" y="6018"/>
                  </a:lnTo>
                  <a:lnTo>
                    <a:pt x="8791" y="5970"/>
                  </a:lnTo>
                  <a:lnTo>
                    <a:pt x="8808" y="5921"/>
                  </a:lnTo>
                  <a:lnTo>
                    <a:pt x="8823" y="5871"/>
                  </a:lnTo>
                  <a:lnTo>
                    <a:pt x="8839" y="5822"/>
                  </a:lnTo>
                  <a:lnTo>
                    <a:pt x="8852" y="5773"/>
                  </a:lnTo>
                  <a:lnTo>
                    <a:pt x="8867" y="5722"/>
                  </a:lnTo>
                  <a:lnTo>
                    <a:pt x="8880" y="5673"/>
                  </a:lnTo>
                  <a:lnTo>
                    <a:pt x="8894" y="5623"/>
                  </a:lnTo>
                  <a:lnTo>
                    <a:pt x="8906" y="5572"/>
                  </a:lnTo>
                  <a:lnTo>
                    <a:pt x="8918" y="5522"/>
                  </a:lnTo>
                  <a:lnTo>
                    <a:pt x="8929" y="5470"/>
                  </a:lnTo>
                  <a:lnTo>
                    <a:pt x="8940" y="5419"/>
                  </a:lnTo>
                  <a:lnTo>
                    <a:pt x="8950" y="5368"/>
                  </a:lnTo>
                  <a:lnTo>
                    <a:pt x="8959" y="5317"/>
                  </a:lnTo>
                  <a:lnTo>
                    <a:pt x="8968" y="5264"/>
                  </a:lnTo>
                  <a:lnTo>
                    <a:pt x="8977" y="5212"/>
                  </a:lnTo>
                  <a:lnTo>
                    <a:pt x="8984" y="5161"/>
                  </a:lnTo>
                  <a:lnTo>
                    <a:pt x="8992" y="5108"/>
                  </a:lnTo>
                  <a:lnTo>
                    <a:pt x="8998" y="5055"/>
                  </a:lnTo>
                  <a:lnTo>
                    <a:pt x="9005" y="5003"/>
                  </a:lnTo>
                  <a:lnTo>
                    <a:pt x="9009" y="4950"/>
                  </a:lnTo>
                  <a:lnTo>
                    <a:pt x="9014" y="4896"/>
                  </a:lnTo>
                  <a:lnTo>
                    <a:pt x="9019" y="4843"/>
                  </a:lnTo>
                  <a:lnTo>
                    <a:pt x="9022" y="4789"/>
                  </a:lnTo>
                  <a:lnTo>
                    <a:pt x="9025" y="4735"/>
                  </a:lnTo>
                  <a:lnTo>
                    <a:pt x="9027" y="4683"/>
                  </a:lnTo>
                  <a:lnTo>
                    <a:pt x="9029" y="4628"/>
                  </a:lnTo>
                  <a:lnTo>
                    <a:pt x="9030" y="4574"/>
                  </a:lnTo>
                  <a:lnTo>
                    <a:pt x="9030" y="4520"/>
                  </a:lnTo>
                  <a:lnTo>
                    <a:pt x="9024" y="4287"/>
                  </a:lnTo>
                  <a:lnTo>
                    <a:pt x="9007" y="4058"/>
                  </a:lnTo>
                  <a:lnTo>
                    <a:pt x="8978" y="3831"/>
                  </a:lnTo>
                  <a:lnTo>
                    <a:pt x="8938" y="3609"/>
                  </a:lnTo>
                  <a:lnTo>
                    <a:pt x="8888" y="3391"/>
                  </a:lnTo>
                  <a:lnTo>
                    <a:pt x="8827" y="3175"/>
                  </a:lnTo>
                  <a:lnTo>
                    <a:pt x="8756" y="2966"/>
                  </a:lnTo>
                  <a:lnTo>
                    <a:pt x="8675" y="2760"/>
                  </a:lnTo>
                  <a:lnTo>
                    <a:pt x="8584" y="2561"/>
                  </a:lnTo>
                  <a:lnTo>
                    <a:pt x="8485" y="2366"/>
                  </a:lnTo>
                  <a:lnTo>
                    <a:pt x="8376" y="2176"/>
                  </a:lnTo>
                  <a:lnTo>
                    <a:pt x="8259" y="1994"/>
                  </a:lnTo>
                  <a:lnTo>
                    <a:pt x="8133" y="1816"/>
                  </a:lnTo>
                  <a:lnTo>
                    <a:pt x="7999" y="1645"/>
                  </a:lnTo>
                  <a:lnTo>
                    <a:pt x="7857" y="1481"/>
                  </a:lnTo>
                  <a:lnTo>
                    <a:pt x="7707" y="1324"/>
                  </a:lnTo>
                  <a:lnTo>
                    <a:pt x="7551" y="1175"/>
                  </a:lnTo>
                  <a:lnTo>
                    <a:pt x="7386" y="1033"/>
                  </a:lnTo>
                  <a:lnTo>
                    <a:pt x="7217" y="899"/>
                  </a:lnTo>
                  <a:lnTo>
                    <a:pt x="7039" y="773"/>
                  </a:lnTo>
                  <a:lnTo>
                    <a:pt x="6856" y="655"/>
                  </a:lnTo>
                  <a:lnTo>
                    <a:pt x="6667" y="546"/>
                  </a:lnTo>
                  <a:lnTo>
                    <a:pt x="6472" y="446"/>
                  </a:lnTo>
                  <a:lnTo>
                    <a:pt x="6272" y="356"/>
                  </a:lnTo>
                  <a:lnTo>
                    <a:pt x="6067" y="275"/>
                  </a:lnTo>
                  <a:lnTo>
                    <a:pt x="5857" y="204"/>
                  </a:lnTo>
                  <a:lnTo>
                    <a:pt x="5643" y="144"/>
                  </a:lnTo>
                  <a:lnTo>
                    <a:pt x="5426" y="93"/>
                  </a:lnTo>
                  <a:lnTo>
                    <a:pt x="5202" y="53"/>
                  </a:lnTo>
                  <a:lnTo>
                    <a:pt x="4977" y="24"/>
                  </a:lnTo>
                  <a:lnTo>
                    <a:pt x="4748" y="7"/>
                  </a:lnTo>
                  <a:lnTo>
                    <a:pt x="4515" y="0"/>
                  </a:lnTo>
                  <a:lnTo>
                    <a:pt x="4282" y="7"/>
                  </a:lnTo>
                  <a:lnTo>
                    <a:pt x="4053" y="24"/>
                  </a:lnTo>
                  <a:lnTo>
                    <a:pt x="3828" y="53"/>
                  </a:lnTo>
                  <a:lnTo>
                    <a:pt x="3606" y="93"/>
                  </a:lnTo>
                  <a:lnTo>
                    <a:pt x="3387" y="144"/>
                  </a:lnTo>
                  <a:lnTo>
                    <a:pt x="3173" y="204"/>
                  </a:lnTo>
                  <a:lnTo>
                    <a:pt x="2963" y="275"/>
                  </a:lnTo>
                  <a:lnTo>
                    <a:pt x="2758" y="356"/>
                  </a:lnTo>
                  <a:lnTo>
                    <a:pt x="2558" y="446"/>
                  </a:lnTo>
                  <a:lnTo>
                    <a:pt x="2363" y="546"/>
                  </a:lnTo>
                  <a:lnTo>
                    <a:pt x="2174" y="655"/>
                  </a:lnTo>
                  <a:lnTo>
                    <a:pt x="1991" y="773"/>
                  </a:lnTo>
                  <a:lnTo>
                    <a:pt x="1814" y="899"/>
                  </a:lnTo>
                  <a:lnTo>
                    <a:pt x="1644" y="1033"/>
                  </a:lnTo>
                  <a:lnTo>
                    <a:pt x="1480" y="1175"/>
                  </a:lnTo>
                  <a:lnTo>
                    <a:pt x="1323" y="1324"/>
                  </a:lnTo>
                  <a:lnTo>
                    <a:pt x="1173" y="1481"/>
                  </a:lnTo>
                  <a:lnTo>
                    <a:pt x="1031" y="1645"/>
                  </a:lnTo>
                  <a:lnTo>
                    <a:pt x="897" y="1816"/>
                  </a:lnTo>
                  <a:lnTo>
                    <a:pt x="771" y="1994"/>
                  </a:lnTo>
                  <a:lnTo>
                    <a:pt x="654" y="2177"/>
                  </a:lnTo>
                  <a:lnTo>
                    <a:pt x="545" y="2366"/>
                  </a:lnTo>
                  <a:lnTo>
                    <a:pt x="446" y="2561"/>
                  </a:lnTo>
                  <a:lnTo>
                    <a:pt x="355" y="2760"/>
                  </a:lnTo>
                  <a:lnTo>
                    <a:pt x="274" y="2966"/>
                  </a:lnTo>
                  <a:lnTo>
                    <a:pt x="203" y="3175"/>
                  </a:lnTo>
                  <a:lnTo>
                    <a:pt x="142" y="3391"/>
                  </a:lnTo>
                  <a:lnTo>
                    <a:pt x="92" y="3609"/>
                  </a:lnTo>
                  <a:lnTo>
                    <a:pt x="52" y="3831"/>
                  </a:lnTo>
                  <a:lnTo>
                    <a:pt x="23" y="4058"/>
                  </a:lnTo>
                  <a:lnTo>
                    <a:pt x="6" y="4287"/>
                  </a:lnTo>
                  <a:lnTo>
                    <a:pt x="0" y="4520"/>
                  </a:lnTo>
                  <a:lnTo>
                    <a:pt x="0" y="4574"/>
                  </a:lnTo>
                  <a:lnTo>
                    <a:pt x="1" y="4628"/>
                  </a:lnTo>
                  <a:lnTo>
                    <a:pt x="3" y="4682"/>
                  </a:lnTo>
                  <a:lnTo>
                    <a:pt x="5" y="4735"/>
                  </a:lnTo>
                  <a:lnTo>
                    <a:pt x="8" y="4789"/>
                  </a:lnTo>
                  <a:lnTo>
                    <a:pt x="11" y="4843"/>
                  </a:lnTo>
                  <a:lnTo>
                    <a:pt x="16" y="4896"/>
                  </a:lnTo>
                  <a:lnTo>
                    <a:pt x="21" y="4950"/>
                  </a:lnTo>
                  <a:lnTo>
                    <a:pt x="25" y="5003"/>
                  </a:lnTo>
                  <a:lnTo>
                    <a:pt x="32" y="5055"/>
                  </a:lnTo>
                  <a:lnTo>
                    <a:pt x="38" y="5108"/>
                  </a:lnTo>
                  <a:lnTo>
                    <a:pt x="46" y="5161"/>
                  </a:lnTo>
                  <a:lnTo>
                    <a:pt x="53" y="5212"/>
                  </a:lnTo>
                  <a:lnTo>
                    <a:pt x="62" y="5264"/>
                  </a:lnTo>
                  <a:lnTo>
                    <a:pt x="71" y="5317"/>
                  </a:lnTo>
                  <a:lnTo>
                    <a:pt x="80" y="5368"/>
                  </a:lnTo>
                  <a:lnTo>
                    <a:pt x="90" y="5419"/>
                  </a:lnTo>
                  <a:lnTo>
                    <a:pt x="101" y="5470"/>
                  </a:lnTo>
                  <a:lnTo>
                    <a:pt x="112" y="5522"/>
                  </a:lnTo>
                  <a:lnTo>
                    <a:pt x="124" y="5572"/>
                  </a:lnTo>
                  <a:lnTo>
                    <a:pt x="136" y="5623"/>
                  </a:lnTo>
                  <a:lnTo>
                    <a:pt x="149" y="5673"/>
                  </a:lnTo>
                  <a:lnTo>
                    <a:pt x="163" y="5722"/>
                  </a:lnTo>
                  <a:lnTo>
                    <a:pt x="176" y="5773"/>
                  </a:lnTo>
                  <a:lnTo>
                    <a:pt x="191" y="5822"/>
                  </a:lnTo>
                  <a:lnTo>
                    <a:pt x="207" y="5871"/>
                  </a:lnTo>
                  <a:lnTo>
                    <a:pt x="222" y="5921"/>
                  </a:lnTo>
                  <a:lnTo>
                    <a:pt x="238" y="5970"/>
                  </a:lnTo>
                  <a:lnTo>
                    <a:pt x="255" y="6018"/>
                  </a:lnTo>
                  <a:lnTo>
                    <a:pt x="273" y="6066"/>
                  </a:lnTo>
                  <a:lnTo>
                    <a:pt x="291" y="6114"/>
                  </a:lnTo>
                  <a:lnTo>
                    <a:pt x="309" y="6163"/>
                  </a:lnTo>
                  <a:lnTo>
                    <a:pt x="373" y="6007"/>
                  </a:lnTo>
                  <a:lnTo>
                    <a:pt x="443" y="5853"/>
                  </a:lnTo>
                  <a:lnTo>
                    <a:pt x="519" y="5703"/>
                  </a:lnTo>
                  <a:lnTo>
                    <a:pt x="600" y="5556"/>
                  </a:lnTo>
                  <a:lnTo>
                    <a:pt x="686" y="5413"/>
                  </a:lnTo>
                  <a:lnTo>
                    <a:pt x="778" y="5272"/>
                  </a:lnTo>
                  <a:lnTo>
                    <a:pt x="874" y="5135"/>
                  </a:lnTo>
                  <a:lnTo>
                    <a:pt x="975" y="5004"/>
                  </a:lnTo>
                  <a:lnTo>
                    <a:pt x="1080" y="4874"/>
                  </a:lnTo>
                  <a:lnTo>
                    <a:pt x="1190" y="4750"/>
                  </a:lnTo>
                  <a:lnTo>
                    <a:pt x="1305" y="4630"/>
                  </a:lnTo>
                  <a:lnTo>
                    <a:pt x="1424" y="4513"/>
                  </a:lnTo>
                  <a:lnTo>
                    <a:pt x="1547" y="4402"/>
                  </a:lnTo>
                  <a:lnTo>
                    <a:pt x="1675" y="4294"/>
                  </a:lnTo>
                  <a:lnTo>
                    <a:pt x="1805" y="4192"/>
                  </a:lnTo>
                  <a:lnTo>
                    <a:pt x="1940" y="4094"/>
                  </a:lnTo>
                  <a:lnTo>
                    <a:pt x="2079" y="4001"/>
                  </a:lnTo>
                  <a:lnTo>
                    <a:pt x="2222" y="3914"/>
                  </a:lnTo>
                  <a:lnTo>
                    <a:pt x="2367" y="3831"/>
                  </a:lnTo>
                  <a:lnTo>
                    <a:pt x="2516" y="3753"/>
                  </a:lnTo>
                  <a:lnTo>
                    <a:pt x="2669" y="3681"/>
                  </a:lnTo>
                  <a:lnTo>
                    <a:pt x="2823" y="3616"/>
                  </a:lnTo>
                  <a:lnTo>
                    <a:pt x="2981" y="3555"/>
                  </a:lnTo>
                  <a:lnTo>
                    <a:pt x="3143" y="3500"/>
                  </a:lnTo>
                  <a:lnTo>
                    <a:pt x="3307" y="3451"/>
                  </a:lnTo>
                  <a:lnTo>
                    <a:pt x="3473" y="3408"/>
                  </a:lnTo>
                  <a:lnTo>
                    <a:pt x="3641" y="3371"/>
                  </a:lnTo>
                  <a:lnTo>
                    <a:pt x="3812" y="3342"/>
                  </a:lnTo>
                  <a:lnTo>
                    <a:pt x="3985" y="3318"/>
                  </a:lnTo>
                  <a:lnTo>
                    <a:pt x="4160" y="3301"/>
                  </a:lnTo>
                  <a:lnTo>
                    <a:pt x="4336" y="3291"/>
                  </a:lnTo>
                  <a:lnTo>
                    <a:pt x="4515" y="3288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3000"/>
            </a:p>
          </p:txBody>
        </p:sp>
        <p:sp>
          <p:nvSpPr>
            <p:cNvPr id="8" name="Freeform 11"/>
            <p:cNvSpPr>
              <a:spLocks/>
            </p:cNvSpPr>
            <p:nvPr/>
          </p:nvSpPr>
          <p:spPr bwMode="auto">
            <a:xfrm>
              <a:off x="3905463" y="3524693"/>
              <a:ext cx="864294" cy="1311517"/>
            </a:xfrm>
            <a:custGeom>
              <a:avLst/>
              <a:gdLst>
                <a:gd name="T0" fmla="*/ 0 w 3363"/>
                <a:gd name="T1" fmla="*/ 3289 h 6013"/>
                <a:gd name="T2" fmla="*/ 260 w 3363"/>
                <a:gd name="T3" fmla="*/ 3366 h 6013"/>
                <a:gd name="T4" fmla="*/ 512 w 3363"/>
                <a:gd name="T5" fmla="*/ 3458 h 6013"/>
                <a:gd name="T6" fmla="*/ 757 w 3363"/>
                <a:gd name="T7" fmla="*/ 3563 h 6013"/>
                <a:gd name="T8" fmla="*/ 994 w 3363"/>
                <a:gd name="T9" fmla="*/ 3683 h 6013"/>
                <a:gd name="T10" fmla="*/ 1225 w 3363"/>
                <a:gd name="T11" fmla="*/ 3816 h 6013"/>
                <a:gd name="T12" fmla="*/ 1445 w 3363"/>
                <a:gd name="T13" fmla="*/ 3962 h 6013"/>
                <a:gd name="T14" fmla="*/ 1655 w 3363"/>
                <a:gd name="T15" fmla="*/ 4120 h 6013"/>
                <a:gd name="T16" fmla="*/ 1857 w 3363"/>
                <a:gd name="T17" fmla="*/ 4290 h 6013"/>
                <a:gd name="T18" fmla="*/ 2048 w 3363"/>
                <a:gd name="T19" fmla="*/ 4471 h 6013"/>
                <a:gd name="T20" fmla="*/ 2228 w 3363"/>
                <a:gd name="T21" fmla="*/ 4663 h 6013"/>
                <a:gd name="T22" fmla="*/ 2397 w 3363"/>
                <a:gd name="T23" fmla="*/ 4865 h 6013"/>
                <a:gd name="T24" fmla="*/ 2554 w 3363"/>
                <a:gd name="T25" fmla="*/ 5077 h 6013"/>
                <a:gd name="T26" fmla="*/ 2699 w 3363"/>
                <a:gd name="T27" fmla="*/ 5298 h 6013"/>
                <a:gd name="T28" fmla="*/ 2830 w 3363"/>
                <a:gd name="T29" fmla="*/ 5529 h 6013"/>
                <a:gd name="T30" fmla="*/ 2948 w 3363"/>
                <a:gd name="T31" fmla="*/ 5766 h 6013"/>
                <a:gd name="T32" fmla="*/ 3054 w 3363"/>
                <a:gd name="T33" fmla="*/ 6013 h 6013"/>
                <a:gd name="T34" fmla="*/ 3089 w 3363"/>
                <a:gd name="T35" fmla="*/ 5916 h 6013"/>
                <a:gd name="T36" fmla="*/ 3124 w 3363"/>
                <a:gd name="T37" fmla="*/ 5820 h 6013"/>
                <a:gd name="T38" fmla="*/ 3156 w 3363"/>
                <a:gd name="T39" fmla="*/ 5721 h 6013"/>
                <a:gd name="T40" fmla="*/ 3185 w 3363"/>
                <a:gd name="T41" fmla="*/ 5623 h 6013"/>
                <a:gd name="T42" fmla="*/ 3213 w 3363"/>
                <a:gd name="T43" fmla="*/ 5523 h 6013"/>
                <a:gd name="T44" fmla="*/ 3239 w 3363"/>
                <a:gd name="T45" fmla="*/ 5422 h 6013"/>
                <a:gd name="T46" fmla="*/ 3262 w 3363"/>
                <a:gd name="T47" fmla="*/ 5320 h 6013"/>
                <a:gd name="T48" fmla="*/ 3283 w 3363"/>
                <a:gd name="T49" fmla="*/ 5218 h 6013"/>
                <a:gd name="T50" fmla="*/ 3301 w 3363"/>
                <a:gd name="T51" fmla="*/ 5114 h 6013"/>
                <a:gd name="T52" fmla="*/ 3317 w 3363"/>
                <a:gd name="T53" fmla="*/ 5011 h 6013"/>
                <a:gd name="T54" fmla="*/ 3331 w 3363"/>
                <a:gd name="T55" fmla="*/ 4905 h 6013"/>
                <a:gd name="T56" fmla="*/ 3342 w 3363"/>
                <a:gd name="T57" fmla="*/ 4800 h 6013"/>
                <a:gd name="T58" fmla="*/ 3352 w 3363"/>
                <a:gd name="T59" fmla="*/ 4693 h 6013"/>
                <a:gd name="T60" fmla="*/ 3358 w 3363"/>
                <a:gd name="T61" fmla="*/ 4585 h 6013"/>
                <a:gd name="T62" fmla="*/ 3362 w 3363"/>
                <a:gd name="T63" fmla="*/ 4478 h 6013"/>
                <a:gd name="T64" fmla="*/ 3363 w 3363"/>
                <a:gd name="T65" fmla="*/ 4370 h 6013"/>
                <a:gd name="T66" fmla="*/ 3347 w 3363"/>
                <a:gd name="T67" fmla="*/ 3980 h 6013"/>
                <a:gd name="T68" fmla="*/ 3298 w 3363"/>
                <a:gd name="T69" fmla="*/ 3601 h 6013"/>
                <a:gd name="T70" fmla="*/ 3219 w 3363"/>
                <a:gd name="T71" fmla="*/ 3232 h 6013"/>
                <a:gd name="T72" fmla="*/ 3110 w 3363"/>
                <a:gd name="T73" fmla="*/ 2874 h 6013"/>
                <a:gd name="T74" fmla="*/ 2972 w 3363"/>
                <a:gd name="T75" fmla="*/ 2530 h 6013"/>
                <a:gd name="T76" fmla="*/ 2810 w 3363"/>
                <a:gd name="T77" fmla="*/ 2200 h 6013"/>
                <a:gd name="T78" fmla="*/ 2621 w 3363"/>
                <a:gd name="T79" fmla="*/ 1886 h 6013"/>
                <a:gd name="T80" fmla="*/ 2408 w 3363"/>
                <a:gd name="T81" fmla="*/ 1590 h 6013"/>
                <a:gd name="T82" fmla="*/ 2172 w 3363"/>
                <a:gd name="T83" fmla="*/ 1312 h 6013"/>
                <a:gd name="T84" fmla="*/ 1915 w 3363"/>
                <a:gd name="T85" fmla="*/ 1054 h 6013"/>
                <a:gd name="T86" fmla="*/ 1638 w 3363"/>
                <a:gd name="T87" fmla="*/ 818 h 6013"/>
                <a:gd name="T88" fmla="*/ 1343 w 3363"/>
                <a:gd name="T89" fmla="*/ 603 h 6013"/>
                <a:gd name="T90" fmla="*/ 1030 w 3363"/>
                <a:gd name="T91" fmla="*/ 413 h 6013"/>
                <a:gd name="T92" fmla="*/ 701 w 3363"/>
                <a:gd name="T93" fmla="*/ 248 h 6013"/>
                <a:gd name="T94" fmla="*/ 358 w 3363"/>
                <a:gd name="T95" fmla="*/ 110 h 6013"/>
                <a:gd name="T96" fmla="*/ 0 w 3363"/>
                <a:gd name="T97" fmla="*/ 0 h 60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363" h="6013">
                  <a:moveTo>
                    <a:pt x="0" y="0"/>
                  </a:moveTo>
                  <a:lnTo>
                    <a:pt x="0" y="3289"/>
                  </a:lnTo>
                  <a:lnTo>
                    <a:pt x="131" y="3326"/>
                  </a:lnTo>
                  <a:lnTo>
                    <a:pt x="260" y="3366"/>
                  </a:lnTo>
                  <a:lnTo>
                    <a:pt x="387" y="3409"/>
                  </a:lnTo>
                  <a:lnTo>
                    <a:pt x="512" y="3458"/>
                  </a:lnTo>
                  <a:lnTo>
                    <a:pt x="636" y="3509"/>
                  </a:lnTo>
                  <a:lnTo>
                    <a:pt x="757" y="3563"/>
                  </a:lnTo>
                  <a:lnTo>
                    <a:pt x="878" y="3621"/>
                  </a:lnTo>
                  <a:lnTo>
                    <a:pt x="994" y="3683"/>
                  </a:lnTo>
                  <a:lnTo>
                    <a:pt x="1110" y="3748"/>
                  </a:lnTo>
                  <a:lnTo>
                    <a:pt x="1225" y="3816"/>
                  </a:lnTo>
                  <a:lnTo>
                    <a:pt x="1336" y="3887"/>
                  </a:lnTo>
                  <a:lnTo>
                    <a:pt x="1445" y="3962"/>
                  </a:lnTo>
                  <a:lnTo>
                    <a:pt x="1551" y="4040"/>
                  </a:lnTo>
                  <a:lnTo>
                    <a:pt x="1655" y="4120"/>
                  </a:lnTo>
                  <a:lnTo>
                    <a:pt x="1757" y="4204"/>
                  </a:lnTo>
                  <a:lnTo>
                    <a:pt x="1857" y="4290"/>
                  </a:lnTo>
                  <a:lnTo>
                    <a:pt x="1954" y="4379"/>
                  </a:lnTo>
                  <a:lnTo>
                    <a:pt x="2048" y="4471"/>
                  </a:lnTo>
                  <a:lnTo>
                    <a:pt x="2140" y="4566"/>
                  </a:lnTo>
                  <a:lnTo>
                    <a:pt x="2228" y="4663"/>
                  </a:lnTo>
                  <a:lnTo>
                    <a:pt x="2314" y="4763"/>
                  </a:lnTo>
                  <a:lnTo>
                    <a:pt x="2397" y="4865"/>
                  </a:lnTo>
                  <a:lnTo>
                    <a:pt x="2476" y="4969"/>
                  </a:lnTo>
                  <a:lnTo>
                    <a:pt x="2554" y="5077"/>
                  </a:lnTo>
                  <a:lnTo>
                    <a:pt x="2628" y="5186"/>
                  </a:lnTo>
                  <a:lnTo>
                    <a:pt x="2699" y="5298"/>
                  </a:lnTo>
                  <a:lnTo>
                    <a:pt x="2766" y="5412"/>
                  </a:lnTo>
                  <a:lnTo>
                    <a:pt x="2830" y="5529"/>
                  </a:lnTo>
                  <a:lnTo>
                    <a:pt x="2891" y="5647"/>
                  </a:lnTo>
                  <a:lnTo>
                    <a:pt x="2948" y="5766"/>
                  </a:lnTo>
                  <a:lnTo>
                    <a:pt x="3003" y="5889"/>
                  </a:lnTo>
                  <a:lnTo>
                    <a:pt x="3054" y="6013"/>
                  </a:lnTo>
                  <a:lnTo>
                    <a:pt x="3072" y="5964"/>
                  </a:lnTo>
                  <a:lnTo>
                    <a:pt x="3089" y="5916"/>
                  </a:lnTo>
                  <a:lnTo>
                    <a:pt x="3108" y="5868"/>
                  </a:lnTo>
                  <a:lnTo>
                    <a:pt x="3124" y="5820"/>
                  </a:lnTo>
                  <a:lnTo>
                    <a:pt x="3141" y="5771"/>
                  </a:lnTo>
                  <a:lnTo>
                    <a:pt x="3156" y="5721"/>
                  </a:lnTo>
                  <a:lnTo>
                    <a:pt x="3172" y="5672"/>
                  </a:lnTo>
                  <a:lnTo>
                    <a:pt x="3185" y="5623"/>
                  </a:lnTo>
                  <a:lnTo>
                    <a:pt x="3200" y="5572"/>
                  </a:lnTo>
                  <a:lnTo>
                    <a:pt x="3213" y="5523"/>
                  </a:lnTo>
                  <a:lnTo>
                    <a:pt x="3227" y="5473"/>
                  </a:lnTo>
                  <a:lnTo>
                    <a:pt x="3239" y="5422"/>
                  </a:lnTo>
                  <a:lnTo>
                    <a:pt x="3251" y="5372"/>
                  </a:lnTo>
                  <a:lnTo>
                    <a:pt x="3262" y="5320"/>
                  </a:lnTo>
                  <a:lnTo>
                    <a:pt x="3273" y="5269"/>
                  </a:lnTo>
                  <a:lnTo>
                    <a:pt x="3283" y="5218"/>
                  </a:lnTo>
                  <a:lnTo>
                    <a:pt x="3292" y="5167"/>
                  </a:lnTo>
                  <a:lnTo>
                    <a:pt x="3301" y="5114"/>
                  </a:lnTo>
                  <a:lnTo>
                    <a:pt x="3310" y="5062"/>
                  </a:lnTo>
                  <a:lnTo>
                    <a:pt x="3317" y="5011"/>
                  </a:lnTo>
                  <a:lnTo>
                    <a:pt x="3325" y="4958"/>
                  </a:lnTo>
                  <a:lnTo>
                    <a:pt x="3331" y="4905"/>
                  </a:lnTo>
                  <a:lnTo>
                    <a:pt x="3338" y="4853"/>
                  </a:lnTo>
                  <a:lnTo>
                    <a:pt x="3342" y="4800"/>
                  </a:lnTo>
                  <a:lnTo>
                    <a:pt x="3347" y="4746"/>
                  </a:lnTo>
                  <a:lnTo>
                    <a:pt x="3352" y="4693"/>
                  </a:lnTo>
                  <a:lnTo>
                    <a:pt x="3355" y="4639"/>
                  </a:lnTo>
                  <a:lnTo>
                    <a:pt x="3358" y="4585"/>
                  </a:lnTo>
                  <a:lnTo>
                    <a:pt x="3360" y="4533"/>
                  </a:lnTo>
                  <a:lnTo>
                    <a:pt x="3362" y="4478"/>
                  </a:lnTo>
                  <a:lnTo>
                    <a:pt x="3363" y="4424"/>
                  </a:lnTo>
                  <a:lnTo>
                    <a:pt x="3363" y="4370"/>
                  </a:lnTo>
                  <a:lnTo>
                    <a:pt x="3358" y="4174"/>
                  </a:lnTo>
                  <a:lnTo>
                    <a:pt x="3347" y="3980"/>
                  </a:lnTo>
                  <a:lnTo>
                    <a:pt x="3326" y="3790"/>
                  </a:lnTo>
                  <a:lnTo>
                    <a:pt x="3298" y="3601"/>
                  </a:lnTo>
                  <a:lnTo>
                    <a:pt x="3262" y="3415"/>
                  </a:lnTo>
                  <a:lnTo>
                    <a:pt x="3219" y="3232"/>
                  </a:lnTo>
                  <a:lnTo>
                    <a:pt x="3167" y="3052"/>
                  </a:lnTo>
                  <a:lnTo>
                    <a:pt x="3110" y="2874"/>
                  </a:lnTo>
                  <a:lnTo>
                    <a:pt x="3045" y="2700"/>
                  </a:lnTo>
                  <a:lnTo>
                    <a:pt x="2972" y="2530"/>
                  </a:lnTo>
                  <a:lnTo>
                    <a:pt x="2895" y="2363"/>
                  </a:lnTo>
                  <a:lnTo>
                    <a:pt x="2810" y="2200"/>
                  </a:lnTo>
                  <a:lnTo>
                    <a:pt x="2718" y="2041"/>
                  </a:lnTo>
                  <a:lnTo>
                    <a:pt x="2621" y="1886"/>
                  </a:lnTo>
                  <a:lnTo>
                    <a:pt x="2517" y="1736"/>
                  </a:lnTo>
                  <a:lnTo>
                    <a:pt x="2408" y="1590"/>
                  </a:lnTo>
                  <a:lnTo>
                    <a:pt x="2292" y="1448"/>
                  </a:lnTo>
                  <a:lnTo>
                    <a:pt x="2172" y="1312"/>
                  </a:lnTo>
                  <a:lnTo>
                    <a:pt x="2046" y="1180"/>
                  </a:lnTo>
                  <a:lnTo>
                    <a:pt x="1915" y="1054"/>
                  </a:lnTo>
                  <a:lnTo>
                    <a:pt x="1779" y="932"/>
                  </a:lnTo>
                  <a:lnTo>
                    <a:pt x="1638" y="818"/>
                  </a:lnTo>
                  <a:lnTo>
                    <a:pt x="1493" y="708"/>
                  </a:lnTo>
                  <a:lnTo>
                    <a:pt x="1343" y="603"/>
                  </a:lnTo>
                  <a:lnTo>
                    <a:pt x="1188" y="505"/>
                  </a:lnTo>
                  <a:lnTo>
                    <a:pt x="1030" y="413"/>
                  </a:lnTo>
                  <a:lnTo>
                    <a:pt x="867" y="327"/>
                  </a:lnTo>
                  <a:lnTo>
                    <a:pt x="701" y="248"/>
                  </a:lnTo>
                  <a:lnTo>
                    <a:pt x="531" y="176"/>
                  </a:lnTo>
                  <a:lnTo>
                    <a:pt x="358" y="110"/>
                  </a:lnTo>
                  <a:lnTo>
                    <a:pt x="180" y="5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3000"/>
            </a:p>
          </p:txBody>
        </p:sp>
        <p:sp>
          <p:nvSpPr>
            <p:cNvPr id="9" name="Freeform 12"/>
            <p:cNvSpPr>
              <a:spLocks/>
            </p:cNvSpPr>
            <p:nvPr/>
          </p:nvSpPr>
          <p:spPr bwMode="auto">
            <a:xfrm>
              <a:off x="2893482" y="1479949"/>
              <a:ext cx="1433212" cy="2911088"/>
            </a:xfrm>
            <a:custGeom>
              <a:avLst/>
              <a:gdLst>
                <a:gd name="T0" fmla="*/ 2996 w 5578"/>
                <a:gd name="T1" fmla="*/ 13097 h 13340"/>
                <a:gd name="T2" fmla="*/ 3303 w 5578"/>
                <a:gd name="T3" fmla="*/ 13119 h 13340"/>
                <a:gd name="T4" fmla="*/ 3606 w 5578"/>
                <a:gd name="T5" fmla="*/ 13157 h 13340"/>
                <a:gd name="T6" fmla="*/ 3901 w 5578"/>
                <a:gd name="T7" fmla="*/ 13212 h 13340"/>
                <a:gd name="T8" fmla="*/ 4192 w 5578"/>
                <a:gd name="T9" fmla="*/ 13284 h 13340"/>
                <a:gd name="T10" fmla="*/ 4451 w 5578"/>
                <a:gd name="T11" fmla="*/ 13197 h 13340"/>
                <a:gd name="T12" fmla="*/ 4648 w 5578"/>
                <a:gd name="T13" fmla="*/ 12753 h 13340"/>
                <a:gd name="T14" fmla="*/ 4828 w 5578"/>
                <a:gd name="T15" fmla="*/ 12288 h 13340"/>
                <a:gd name="T16" fmla="*/ 4990 w 5578"/>
                <a:gd name="T17" fmla="*/ 11803 h 13340"/>
                <a:gd name="T18" fmla="*/ 5135 w 5578"/>
                <a:gd name="T19" fmla="*/ 11299 h 13340"/>
                <a:gd name="T20" fmla="*/ 5260 w 5578"/>
                <a:gd name="T21" fmla="*/ 10777 h 13340"/>
                <a:gd name="T22" fmla="*/ 5366 w 5578"/>
                <a:gd name="T23" fmla="*/ 10239 h 13340"/>
                <a:gd name="T24" fmla="*/ 5451 w 5578"/>
                <a:gd name="T25" fmla="*/ 9686 h 13340"/>
                <a:gd name="T26" fmla="*/ 5515 w 5578"/>
                <a:gd name="T27" fmla="*/ 9118 h 13340"/>
                <a:gd name="T28" fmla="*/ 5557 w 5578"/>
                <a:gd name="T29" fmla="*/ 8540 h 13340"/>
                <a:gd name="T30" fmla="*/ 5577 w 5578"/>
                <a:gd name="T31" fmla="*/ 7949 h 13340"/>
                <a:gd name="T32" fmla="*/ 5565 w 5578"/>
                <a:gd name="T33" fmla="*/ 7121 h 13340"/>
                <a:gd name="T34" fmla="*/ 5498 w 5578"/>
                <a:gd name="T35" fmla="*/ 6201 h 13340"/>
                <a:gd name="T36" fmla="*/ 5375 w 5578"/>
                <a:gd name="T37" fmla="*/ 5314 h 13340"/>
                <a:gd name="T38" fmla="*/ 5201 w 5578"/>
                <a:gd name="T39" fmla="*/ 4463 h 13340"/>
                <a:gd name="T40" fmla="*/ 4978 w 5578"/>
                <a:gd name="T41" fmla="*/ 3657 h 13340"/>
                <a:gd name="T42" fmla="*/ 4710 w 5578"/>
                <a:gd name="T43" fmla="*/ 2898 h 13340"/>
                <a:gd name="T44" fmla="*/ 4399 w 5578"/>
                <a:gd name="T45" fmla="*/ 2192 h 13340"/>
                <a:gd name="T46" fmla="*/ 4048 w 5578"/>
                <a:gd name="T47" fmla="*/ 1544 h 13340"/>
                <a:gd name="T48" fmla="*/ 3661 w 5578"/>
                <a:gd name="T49" fmla="*/ 959 h 13340"/>
                <a:gd name="T50" fmla="*/ 3240 w 5578"/>
                <a:gd name="T51" fmla="*/ 442 h 13340"/>
                <a:gd name="T52" fmla="*/ 2789 w 5578"/>
                <a:gd name="T53" fmla="*/ 0 h 13340"/>
                <a:gd name="T54" fmla="*/ 2338 w 5578"/>
                <a:gd name="T55" fmla="*/ 442 h 13340"/>
                <a:gd name="T56" fmla="*/ 1917 w 5578"/>
                <a:gd name="T57" fmla="*/ 959 h 13340"/>
                <a:gd name="T58" fmla="*/ 1530 w 5578"/>
                <a:gd name="T59" fmla="*/ 1544 h 13340"/>
                <a:gd name="T60" fmla="*/ 1179 w 5578"/>
                <a:gd name="T61" fmla="*/ 2192 h 13340"/>
                <a:gd name="T62" fmla="*/ 868 w 5578"/>
                <a:gd name="T63" fmla="*/ 2898 h 13340"/>
                <a:gd name="T64" fmla="*/ 599 w 5578"/>
                <a:gd name="T65" fmla="*/ 3657 h 13340"/>
                <a:gd name="T66" fmla="*/ 377 w 5578"/>
                <a:gd name="T67" fmla="*/ 4463 h 13340"/>
                <a:gd name="T68" fmla="*/ 203 w 5578"/>
                <a:gd name="T69" fmla="*/ 5314 h 13340"/>
                <a:gd name="T70" fmla="*/ 80 w 5578"/>
                <a:gd name="T71" fmla="*/ 6201 h 13340"/>
                <a:gd name="T72" fmla="*/ 13 w 5578"/>
                <a:gd name="T73" fmla="*/ 7121 h 13340"/>
                <a:gd name="T74" fmla="*/ 1 w 5578"/>
                <a:gd name="T75" fmla="*/ 7949 h 13340"/>
                <a:gd name="T76" fmla="*/ 21 w 5578"/>
                <a:gd name="T77" fmla="*/ 8540 h 13340"/>
                <a:gd name="T78" fmla="*/ 63 w 5578"/>
                <a:gd name="T79" fmla="*/ 9118 h 13340"/>
                <a:gd name="T80" fmla="*/ 127 w 5578"/>
                <a:gd name="T81" fmla="*/ 9686 h 13340"/>
                <a:gd name="T82" fmla="*/ 212 w 5578"/>
                <a:gd name="T83" fmla="*/ 10238 h 13340"/>
                <a:gd name="T84" fmla="*/ 318 w 5578"/>
                <a:gd name="T85" fmla="*/ 10777 h 13340"/>
                <a:gd name="T86" fmla="*/ 443 w 5578"/>
                <a:gd name="T87" fmla="*/ 11299 h 13340"/>
                <a:gd name="T88" fmla="*/ 588 w 5578"/>
                <a:gd name="T89" fmla="*/ 11803 h 13340"/>
                <a:gd name="T90" fmla="*/ 750 w 5578"/>
                <a:gd name="T91" fmla="*/ 12288 h 13340"/>
                <a:gd name="T92" fmla="*/ 930 w 5578"/>
                <a:gd name="T93" fmla="*/ 12753 h 13340"/>
                <a:gd name="T94" fmla="*/ 1127 w 5578"/>
                <a:gd name="T95" fmla="*/ 13197 h 13340"/>
                <a:gd name="T96" fmla="*/ 1386 w 5578"/>
                <a:gd name="T97" fmla="*/ 13284 h 13340"/>
                <a:gd name="T98" fmla="*/ 1677 w 5578"/>
                <a:gd name="T99" fmla="*/ 13212 h 13340"/>
                <a:gd name="T100" fmla="*/ 1972 w 5578"/>
                <a:gd name="T101" fmla="*/ 13157 h 13340"/>
                <a:gd name="T102" fmla="*/ 2275 w 5578"/>
                <a:gd name="T103" fmla="*/ 13119 h 13340"/>
                <a:gd name="T104" fmla="*/ 2582 w 5578"/>
                <a:gd name="T105" fmla="*/ 13097 h 13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5578" h="13340">
                  <a:moveTo>
                    <a:pt x="2789" y="13094"/>
                  </a:moveTo>
                  <a:lnTo>
                    <a:pt x="2893" y="13095"/>
                  </a:lnTo>
                  <a:lnTo>
                    <a:pt x="2996" y="13097"/>
                  </a:lnTo>
                  <a:lnTo>
                    <a:pt x="3099" y="13103"/>
                  </a:lnTo>
                  <a:lnTo>
                    <a:pt x="3201" y="13110"/>
                  </a:lnTo>
                  <a:lnTo>
                    <a:pt x="3303" y="13119"/>
                  </a:lnTo>
                  <a:lnTo>
                    <a:pt x="3404" y="13129"/>
                  </a:lnTo>
                  <a:lnTo>
                    <a:pt x="3505" y="13142"/>
                  </a:lnTo>
                  <a:lnTo>
                    <a:pt x="3606" y="13157"/>
                  </a:lnTo>
                  <a:lnTo>
                    <a:pt x="3705" y="13174"/>
                  </a:lnTo>
                  <a:lnTo>
                    <a:pt x="3804" y="13192"/>
                  </a:lnTo>
                  <a:lnTo>
                    <a:pt x="3901" y="13212"/>
                  </a:lnTo>
                  <a:lnTo>
                    <a:pt x="4000" y="13235"/>
                  </a:lnTo>
                  <a:lnTo>
                    <a:pt x="4096" y="13258"/>
                  </a:lnTo>
                  <a:lnTo>
                    <a:pt x="4192" y="13284"/>
                  </a:lnTo>
                  <a:lnTo>
                    <a:pt x="4287" y="13311"/>
                  </a:lnTo>
                  <a:lnTo>
                    <a:pt x="4382" y="13340"/>
                  </a:lnTo>
                  <a:lnTo>
                    <a:pt x="4451" y="13197"/>
                  </a:lnTo>
                  <a:lnTo>
                    <a:pt x="4518" y="13051"/>
                  </a:lnTo>
                  <a:lnTo>
                    <a:pt x="4584" y="12903"/>
                  </a:lnTo>
                  <a:lnTo>
                    <a:pt x="4648" y="12753"/>
                  </a:lnTo>
                  <a:lnTo>
                    <a:pt x="4710" y="12601"/>
                  </a:lnTo>
                  <a:lnTo>
                    <a:pt x="4769" y="12446"/>
                  </a:lnTo>
                  <a:lnTo>
                    <a:pt x="4828" y="12288"/>
                  </a:lnTo>
                  <a:lnTo>
                    <a:pt x="4884" y="12128"/>
                  </a:lnTo>
                  <a:lnTo>
                    <a:pt x="4938" y="11967"/>
                  </a:lnTo>
                  <a:lnTo>
                    <a:pt x="4990" y="11803"/>
                  </a:lnTo>
                  <a:lnTo>
                    <a:pt x="5040" y="11637"/>
                  </a:lnTo>
                  <a:lnTo>
                    <a:pt x="5088" y="11468"/>
                  </a:lnTo>
                  <a:lnTo>
                    <a:pt x="5135" y="11299"/>
                  </a:lnTo>
                  <a:lnTo>
                    <a:pt x="5178" y="11127"/>
                  </a:lnTo>
                  <a:lnTo>
                    <a:pt x="5221" y="10952"/>
                  </a:lnTo>
                  <a:lnTo>
                    <a:pt x="5260" y="10777"/>
                  </a:lnTo>
                  <a:lnTo>
                    <a:pt x="5297" y="10599"/>
                  </a:lnTo>
                  <a:lnTo>
                    <a:pt x="5333" y="10419"/>
                  </a:lnTo>
                  <a:lnTo>
                    <a:pt x="5366" y="10239"/>
                  </a:lnTo>
                  <a:lnTo>
                    <a:pt x="5396" y="10056"/>
                  </a:lnTo>
                  <a:lnTo>
                    <a:pt x="5424" y="9872"/>
                  </a:lnTo>
                  <a:lnTo>
                    <a:pt x="5451" y="9686"/>
                  </a:lnTo>
                  <a:lnTo>
                    <a:pt x="5475" y="9498"/>
                  </a:lnTo>
                  <a:lnTo>
                    <a:pt x="5497" y="9310"/>
                  </a:lnTo>
                  <a:lnTo>
                    <a:pt x="5515" y="9118"/>
                  </a:lnTo>
                  <a:lnTo>
                    <a:pt x="5532" y="8927"/>
                  </a:lnTo>
                  <a:lnTo>
                    <a:pt x="5546" y="8734"/>
                  </a:lnTo>
                  <a:lnTo>
                    <a:pt x="5557" y="8540"/>
                  </a:lnTo>
                  <a:lnTo>
                    <a:pt x="5566" y="8344"/>
                  </a:lnTo>
                  <a:lnTo>
                    <a:pt x="5573" y="8148"/>
                  </a:lnTo>
                  <a:lnTo>
                    <a:pt x="5577" y="7949"/>
                  </a:lnTo>
                  <a:lnTo>
                    <a:pt x="5578" y="7750"/>
                  </a:lnTo>
                  <a:lnTo>
                    <a:pt x="5575" y="7435"/>
                  </a:lnTo>
                  <a:lnTo>
                    <a:pt x="5565" y="7121"/>
                  </a:lnTo>
                  <a:lnTo>
                    <a:pt x="5549" y="6811"/>
                  </a:lnTo>
                  <a:lnTo>
                    <a:pt x="5526" y="6505"/>
                  </a:lnTo>
                  <a:lnTo>
                    <a:pt x="5498" y="6201"/>
                  </a:lnTo>
                  <a:lnTo>
                    <a:pt x="5462" y="5901"/>
                  </a:lnTo>
                  <a:lnTo>
                    <a:pt x="5422" y="5605"/>
                  </a:lnTo>
                  <a:lnTo>
                    <a:pt x="5375" y="5314"/>
                  </a:lnTo>
                  <a:lnTo>
                    <a:pt x="5323" y="5026"/>
                  </a:lnTo>
                  <a:lnTo>
                    <a:pt x="5264" y="4742"/>
                  </a:lnTo>
                  <a:lnTo>
                    <a:pt x="5201" y="4463"/>
                  </a:lnTo>
                  <a:lnTo>
                    <a:pt x="5132" y="4190"/>
                  </a:lnTo>
                  <a:lnTo>
                    <a:pt x="5058" y="3920"/>
                  </a:lnTo>
                  <a:lnTo>
                    <a:pt x="4978" y="3657"/>
                  </a:lnTo>
                  <a:lnTo>
                    <a:pt x="4894" y="3399"/>
                  </a:lnTo>
                  <a:lnTo>
                    <a:pt x="4804" y="3145"/>
                  </a:lnTo>
                  <a:lnTo>
                    <a:pt x="4710" y="2898"/>
                  </a:lnTo>
                  <a:lnTo>
                    <a:pt x="4611" y="2656"/>
                  </a:lnTo>
                  <a:lnTo>
                    <a:pt x="4507" y="2421"/>
                  </a:lnTo>
                  <a:lnTo>
                    <a:pt x="4399" y="2192"/>
                  </a:lnTo>
                  <a:lnTo>
                    <a:pt x="4286" y="1969"/>
                  </a:lnTo>
                  <a:lnTo>
                    <a:pt x="4169" y="1753"/>
                  </a:lnTo>
                  <a:lnTo>
                    <a:pt x="4048" y="1544"/>
                  </a:lnTo>
                  <a:lnTo>
                    <a:pt x="3923" y="1341"/>
                  </a:lnTo>
                  <a:lnTo>
                    <a:pt x="3793" y="1146"/>
                  </a:lnTo>
                  <a:lnTo>
                    <a:pt x="3661" y="959"/>
                  </a:lnTo>
                  <a:lnTo>
                    <a:pt x="3524" y="779"/>
                  </a:lnTo>
                  <a:lnTo>
                    <a:pt x="3385" y="606"/>
                  </a:lnTo>
                  <a:lnTo>
                    <a:pt x="3240" y="442"/>
                  </a:lnTo>
                  <a:lnTo>
                    <a:pt x="3094" y="287"/>
                  </a:lnTo>
                  <a:lnTo>
                    <a:pt x="2942" y="139"/>
                  </a:lnTo>
                  <a:lnTo>
                    <a:pt x="2789" y="0"/>
                  </a:lnTo>
                  <a:lnTo>
                    <a:pt x="2636" y="139"/>
                  </a:lnTo>
                  <a:lnTo>
                    <a:pt x="2485" y="287"/>
                  </a:lnTo>
                  <a:lnTo>
                    <a:pt x="2338" y="442"/>
                  </a:lnTo>
                  <a:lnTo>
                    <a:pt x="2195" y="606"/>
                  </a:lnTo>
                  <a:lnTo>
                    <a:pt x="2054" y="779"/>
                  </a:lnTo>
                  <a:lnTo>
                    <a:pt x="1917" y="959"/>
                  </a:lnTo>
                  <a:lnTo>
                    <a:pt x="1785" y="1146"/>
                  </a:lnTo>
                  <a:lnTo>
                    <a:pt x="1655" y="1341"/>
                  </a:lnTo>
                  <a:lnTo>
                    <a:pt x="1530" y="1544"/>
                  </a:lnTo>
                  <a:lnTo>
                    <a:pt x="1409" y="1753"/>
                  </a:lnTo>
                  <a:lnTo>
                    <a:pt x="1292" y="1969"/>
                  </a:lnTo>
                  <a:lnTo>
                    <a:pt x="1179" y="2192"/>
                  </a:lnTo>
                  <a:lnTo>
                    <a:pt x="1071" y="2421"/>
                  </a:lnTo>
                  <a:lnTo>
                    <a:pt x="967" y="2656"/>
                  </a:lnTo>
                  <a:lnTo>
                    <a:pt x="868" y="2898"/>
                  </a:lnTo>
                  <a:lnTo>
                    <a:pt x="773" y="3145"/>
                  </a:lnTo>
                  <a:lnTo>
                    <a:pt x="684" y="3399"/>
                  </a:lnTo>
                  <a:lnTo>
                    <a:pt x="599" y="3657"/>
                  </a:lnTo>
                  <a:lnTo>
                    <a:pt x="520" y="3920"/>
                  </a:lnTo>
                  <a:lnTo>
                    <a:pt x="446" y="4190"/>
                  </a:lnTo>
                  <a:lnTo>
                    <a:pt x="377" y="4463"/>
                  </a:lnTo>
                  <a:lnTo>
                    <a:pt x="313" y="4742"/>
                  </a:lnTo>
                  <a:lnTo>
                    <a:pt x="255" y="5026"/>
                  </a:lnTo>
                  <a:lnTo>
                    <a:pt x="203" y="5314"/>
                  </a:lnTo>
                  <a:lnTo>
                    <a:pt x="156" y="5605"/>
                  </a:lnTo>
                  <a:lnTo>
                    <a:pt x="116" y="5901"/>
                  </a:lnTo>
                  <a:lnTo>
                    <a:pt x="80" y="6201"/>
                  </a:lnTo>
                  <a:lnTo>
                    <a:pt x="52" y="6504"/>
                  </a:lnTo>
                  <a:lnTo>
                    <a:pt x="29" y="6811"/>
                  </a:lnTo>
                  <a:lnTo>
                    <a:pt x="13" y="7121"/>
                  </a:lnTo>
                  <a:lnTo>
                    <a:pt x="3" y="7433"/>
                  </a:lnTo>
                  <a:lnTo>
                    <a:pt x="0" y="7750"/>
                  </a:lnTo>
                  <a:lnTo>
                    <a:pt x="1" y="7949"/>
                  </a:lnTo>
                  <a:lnTo>
                    <a:pt x="5" y="8146"/>
                  </a:lnTo>
                  <a:lnTo>
                    <a:pt x="12" y="8344"/>
                  </a:lnTo>
                  <a:lnTo>
                    <a:pt x="21" y="8540"/>
                  </a:lnTo>
                  <a:lnTo>
                    <a:pt x="32" y="8734"/>
                  </a:lnTo>
                  <a:lnTo>
                    <a:pt x="46" y="8927"/>
                  </a:lnTo>
                  <a:lnTo>
                    <a:pt x="63" y="9118"/>
                  </a:lnTo>
                  <a:lnTo>
                    <a:pt x="81" y="9309"/>
                  </a:lnTo>
                  <a:lnTo>
                    <a:pt x="103" y="9498"/>
                  </a:lnTo>
                  <a:lnTo>
                    <a:pt x="127" y="9686"/>
                  </a:lnTo>
                  <a:lnTo>
                    <a:pt x="154" y="9872"/>
                  </a:lnTo>
                  <a:lnTo>
                    <a:pt x="181" y="10056"/>
                  </a:lnTo>
                  <a:lnTo>
                    <a:pt x="212" y="10238"/>
                  </a:lnTo>
                  <a:lnTo>
                    <a:pt x="245" y="10419"/>
                  </a:lnTo>
                  <a:lnTo>
                    <a:pt x="281" y="10599"/>
                  </a:lnTo>
                  <a:lnTo>
                    <a:pt x="318" y="10777"/>
                  </a:lnTo>
                  <a:lnTo>
                    <a:pt x="357" y="10952"/>
                  </a:lnTo>
                  <a:lnTo>
                    <a:pt x="400" y="11127"/>
                  </a:lnTo>
                  <a:lnTo>
                    <a:pt x="443" y="11299"/>
                  </a:lnTo>
                  <a:lnTo>
                    <a:pt x="489" y="11468"/>
                  </a:lnTo>
                  <a:lnTo>
                    <a:pt x="537" y="11637"/>
                  </a:lnTo>
                  <a:lnTo>
                    <a:pt x="588" y="11803"/>
                  </a:lnTo>
                  <a:lnTo>
                    <a:pt x="640" y="11967"/>
                  </a:lnTo>
                  <a:lnTo>
                    <a:pt x="694" y="12128"/>
                  </a:lnTo>
                  <a:lnTo>
                    <a:pt x="750" y="12288"/>
                  </a:lnTo>
                  <a:lnTo>
                    <a:pt x="809" y="12446"/>
                  </a:lnTo>
                  <a:lnTo>
                    <a:pt x="868" y="12601"/>
                  </a:lnTo>
                  <a:lnTo>
                    <a:pt x="930" y="12753"/>
                  </a:lnTo>
                  <a:lnTo>
                    <a:pt x="994" y="12903"/>
                  </a:lnTo>
                  <a:lnTo>
                    <a:pt x="1060" y="13051"/>
                  </a:lnTo>
                  <a:lnTo>
                    <a:pt x="1127" y="13197"/>
                  </a:lnTo>
                  <a:lnTo>
                    <a:pt x="1196" y="13340"/>
                  </a:lnTo>
                  <a:lnTo>
                    <a:pt x="1291" y="13311"/>
                  </a:lnTo>
                  <a:lnTo>
                    <a:pt x="1386" y="13284"/>
                  </a:lnTo>
                  <a:lnTo>
                    <a:pt x="1482" y="13258"/>
                  </a:lnTo>
                  <a:lnTo>
                    <a:pt x="1578" y="13235"/>
                  </a:lnTo>
                  <a:lnTo>
                    <a:pt x="1677" y="13212"/>
                  </a:lnTo>
                  <a:lnTo>
                    <a:pt x="1774" y="13192"/>
                  </a:lnTo>
                  <a:lnTo>
                    <a:pt x="1873" y="13174"/>
                  </a:lnTo>
                  <a:lnTo>
                    <a:pt x="1972" y="13157"/>
                  </a:lnTo>
                  <a:lnTo>
                    <a:pt x="2073" y="13142"/>
                  </a:lnTo>
                  <a:lnTo>
                    <a:pt x="2174" y="13129"/>
                  </a:lnTo>
                  <a:lnTo>
                    <a:pt x="2275" y="13119"/>
                  </a:lnTo>
                  <a:lnTo>
                    <a:pt x="2377" y="13110"/>
                  </a:lnTo>
                  <a:lnTo>
                    <a:pt x="2479" y="13103"/>
                  </a:lnTo>
                  <a:lnTo>
                    <a:pt x="2582" y="13097"/>
                  </a:lnTo>
                  <a:lnTo>
                    <a:pt x="2685" y="13095"/>
                  </a:lnTo>
                  <a:lnTo>
                    <a:pt x="2789" y="13094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3000"/>
            </a:p>
          </p:txBody>
        </p:sp>
        <p:sp>
          <p:nvSpPr>
            <p:cNvPr id="10" name="Freeform 13"/>
            <p:cNvSpPr>
              <a:spLocks/>
            </p:cNvSpPr>
            <p:nvPr/>
          </p:nvSpPr>
          <p:spPr bwMode="auto">
            <a:xfrm>
              <a:off x="3606235" y="1479949"/>
              <a:ext cx="720459" cy="2911088"/>
            </a:xfrm>
            <a:custGeom>
              <a:avLst/>
              <a:gdLst>
                <a:gd name="T0" fmla="*/ 8 w 2805"/>
                <a:gd name="T1" fmla="*/ 8 h 13340"/>
                <a:gd name="T2" fmla="*/ 0 w 2805"/>
                <a:gd name="T3" fmla="*/ 13094 h 13340"/>
                <a:gd name="T4" fmla="*/ 16 w 2805"/>
                <a:gd name="T5" fmla="*/ 13094 h 13340"/>
                <a:gd name="T6" fmla="*/ 223 w 2805"/>
                <a:gd name="T7" fmla="*/ 13097 h 13340"/>
                <a:gd name="T8" fmla="*/ 428 w 2805"/>
                <a:gd name="T9" fmla="*/ 13110 h 13340"/>
                <a:gd name="T10" fmla="*/ 631 w 2805"/>
                <a:gd name="T11" fmla="*/ 13129 h 13340"/>
                <a:gd name="T12" fmla="*/ 833 w 2805"/>
                <a:gd name="T13" fmla="*/ 13157 h 13340"/>
                <a:gd name="T14" fmla="*/ 1031 w 2805"/>
                <a:gd name="T15" fmla="*/ 13192 h 13340"/>
                <a:gd name="T16" fmla="*/ 1227 w 2805"/>
                <a:gd name="T17" fmla="*/ 13235 h 13340"/>
                <a:gd name="T18" fmla="*/ 1419 w 2805"/>
                <a:gd name="T19" fmla="*/ 13284 h 13340"/>
                <a:gd name="T20" fmla="*/ 1609 w 2805"/>
                <a:gd name="T21" fmla="*/ 13340 h 13340"/>
                <a:gd name="T22" fmla="*/ 1745 w 2805"/>
                <a:gd name="T23" fmla="*/ 13051 h 13340"/>
                <a:gd name="T24" fmla="*/ 1875 w 2805"/>
                <a:gd name="T25" fmla="*/ 12753 h 13340"/>
                <a:gd name="T26" fmla="*/ 1996 w 2805"/>
                <a:gd name="T27" fmla="*/ 12446 h 13340"/>
                <a:gd name="T28" fmla="*/ 2111 w 2805"/>
                <a:gd name="T29" fmla="*/ 12128 h 13340"/>
                <a:gd name="T30" fmla="*/ 2217 w 2805"/>
                <a:gd name="T31" fmla="*/ 11803 h 13340"/>
                <a:gd name="T32" fmla="*/ 2315 w 2805"/>
                <a:gd name="T33" fmla="*/ 11468 h 13340"/>
                <a:gd name="T34" fmla="*/ 2405 w 2805"/>
                <a:gd name="T35" fmla="*/ 11127 h 13340"/>
                <a:gd name="T36" fmla="*/ 2487 w 2805"/>
                <a:gd name="T37" fmla="*/ 10777 h 13340"/>
                <a:gd name="T38" fmla="*/ 2560 w 2805"/>
                <a:gd name="T39" fmla="*/ 10419 h 13340"/>
                <a:gd name="T40" fmla="*/ 2623 w 2805"/>
                <a:gd name="T41" fmla="*/ 10056 h 13340"/>
                <a:gd name="T42" fmla="*/ 2678 w 2805"/>
                <a:gd name="T43" fmla="*/ 9686 h 13340"/>
                <a:gd name="T44" fmla="*/ 2724 w 2805"/>
                <a:gd name="T45" fmla="*/ 9310 h 13340"/>
                <a:gd name="T46" fmla="*/ 2759 w 2805"/>
                <a:gd name="T47" fmla="*/ 8927 h 13340"/>
                <a:gd name="T48" fmla="*/ 2784 w 2805"/>
                <a:gd name="T49" fmla="*/ 8540 h 13340"/>
                <a:gd name="T50" fmla="*/ 2800 w 2805"/>
                <a:gd name="T51" fmla="*/ 8148 h 13340"/>
                <a:gd name="T52" fmla="*/ 2805 w 2805"/>
                <a:gd name="T53" fmla="*/ 7750 h 13340"/>
                <a:gd name="T54" fmla="*/ 2792 w 2805"/>
                <a:gd name="T55" fmla="*/ 7121 h 13340"/>
                <a:gd name="T56" fmla="*/ 2753 w 2805"/>
                <a:gd name="T57" fmla="*/ 6505 h 13340"/>
                <a:gd name="T58" fmla="*/ 2689 w 2805"/>
                <a:gd name="T59" fmla="*/ 5901 h 13340"/>
                <a:gd name="T60" fmla="*/ 2602 w 2805"/>
                <a:gd name="T61" fmla="*/ 5314 h 13340"/>
                <a:gd name="T62" fmla="*/ 2491 w 2805"/>
                <a:gd name="T63" fmla="*/ 4742 h 13340"/>
                <a:gd name="T64" fmla="*/ 2359 w 2805"/>
                <a:gd name="T65" fmla="*/ 4190 h 13340"/>
                <a:gd name="T66" fmla="*/ 2205 w 2805"/>
                <a:gd name="T67" fmla="*/ 3657 h 13340"/>
                <a:gd name="T68" fmla="*/ 2031 w 2805"/>
                <a:gd name="T69" fmla="*/ 3145 h 13340"/>
                <a:gd name="T70" fmla="*/ 1838 w 2805"/>
                <a:gd name="T71" fmla="*/ 2656 h 13340"/>
                <a:gd name="T72" fmla="*/ 1626 w 2805"/>
                <a:gd name="T73" fmla="*/ 2192 h 13340"/>
                <a:gd name="T74" fmla="*/ 1396 w 2805"/>
                <a:gd name="T75" fmla="*/ 1753 h 13340"/>
                <a:gd name="T76" fmla="*/ 1150 w 2805"/>
                <a:gd name="T77" fmla="*/ 1341 h 13340"/>
                <a:gd name="T78" fmla="*/ 888 w 2805"/>
                <a:gd name="T79" fmla="*/ 959 h 13340"/>
                <a:gd name="T80" fmla="*/ 612 w 2805"/>
                <a:gd name="T81" fmla="*/ 606 h 13340"/>
                <a:gd name="T82" fmla="*/ 321 w 2805"/>
                <a:gd name="T83" fmla="*/ 287 h 13340"/>
                <a:gd name="T84" fmla="*/ 16 w 2805"/>
                <a:gd name="T85" fmla="*/ 0 h 13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805" h="13340">
                  <a:moveTo>
                    <a:pt x="16" y="0"/>
                  </a:moveTo>
                  <a:lnTo>
                    <a:pt x="8" y="8"/>
                  </a:lnTo>
                  <a:lnTo>
                    <a:pt x="0" y="15"/>
                  </a:lnTo>
                  <a:lnTo>
                    <a:pt x="0" y="13094"/>
                  </a:lnTo>
                  <a:lnTo>
                    <a:pt x="8" y="13094"/>
                  </a:lnTo>
                  <a:lnTo>
                    <a:pt x="16" y="13094"/>
                  </a:lnTo>
                  <a:lnTo>
                    <a:pt x="120" y="13095"/>
                  </a:lnTo>
                  <a:lnTo>
                    <a:pt x="223" y="13097"/>
                  </a:lnTo>
                  <a:lnTo>
                    <a:pt x="326" y="13103"/>
                  </a:lnTo>
                  <a:lnTo>
                    <a:pt x="428" y="13110"/>
                  </a:lnTo>
                  <a:lnTo>
                    <a:pt x="530" y="13119"/>
                  </a:lnTo>
                  <a:lnTo>
                    <a:pt x="631" y="13129"/>
                  </a:lnTo>
                  <a:lnTo>
                    <a:pt x="732" y="13142"/>
                  </a:lnTo>
                  <a:lnTo>
                    <a:pt x="833" y="13157"/>
                  </a:lnTo>
                  <a:lnTo>
                    <a:pt x="932" y="13174"/>
                  </a:lnTo>
                  <a:lnTo>
                    <a:pt x="1031" y="13192"/>
                  </a:lnTo>
                  <a:lnTo>
                    <a:pt x="1128" y="13212"/>
                  </a:lnTo>
                  <a:lnTo>
                    <a:pt x="1227" y="13235"/>
                  </a:lnTo>
                  <a:lnTo>
                    <a:pt x="1323" y="13258"/>
                  </a:lnTo>
                  <a:lnTo>
                    <a:pt x="1419" y="13284"/>
                  </a:lnTo>
                  <a:lnTo>
                    <a:pt x="1514" y="13311"/>
                  </a:lnTo>
                  <a:lnTo>
                    <a:pt x="1609" y="13340"/>
                  </a:lnTo>
                  <a:lnTo>
                    <a:pt x="1678" y="13197"/>
                  </a:lnTo>
                  <a:lnTo>
                    <a:pt x="1745" y="13051"/>
                  </a:lnTo>
                  <a:lnTo>
                    <a:pt x="1811" y="12903"/>
                  </a:lnTo>
                  <a:lnTo>
                    <a:pt x="1875" y="12753"/>
                  </a:lnTo>
                  <a:lnTo>
                    <a:pt x="1937" y="12601"/>
                  </a:lnTo>
                  <a:lnTo>
                    <a:pt x="1996" y="12446"/>
                  </a:lnTo>
                  <a:lnTo>
                    <a:pt x="2055" y="12288"/>
                  </a:lnTo>
                  <a:lnTo>
                    <a:pt x="2111" y="12128"/>
                  </a:lnTo>
                  <a:lnTo>
                    <a:pt x="2165" y="11967"/>
                  </a:lnTo>
                  <a:lnTo>
                    <a:pt x="2217" y="11803"/>
                  </a:lnTo>
                  <a:lnTo>
                    <a:pt x="2267" y="11637"/>
                  </a:lnTo>
                  <a:lnTo>
                    <a:pt x="2315" y="11468"/>
                  </a:lnTo>
                  <a:lnTo>
                    <a:pt x="2362" y="11299"/>
                  </a:lnTo>
                  <a:lnTo>
                    <a:pt x="2405" y="11127"/>
                  </a:lnTo>
                  <a:lnTo>
                    <a:pt x="2448" y="10952"/>
                  </a:lnTo>
                  <a:lnTo>
                    <a:pt x="2487" y="10777"/>
                  </a:lnTo>
                  <a:lnTo>
                    <a:pt x="2524" y="10599"/>
                  </a:lnTo>
                  <a:lnTo>
                    <a:pt x="2560" y="10419"/>
                  </a:lnTo>
                  <a:lnTo>
                    <a:pt x="2593" y="10239"/>
                  </a:lnTo>
                  <a:lnTo>
                    <a:pt x="2623" y="10056"/>
                  </a:lnTo>
                  <a:lnTo>
                    <a:pt x="2651" y="9872"/>
                  </a:lnTo>
                  <a:lnTo>
                    <a:pt x="2678" y="9686"/>
                  </a:lnTo>
                  <a:lnTo>
                    <a:pt x="2702" y="9498"/>
                  </a:lnTo>
                  <a:lnTo>
                    <a:pt x="2724" y="9310"/>
                  </a:lnTo>
                  <a:lnTo>
                    <a:pt x="2742" y="9118"/>
                  </a:lnTo>
                  <a:lnTo>
                    <a:pt x="2759" y="8927"/>
                  </a:lnTo>
                  <a:lnTo>
                    <a:pt x="2773" y="8734"/>
                  </a:lnTo>
                  <a:lnTo>
                    <a:pt x="2784" y="8540"/>
                  </a:lnTo>
                  <a:lnTo>
                    <a:pt x="2793" y="8344"/>
                  </a:lnTo>
                  <a:lnTo>
                    <a:pt x="2800" y="8148"/>
                  </a:lnTo>
                  <a:lnTo>
                    <a:pt x="2804" y="7949"/>
                  </a:lnTo>
                  <a:lnTo>
                    <a:pt x="2805" y="7750"/>
                  </a:lnTo>
                  <a:lnTo>
                    <a:pt x="2802" y="7435"/>
                  </a:lnTo>
                  <a:lnTo>
                    <a:pt x="2792" y="7121"/>
                  </a:lnTo>
                  <a:lnTo>
                    <a:pt x="2776" y="6811"/>
                  </a:lnTo>
                  <a:lnTo>
                    <a:pt x="2753" y="6505"/>
                  </a:lnTo>
                  <a:lnTo>
                    <a:pt x="2725" y="6201"/>
                  </a:lnTo>
                  <a:lnTo>
                    <a:pt x="2689" y="5901"/>
                  </a:lnTo>
                  <a:lnTo>
                    <a:pt x="2649" y="5605"/>
                  </a:lnTo>
                  <a:lnTo>
                    <a:pt x="2602" y="5314"/>
                  </a:lnTo>
                  <a:lnTo>
                    <a:pt x="2550" y="5026"/>
                  </a:lnTo>
                  <a:lnTo>
                    <a:pt x="2491" y="4742"/>
                  </a:lnTo>
                  <a:lnTo>
                    <a:pt x="2428" y="4463"/>
                  </a:lnTo>
                  <a:lnTo>
                    <a:pt x="2359" y="4190"/>
                  </a:lnTo>
                  <a:lnTo>
                    <a:pt x="2285" y="3920"/>
                  </a:lnTo>
                  <a:lnTo>
                    <a:pt x="2205" y="3657"/>
                  </a:lnTo>
                  <a:lnTo>
                    <a:pt x="2121" y="3399"/>
                  </a:lnTo>
                  <a:lnTo>
                    <a:pt x="2031" y="3145"/>
                  </a:lnTo>
                  <a:lnTo>
                    <a:pt x="1937" y="2898"/>
                  </a:lnTo>
                  <a:lnTo>
                    <a:pt x="1838" y="2656"/>
                  </a:lnTo>
                  <a:lnTo>
                    <a:pt x="1734" y="2421"/>
                  </a:lnTo>
                  <a:lnTo>
                    <a:pt x="1626" y="2192"/>
                  </a:lnTo>
                  <a:lnTo>
                    <a:pt x="1513" y="1969"/>
                  </a:lnTo>
                  <a:lnTo>
                    <a:pt x="1396" y="1753"/>
                  </a:lnTo>
                  <a:lnTo>
                    <a:pt x="1275" y="1544"/>
                  </a:lnTo>
                  <a:lnTo>
                    <a:pt x="1150" y="1341"/>
                  </a:lnTo>
                  <a:lnTo>
                    <a:pt x="1020" y="1146"/>
                  </a:lnTo>
                  <a:lnTo>
                    <a:pt x="888" y="959"/>
                  </a:lnTo>
                  <a:lnTo>
                    <a:pt x="751" y="779"/>
                  </a:lnTo>
                  <a:lnTo>
                    <a:pt x="612" y="606"/>
                  </a:lnTo>
                  <a:lnTo>
                    <a:pt x="467" y="442"/>
                  </a:lnTo>
                  <a:lnTo>
                    <a:pt x="321" y="287"/>
                  </a:lnTo>
                  <a:lnTo>
                    <a:pt x="169" y="139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3000"/>
            </a:p>
          </p:txBody>
        </p:sp>
        <p:sp>
          <p:nvSpPr>
            <p:cNvPr id="11" name="Freeform 14"/>
            <p:cNvSpPr>
              <a:spLocks/>
            </p:cNvSpPr>
            <p:nvPr/>
          </p:nvSpPr>
          <p:spPr bwMode="auto">
            <a:xfrm>
              <a:off x="3080981" y="1479949"/>
              <a:ext cx="1058214" cy="714679"/>
            </a:xfrm>
            <a:custGeom>
              <a:avLst/>
              <a:gdLst>
                <a:gd name="T0" fmla="*/ 2190 w 4116"/>
                <a:gd name="T1" fmla="*/ 3204 h 3273"/>
                <a:gd name="T2" fmla="*/ 2451 w 4116"/>
                <a:gd name="T3" fmla="*/ 3206 h 3273"/>
                <a:gd name="T4" fmla="*/ 2711 w 4116"/>
                <a:gd name="T5" fmla="*/ 3211 h 3273"/>
                <a:gd name="T6" fmla="*/ 2970 w 4116"/>
                <a:gd name="T7" fmla="*/ 3216 h 3273"/>
                <a:gd name="T8" fmla="*/ 3227 w 4116"/>
                <a:gd name="T9" fmla="*/ 3226 h 3273"/>
                <a:gd name="T10" fmla="*/ 3483 w 4116"/>
                <a:gd name="T11" fmla="*/ 3237 h 3273"/>
                <a:gd name="T12" fmla="*/ 3738 w 4116"/>
                <a:gd name="T13" fmla="*/ 3250 h 3273"/>
                <a:gd name="T14" fmla="*/ 3990 w 4116"/>
                <a:gd name="T15" fmla="*/ 3265 h 3273"/>
                <a:gd name="T16" fmla="*/ 4069 w 4116"/>
                <a:gd name="T17" fmla="*/ 3143 h 3273"/>
                <a:gd name="T18" fmla="*/ 3972 w 4116"/>
                <a:gd name="T19" fmla="*/ 2887 h 3273"/>
                <a:gd name="T20" fmla="*/ 3870 w 4116"/>
                <a:gd name="T21" fmla="*/ 2639 h 3273"/>
                <a:gd name="T22" fmla="*/ 3762 w 4116"/>
                <a:gd name="T23" fmla="*/ 2397 h 3273"/>
                <a:gd name="T24" fmla="*/ 3651 w 4116"/>
                <a:gd name="T25" fmla="*/ 2161 h 3273"/>
                <a:gd name="T26" fmla="*/ 3534 w 4116"/>
                <a:gd name="T27" fmla="*/ 1933 h 3273"/>
                <a:gd name="T28" fmla="*/ 3413 w 4116"/>
                <a:gd name="T29" fmla="*/ 1711 h 3273"/>
                <a:gd name="T30" fmla="*/ 3287 w 4116"/>
                <a:gd name="T31" fmla="*/ 1497 h 3273"/>
                <a:gd name="T32" fmla="*/ 3158 w 4116"/>
                <a:gd name="T33" fmla="*/ 1290 h 3273"/>
                <a:gd name="T34" fmla="*/ 3024 w 4116"/>
                <a:gd name="T35" fmla="*/ 1090 h 3273"/>
                <a:gd name="T36" fmla="*/ 2885 w 4116"/>
                <a:gd name="T37" fmla="*/ 900 h 3273"/>
                <a:gd name="T38" fmla="*/ 2743 w 4116"/>
                <a:gd name="T39" fmla="*/ 716 h 3273"/>
                <a:gd name="T40" fmla="*/ 2597 w 4116"/>
                <a:gd name="T41" fmla="*/ 542 h 3273"/>
                <a:gd name="T42" fmla="*/ 2447 w 4116"/>
                <a:gd name="T43" fmla="*/ 376 h 3273"/>
                <a:gd name="T44" fmla="*/ 2294 w 4116"/>
                <a:gd name="T45" fmla="*/ 219 h 3273"/>
                <a:gd name="T46" fmla="*/ 2138 w 4116"/>
                <a:gd name="T47" fmla="*/ 71 h 3273"/>
                <a:gd name="T48" fmla="*/ 1979 w 4116"/>
                <a:gd name="T49" fmla="*/ 71 h 3273"/>
                <a:gd name="T50" fmla="*/ 1822 w 4116"/>
                <a:gd name="T51" fmla="*/ 219 h 3273"/>
                <a:gd name="T52" fmla="*/ 1669 w 4116"/>
                <a:gd name="T53" fmla="*/ 376 h 3273"/>
                <a:gd name="T54" fmla="*/ 1519 w 4116"/>
                <a:gd name="T55" fmla="*/ 542 h 3273"/>
                <a:gd name="T56" fmla="*/ 1373 w 4116"/>
                <a:gd name="T57" fmla="*/ 716 h 3273"/>
                <a:gd name="T58" fmla="*/ 1231 w 4116"/>
                <a:gd name="T59" fmla="*/ 900 h 3273"/>
                <a:gd name="T60" fmla="*/ 1092 w 4116"/>
                <a:gd name="T61" fmla="*/ 1090 h 3273"/>
                <a:gd name="T62" fmla="*/ 958 w 4116"/>
                <a:gd name="T63" fmla="*/ 1290 h 3273"/>
                <a:gd name="T64" fmla="*/ 829 w 4116"/>
                <a:gd name="T65" fmla="*/ 1497 h 3273"/>
                <a:gd name="T66" fmla="*/ 703 w 4116"/>
                <a:gd name="T67" fmla="*/ 1711 h 3273"/>
                <a:gd name="T68" fmla="*/ 582 w 4116"/>
                <a:gd name="T69" fmla="*/ 1933 h 3273"/>
                <a:gd name="T70" fmla="*/ 465 w 4116"/>
                <a:gd name="T71" fmla="*/ 2161 h 3273"/>
                <a:gd name="T72" fmla="*/ 354 w 4116"/>
                <a:gd name="T73" fmla="*/ 2397 h 3273"/>
                <a:gd name="T74" fmla="*/ 246 w 4116"/>
                <a:gd name="T75" fmla="*/ 2639 h 3273"/>
                <a:gd name="T76" fmla="*/ 143 w 4116"/>
                <a:gd name="T77" fmla="*/ 2887 h 3273"/>
                <a:gd name="T78" fmla="*/ 46 w 4116"/>
                <a:gd name="T79" fmla="*/ 3143 h 3273"/>
                <a:gd name="T80" fmla="*/ 125 w 4116"/>
                <a:gd name="T81" fmla="*/ 3265 h 3273"/>
                <a:gd name="T82" fmla="*/ 378 w 4116"/>
                <a:gd name="T83" fmla="*/ 3250 h 3273"/>
                <a:gd name="T84" fmla="*/ 633 w 4116"/>
                <a:gd name="T85" fmla="*/ 3237 h 3273"/>
                <a:gd name="T86" fmla="*/ 889 w 4116"/>
                <a:gd name="T87" fmla="*/ 3226 h 3273"/>
                <a:gd name="T88" fmla="*/ 1146 w 4116"/>
                <a:gd name="T89" fmla="*/ 3216 h 3273"/>
                <a:gd name="T90" fmla="*/ 1405 w 4116"/>
                <a:gd name="T91" fmla="*/ 3211 h 3273"/>
                <a:gd name="T92" fmla="*/ 1665 w 4116"/>
                <a:gd name="T93" fmla="*/ 3206 h 3273"/>
                <a:gd name="T94" fmla="*/ 1926 w 4116"/>
                <a:gd name="T95" fmla="*/ 3204 h 3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4116" h="3273">
                  <a:moveTo>
                    <a:pt x="2058" y="3203"/>
                  </a:moveTo>
                  <a:lnTo>
                    <a:pt x="2190" y="3204"/>
                  </a:lnTo>
                  <a:lnTo>
                    <a:pt x="2320" y="3204"/>
                  </a:lnTo>
                  <a:lnTo>
                    <a:pt x="2451" y="3206"/>
                  </a:lnTo>
                  <a:lnTo>
                    <a:pt x="2581" y="3207"/>
                  </a:lnTo>
                  <a:lnTo>
                    <a:pt x="2711" y="3211"/>
                  </a:lnTo>
                  <a:lnTo>
                    <a:pt x="2840" y="3213"/>
                  </a:lnTo>
                  <a:lnTo>
                    <a:pt x="2970" y="3216"/>
                  </a:lnTo>
                  <a:lnTo>
                    <a:pt x="3099" y="3221"/>
                  </a:lnTo>
                  <a:lnTo>
                    <a:pt x="3227" y="3226"/>
                  </a:lnTo>
                  <a:lnTo>
                    <a:pt x="3356" y="3231"/>
                  </a:lnTo>
                  <a:lnTo>
                    <a:pt x="3483" y="3237"/>
                  </a:lnTo>
                  <a:lnTo>
                    <a:pt x="3611" y="3243"/>
                  </a:lnTo>
                  <a:lnTo>
                    <a:pt x="3738" y="3250"/>
                  </a:lnTo>
                  <a:lnTo>
                    <a:pt x="3864" y="3256"/>
                  </a:lnTo>
                  <a:lnTo>
                    <a:pt x="3990" y="3265"/>
                  </a:lnTo>
                  <a:lnTo>
                    <a:pt x="4116" y="3273"/>
                  </a:lnTo>
                  <a:lnTo>
                    <a:pt x="4069" y="3143"/>
                  </a:lnTo>
                  <a:lnTo>
                    <a:pt x="4022" y="3015"/>
                  </a:lnTo>
                  <a:lnTo>
                    <a:pt x="3972" y="2887"/>
                  </a:lnTo>
                  <a:lnTo>
                    <a:pt x="3921" y="2762"/>
                  </a:lnTo>
                  <a:lnTo>
                    <a:pt x="3870" y="2639"/>
                  </a:lnTo>
                  <a:lnTo>
                    <a:pt x="3817" y="2517"/>
                  </a:lnTo>
                  <a:lnTo>
                    <a:pt x="3762" y="2397"/>
                  </a:lnTo>
                  <a:lnTo>
                    <a:pt x="3707" y="2278"/>
                  </a:lnTo>
                  <a:lnTo>
                    <a:pt x="3651" y="2161"/>
                  </a:lnTo>
                  <a:lnTo>
                    <a:pt x="3593" y="2046"/>
                  </a:lnTo>
                  <a:lnTo>
                    <a:pt x="3534" y="1933"/>
                  </a:lnTo>
                  <a:lnTo>
                    <a:pt x="3474" y="1820"/>
                  </a:lnTo>
                  <a:lnTo>
                    <a:pt x="3413" y="1711"/>
                  </a:lnTo>
                  <a:lnTo>
                    <a:pt x="3350" y="1602"/>
                  </a:lnTo>
                  <a:lnTo>
                    <a:pt x="3287" y="1497"/>
                  </a:lnTo>
                  <a:lnTo>
                    <a:pt x="3223" y="1392"/>
                  </a:lnTo>
                  <a:lnTo>
                    <a:pt x="3158" y="1290"/>
                  </a:lnTo>
                  <a:lnTo>
                    <a:pt x="3091" y="1189"/>
                  </a:lnTo>
                  <a:lnTo>
                    <a:pt x="3024" y="1090"/>
                  </a:lnTo>
                  <a:lnTo>
                    <a:pt x="2955" y="994"/>
                  </a:lnTo>
                  <a:lnTo>
                    <a:pt x="2885" y="900"/>
                  </a:lnTo>
                  <a:lnTo>
                    <a:pt x="2814" y="807"/>
                  </a:lnTo>
                  <a:lnTo>
                    <a:pt x="2743" y="716"/>
                  </a:lnTo>
                  <a:lnTo>
                    <a:pt x="2671" y="628"/>
                  </a:lnTo>
                  <a:lnTo>
                    <a:pt x="2597" y="542"/>
                  </a:lnTo>
                  <a:lnTo>
                    <a:pt x="2523" y="457"/>
                  </a:lnTo>
                  <a:lnTo>
                    <a:pt x="2447" y="376"/>
                  </a:lnTo>
                  <a:lnTo>
                    <a:pt x="2372" y="296"/>
                  </a:lnTo>
                  <a:lnTo>
                    <a:pt x="2294" y="219"/>
                  </a:lnTo>
                  <a:lnTo>
                    <a:pt x="2216" y="143"/>
                  </a:lnTo>
                  <a:lnTo>
                    <a:pt x="2138" y="71"/>
                  </a:lnTo>
                  <a:lnTo>
                    <a:pt x="2058" y="0"/>
                  </a:lnTo>
                  <a:lnTo>
                    <a:pt x="1979" y="71"/>
                  </a:lnTo>
                  <a:lnTo>
                    <a:pt x="1900" y="143"/>
                  </a:lnTo>
                  <a:lnTo>
                    <a:pt x="1822" y="219"/>
                  </a:lnTo>
                  <a:lnTo>
                    <a:pt x="1745" y="296"/>
                  </a:lnTo>
                  <a:lnTo>
                    <a:pt x="1669" y="376"/>
                  </a:lnTo>
                  <a:lnTo>
                    <a:pt x="1593" y="457"/>
                  </a:lnTo>
                  <a:lnTo>
                    <a:pt x="1519" y="542"/>
                  </a:lnTo>
                  <a:lnTo>
                    <a:pt x="1445" y="628"/>
                  </a:lnTo>
                  <a:lnTo>
                    <a:pt x="1373" y="716"/>
                  </a:lnTo>
                  <a:lnTo>
                    <a:pt x="1302" y="807"/>
                  </a:lnTo>
                  <a:lnTo>
                    <a:pt x="1231" y="900"/>
                  </a:lnTo>
                  <a:lnTo>
                    <a:pt x="1161" y="994"/>
                  </a:lnTo>
                  <a:lnTo>
                    <a:pt x="1092" y="1090"/>
                  </a:lnTo>
                  <a:lnTo>
                    <a:pt x="1025" y="1189"/>
                  </a:lnTo>
                  <a:lnTo>
                    <a:pt x="958" y="1290"/>
                  </a:lnTo>
                  <a:lnTo>
                    <a:pt x="893" y="1393"/>
                  </a:lnTo>
                  <a:lnTo>
                    <a:pt x="829" y="1497"/>
                  </a:lnTo>
                  <a:lnTo>
                    <a:pt x="766" y="1602"/>
                  </a:lnTo>
                  <a:lnTo>
                    <a:pt x="703" y="1711"/>
                  </a:lnTo>
                  <a:lnTo>
                    <a:pt x="642" y="1820"/>
                  </a:lnTo>
                  <a:lnTo>
                    <a:pt x="582" y="1933"/>
                  </a:lnTo>
                  <a:lnTo>
                    <a:pt x="523" y="2046"/>
                  </a:lnTo>
                  <a:lnTo>
                    <a:pt x="465" y="2161"/>
                  </a:lnTo>
                  <a:lnTo>
                    <a:pt x="409" y="2278"/>
                  </a:lnTo>
                  <a:lnTo>
                    <a:pt x="354" y="2397"/>
                  </a:lnTo>
                  <a:lnTo>
                    <a:pt x="299" y="2517"/>
                  </a:lnTo>
                  <a:lnTo>
                    <a:pt x="246" y="2639"/>
                  </a:lnTo>
                  <a:lnTo>
                    <a:pt x="195" y="2762"/>
                  </a:lnTo>
                  <a:lnTo>
                    <a:pt x="143" y="2887"/>
                  </a:lnTo>
                  <a:lnTo>
                    <a:pt x="94" y="3015"/>
                  </a:lnTo>
                  <a:lnTo>
                    <a:pt x="46" y="3143"/>
                  </a:lnTo>
                  <a:lnTo>
                    <a:pt x="0" y="3273"/>
                  </a:lnTo>
                  <a:lnTo>
                    <a:pt x="125" y="3265"/>
                  </a:lnTo>
                  <a:lnTo>
                    <a:pt x="252" y="3256"/>
                  </a:lnTo>
                  <a:lnTo>
                    <a:pt x="378" y="3250"/>
                  </a:lnTo>
                  <a:lnTo>
                    <a:pt x="505" y="3243"/>
                  </a:lnTo>
                  <a:lnTo>
                    <a:pt x="633" y="3237"/>
                  </a:lnTo>
                  <a:lnTo>
                    <a:pt x="760" y="3231"/>
                  </a:lnTo>
                  <a:lnTo>
                    <a:pt x="889" y="3226"/>
                  </a:lnTo>
                  <a:lnTo>
                    <a:pt x="1017" y="3221"/>
                  </a:lnTo>
                  <a:lnTo>
                    <a:pt x="1146" y="3216"/>
                  </a:lnTo>
                  <a:lnTo>
                    <a:pt x="1276" y="3213"/>
                  </a:lnTo>
                  <a:lnTo>
                    <a:pt x="1405" y="3211"/>
                  </a:lnTo>
                  <a:lnTo>
                    <a:pt x="1535" y="3207"/>
                  </a:lnTo>
                  <a:lnTo>
                    <a:pt x="1665" y="3206"/>
                  </a:lnTo>
                  <a:lnTo>
                    <a:pt x="1796" y="3204"/>
                  </a:lnTo>
                  <a:lnTo>
                    <a:pt x="1926" y="3204"/>
                  </a:lnTo>
                  <a:lnTo>
                    <a:pt x="2058" y="320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3000"/>
            </a:p>
          </p:txBody>
        </p:sp>
        <p:sp>
          <p:nvSpPr>
            <p:cNvPr id="12" name="Freeform 15"/>
            <p:cNvSpPr>
              <a:spLocks/>
            </p:cNvSpPr>
            <p:nvPr/>
          </p:nvSpPr>
          <p:spPr bwMode="auto">
            <a:xfrm>
              <a:off x="3606235" y="1479949"/>
              <a:ext cx="532960" cy="714679"/>
            </a:xfrm>
            <a:custGeom>
              <a:avLst/>
              <a:gdLst>
                <a:gd name="T0" fmla="*/ 0 w 2074"/>
                <a:gd name="T1" fmla="*/ 15 h 3273"/>
                <a:gd name="T2" fmla="*/ 0 w 2074"/>
                <a:gd name="T3" fmla="*/ 3204 h 3273"/>
                <a:gd name="T4" fmla="*/ 8 w 2074"/>
                <a:gd name="T5" fmla="*/ 3204 h 3273"/>
                <a:gd name="T6" fmla="*/ 16 w 2074"/>
                <a:gd name="T7" fmla="*/ 3203 h 3273"/>
                <a:gd name="T8" fmla="*/ 148 w 2074"/>
                <a:gd name="T9" fmla="*/ 3204 h 3273"/>
                <a:gd name="T10" fmla="*/ 278 w 2074"/>
                <a:gd name="T11" fmla="*/ 3204 h 3273"/>
                <a:gd name="T12" fmla="*/ 409 w 2074"/>
                <a:gd name="T13" fmla="*/ 3206 h 3273"/>
                <a:gd name="T14" fmla="*/ 539 w 2074"/>
                <a:gd name="T15" fmla="*/ 3207 h 3273"/>
                <a:gd name="T16" fmla="*/ 669 w 2074"/>
                <a:gd name="T17" fmla="*/ 3211 h 3273"/>
                <a:gd name="T18" fmla="*/ 798 w 2074"/>
                <a:gd name="T19" fmla="*/ 3213 h 3273"/>
                <a:gd name="T20" fmla="*/ 928 w 2074"/>
                <a:gd name="T21" fmla="*/ 3216 h 3273"/>
                <a:gd name="T22" fmla="*/ 1057 w 2074"/>
                <a:gd name="T23" fmla="*/ 3221 h 3273"/>
                <a:gd name="T24" fmla="*/ 1185 w 2074"/>
                <a:gd name="T25" fmla="*/ 3226 h 3273"/>
                <a:gd name="T26" fmla="*/ 1314 w 2074"/>
                <a:gd name="T27" fmla="*/ 3231 h 3273"/>
                <a:gd name="T28" fmla="*/ 1441 w 2074"/>
                <a:gd name="T29" fmla="*/ 3237 h 3273"/>
                <a:gd name="T30" fmla="*/ 1569 w 2074"/>
                <a:gd name="T31" fmla="*/ 3243 h 3273"/>
                <a:gd name="T32" fmla="*/ 1696 w 2074"/>
                <a:gd name="T33" fmla="*/ 3250 h 3273"/>
                <a:gd name="T34" fmla="*/ 1822 w 2074"/>
                <a:gd name="T35" fmla="*/ 3256 h 3273"/>
                <a:gd name="T36" fmla="*/ 1948 w 2074"/>
                <a:gd name="T37" fmla="*/ 3265 h 3273"/>
                <a:gd name="T38" fmla="*/ 2074 w 2074"/>
                <a:gd name="T39" fmla="*/ 3273 h 3273"/>
                <a:gd name="T40" fmla="*/ 2027 w 2074"/>
                <a:gd name="T41" fmla="*/ 3143 h 3273"/>
                <a:gd name="T42" fmla="*/ 1980 w 2074"/>
                <a:gd name="T43" fmla="*/ 3015 h 3273"/>
                <a:gd name="T44" fmla="*/ 1930 w 2074"/>
                <a:gd name="T45" fmla="*/ 2887 h 3273"/>
                <a:gd name="T46" fmla="*/ 1879 w 2074"/>
                <a:gd name="T47" fmla="*/ 2762 h 3273"/>
                <a:gd name="T48" fmla="*/ 1828 w 2074"/>
                <a:gd name="T49" fmla="*/ 2639 h 3273"/>
                <a:gd name="T50" fmla="*/ 1775 w 2074"/>
                <a:gd name="T51" fmla="*/ 2517 h 3273"/>
                <a:gd name="T52" fmla="*/ 1720 w 2074"/>
                <a:gd name="T53" fmla="*/ 2397 h 3273"/>
                <a:gd name="T54" fmla="*/ 1665 w 2074"/>
                <a:gd name="T55" fmla="*/ 2278 h 3273"/>
                <a:gd name="T56" fmla="*/ 1609 w 2074"/>
                <a:gd name="T57" fmla="*/ 2161 h 3273"/>
                <a:gd name="T58" fmla="*/ 1551 w 2074"/>
                <a:gd name="T59" fmla="*/ 2046 h 3273"/>
                <a:gd name="T60" fmla="*/ 1492 w 2074"/>
                <a:gd name="T61" fmla="*/ 1933 h 3273"/>
                <a:gd name="T62" fmla="*/ 1432 w 2074"/>
                <a:gd name="T63" fmla="*/ 1820 h 3273"/>
                <a:gd name="T64" fmla="*/ 1371 w 2074"/>
                <a:gd name="T65" fmla="*/ 1711 h 3273"/>
                <a:gd name="T66" fmla="*/ 1308 w 2074"/>
                <a:gd name="T67" fmla="*/ 1602 h 3273"/>
                <a:gd name="T68" fmla="*/ 1245 w 2074"/>
                <a:gd name="T69" fmla="*/ 1497 h 3273"/>
                <a:gd name="T70" fmla="*/ 1181 w 2074"/>
                <a:gd name="T71" fmla="*/ 1392 h 3273"/>
                <a:gd name="T72" fmla="*/ 1116 w 2074"/>
                <a:gd name="T73" fmla="*/ 1290 h 3273"/>
                <a:gd name="T74" fmla="*/ 1049 w 2074"/>
                <a:gd name="T75" fmla="*/ 1189 h 3273"/>
                <a:gd name="T76" fmla="*/ 982 w 2074"/>
                <a:gd name="T77" fmla="*/ 1090 h 3273"/>
                <a:gd name="T78" fmla="*/ 913 w 2074"/>
                <a:gd name="T79" fmla="*/ 994 h 3273"/>
                <a:gd name="T80" fmla="*/ 843 w 2074"/>
                <a:gd name="T81" fmla="*/ 900 h 3273"/>
                <a:gd name="T82" fmla="*/ 772 w 2074"/>
                <a:gd name="T83" fmla="*/ 807 h 3273"/>
                <a:gd name="T84" fmla="*/ 701 w 2074"/>
                <a:gd name="T85" fmla="*/ 716 h 3273"/>
                <a:gd name="T86" fmla="*/ 629 w 2074"/>
                <a:gd name="T87" fmla="*/ 628 h 3273"/>
                <a:gd name="T88" fmla="*/ 555 w 2074"/>
                <a:gd name="T89" fmla="*/ 542 h 3273"/>
                <a:gd name="T90" fmla="*/ 481 w 2074"/>
                <a:gd name="T91" fmla="*/ 457 h 3273"/>
                <a:gd name="T92" fmla="*/ 405 w 2074"/>
                <a:gd name="T93" fmla="*/ 376 h 3273"/>
                <a:gd name="T94" fmla="*/ 330 w 2074"/>
                <a:gd name="T95" fmla="*/ 296 h 3273"/>
                <a:gd name="T96" fmla="*/ 252 w 2074"/>
                <a:gd name="T97" fmla="*/ 219 h 3273"/>
                <a:gd name="T98" fmla="*/ 174 w 2074"/>
                <a:gd name="T99" fmla="*/ 143 h 3273"/>
                <a:gd name="T100" fmla="*/ 96 w 2074"/>
                <a:gd name="T101" fmla="*/ 71 h 3273"/>
                <a:gd name="T102" fmla="*/ 16 w 2074"/>
                <a:gd name="T103" fmla="*/ 0 h 3273"/>
                <a:gd name="T104" fmla="*/ 8 w 2074"/>
                <a:gd name="T105" fmla="*/ 7 h 3273"/>
                <a:gd name="T106" fmla="*/ 0 w 2074"/>
                <a:gd name="T107" fmla="*/ 15 h 3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074" h="3273">
                  <a:moveTo>
                    <a:pt x="0" y="15"/>
                  </a:moveTo>
                  <a:lnTo>
                    <a:pt x="0" y="3204"/>
                  </a:lnTo>
                  <a:lnTo>
                    <a:pt x="8" y="3204"/>
                  </a:lnTo>
                  <a:lnTo>
                    <a:pt x="16" y="3203"/>
                  </a:lnTo>
                  <a:lnTo>
                    <a:pt x="148" y="3204"/>
                  </a:lnTo>
                  <a:lnTo>
                    <a:pt x="278" y="3204"/>
                  </a:lnTo>
                  <a:lnTo>
                    <a:pt x="409" y="3206"/>
                  </a:lnTo>
                  <a:lnTo>
                    <a:pt x="539" y="3207"/>
                  </a:lnTo>
                  <a:lnTo>
                    <a:pt x="669" y="3211"/>
                  </a:lnTo>
                  <a:lnTo>
                    <a:pt x="798" y="3213"/>
                  </a:lnTo>
                  <a:lnTo>
                    <a:pt x="928" y="3216"/>
                  </a:lnTo>
                  <a:lnTo>
                    <a:pt x="1057" y="3221"/>
                  </a:lnTo>
                  <a:lnTo>
                    <a:pt x="1185" y="3226"/>
                  </a:lnTo>
                  <a:lnTo>
                    <a:pt x="1314" y="3231"/>
                  </a:lnTo>
                  <a:lnTo>
                    <a:pt x="1441" y="3237"/>
                  </a:lnTo>
                  <a:lnTo>
                    <a:pt x="1569" y="3243"/>
                  </a:lnTo>
                  <a:lnTo>
                    <a:pt x="1696" y="3250"/>
                  </a:lnTo>
                  <a:lnTo>
                    <a:pt x="1822" y="3256"/>
                  </a:lnTo>
                  <a:lnTo>
                    <a:pt x="1948" y="3265"/>
                  </a:lnTo>
                  <a:lnTo>
                    <a:pt x="2074" y="3273"/>
                  </a:lnTo>
                  <a:lnTo>
                    <a:pt x="2027" y="3143"/>
                  </a:lnTo>
                  <a:lnTo>
                    <a:pt x="1980" y="3015"/>
                  </a:lnTo>
                  <a:lnTo>
                    <a:pt x="1930" y="2887"/>
                  </a:lnTo>
                  <a:lnTo>
                    <a:pt x="1879" y="2762"/>
                  </a:lnTo>
                  <a:lnTo>
                    <a:pt x="1828" y="2639"/>
                  </a:lnTo>
                  <a:lnTo>
                    <a:pt x="1775" y="2517"/>
                  </a:lnTo>
                  <a:lnTo>
                    <a:pt x="1720" y="2397"/>
                  </a:lnTo>
                  <a:lnTo>
                    <a:pt x="1665" y="2278"/>
                  </a:lnTo>
                  <a:lnTo>
                    <a:pt x="1609" y="2161"/>
                  </a:lnTo>
                  <a:lnTo>
                    <a:pt x="1551" y="2046"/>
                  </a:lnTo>
                  <a:lnTo>
                    <a:pt x="1492" y="1933"/>
                  </a:lnTo>
                  <a:lnTo>
                    <a:pt x="1432" y="1820"/>
                  </a:lnTo>
                  <a:lnTo>
                    <a:pt x="1371" y="1711"/>
                  </a:lnTo>
                  <a:lnTo>
                    <a:pt x="1308" y="1602"/>
                  </a:lnTo>
                  <a:lnTo>
                    <a:pt x="1245" y="1497"/>
                  </a:lnTo>
                  <a:lnTo>
                    <a:pt x="1181" y="1392"/>
                  </a:lnTo>
                  <a:lnTo>
                    <a:pt x="1116" y="1290"/>
                  </a:lnTo>
                  <a:lnTo>
                    <a:pt x="1049" y="1189"/>
                  </a:lnTo>
                  <a:lnTo>
                    <a:pt x="982" y="1090"/>
                  </a:lnTo>
                  <a:lnTo>
                    <a:pt x="913" y="994"/>
                  </a:lnTo>
                  <a:lnTo>
                    <a:pt x="843" y="900"/>
                  </a:lnTo>
                  <a:lnTo>
                    <a:pt x="772" y="807"/>
                  </a:lnTo>
                  <a:lnTo>
                    <a:pt x="701" y="716"/>
                  </a:lnTo>
                  <a:lnTo>
                    <a:pt x="629" y="628"/>
                  </a:lnTo>
                  <a:lnTo>
                    <a:pt x="555" y="542"/>
                  </a:lnTo>
                  <a:lnTo>
                    <a:pt x="481" y="457"/>
                  </a:lnTo>
                  <a:lnTo>
                    <a:pt x="405" y="376"/>
                  </a:lnTo>
                  <a:lnTo>
                    <a:pt x="330" y="296"/>
                  </a:lnTo>
                  <a:lnTo>
                    <a:pt x="252" y="219"/>
                  </a:lnTo>
                  <a:lnTo>
                    <a:pt x="174" y="143"/>
                  </a:lnTo>
                  <a:lnTo>
                    <a:pt x="96" y="71"/>
                  </a:lnTo>
                  <a:lnTo>
                    <a:pt x="16" y="0"/>
                  </a:lnTo>
                  <a:lnTo>
                    <a:pt x="8" y="7"/>
                  </a:lnTo>
                  <a:lnTo>
                    <a:pt x="0" y="15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3000"/>
            </a:p>
          </p:txBody>
        </p:sp>
        <p:sp>
          <p:nvSpPr>
            <p:cNvPr id="13" name="Freeform 16"/>
            <p:cNvSpPr>
              <a:spLocks/>
            </p:cNvSpPr>
            <p:nvPr/>
          </p:nvSpPr>
          <p:spPr bwMode="auto">
            <a:xfrm>
              <a:off x="3455979" y="3431949"/>
              <a:ext cx="308218" cy="1407535"/>
            </a:xfrm>
            <a:custGeom>
              <a:avLst/>
              <a:gdLst>
                <a:gd name="T0" fmla="*/ 534 w 1198"/>
                <a:gd name="T1" fmla="*/ 121 h 6448"/>
                <a:gd name="T2" fmla="*/ 441 w 1198"/>
                <a:gd name="T3" fmla="*/ 325 h 6448"/>
                <a:gd name="T4" fmla="*/ 356 w 1198"/>
                <a:gd name="T5" fmla="*/ 559 h 6448"/>
                <a:gd name="T6" fmla="*/ 278 w 1198"/>
                <a:gd name="T7" fmla="*/ 820 h 6448"/>
                <a:gd name="T8" fmla="*/ 208 w 1198"/>
                <a:gd name="T9" fmla="*/ 1105 h 6448"/>
                <a:gd name="T10" fmla="*/ 148 w 1198"/>
                <a:gd name="T11" fmla="*/ 1415 h 6448"/>
                <a:gd name="T12" fmla="*/ 96 w 1198"/>
                <a:gd name="T13" fmla="*/ 1744 h 6448"/>
                <a:gd name="T14" fmla="*/ 55 w 1198"/>
                <a:gd name="T15" fmla="*/ 2091 h 6448"/>
                <a:gd name="T16" fmla="*/ 25 w 1198"/>
                <a:gd name="T17" fmla="*/ 2456 h 6448"/>
                <a:gd name="T18" fmla="*/ 7 w 1198"/>
                <a:gd name="T19" fmla="*/ 2834 h 6448"/>
                <a:gd name="T20" fmla="*/ 0 w 1198"/>
                <a:gd name="T21" fmla="*/ 3225 h 6448"/>
                <a:gd name="T22" fmla="*/ 7 w 1198"/>
                <a:gd name="T23" fmla="*/ 3614 h 6448"/>
                <a:gd name="T24" fmla="*/ 25 w 1198"/>
                <a:gd name="T25" fmla="*/ 3993 h 6448"/>
                <a:gd name="T26" fmla="*/ 55 w 1198"/>
                <a:gd name="T27" fmla="*/ 4357 h 6448"/>
                <a:gd name="T28" fmla="*/ 96 w 1198"/>
                <a:gd name="T29" fmla="*/ 4705 h 6448"/>
                <a:gd name="T30" fmla="*/ 148 w 1198"/>
                <a:gd name="T31" fmla="*/ 5035 h 6448"/>
                <a:gd name="T32" fmla="*/ 208 w 1198"/>
                <a:gd name="T33" fmla="*/ 5343 h 6448"/>
                <a:gd name="T34" fmla="*/ 278 w 1198"/>
                <a:gd name="T35" fmla="*/ 5628 h 6448"/>
                <a:gd name="T36" fmla="*/ 356 w 1198"/>
                <a:gd name="T37" fmla="*/ 5890 h 6448"/>
                <a:gd name="T38" fmla="*/ 441 w 1198"/>
                <a:gd name="T39" fmla="*/ 6124 h 6448"/>
                <a:gd name="T40" fmla="*/ 534 w 1198"/>
                <a:gd name="T41" fmla="*/ 6329 h 6448"/>
                <a:gd name="T42" fmla="*/ 632 w 1198"/>
                <a:gd name="T43" fmla="*/ 6390 h 6448"/>
                <a:gd name="T44" fmla="*/ 726 w 1198"/>
                <a:gd name="T45" fmla="*/ 6196 h 6448"/>
                <a:gd name="T46" fmla="*/ 814 w 1198"/>
                <a:gd name="T47" fmla="*/ 5971 h 6448"/>
                <a:gd name="T48" fmla="*/ 896 w 1198"/>
                <a:gd name="T49" fmla="*/ 5719 h 6448"/>
                <a:gd name="T50" fmla="*/ 968 w 1198"/>
                <a:gd name="T51" fmla="*/ 5440 h 6448"/>
                <a:gd name="T52" fmla="*/ 1032 w 1198"/>
                <a:gd name="T53" fmla="*/ 5139 h 6448"/>
                <a:gd name="T54" fmla="*/ 1086 w 1198"/>
                <a:gd name="T55" fmla="*/ 4817 h 6448"/>
                <a:gd name="T56" fmla="*/ 1130 w 1198"/>
                <a:gd name="T57" fmla="*/ 4475 h 6448"/>
                <a:gd name="T58" fmla="*/ 1164 w 1198"/>
                <a:gd name="T59" fmla="*/ 4117 h 6448"/>
                <a:gd name="T60" fmla="*/ 1187 w 1198"/>
                <a:gd name="T61" fmla="*/ 3742 h 6448"/>
                <a:gd name="T62" fmla="*/ 1197 w 1198"/>
                <a:gd name="T63" fmla="*/ 3355 h 6448"/>
                <a:gd name="T64" fmla="*/ 1195 w 1198"/>
                <a:gd name="T65" fmla="*/ 2962 h 6448"/>
                <a:gd name="T66" fmla="*/ 1181 w 1198"/>
                <a:gd name="T67" fmla="*/ 2581 h 6448"/>
                <a:gd name="T68" fmla="*/ 1154 w 1198"/>
                <a:gd name="T69" fmla="*/ 2211 h 6448"/>
                <a:gd name="T70" fmla="*/ 1117 w 1198"/>
                <a:gd name="T71" fmla="*/ 1857 h 6448"/>
                <a:gd name="T72" fmla="*/ 1069 w 1198"/>
                <a:gd name="T73" fmla="*/ 1523 h 6448"/>
                <a:gd name="T74" fmla="*/ 1011 w 1198"/>
                <a:gd name="T75" fmla="*/ 1206 h 6448"/>
                <a:gd name="T76" fmla="*/ 945 w 1198"/>
                <a:gd name="T77" fmla="*/ 913 h 6448"/>
                <a:gd name="T78" fmla="*/ 869 w 1198"/>
                <a:gd name="T79" fmla="*/ 643 h 6448"/>
                <a:gd name="T80" fmla="*/ 786 w 1198"/>
                <a:gd name="T81" fmla="*/ 400 h 6448"/>
                <a:gd name="T82" fmla="*/ 696 w 1198"/>
                <a:gd name="T83" fmla="*/ 185 h 6448"/>
                <a:gd name="T84" fmla="*/ 599 w 1198"/>
                <a:gd name="T85" fmla="*/ 0 h 64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198" h="6448">
                  <a:moveTo>
                    <a:pt x="599" y="0"/>
                  </a:moveTo>
                  <a:lnTo>
                    <a:pt x="566" y="59"/>
                  </a:lnTo>
                  <a:lnTo>
                    <a:pt x="534" y="121"/>
                  </a:lnTo>
                  <a:lnTo>
                    <a:pt x="503" y="185"/>
                  </a:lnTo>
                  <a:lnTo>
                    <a:pt x="472" y="254"/>
                  </a:lnTo>
                  <a:lnTo>
                    <a:pt x="441" y="325"/>
                  </a:lnTo>
                  <a:lnTo>
                    <a:pt x="412" y="400"/>
                  </a:lnTo>
                  <a:lnTo>
                    <a:pt x="384" y="478"/>
                  </a:lnTo>
                  <a:lnTo>
                    <a:pt x="356" y="559"/>
                  </a:lnTo>
                  <a:lnTo>
                    <a:pt x="329" y="643"/>
                  </a:lnTo>
                  <a:lnTo>
                    <a:pt x="303" y="730"/>
                  </a:lnTo>
                  <a:lnTo>
                    <a:pt x="278" y="820"/>
                  </a:lnTo>
                  <a:lnTo>
                    <a:pt x="253" y="913"/>
                  </a:lnTo>
                  <a:lnTo>
                    <a:pt x="230" y="1008"/>
                  </a:lnTo>
                  <a:lnTo>
                    <a:pt x="208" y="1105"/>
                  </a:lnTo>
                  <a:lnTo>
                    <a:pt x="187" y="1206"/>
                  </a:lnTo>
                  <a:lnTo>
                    <a:pt x="167" y="1309"/>
                  </a:lnTo>
                  <a:lnTo>
                    <a:pt x="148" y="1415"/>
                  </a:lnTo>
                  <a:lnTo>
                    <a:pt x="129" y="1523"/>
                  </a:lnTo>
                  <a:lnTo>
                    <a:pt x="112" y="1631"/>
                  </a:lnTo>
                  <a:lnTo>
                    <a:pt x="96" y="1744"/>
                  </a:lnTo>
                  <a:lnTo>
                    <a:pt x="81" y="1857"/>
                  </a:lnTo>
                  <a:lnTo>
                    <a:pt x="68" y="1974"/>
                  </a:lnTo>
                  <a:lnTo>
                    <a:pt x="55" y="2091"/>
                  </a:lnTo>
                  <a:lnTo>
                    <a:pt x="45" y="2211"/>
                  </a:lnTo>
                  <a:lnTo>
                    <a:pt x="34" y="2333"/>
                  </a:lnTo>
                  <a:lnTo>
                    <a:pt x="25" y="2456"/>
                  </a:lnTo>
                  <a:lnTo>
                    <a:pt x="18" y="2581"/>
                  </a:lnTo>
                  <a:lnTo>
                    <a:pt x="11" y="2707"/>
                  </a:lnTo>
                  <a:lnTo>
                    <a:pt x="7" y="2834"/>
                  </a:lnTo>
                  <a:lnTo>
                    <a:pt x="3" y="2963"/>
                  </a:lnTo>
                  <a:lnTo>
                    <a:pt x="1" y="3093"/>
                  </a:lnTo>
                  <a:lnTo>
                    <a:pt x="0" y="3225"/>
                  </a:lnTo>
                  <a:lnTo>
                    <a:pt x="1" y="3355"/>
                  </a:lnTo>
                  <a:lnTo>
                    <a:pt x="3" y="3486"/>
                  </a:lnTo>
                  <a:lnTo>
                    <a:pt x="7" y="3614"/>
                  </a:lnTo>
                  <a:lnTo>
                    <a:pt x="11" y="3743"/>
                  </a:lnTo>
                  <a:lnTo>
                    <a:pt x="18" y="3869"/>
                  </a:lnTo>
                  <a:lnTo>
                    <a:pt x="25" y="3993"/>
                  </a:lnTo>
                  <a:lnTo>
                    <a:pt x="34" y="4117"/>
                  </a:lnTo>
                  <a:lnTo>
                    <a:pt x="45" y="4238"/>
                  </a:lnTo>
                  <a:lnTo>
                    <a:pt x="55" y="4357"/>
                  </a:lnTo>
                  <a:lnTo>
                    <a:pt x="68" y="4475"/>
                  </a:lnTo>
                  <a:lnTo>
                    <a:pt x="81" y="4591"/>
                  </a:lnTo>
                  <a:lnTo>
                    <a:pt x="96" y="4705"/>
                  </a:lnTo>
                  <a:lnTo>
                    <a:pt x="112" y="4817"/>
                  </a:lnTo>
                  <a:lnTo>
                    <a:pt x="129" y="4927"/>
                  </a:lnTo>
                  <a:lnTo>
                    <a:pt x="148" y="5035"/>
                  </a:lnTo>
                  <a:lnTo>
                    <a:pt x="166" y="5139"/>
                  </a:lnTo>
                  <a:lnTo>
                    <a:pt x="187" y="5242"/>
                  </a:lnTo>
                  <a:lnTo>
                    <a:pt x="208" y="5343"/>
                  </a:lnTo>
                  <a:lnTo>
                    <a:pt x="230" y="5440"/>
                  </a:lnTo>
                  <a:lnTo>
                    <a:pt x="253" y="5536"/>
                  </a:lnTo>
                  <a:lnTo>
                    <a:pt x="278" y="5628"/>
                  </a:lnTo>
                  <a:lnTo>
                    <a:pt x="302" y="5719"/>
                  </a:lnTo>
                  <a:lnTo>
                    <a:pt x="329" y="5806"/>
                  </a:lnTo>
                  <a:lnTo>
                    <a:pt x="356" y="5890"/>
                  </a:lnTo>
                  <a:lnTo>
                    <a:pt x="384" y="5971"/>
                  </a:lnTo>
                  <a:lnTo>
                    <a:pt x="412" y="6049"/>
                  </a:lnTo>
                  <a:lnTo>
                    <a:pt x="441" y="6124"/>
                  </a:lnTo>
                  <a:lnTo>
                    <a:pt x="472" y="6196"/>
                  </a:lnTo>
                  <a:lnTo>
                    <a:pt x="503" y="6263"/>
                  </a:lnTo>
                  <a:lnTo>
                    <a:pt x="534" y="6329"/>
                  </a:lnTo>
                  <a:lnTo>
                    <a:pt x="566" y="6390"/>
                  </a:lnTo>
                  <a:lnTo>
                    <a:pt x="599" y="6448"/>
                  </a:lnTo>
                  <a:lnTo>
                    <a:pt x="632" y="6390"/>
                  </a:lnTo>
                  <a:lnTo>
                    <a:pt x="664" y="6329"/>
                  </a:lnTo>
                  <a:lnTo>
                    <a:pt x="696" y="6263"/>
                  </a:lnTo>
                  <a:lnTo>
                    <a:pt x="726" y="6196"/>
                  </a:lnTo>
                  <a:lnTo>
                    <a:pt x="757" y="6124"/>
                  </a:lnTo>
                  <a:lnTo>
                    <a:pt x="786" y="6049"/>
                  </a:lnTo>
                  <a:lnTo>
                    <a:pt x="814" y="5971"/>
                  </a:lnTo>
                  <a:lnTo>
                    <a:pt x="842" y="5890"/>
                  </a:lnTo>
                  <a:lnTo>
                    <a:pt x="869" y="5806"/>
                  </a:lnTo>
                  <a:lnTo>
                    <a:pt x="896" y="5719"/>
                  </a:lnTo>
                  <a:lnTo>
                    <a:pt x="920" y="5628"/>
                  </a:lnTo>
                  <a:lnTo>
                    <a:pt x="945" y="5536"/>
                  </a:lnTo>
                  <a:lnTo>
                    <a:pt x="968" y="5440"/>
                  </a:lnTo>
                  <a:lnTo>
                    <a:pt x="990" y="5343"/>
                  </a:lnTo>
                  <a:lnTo>
                    <a:pt x="1011" y="5242"/>
                  </a:lnTo>
                  <a:lnTo>
                    <a:pt x="1032" y="5139"/>
                  </a:lnTo>
                  <a:lnTo>
                    <a:pt x="1050" y="5035"/>
                  </a:lnTo>
                  <a:lnTo>
                    <a:pt x="1069" y="4927"/>
                  </a:lnTo>
                  <a:lnTo>
                    <a:pt x="1086" y="4817"/>
                  </a:lnTo>
                  <a:lnTo>
                    <a:pt x="1102" y="4705"/>
                  </a:lnTo>
                  <a:lnTo>
                    <a:pt x="1117" y="4591"/>
                  </a:lnTo>
                  <a:lnTo>
                    <a:pt x="1130" y="4475"/>
                  </a:lnTo>
                  <a:lnTo>
                    <a:pt x="1143" y="4357"/>
                  </a:lnTo>
                  <a:lnTo>
                    <a:pt x="1154" y="4238"/>
                  </a:lnTo>
                  <a:lnTo>
                    <a:pt x="1164" y="4117"/>
                  </a:lnTo>
                  <a:lnTo>
                    <a:pt x="1173" y="3993"/>
                  </a:lnTo>
                  <a:lnTo>
                    <a:pt x="1180" y="3869"/>
                  </a:lnTo>
                  <a:lnTo>
                    <a:pt x="1187" y="3742"/>
                  </a:lnTo>
                  <a:lnTo>
                    <a:pt x="1191" y="3614"/>
                  </a:lnTo>
                  <a:lnTo>
                    <a:pt x="1195" y="3486"/>
                  </a:lnTo>
                  <a:lnTo>
                    <a:pt x="1197" y="3355"/>
                  </a:lnTo>
                  <a:lnTo>
                    <a:pt x="1198" y="3225"/>
                  </a:lnTo>
                  <a:lnTo>
                    <a:pt x="1197" y="3093"/>
                  </a:lnTo>
                  <a:lnTo>
                    <a:pt x="1195" y="2962"/>
                  </a:lnTo>
                  <a:lnTo>
                    <a:pt x="1191" y="2834"/>
                  </a:lnTo>
                  <a:lnTo>
                    <a:pt x="1187" y="2707"/>
                  </a:lnTo>
                  <a:lnTo>
                    <a:pt x="1181" y="2581"/>
                  </a:lnTo>
                  <a:lnTo>
                    <a:pt x="1173" y="2456"/>
                  </a:lnTo>
                  <a:lnTo>
                    <a:pt x="1164" y="2333"/>
                  </a:lnTo>
                  <a:lnTo>
                    <a:pt x="1154" y="2211"/>
                  </a:lnTo>
                  <a:lnTo>
                    <a:pt x="1143" y="2091"/>
                  </a:lnTo>
                  <a:lnTo>
                    <a:pt x="1130" y="1974"/>
                  </a:lnTo>
                  <a:lnTo>
                    <a:pt x="1117" y="1857"/>
                  </a:lnTo>
                  <a:lnTo>
                    <a:pt x="1102" y="1744"/>
                  </a:lnTo>
                  <a:lnTo>
                    <a:pt x="1086" y="1631"/>
                  </a:lnTo>
                  <a:lnTo>
                    <a:pt x="1069" y="1523"/>
                  </a:lnTo>
                  <a:lnTo>
                    <a:pt x="1050" y="1415"/>
                  </a:lnTo>
                  <a:lnTo>
                    <a:pt x="1032" y="1309"/>
                  </a:lnTo>
                  <a:lnTo>
                    <a:pt x="1011" y="1206"/>
                  </a:lnTo>
                  <a:lnTo>
                    <a:pt x="990" y="1105"/>
                  </a:lnTo>
                  <a:lnTo>
                    <a:pt x="968" y="1008"/>
                  </a:lnTo>
                  <a:lnTo>
                    <a:pt x="945" y="913"/>
                  </a:lnTo>
                  <a:lnTo>
                    <a:pt x="920" y="820"/>
                  </a:lnTo>
                  <a:lnTo>
                    <a:pt x="896" y="730"/>
                  </a:lnTo>
                  <a:lnTo>
                    <a:pt x="869" y="643"/>
                  </a:lnTo>
                  <a:lnTo>
                    <a:pt x="842" y="559"/>
                  </a:lnTo>
                  <a:lnTo>
                    <a:pt x="814" y="478"/>
                  </a:lnTo>
                  <a:lnTo>
                    <a:pt x="786" y="400"/>
                  </a:lnTo>
                  <a:lnTo>
                    <a:pt x="757" y="325"/>
                  </a:lnTo>
                  <a:lnTo>
                    <a:pt x="726" y="254"/>
                  </a:lnTo>
                  <a:lnTo>
                    <a:pt x="696" y="185"/>
                  </a:lnTo>
                  <a:lnTo>
                    <a:pt x="664" y="121"/>
                  </a:lnTo>
                  <a:lnTo>
                    <a:pt x="632" y="59"/>
                  </a:lnTo>
                  <a:lnTo>
                    <a:pt x="599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3000"/>
            </a:p>
          </p:txBody>
        </p:sp>
        <p:sp>
          <p:nvSpPr>
            <p:cNvPr id="14" name="Freeform 17"/>
            <p:cNvSpPr>
              <a:spLocks/>
            </p:cNvSpPr>
            <p:nvPr/>
          </p:nvSpPr>
          <p:spPr bwMode="auto">
            <a:xfrm>
              <a:off x="3606235" y="3431949"/>
              <a:ext cx="157962" cy="1407535"/>
            </a:xfrm>
            <a:custGeom>
              <a:avLst/>
              <a:gdLst>
                <a:gd name="T0" fmla="*/ 0 w 615"/>
                <a:gd name="T1" fmla="*/ 6418 h 6448"/>
                <a:gd name="T2" fmla="*/ 16 w 615"/>
                <a:gd name="T3" fmla="*/ 6448 h 6448"/>
                <a:gd name="T4" fmla="*/ 81 w 615"/>
                <a:gd name="T5" fmla="*/ 6329 h 6448"/>
                <a:gd name="T6" fmla="*/ 143 w 615"/>
                <a:gd name="T7" fmla="*/ 6196 h 6448"/>
                <a:gd name="T8" fmla="*/ 203 w 615"/>
                <a:gd name="T9" fmla="*/ 6049 h 6448"/>
                <a:gd name="T10" fmla="*/ 259 w 615"/>
                <a:gd name="T11" fmla="*/ 5890 h 6448"/>
                <a:gd name="T12" fmla="*/ 313 w 615"/>
                <a:gd name="T13" fmla="*/ 5719 h 6448"/>
                <a:gd name="T14" fmla="*/ 362 w 615"/>
                <a:gd name="T15" fmla="*/ 5536 h 6448"/>
                <a:gd name="T16" fmla="*/ 407 w 615"/>
                <a:gd name="T17" fmla="*/ 5343 h 6448"/>
                <a:gd name="T18" fmla="*/ 449 w 615"/>
                <a:gd name="T19" fmla="*/ 5139 h 6448"/>
                <a:gd name="T20" fmla="*/ 486 w 615"/>
                <a:gd name="T21" fmla="*/ 4927 h 6448"/>
                <a:gd name="T22" fmla="*/ 519 w 615"/>
                <a:gd name="T23" fmla="*/ 4705 h 6448"/>
                <a:gd name="T24" fmla="*/ 547 w 615"/>
                <a:gd name="T25" fmla="*/ 4475 h 6448"/>
                <a:gd name="T26" fmla="*/ 571 w 615"/>
                <a:gd name="T27" fmla="*/ 4238 h 6448"/>
                <a:gd name="T28" fmla="*/ 590 w 615"/>
                <a:gd name="T29" fmla="*/ 3993 h 6448"/>
                <a:gd name="T30" fmla="*/ 604 w 615"/>
                <a:gd name="T31" fmla="*/ 3742 h 6448"/>
                <a:gd name="T32" fmla="*/ 612 w 615"/>
                <a:gd name="T33" fmla="*/ 3486 h 6448"/>
                <a:gd name="T34" fmla="*/ 615 w 615"/>
                <a:gd name="T35" fmla="*/ 3225 h 6448"/>
                <a:gd name="T36" fmla="*/ 612 w 615"/>
                <a:gd name="T37" fmla="*/ 2962 h 6448"/>
                <a:gd name="T38" fmla="*/ 604 w 615"/>
                <a:gd name="T39" fmla="*/ 2707 h 6448"/>
                <a:gd name="T40" fmla="*/ 590 w 615"/>
                <a:gd name="T41" fmla="*/ 2456 h 6448"/>
                <a:gd name="T42" fmla="*/ 571 w 615"/>
                <a:gd name="T43" fmla="*/ 2211 h 6448"/>
                <a:gd name="T44" fmla="*/ 547 w 615"/>
                <a:gd name="T45" fmla="*/ 1974 h 6448"/>
                <a:gd name="T46" fmla="*/ 519 w 615"/>
                <a:gd name="T47" fmla="*/ 1744 h 6448"/>
                <a:gd name="T48" fmla="*/ 486 w 615"/>
                <a:gd name="T49" fmla="*/ 1523 h 6448"/>
                <a:gd name="T50" fmla="*/ 449 w 615"/>
                <a:gd name="T51" fmla="*/ 1309 h 6448"/>
                <a:gd name="T52" fmla="*/ 407 w 615"/>
                <a:gd name="T53" fmla="*/ 1105 h 6448"/>
                <a:gd name="T54" fmla="*/ 362 w 615"/>
                <a:gd name="T55" fmla="*/ 913 h 6448"/>
                <a:gd name="T56" fmla="*/ 313 w 615"/>
                <a:gd name="T57" fmla="*/ 730 h 6448"/>
                <a:gd name="T58" fmla="*/ 259 w 615"/>
                <a:gd name="T59" fmla="*/ 559 h 6448"/>
                <a:gd name="T60" fmla="*/ 203 w 615"/>
                <a:gd name="T61" fmla="*/ 400 h 6448"/>
                <a:gd name="T62" fmla="*/ 143 w 615"/>
                <a:gd name="T63" fmla="*/ 254 h 6448"/>
                <a:gd name="T64" fmla="*/ 81 w 615"/>
                <a:gd name="T65" fmla="*/ 121 h 6448"/>
                <a:gd name="T66" fmla="*/ 16 w 615"/>
                <a:gd name="T67" fmla="*/ 0 h 6448"/>
                <a:gd name="T68" fmla="*/ 0 w 615"/>
                <a:gd name="T69" fmla="*/ 30 h 64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615" h="6448">
                  <a:moveTo>
                    <a:pt x="0" y="30"/>
                  </a:moveTo>
                  <a:lnTo>
                    <a:pt x="0" y="6418"/>
                  </a:lnTo>
                  <a:lnTo>
                    <a:pt x="8" y="6433"/>
                  </a:lnTo>
                  <a:lnTo>
                    <a:pt x="16" y="6448"/>
                  </a:lnTo>
                  <a:lnTo>
                    <a:pt x="49" y="6390"/>
                  </a:lnTo>
                  <a:lnTo>
                    <a:pt x="81" y="6329"/>
                  </a:lnTo>
                  <a:lnTo>
                    <a:pt x="113" y="6263"/>
                  </a:lnTo>
                  <a:lnTo>
                    <a:pt x="143" y="6196"/>
                  </a:lnTo>
                  <a:lnTo>
                    <a:pt x="174" y="6124"/>
                  </a:lnTo>
                  <a:lnTo>
                    <a:pt x="203" y="6049"/>
                  </a:lnTo>
                  <a:lnTo>
                    <a:pt x="231" y="5971"/>
                  </a:lnTo>
                  <a:lnTo>
                    <a:pt x="259" y="5890"/>
                  </a:lnTo>
                  <a:lnTo>
                    <a:pt x="286" y="5806"/>
                  </a:lnTo>
                  <a:lnTo>
                    <a:pt x="313" y="5719"/>
                  </a:lnTo>
                  <a:lnTo>
                    <a:pt x="337" y="5628"/>
                  </a:lnTo>
                  <a:lnTo>
                    <a:pt x="362" y="5536"/>
                  </a:lnTo>
                  <a:lnTo>
                    <a:pt x="385" y="5440"/>
                  </a:lnTo>
                  <a:lnTo>
                    <a:pt x="407" y="5343"/>
                  </a:lnTo>
                  <a:lnTo>
                    <a:pt x="428" y="5242"/>
                  </a:lnTo>
                  <a:lnTo>
                    <a:pt x="449" y="5139"/>
                  </a:lnTo>
                  <a:lnTo>
                    <a:pt x="467" y="5035"/>
                  </a:lnTo>
                  <a:lnTo>
                    <a:pt x="486" y="4927"/>
                  </a:lnTo>
                  <a:lnTo>
                    <a:pt x="503" y="4817"/>
                  </a:lnTo>
                  <a:lnTo>
                    <a:pt x="519" y="4705"/>
                  </a:lnTo>
                  <a:lnTo>
                    <a:pt x="534" y="4591"/>
                  </a:lnTo>
                  <a:lnTo>
                    <a:pt x="547" y="4475"/>
                  </a:lnTo>
                  <a:lnTo>
                    <a:pt x="560" y="4357"/>
                  </a:lnTo>
                  <a:lnTo>
                    <a:pt x="571" y="4238"/>
                  </a:lnTo>
                  <a:lnTo>
                    <a:pt x="581" y="4117"/>
                  </a:lnTo>
                  <a:lnTo>
                    <a:pt x="590" y="3993"/>
                  </a:lnTo>
                  <a:lnTo>
                    <a:pt x="597" y="3869"/>
                  </a:lnTo>
                  <a:lnTo>
                    <a:pt x="604" y="3742"/>
                  </a:lnTo>
                  <a:lnTo>
                    <a:pt x="608" y="3614"/>
                  </a:lnTo>
                  <a:lnTo>
                    <a:pt x="612" y="3486"/>
                  </a:lnTo>
                  <a:lnTo>
                    <a:pt x="614" y="3355"/>
                  </a:lnTo>
                  <a:lnTo>
                    <a:pt x="615" y="3225"/>
                  </a:lnTo>
                  <a:lnTo>
                    <a:pt x="614" y="3093"/>
                  </a:lnTo>
                  <a:lnTo>
                    <a:pt x="612" y="2962"/>
                  </a:lnTo>
                  <a:lnTo>
                    <a:pt x="608" y="2834"/>
                  </a:lnTo>
                  <a:lnTo>
                    <a:pt x="604" y="2707"/>
                  </a:lnTo>
                  <a:lnTo>
                    <a:pt x="598" y="2581"/>
                  </a:lnTo>
                  <a:lnTo>
                    <a:pt x="590" y="2456"/>
                  </a:lnTo>
                  <a:lnTo>
                    <a:pt x="581" y="2333"/>
                  </a:lnTo>
                  <a:lnTo>
                    <a:pt x="571" y="2211"/>
                  </a:lnTo>
                  <a:lnTo>
                    <a:pt x="560" y="2091"/>
                  </a:lnTo>
                  <a:lnTo>
                    <a:pt x="547" y="1974"/>
                  </a:lnTo>
                  <a:lnTo>
                    <a:pt x="534" y="1857"/>
                  </a:lnTo>
                  <a:lnTo>
                    <a:pt x="519" y="1744"/>
                  </a:lnTo>
                  <a:lnTo>
                    <a:pt x="503" y="1631"/>
                  </a:lnTo>
                  <a:lnTo>
                    <a:pt x="486" y="1523"/>
                  </a:lnTo>
                  <a:lnTo>
                    <a:pt x="467" y="1415"/>
                  </a:lnTo>
                  <a:lnTo>
                    <a:pt x="449" y="1309"/>
                  </a:lnTo>
                  <a:lnTo>
                    <a:pt x="428" y="1206"/>
                  </a:lnTo>
                  <a:lnTo>
                    <a:pt x="407" y="1105"/>
                  </a:lnTo>
                  <a:lnTo>
                    <a:pt x="385" y="1008"/>
                  </a:lnTo>
                  <a:lnTo>
                    <a:pt x="362" y="913"/>
                  </a:lnTo>
                  <a:lnTo>
                    <a:pt x="337" y="820"/>
                  </a:lnTo>
                  <a:lnTo>
                    <a:pt x="313" y="730"/>
                  </a:lnTo>
                  <a:lnTo>
                    <a:pt x="286" y="643"/>
                  </a:lnTo>
                  <a:lnTo>
                    <a:pt x="259" y="559"/>
                  </a:lnTo>
                  <a:lnTo>
                    <a:pt x="231" y="478"/>
                  </a:lnTo>
                  <a:lnTo>
                    <a:pt x="203" y="400"/>
                  </a:lnTo>
                  <a:lnTo>
                    <a:pt x="174" y="325"/>
                  </a:lnTo>
                  <a:lnTo>
                    <a:pt x="143" y="254"/>
                  </a:lnTo>
                  <a:lnTo>
                    <a:pt x="113" y="185"/>
                  </a:lnTo>
                  <a:lnTo>
                    <a:pt x="81" y="121"/>
                  </a:lnTo>
                  <a:lnTo>
                    <a:pt x="49" y="59"/>
                  </a:lnTo>
                  <a:lnTo>
                    <a:pt x="16" y="0"/>
                  </a:lnTo>
                  <a:lnTo>
                    <a:pt x="8" y="15"/>
                  </a:lnTo>
                  <a:lnTo>
                    <a:pt x="0" y="3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3000"/>
            </a:p>
          </p:txBody>
        </p:sp>
        <p:sp>
          <p:nvSpPr>
            <p:cNvPr id="15" name="Freeform 18"/>
            <p:cNvSpPr>
              <a:spLocks/>
            </p:cNvSpPr>
            <p:nvPr/>
          </p:nvSpPr>
          <p:spPr bwMode="auto">
            <a:xfrm>
              <a:off x="3206837" y="2487046"/>
              <a:ext cx="805219" cy="684128"/>
            </a:xfrm>
            <a:custGeom>
              <a:avLst/>
              <a:gdLst>
                <a:gd name="T0" fmla="*/ 1408 w 3135"/>
                <a:gd name="T1" fmla="*/ 3129 h 3137"/>
                <a:gd name="T2" fmla="*/ 1176 w 3135"/>
                <a:gd name="T3" fmla="*/ 3088 h 3137"/>
                <a:gd name="T4" fmla="*/ 959 w 3135"/>
                <a:gd name="T5" fmla="*/ 3013 h 3137"/>
                <a:gd name="T6" fmla="*/ 756 w 3135"/>
                <a:gd name="T7" fmla="*/ 2910 h 3137"/>
                <a:gd name="T8" fmla="*/ 572 w 3135"/>
                <a:gd name="T9" fmla="*/ 2778 h 3137"/>
                <a:gd name="T10" fmla="*/ 408 w 3135"/>
                <a:gd name="T11" fmla="*/ 2622 h 3137"/>
                <a:gd name="T12" fmla="*/ 268 w 3135"/>
                <a:gd name="T13" fmla="*/ 2444 h 3137"/>
                <a:gd name="T14" fmla="*/ 156 w 3135"/>
                <a:gd name="T15" fmla="*/ 2247 h 3137"/>
                <a:gd name="T16" fmla="*/ 71 w 3135"/>
                <a:gd name="T17" fmla="*/ 2034 h 3137"/>
                <a:gd name="T18" fmla="*/ 18 w 3135"/>
                <a:gd name="T19" fmla="*/ 1806 h 3137"/>
                <a:gd name="T20" fmla="*/ 0 w 3135"/>
                <a:gd name="T21" fmla="*/ 1568 h 3137"/>
                <a:gd name="T22" fmla="*/ 18 w 3135"/>
                <a:gd name="T23" fmla="*/ 1329 h 3137"/>
                <a:gd name="T24" fmla="*/ 71 w 3135"/>
                <a:gd name="T25" fmla="*/ 1102 h 3137"/>
                <a:gd name="T26" fmla="*/ 156 w 3135"/>
                <a:gd name="T27" fmla="*/ 888 h 3137"/>
                <a:gd name="T28" fmla="*/ 268 w 3135"/>
                <a:gd name="T29" fmla="*/ 692 h 3137"/>
                <a:gd name="T30" fmla="*/ 408 w 3135"/>
                <a:gd name="T31" fmla="*/ 514 h 3137"/>
                <a:gd name="T32" fmla="*/ 572 w 3135"/>
                <a:gd name="T33" fmla="*/ 358 h 3137"/>
                <a:gd name="T34" fmla="*/ 756 w 3135"/>
                <a:gd name="T35" fmla="*/ 226 h 3137"/>
                <a:gd name="T36" fmla="*/ 959 w 3135"/>
                <a:gd name="T37" fmla="*/ 123 h 3137"/>
                <a:gd name="T38" fmla="*/ 1176 w 3135"/>
                <a:gd name="T39" fmla="*/ 49 h 3137"/>
                <a:gd name="T40" fmla="*/ 1408 w 3135"/>
                <a:gd name="T41" fmla="*/ 8 h 3137"/>
                <a:gd name="T42" fmla="*/ 1648 w 3135"/>
                <a:gd name="T43" fmla="*/ 2 h 3137"/>
                <a:gd name="T44" fmla="*/ 1883 w 3135"/>
                <a:gd name="T45" fmla="*/ 32 h 3137"/>
                <a:gd name="T46" fmla="*/ 2106 w 3135"/>
                <a:gd name="T47" fmla="*/ 95 h 3137"/>
                <a:gd name="T48" fmla="*/ 2315 w 3135"/>
                <a:gd name="T49" fmla="*/ 189 h 3137"/>
                <a:gd name="T50" fmla="*/ 2505 w 3135"/>
                <a:gd name="T51" fmla="*/ 311 h 3137"/>
                <a:gd name="T52" fmla="*/ 2676 w 3135"/>
                <a:gd name="T53" fmla="*/ 459 h 3137"/>
                <a:gd name="T54" fmla="*/ 2823 w 3135"/>
                <a:gd name="T55" fmla="*/ 630 h 3137"/>
                <a:gd name="T56" fmla="*/ 2946 w 3135"/>
                <a:gd name="T57" fmla="*/ 821 h 3137"/>
                <a:gd name="T58" fmla="*/ 3040 w 3135"/>
                <a:gd name="T59" fmla="*/ 1029 h 3137"/>
                <a:gd name="T60" fmla="*/ 3104 w 3135"/>
                <a:gd name="T61" fmla="*/ 1252 h 3137"/>
                <a:gd name="T62" fmla="*/ 3134 w 3135"/>
                <a:gd name="T63" fmla="*/ 1487 h 3137"/>
                <a:gd name="T64" fmla="*/ 3127 w 3135"/>
                <a:gd name="T65" fmla="*/ 1728 h 3137"/>
                <a:gd name="T66" fmla="*/ 3086 w 3135"/>
                <a:gd name="T67" fmla="*/ 1960 h 3137"/>
                <a:gd name="T68" fmla="*/ 3012 w 3135"/>
                <a:gd name="T69" fmla="*/ 2179 h 3137"/>
                <a:gd name="T70" fmla="*/ 2908 w 3135"/>
                <a:gd name="T71" fmla="*/ 2381 h 3137"/>
                <a:gd name="T72" fmla="*/ 2777 w 3135"/>
                <a:gd name="T73" fmla="*/ 2565 h 3137"/>
                <a:gd name="T74" fmla="*/ 2622 w 3135"/>
                <a:gd name="T75" fmla="*/ 2729 h 3137"/>
                <a:gd name="T76" fmla="*/ 2444 w 3135"/>
                <a:gd name="T77" fmla="*/ 2869 h 3137"/>
                <a:gd name="T78" fmla="*/ 2247 w 3135"/>
                <a:gd name="T79" fmla="*/ 2982 h 3137"/>
                <a:gd name="T80" fmla="*/ 2033 w 3135"/>
                <a:gd name="T81" fmla="*/ 3066 h 3137"/>
                <a:gd name="T82" fmla="*/ 1806 w 3135"/>
                <a:gd name="T83" fmla="*/ 3118 h 3137"/>
                <a:gd name="T84" fmla="*/ 1568 w 3135"/>
                <a:gd name="T85" fmla="*/ 3137 h 3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135" h="3137">
                  <a:moveTo>
                    <a:pt x="1568" y="3137"/>
                  </a:moveTo>
                  <a:lnTo>
                    <a:pt x="1488" y="3135"/>
                  </a:lnTo>
                  <a:lnTo>
                    <a:pt x="1408" y="3129"/>
                  </a:lnTo>
                  <a:lnTo>
                    <a:pt x="1330" y="3118"/>
                  </a:lnTo>
                  <a:lnTo>
                    <a:pt x="1253" y="3105"/>
                  </a:lnTo>
                  <a:lnTo>
                    <a:pt x="1176" y="3088"/>
                  </a:lnTo>
                  <a:lnTo>
                    <a:pt x="1103" y="3066"/>
                  </a:lnTo>
                  <a:lnTo>
                    <a:pt x="1030" y="3042"/>
                  </a:lnTo>
                  <a:lnTo>
                    <a:pt x="959" y="3013"/>
                  </a:lnTo>
                  <a:lnTo>
                    <a:pt x="889" y="2982"/>
                  </a:lnTo>
                  <a:lnTo>
                    <a:pt x="821" y="2948"/>
                  </a:lnTo>
                  <a:lnTo>
                    <a:pt x="756" y="2910"/>
                  </a:lnTo>
                  <a:lnTo>
                    <a:pt x="692" y="2869"/>
                  </a:lnTo>
                  <a:lnTo>
                    <a:pt x="631" y="2825"/>
                  </a:lnTo>
                  <a:lnTo>
                    <a:pt x="572" y="2778"/>
                  </a:lnTo>
                  <a:lnTo>
                    <a:pt x="514" y="2729"/>
                  </a:lnTo>
                  <a:lnTo>
                    <a:pt x="460" y="2677"/>
                  </a:lnTo>
                  <a:lnTo>
                    <a:pt x="408" y="2622"/>
                  </a:lnTo>
                  <a:lnTo>
                    <a:pt x="359" y="2565"/>
                  </a:lnTo>
                  <a:lnTo>
                    <a:pt x="313" y="2506"/>
                  </a:lnTo>
                  <a:lnTo>
                    <a:pt x="268" y="2444"/>
                  </a:lnTo>
                  <a:lnTo>
                    <a:pt x="228" y="2381"/>
                  </a:lnTo>
                  <a:lnTo>
                    <a:pt x="190" y="2315"/>
                  </a:lnTo>
                  <a:lnTo>
                    <a:pt x="156" y="2247"/>
                  </a:lnTo>
                  <a:lnTo>
                    <a:pt x="124" y="2179"/>
                  </a:lnTo>
                  <a:lnTo>
                    <a:pt x="96" y="2106"/>
                  </a:lnTo>
                  <a:lnTo>
                    <a:pt x="71" y="2034"/>
                  </a:lnTo>
                  <a:lnTo>
                    <a:pt x="50" y="1960"/>
                  </a:lnTo>
                  <a:lnTo>
                    <a:pt x="32" y="1884"/>
                  </a:lnTo>
                  <a:lnTo>
                    <a:pt x="18" y="1806"/>
                  </a:lnTo>
                  <a:lnTo>
                    <a:pt x="8" y="1728"/>
                  </a:lnTo>
                  <a:lnTo>
                    <a:pt x="2" y="1649"/>
                  </a:lnTo>
                  <a:lnTo>
                    <a:pt x="0" y="1568"/>
                  </a:lnTo>
                  <a:lnTo>
                    <a:pt x="2" y="1487"/>
                  </a:lnTo>
                  <a:lnTo>
                    <a:pt x="8" y="1408"/>
                  </a:lnTo>
                  <a:lnTo>
                    <a:pt x="18" y="1329"/>
                  </a:lnTo>
                  <a:lnTo>
                    <a:pt x="32" y="1252"/>
                  </a:lnTo>
                  <a:lnTo>
                    <a:pt x="50" y="1177"/>
                  </a:lnTo>
                  <a:lnTo>
                    <a:pt x="71" y="1102"/>
                  </a:lnTo>
                  <a:lnTo>
                    <a:pt x="96" y="1029"/>
                  </a:lnTo>
                  <a:lnTo>
                    <a:pt x="124" y="958"/>
                  </a:lnTo>
                  <a:lnTo>
                    <a:pt x="156" y="888"/>
                  </a:lnTo>
                  <a:lnTo>
                    <a:pt x="190" y="820"/>
                  </a:lnTo>
                  <a:lnTo>
                    <a:pt x="228" y="755"/>
                  </a:lnTo>
                  <a:lnTo>
                    <a:pt x="268" y="692"/>
                  </a:lnTo>
                  <a:lnTo>
                    <a:pt x="313" y="630"/>
                  </a:lnTo>
                  <a:lnTo>
                    <a:pt x="359" y="570"/>
                  </a:lnTo>
                  <a:lnTo>
                    <a:pt x="408" y="514"/>
                  </a:lnTo>
                  <a:lnTo>
                    <a:pt x="460" y="459"/>
                  </a:lnTo>
                  <a:lnTo>
                    <a:pt x="514" y="408"/>
                  </a:lnTo>
                  <a:lnTo>
                    <a:pt x="572" y="358"/>
                  </a:lnTo>
                  <a:lnTo>
                    <a:pt x="631" y="311"/>
                  </a:lnTo>
                  <a:lnTo>
                    <a:pt x="692" y="268"/>
                  </a:lnTo>
                  <a:lnTo>
                    <a:pt x="756" y="226"/>
                  </a:lnTo>
                  <a:lnTo>
                    <a:pt x="821" y="189"/>
                  </a:lnTo>
                  <a:lnTo>
                    <a:pt x="889" y="154"/>
                  </a:lnTo>
                  <a:lnTo>
                    <a:pt x="959" y="123"/>
                  </a:lnTo>
                  <a:lnTo>
                    <a:pt x="1030" y="95"/>
                  </a:lnTo>
                  <a:lnTo>
                    <a:pt x="1102" y="69"/>
                  </a:lnTo>
                  <a:lnTo>
                    <a:pt x="1176" y="49"/>
                  </a:lnTo>
                  <a:lnTo>
                    <a:pt x="1252" y="32"/>
                  </a:lnTo>
                  <a:lnTo>
                    <a:pt x="1330" y="18"/>
                  </a:lnTo>
                  <a:lnTo>
                    <a:pt x="1408" y="8"/>
                  </a:lnTo>
                  <a:lnTo>
                    <a:pt x="1488" y="2"/>
                  </a:lnTo>
                  <a:lnTo>
                    <a:pt x="1568" y="0"/>
                  </a:lnTo>
                  <a:lnTo>
                    <a:pt x="1648" y="2"/>
                  </a:lnTo>
                  <a:lnTo>
                    <a:pt x="1728" y="8"/>
                  </a:lnTo>
                  <a:lnTo>
                    <a:pt x="1806" y="18"/>
                  </a:lnTo>
                  <a:lnTo>
                    <a:pt x="1883" y="32"/>
                  </a:lnTo>
                  <a:lnTo>
                    <a:pt x="1960" y="49"/>
                  </a:lnTo>
                  <a:lnTo>
                    <a:pt x="2033" y="69"/>
                  </a:lnTo>
                  <a:lnTo>
                    <a:pt x="2106" y="95"/>
                  </a:lnTo>
                  <a:lnTo>
                    <a:pt x="2177" y="123"/>
                  </a:lnTo>
                  <a:lnTo>
                    <a:pt x="2247" y="154"/>
                  </a:lnTo>
                  <a:lnTo>
                    <a:pt x="2315" y="189"/>
                  </a:lnTo>
                  <a:lnTo>
                    <a:pt x="2380" y="226"/>
                  </a:lnTo>
                  <a:lnTo>
                    <a:pt x="2444" y="268"/>
                  </a:lnTo>
                  <a:lnTo>
                    <a:pt x="2505" y="311"/>
                  </a:lnTo>
                  <a:lnTo>
                    <a:pt x="2564" y="358"/>
                  </a:lnTo>
                  <a:lnTo>
                    <a:pt x="2622" y="408"/>
                  </a:lnTo>
                  <a:lnTo>
                    <a:pt x="2676" y="459"/>
                  </a:lnTo>
                  <a:lnTo>
                    <a:pt x="2727" y="514"/>
                  </a:lnTo>
                  <a:lnTo>
                    <a:pt x="2777" y="570"/>
                  </a:lnTo>
                  <a:lnTo>
                    <a:pt x="2823" y="630"/>
                  </a:lnTo>
                  <a:lnTo>
                    <a:pt x="2867" y="692"/>
                  </a:lnTo>
                  <a:lnTo>
                    <a:pt x="2908" y="755"/>
                  </a:lnTo>
                  <a:lnTo>
                    <a:pt x="2946" y="821"/>
                  </a:lnTo>
                  <a:lnTo>
                    <a:pt x="2980" y="889"/>
                  </a:lnTo>
                  <a:lnTo>
                    <a:pt x="3012" y="958"/>
                  </a:lnTo>
                  <a:lnTo>
                    <a:pt x="3040" y="1029"/>
                  </a:lnTo>
                  <a:lnTo>
                    <a:pt x="3065" y="1102"/>
                  </a:lnTo>
                  <a:lnTo>
                    <a:pt x="3086" y="1177"/>
                  </a:lnTo>
                  <a:lnTo>
                    <a:pt x="3104" y="1252"/>
                  </a:lnTo>
                  <a:lnTo>
                    <a:pt x="3118" y="1329"/>
                  </a:lnTo>
                  <a:lnTo>
                    <a:pt x="3127" y="1408"/>
                  </a:lnTo>
                  <a:lnTo>
                    <a:pt x="3134" y="1487"/>
                  </a:lnTo>
                  <a:lnTo>
                    <a:pt x="3135" y="1568"/>
                  </a:lnTo>
                  <a:lnTo>
                    <a:pt x="3134" y="1649"/>
                  </a:lnTo>
                  <a:lnTo>
                    <a:pt x="3127" y="1728"/>
                  </a:lnTo>
                  <a:lnTo>
                    <a:pt x="3118" y="1807"/>
                  </a:lnTo>
                  <a:lnTo>
                    <a:pt x="3104" y="1884"/>
                  </a:lnTo>
                  <a:lnTo>
                    <a:pt x="3086" y="1960"/>
                  </a:lnTo>
                  <a:lnTo>
                    <a:pt x="3065" y="2034"/>
                  </a:lnTo>
                  <a:lnTo>
                    <a:pt x="3040" y="2107"/>
                  </a:lnTo>
                  <a:lnTo>
                    <a:pt x="3012" y="2179"/>
                  </a:lnTo>
                  <a:lnTo>
                    <a:pt x="2980" y="2247"/>
                  </a:lnTo>
                  <a:lnTo>
                    <a:pt x="2946" y="2315"/>
                  </a:lnTo>
                  <a:lnTo>
                    <a:pt x="2908" y="2381"/>
                  </a:lnTo>
                  <a:lnTo>
                    <a:pt x="2867" y="2444"/>
                  </a:lnTo>
                  <a:lnTo>
                    <a:pt x="2823" y="2506"/>
                  </a:lnTo>
                  <a:lnTo>
                    <a:pt x="2777" y="2565"/>
                  </a:lnTo>
                  <a:lnTo>
                    <a:pt x="2728" y="2622"/>
                  </a:lnTo>
                  <a:lnTo>
                    <a:pt x="2676" y="2677"/>
                  </a:lnTo>
                  <a:lnTo>
                    <a:pt x="2622" y="2729"/>
                  </a:lnTo>
                  <a:lnTo>
                    <a:pt x="2564" y="2778"/>
                  </a:lnTo>
                  <a:lnTo>
                    <a:pt x="2505" y="2825"/>
                  </a:lnTo>
                  <a:lnTo>
                    <a:pt x="2444" y="2869"/>
                  </a:lnTo>
                  <a:lnTo>
                    <a:pt x="2380" y="2910"/>
                  </a:lnTo>
                  <a:lnTo>
                    <a:pt x="2315" y="2948"/>
                  </a:lnTo>
                  <a:lnTo>
                    <a:pt x="2247" y="2982"/>
                  </a:lnTo>
                  <a:lnTo>
                    <a:pt x="2177" y="3013"/>
                  </a:lnTo>
                  <a:lnTo>
                    <a:pt x="2106" y="3042"/>
                  </a:lnTo>
                  <a:lnTo>
                    <a:pt x="2033" y="3066"/>
                  </a:lnTo>
                  <a:lnTo>
                    <a:pt x="1960" y="3088"/>
                  </a:lnTo>
                  <a:lnTo>
                    <a:pt x="1883" y="3105"/>
                  </a:lnTo>
                  <a:lnTo>
                    <a:pt x="1806" y="3118"/>
                  </a:lnTo>
                  <a:lnTo>
                    <a:pt x="1728" y="3129"/>
                  </a:lnTo>
                  <a:lnTo>
                    <a:pt x="1648" y="3135"/>
                  </a:lnTo>
                  <a:lnTo>
                    <a:pt x="1568" y="3137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3000"/>
            </a:p>
          </p:txBody>
        </p:sp>
        <p:sp>
          <p:nvSpPr>
            <p:cNvPr id="16" name="Freeform 19"/>
            <p:cNvSpPr>
              <a:spLocks/>
            </p:cNvSpPr>
            <p:nvPr/>
          </p:nvSpPr>
          <p:spPr bwMode="auto">
            <a:xfrm>
              <a:off x="3330124" y="2590701"/>
              <a:ext cx="559929" cy="475725"/>
            </a:xfrm>
            <a:custGeom>
              <a:avLst/>
              <a:gdLst>
                <a:gd name="T0" fmla="*/ 978 w 2178"/>
                <a:gd name="T1" fmla="*/ 4 h 2179"/>
                <a:gd name="T2" fmla="*/ 818 w 2178"/>
                <a:gd name="T3" fmla="*/ 33 h 2179"/>
                <a:gd name="T4" fmla="*/ 665 w 2178"/>
                <a:gd name="T5" fmla="*/ 84 h 2179"/>
                <a:gd name="T6" fmla="*/ 524 w 2178"/>
                <a:gd name="T7" fmla="*/ 157 h 2179"/>
                <a:gd name="T8" fmla="*/ 396 w 2178"/>
                <a:gd name="T9" fmla="*/ 248 h 2179"/>
                <a:gd name="T10" fmla="*/ 283 w 2178"/>
                <a:gd name="T11" fmla="*/ 356 h 2179"/>
                <a:gd name="T12" fmla="*/ 186 w 2178"/>
                <a:gd name="T13" fmla="*/ 480 h 2179"/>
                <a:gd name="T14" fmla="*/ 107 w 2178"/>
                <a:gd name="T15" fmla="*/ 616 h 2179"/>
                <a:gd name="T16" fmla="*/ 49 w 2178"/>
                <a:gd name="T17" fmla="*/ 765 h 2179"/>
                <a:gd name="T18" fmla="*/ 12 w 2178"/>
                <a:gd name="T19" fmla="*/ 924 h 2179"/>
                <a:gd name="T20" fmla="*/ 0 w 2178"/>
                <a:gd name="T21" fmla="*/ 1089 h 2179"/>
                <a:gd name="T22" fmla="*/ 12 w 2178"/>
                <a:gd name="T23" fmla="*/ 1255 h 2179"/>
                <a:gd name="T24" fmla="*/ 49 w 2178"/>
                <a:gd name="T25" fmla="*/ 1413 h 2179"/>
                <a:gd name="T26" fmla="*/ 107 w 2178"/>
                <a:gd name="T27" fmla="*/ 1561 h 2179"/>
                <a:gd name="T28" fmla="*/ 186 w 2178"/>
                <a:gd name="T29" fmla="*/ 1698 h 2179"/>
                <a:gd name="T30" fmla="*/ 283 w 2178"/>
                <a:gd name="T31" fmla="*/ 1822 h 2179"/>
                <a:gd name="T32" fmla="*/ 396 w 2178"/>
                <a:gd name="T33" fmla="*/ 1930 h 2179"/>
                <a:gd name="T34" fmla="*/ 524 w 2178"/>
                <a:gd name="T35" fmla="*/ 2022 h 2179"/>
                <a:gd name="T36" fmla="*/ 665 w 2178"/>
                <a:gd name="T37" fmla="*/ 2093 h 2179"/>
                <a:gd name="T38" fmla="*/ 818 w 2178"/>
                <a:gd name="T39" fmla="*/ 2144 h 2179"/>
                <a:gd name="T40" fmla="*/ 978 w 2178"/>
                <a:gd name="T41" fmla="*/ 2173 h 2179"/>
                <a:gd name="T42" fmla="*/ 1145 w 2178"/>
                <a:gd name="T43" fmla="*/ 2178 h 2179"/>
                <a:gd name="T44" fmla="*/ 1308 w 2178"/>
                <a:gd name="T45" fmla="*/ 2157 h 2179"/>
                <a:gd name="T46" fmla="*/ 1464 w 2178"/>
                <a:gd name="T47" fmla="*/ 2112 h 2179"/>
                <a:gd name="T48" fmla="*/ 1608 w 2178"/>
                <a:gd name="T49" fmla="*/ 2047 h 2179"/>
                <a:gd name="T50" fmla="*/ 1741 w 2178"/>
                <a:gd name="T51" fmla="*/ 1962 h 2179"/>
                <a:gd name="T52" fmla="*/ 1859 w 2178"/>
                <a:gd name="T53" fmla="*/ 1860 h 2179"/>
                <a:gd name="T54" fmla="*/ 1962 w 2178"/>
                <a:gd name="T55" fmla="*/ 1741 h 2179"/>
                <a:gd name="T56" fmla="*/ 2047 w 2178"/>
                <a:gd name="T57" fmla="*/ 1608 h 2179"/>
                <a:gd name="T58" fmla="*/ 2112 w 2178"/>
                <a:gd name="T59" fmla="*/ 1463 h 2179"/>
                <a:gd name="T60" fmla="*/ 2156 w 2178"/>
                <a:gd name="T61" fmla="*/ 1309 h 2179"/>
                <a:gd name="T62" fmla="*/ 2177 w 2178"/>
                <a:gd name="T63" fmla="*/ 1145 h 2179"/>
                <a:gd name="T64" fmla="*/ 2173 w 2178"/>
                <a:gd name="T65" fmla="*/ 977 h 2179"/>
                <a:gd name="T66" fmla="*/ 2144 w 2178"/>
                <a:gd name="T67" fmla="*/ 817 h 2179"/>
                <a:gd name="T68" fmla="*/ 2092 w 2178"/>
                <a:gd name="T69" fmla="*/ 666 h 2179"/>
                <a:gd name="T70" fmla="*/ 2020 w 2178"/>
                <a:gd name="T71" fmla="*/ 525 h 2179"/>
                <a:gd name="T72" fmla="*/ 1929 w 2178"/>
                <a:gd name="T73" fmla="*/ 396 h 2179"/>
                <a:gd name="T74" fmla="*/ 1821 w 2178"/>
                <a:gd name="T75" fmla="*/ 283 h 2179"/>
                <a:gd name="T76" fmla="*/ 1697 w 2178"/>
                <a:gd name="T77" fmla="*/ 185 h 2179"/>
                <a:gd name="T78" fmla="*/ 1561 w 2178"/>
                <a:gd name="T79" fmla="*/ 106 h 2179"/>
                <a:gd name="T80" fmla="*/ 1412 w 2178"/>
                <a:gd name="T81" fmla="*/ 48 h 2179"/>
                <a:gd name="T82" fmla="*/ 1255 w 2178"/>
                <a:gd name="T83" fmla="*/ 11 h 2179"/>
                <a:gd name="T84" fmla="*/ 1089 w 2178"/>
                <a:gd name="T85" fmla="*/ 0 h 2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178" h="2179">
                  <a:moveTo>
                    <a:pt x="1089" y="0"/>
                  </a:moveTo>
                  <a:lnTo>
                    <a:pt x="1033" y="1"/>
                  </a:lnTo>
                  <a:lnTo>
                    <a:pt x="978" y="4"/>
                  </a:lnTo>
                  <a:lnTo>
                    <a:pt x="923" y="11"/>
                  </a:lnTo>
                  <a:lnTo>
                    <a:pt x="870" y="21"/>
                  </a:lnTo>
                  <a:lnTo>
                    <a:pt x="818" y="33"/>
                  </a:lnTo>
                  <a:lnTo>
                    <a:pt x="766" y="48"/>
                  </a:lnTo>
                  <a:lnTo>
                    <a:pt x="714" y="65"/>
                  </a:lnTo>
                  <a:lnTo>
                    <a:pt x="665" y="84"/>
                  </a:lnTo>
                  <a:lnTo>
                    <a:pt x="617" y="106"/>
                  </a:lnTo>
                  <a:lnTo>
                    <a:pt x="570" y="130"/>
                  </a:lnTo>
                  <a:lnTo>
                    <a:pt x="524" y="157"/>
                  </a:lnTo>
                  <a:lnTo>
                    <a:pt x="481" y="185"/>
                  </a:lnTo>
                  <a:lnTo>
                    <a:pt x="437" y="216"/>
                  </a:lnTo>
                  <a:lnTo>
                    <a:pt x="396" y="248"/>
                  </a:lnTo>
                  <a:lnTo>
                    <a:pt x="357" y="283"/>
                  </a:lnTo>
                  <a:lnTo>
                    <a:pt x="319" y="318"/>
                  </a:lnTo>
                  <a:lnTo>
                    <a:pt x="283" y="356"/>
                  </a:lnTo>
                  <a:lnTo>
                    <a:pt x="248" y="396"/>
                  </a:lnTo>
                  <a:lnTo>
                    <a:pt x="216" y="438"/>
                  </a:lnTo>
                  <a:lnTo>
                    <a:pt x="186" y="480"/>
                  </a:lnTo>
                  <a:lnTo>
                    <a:pt x="158" y="525"/>
                  </a:lnTo>
                  <a:lnTo>
                    <a:pt x="131" y="569"/>
                  </a:lnTo>
                  <a:lnTo>
                    <a:pt x="107" y="616"/>
                  </a:lnTo>
                  <a:lnTo>
                    <a:pt x="86" y="666"/>
                  </a:lnTo>
                  <a:lnTo>
                    <a:pt x="66" y="715"/>
                  </a:lnTo>
                  <a:lnTo>
                    <a:pt x="49" y="765"/>
                  </a:lnTo>
                  <a:lnTo>
                    <a:pt x="34" y="817"/>
                  </a:lnTo>
                  <a:lnTo>
                    <a:pt x="22" y="870"/>
                  </a:lnTo>
                  <a:lnTo>
                    <a:pt x="12" y="924"/>
                  </a:lnTo>
                  <a:lnTo>
                    <a:pt x="5" y="977"/>
                  </a:lnTo>
                  <a:lnTo>
                    <a:pt x="1" y="1032"/>
                  </a:lnTo>
                  <a:lnTo>
                    <a:pt x="0" y="1089"/>
                  </a:lnTo>
                  <a:lnTo>
                    <a:pt x="1" y="1145"/>
                  </a:lnTo>
                  <a:lnTo>
                    <a:pt x="5" y="1200"/>
                  </a:lnTo>
                  <a:lnTo>
                    <a:pt x="12" y="1255"/>
                  </a:lnTo>
                  <a:lnTo>
                    <a:pt x="22" y="1309"/>
                  </a:lnTo>
                  <a:lnTo>
                    <a:pt x="34" y="1361"/>
                  </a:lnTo>
                  <a:lnTo>
                    <a:pt x="49" y="1413"/>
                  </a:lnTo>
                  <a:lnTo>
                    <a:pt x="66" y="1463"/>
                  </a:lnTo>
                  <a:lnTo>
                    <a:pt x="86" y="1513"/>
                  </a:lnTo>
                  <a:lnTo>
                    <a:pt x="107" y="1561"/>
                  </a:lnTo>
                  <a:lnTo>
                    <a:pt x="131" y="1608"/>
                  </a:lnTo>
                  <a:lnTo>
                    <a:pt x="158" y="1654"/>
                  </a:lnTo>
                  <a:lnTo>
                    <a:pt x="186" y="1698"/>
                  </a:lnTo>
                  <a:lnTo>
                    <a:pt x="216" y="1741"/>
                  </a:lnTo>
                  <a:lnTo>
                    <a:pt x="248" y="1782"/>
                  </a:lnTo>
                  <a:lnTo>
                    <a:pt x="283" y="1822"/>
                  </a:lnTo>
                  <a:lnTo>
                    <a:pt x="319" y="1860"/>
                  </a:lnTo>
                  <a:lnTo>
                    <a:pt x="357" y="1896"/>
                  </a:lnTo>
                  <a:lnTo>
                    <a:pt x="396" y="1930"/>
                  </a:lnTo>
                  <a:lnTo>
                    <a:pt x="437" y="1962"/>
                  </a:lnTo>
                  <a:lnTo>
                    <a:pt x="481" y="1993"/>
                  </a:lnTo>
                  <a:lnTo>
                    <a:pt x="524" y="2022"/>
                  </a:lnTo>
                  <a:lnTo>
                    <a:pt x="570" y="2047"/>
                  </a:lnTo>
                  <a:lnTo>
                    <a:pt x="617" y="2071"/>
                  </a:lnTo>
                  <a:lnTo>
                    <a:pt x="665" y="2093"/>
                  </a:lnTo>
                  <a:lnTo>
                    <a:pt x="714" y="2113"/>
                  </a:lnTo>
                  <a:lnTo>
                    <a:pt x="765" y="2129"/>
                  </a:lnTo>
                  <a:lnTo>
                    <a:pt x="818" y="2144"/>
                  </a:lnTo>
                  <a:lnTo>
                    <a:pt x="870" y="2157"/>
                  </a:lnTo>
                  <a:lnTo>
                    <a:pt x="923" y="2166"/>
                  </a:lnTo>
                  <a:lnTo>
                    <a:pt x="978" y="2173"/>
                  </a:lnTo>
                  <a:lnTo>
                    <a:pt x="1033" y="2178"/>
                  </a:lnTo>
                  <a:lnTo>
                    <a:pt x="1089" y="2179"/>
                  </a:lnTo>
                  <a:lnTo>
                    <a:pt x="1145" y="2178"/>
                  </a:lnTo>
                  <a:lnTo>
                    <a:pt x="1200" y="2173"/>
                  </a:lnTo>
                  <a:lnTo>
                    <a:pt x="1255" y="2166"/>
                  </a:lnTo>
                  <a:lnTo>
                    <a:pt x="1308" y="2157"/>
                  </a:lnTo>
                  <a:lnTo>
                    <a:pt x="1360" y="2144"/>
                  </a:lnTo>
                  <a:lnTo>
                    <a:pt x="1412" y="2129"/>
                  </a:lnTo>
                  <a:lnTo>
                    <a:pt x="1464" y="2112"/>
                  </a:lnTo>
                  <a:lnTo>
                    <a:pt x="1513" y="2093"/>
                  </a:lnTo>
                  <a:lnTo>
                    <a:pt x="1561" y="2071"/>
                  </a:lnTo>
                  <a:lnTo>
                    <a:pt x="1608" y="2047"/>
                  </a:lnTo>
                  <a:lnTo>
                    <a:pt x="1654" y="2020"/>
                  </a:lnTo>
                  <a:lnTo>
                    <a:pt x="1697" y="1993"/>
                  </a:lnTo>
                  <a:lnTo>
                    <a:pt x="1741" y="1962"/>
                  </a:lnTo>
                  <a:lnTo>
                    <a:pt x="1782" y="1930"/>
                  </a:lnTo>
                  <a:lnTo>
                    <a:pt x="1821" y="1896"/>
                  </a:lnTo>
                  <a:lnTo>
                    <a:pt x="1859" y="1860"/>
                  </a:lnTo>
                  <a:lnTo>
                    <a:pt x="1895" y="1821"/>
                  </a:lnTo>
                  <a:lnTo>
                    <a:pt x="1930" y="1782"/>
                  </a:lnTo>
                  <a:lnTo>
                    <a:pt x="1962" y="1741"/>
                  </a:lnTo>
                  <a:lnTo>
                    <a:pt x="1992" y="1698"/>
                  </a:lnTo>
                  <a:lnTo>
                    <a:pt x="2020" y="1654"/>
                  </a:lnTo>
                  <a:lnTo>
                    <a:pt x="2047" y="1608"/>
                  </a:lnTo>
                  <a:lnTo>
                    <a:pt x="2071" y="1561"/>
                  </a:lnTo>
                  <a:lnTo>
                    <a:pt x="2092" y="1513"/>
                  </a:lnTo>
                  <a:lnTo>
                    <a:pt x="2112" y="1463"/>
                  </a:lnTo>
                  <a:lnTo>
                    <a:pt x="2129" y="1413"/>
                  </a:lnTo>
                  <a:lnTo>
                    <a:pt x="2144" y="1361"/>
                  </a:lnTo>
                  <a:lnTo>
                    <a:pt x="2156" y="1309"/>
                  </a:lnTo>
                  <a:lnTo>
                    <a:pt x="2166" y="1255"/>
                  </a:lnTo>
                  <a:lnTo>
                    <a:pt x="2173" y="1200"/>
                  </a:lnTo>
                  <a:lnTo>
                    <a:pt x="2177" y="1145"/>
                  </a:lnTo>
                  <a:lnTo>
                    <a:pt x="2178" y="1089"/>
                  </a:lnTo>
                  <a:lnTo>
                    <a:pt x="2177" y="1032"/>
                  </a:lnTo>
                  <a:lnTo>
                    <a:pt x="2173" y="977"/>
                  </a:lnTo>
                  <a:lnTo>
                    <a:pt x="2166" y="924"/>
                  </a:lnTo>
                  <a:lnTo>
                    <a:pt x="2156" y="870"/>
                  </a:lnTo>
                  <a:lnTo>
                    <a:pt x="2144" y="817"/>
                  </a:lnTo>
                  <a:lnTo>
                    <a:pt x="2129" y="765"/>
                  </a:lnTo>
                  <a:lnTo>
                    <a:pt x="2112" y="715"/>
                  </a:lnTo>
                  <a:lnTo>
                    <a:pt x="2092" y="666"/>
                  </a:lnTo>
                  <a:lnTo>
                    <a:pt x="2071" y="616"/>
                  </a:lnTo>
                  <a:lnTo>
                    <a:pt x="2047" y="569"/>
                  </a:lnTo>
                  <a:lnTo>
                    <a:pt x="2020" y="525"/>
                  </a:lnTo>
                  <a:lnTo>
                    <a:pt x="1992" y="480"/>
                  </a:lnTo>
                  <a:lnTo>
                    <a:pt x="1962" y="438"/>
                  </a:lnTo>
                  <a:lnTo>
                    <a:pt x="1929" y="396"/>
                  </a:lnTo>
                  <a:lnTo>
                    <a:pt x="1895" y="356"/>
                  </a:lnTo>
                  <a:lnTo>
                    <a:pt x="1859" y="318"/>
                  </a:lnTo>
                  <a:lnTo>
                    <a:pt x="1821" y="283"/>
                  </a:lnTo>
                  <a:lnTo>
                    <a:pt x="1782" y="248"/>
                  </a:lnTo>
                  <a:lnTo>
                    <a:pt x="1741" y="216"/>
                  </a:lnTo>
                  <a:lnTo>
                    <a:pt x="1697" y="185"/>
                  </a:lnTo>
                  <a:lnTo>
                    <a:pt x="1654" y="157"/>
                  </a:lnTo>
                  <a:lnTo>
                    <a:pt x="1608" y="130"/>
                  </a:lnTo>
                  <a:lnTo>
                    <a:pt x="1561" y="106"/>
                  </a:lnTo>
                  <a:lnTo>
                    <a:pt x="1513" y="84"/>
                  </a:lnTo>
                  <a:lnTo>
                    <a:pt x="1464" y="65"/>
                  </a:lnTo>
                  <a:lnTo>
                    <a:pt x="1412" y="48"/>
                  </a:lnTo>
                  <a:lnTo>
                    <a:pt x="1360" y="33"/>
                  </a:lnTo>
                  <a:lnTo>
                    <a:pt x="1308" y="21"/>
                  </a:lnTo>
                  <a:lnTo>
                    <a:pt x="1255" y="11"/>
                  </a:lnTo>
                  <a:lnTo>
                    <a:pt x="1200" y="4"/>
                  </a:lnTo>
                  <a:lnTo>
                    <a:pt x="1145" y="1"/>
                  </a:lnTo>
                  <a:lnTo>
                    <a:pt x="108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3000"/>
            </a:p>
          </p:txBody>
        </p:sp>
        <p:sp>
          <p:nvSpPr>
            <p:cNvPr id="17" name="Freeform 20"/>
            <p:cNvSpPr>
              <a:spLocks/>
            </p:cNvSpPr>
            <p:nvPr/>
          </p:nvSpPr>
          <p:spPr bwMode="auto">
            <a:xfrm>
              <a:off x="3606235" y="2487046"/>
              <a:ext cx="405820" cy="684128"/>
            </a:xfrm>
            <a:custGeom>
              <a:avLst/>
              <a:gdLst>
                <a:gd name="T0" fmla="*/ 0 w 1583"/>
                <a:gd name="T1" fmla="*/ 0 h 3137"/>
                <a:gd name="T2" fmla="*/ 16 w 1583"/>
                <a:gd name="T3" fmla="*/ 479 h 3137"/>
                <a:gd name="T4" fmla="*/ 182 w 1583"/>
                <a:gd name="T5" fmla="*/ 490 h 3137"/>
                <a:gd name="T6" fmla="*/ 339 w 1583"/>
                <a:gd name="T7" fmla="*/ 527 h 3137"/>
                <a:gd name="T8" fmla="*/ 488 w 1583"/>
                <a:gd name="T9" fmla="*/ 585 h 3137"/>
                <a:gd name="T10" fmla="*/ 624 w 1583"/>
                <a:gd name="T11" fmla="*/ 664 h 3137"/>
                <a:gd name="T12" fmla="*/ 748 w 1583"/>
                <a:gd name="T13" fmla="*/ 762 h 3137"/>
                <a:gd name="T14" fmla="*/ 856 w 1583"/>
                <a:gd name="T15" fmla="*/ 875 h 3137"/>
                <a:gd name="T16" fmla="*/ 947 w 1583"/>
                <a:gd name="T17" fmla="*/ 1004 h 3137"/>
                <a:gd name="T18" fmla="*/ 1019 w 1583"/>
                <a:gd name="T19" fmla="*/ 1145 h 3137"/>
                <a:gd name="T20" fmla="*/ 1071 w 1583"/>
                <a:gd name="T21" fmla="*/ 1296 h 3137"/>
                <a:gd name="T22" fmla="*/ 1100 w 1583"/>
                <a:gd name="T23" fmla="*/ 1456 h 3137"/>
                <a:gd name="T24" fmla="*/ 1104 w 1583"/>
                <a:gd name="T25" fmla="*/ 1624 h 3137"/>
                <a:gd name="T26" fmla="*/ 1083 w 1583"/>
                <a:gd name="T27" fmla="*/ 1788 h 3137"/>
                <a:gd name="T28" fmla="*/ 1039 w 1583"/>
                <a:gd name="T29" fmla="*/ 1942 h 3137"/>
                <a:gd name="T30" fmla="*/ 974 w 1583"/>
                <a:gd name="T31" fmla="*/ 2087 h 3137"/>
                <a:gd name="T32" fmla="*/ 889 w 1583"/>
                <a:gd name="T33" fmla="*/ 2220 h 3137"/>
                <a:gd name="T34" fmla="*/ 786 w 1583"/>
                <a:gd name="T35" fmla="*/ 2339 h 3137"/>
                <a:gd name="T36" fmla="*/ 668 w 1583"/>
                <a:gd name="T37" fmla="*/ 2441 h 3137"/>
                <a:gd name="T38" fmla="*/ 535 w 1583"/>
                <a:gd name="T39" fmla="*/ 2526 h 3137"/>
                <a:gd name="T40" fmla="*/ 391 w 1583"/>
                <a:gd name="T41" fmla="*/ 2591 h 3137"/>
                <a:gd name="T42" fmla="*/ 235 w 1583"/>
                <a:gd name="T43" fmla="*/ 2636 h 3137"/>
                <a:gd name="T44" fmla="*/ 72 w 1583"/>
                <a:gd name="T45" fmla="*/ 2657 h 3137"/>
                <a:gd name="T46" fmla="*/ 0 w 1583"/>
                <a:gd name="T47" fmla="*/ 2658 h 3137"/>
                <a:gd name="T48" fmla="*/ 16 w 1583"/>
                <a:gd name="T49" fmla="*/ 3137 h 3137"/>
                <a:gd name="T50" fmla="*/ 254 w 1583"/>
                <a:gd name="T51" fmla="*/ 3118 h 3137"/>
                <a:gd name="T52" fmla="*/ 481 w 1583"/>
                <a:gd name="T53" fmla="*/ 3066 h 3137"/>
                <a:gd name="T54" fmla="*/ 695 w 1583"/>
                <a:gd name="T55" fmla="*/ 2982 h 3137"/>
                <a:gd name="T56" fmla="*/ 892 w 1583"/>
                <a:gd name="T57" fmla="*/ 2869 h 3137"/>
                <a:gd name="T58" fmla="*/ 1070 w 1583"/>
                <a:gd name="T59" fmla="*/ 2729 h 3137"/>
                <a:gd name="T60" fmla="*/ 1225 w 1583"/>
                <a:gd name="T61" fmla="*/ 2565 h 3137"/>
                <a:gd name="T62" fmla="*/ 1356 w 1583"/>
                <a:gd name="T63" fmla="*/ 2381 h 3137"/>
                <a:gd name="T64" fmla="*/ 1460 w 1583"/>
                <a:gd name="T65" fmla="*/ 2179 h 3137"/>
                <a:gd name="T66" fmla="*/ 1534 w 1583"/>
                <a:gd name="T67" fmla="*/ 1960 h 3137"/>
                <a:gd name="T68" fmla="*/ 1575 w 1583"/>
                <a:gd name="T69" fmla="*/ 1728 h 3137"/>
                <a:gd name="T70" fmla="*/ 1582 w 1583"/>
                <a:gd name="T71" fmla="*/ 1487 h 3137"/>
                <a:gd name="T72" fmla="*/ 1552 w 1583"/>
                <a:gd name="T73" fmla="*/ 1252 h 3137"/>
                <a:gd name="T74" fmla="*/ 1488 w 1583"/>
                <a:gd name="T75" fmla="*/ 1029 h 3137"/>
                <a:gd name="T76" fmla="*/ 1394 w 1583"/>
                <a:gd name="T77" fmla="*/ 821 h 3137"/>
                <a:gd name="T78" fmla="*/ 1271 w 1583"/>
                <a:gd name="T79" fmla="*/ 630 h 3137"/>
                <a:gd name="T80" fmla="*/ 1124 w 1583"/>
                <a:gd name="T81" fmla="*/ 459 h 3137"/>
                <a:gd name="T82" fmla="*/ 953 w 1583"/>
                <a:gd name="T83" fmla="*/ 311 h 3137"/>
                <a:gd name="T84" fmla="*/ 763 w 1583"/>
                <a:gd name="T85" fmla="*/ 189 h 3137"/>
                <a:gd name="T86" fmla="*/ 554 w 1583"/>
                <a:gd name="T87" fmla="*/ 95 h 3137"/>
                <a:gd name="T88" fmla="*/ 331 w 1583"/>
                <a:gd name="T89" fmla="*/ 32 h 3137"/>
                <a:gd name="T90" fmla="*/ 96 w 1583"/>
                <a:gd name="T91" fmla="*/ 2 h 3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583" h="3137">
                  <a:moveTo>
                    <a:pt x="16" y="0"/>
                  </a:moveTo>
                  <a:lnTo>
                    <a:pt x="8" y="0"/>
                  </a:lnTo>
                  <a:lnTo>
                    <a:pt x="0" y="0"/>
                  </a:lnTo>
                  <a:lnTo>
                    <a:pt x="0" y="479"/>
                  </a:lnTo>
                  <a:lnTo>
                    <a:pt x="8" y="479"/>
                  </a:lnTo>
                  <a:lnTo>
                    <a:pt x="16" y="479"/>
                  </a:lnTo>
                  <a:lnTo>
                    <a:pt x="72" y="480"/>
                  </a:lnTo>
                  <a:lnTo>
                    <a:pt x="127" y="483"/>
                  </a:lnTo>
                  <a:lnTo>
                    <a:pt x="182" y="490"/>
                  </a:lnTo>
                  <a:lnTo>
                    <a:pt x="235" y="500"/>
                  </a:lnTo>
                  <a:lnTo>
                    <a:pt x="287" y="512"/>
                  </a:lnTo>
                  <a:lnTo>
                    <a:pt x="339" y="527"/>
                  </a:lnTo>
                  <a:lnTo>
                    <a:pt x="391" y="544"/>
                  </a:lnTo>
                  <a:lnTo>
                    <a:pt x="440" y="563"/>
                  </a:lnTo>
                  <a:lnTo>
                    <a:pt x="488" y="585"/>
                  </a:lnTo>
                  <a:lnTo>
                    <a:pt x="535" y="609"/>
                  </a:lnTo>
                  <a:lnTo>
                    <a:pt x="581" y="636"/>
                  </a:lnTo>
                  <a:lnTo>
                    <a:pt x="624" y="664"/>
                  </a:lnTo>
                  <a:lnTo>
                    <a:pt x="668" y="695"/>
                  </a:lnTo>
                  <a:lnTo>
                    <a:pt x="709" y="727"/>
                  </a:lnTo>
                  <a:lnTo>
                    <a:pt x="748" y="762"/>
                  </a:lnTo>
                  <a:lnTo>
                    <a:pt x="786" y="797"/>
                  </a:lnTo>
                  <a:lnTo>
                    <a:pt x="822" y="835"/>
                  </a:lnTo>
                  <a:lnTo>
                    <a:pt x="856" y="875"/>
                  </a:lnTo>
                  <a:lnTo>
                    <a:pt x="889" y="917"/>
                  </a:lnTo>
                  <a:lnTo>
                    <a:pt x="919" y="959"/>
                  </a:lnTo>
                  <a:lnTo>
                    <a:pt x="947" y="1004"/>
                  </a:lnTo>
                  <a:lnTo>
                    <a:pt x="974" y="1048"/>
                  </a:lnTo>
                  <a:lnTo>
                    <a:pt x="998" y="1095"/>
                  </a:lnTo>
                  <a:lnTo>
                    <a:pt x="1019" y="1145"/>
                  </a:lnTo>
                  <a:lnTo>
                    <a:pt x="1039" y="1194"/>
                  </a:lnTo>
                  <a:lnTo>
                    <a:pt x="1056" y="1244"/>
                  </a:lnTo>
                  <a:lnTo>
                    <a:pt x="1071" y="1296"/>
                  </a:lnTo>
                  <a:lnTo>
                    <a:pt x="1083" y="1349"/>
                  </a:lnTo>
                  <a:lnTo>
                    <a:pt x="1093" y="1403"/>
                  </a:lnTo>
                  <a:lnTo>
                    <a:pt x="1100" y="1456"/>
                  </a:lnTo>
                  <a:lnTo>
                    <a:pt x="1104" y="1511"/>
                  </a:lnTo>
                  <a:lnTo>
                    <a:pt x="1105" y="1568"/>
                  </a:lnTo>
                  <a:lnTo>
                    <a:pt x="1104" y="1624"/>
                  </a:lnTo>
                  <a:lnTo>
                    <a:pt x="1100" y="1679"/>
                  </a:lnTo>
                  <a:lnTo>
                    <a:pt x="1093" y="1734"/>
                  </a:lnTo>
                  <a:lnTo>
                    <a:pt x="1083" y="1788"/>
                  </a:lnTo>
                  <a:lnTo>
                    <a:pt x="1071" y="1840"/>
                  </a:lnTo>
                  <a:lnTo>
                    <a:pt x="1056" y="1892"/>
                  </a:lnTo>
                  <a:lnTo>
                    <a:pt x="1039" y="1942"/>
                  </a:lnTo>
                  <a:lnTo>
                    <a:pt x="1019" y="1992"/>
                  </a:lnTo>
                  <a:lnTo>
                    <a:pt x="998" y="2040"/>
                  </a:lnTo>
                  <a:lnTo>
                    <a:pt x="974" y="2087"/>
                  </a:lnTo>
                  <a:lnTo>
                    <a:pt x="947" y="2133"/>
                  </a:lnTo>
                  <a:lnTo>
                    <a:pt x="919" y="2177"/>
                  </a:lnTo>
                  <a:lnTo>
                    <a:pt x="889" y="2220"/>
                  </a:lnTo>
                  <a:lnTo>
                    <a:pt x="857" y="2261"/>
                  </a:lnTo>
                  <a:lnTo>
                    <a:pt x="822" y="2300"/>
                  </a:lnTo>
                  <a:lnTo>
                    <a:pt x="786" y="2339"/>
                  </a:lnTo>
                  <a:lnTo>
                    <a:pt x="748" y="2375"/>
                  </a:lnTo>
                  <a:lnTo>
                    <a:pt x="709" y="2409"/>
                  </a:lnTo>
                  <a:lnTo>
                    <a:pt x="668" y="2441"/>
                  </a:lnTo>
                  <a:lnTo>
                    <a:pt x="624" y="2472"/>
                  </a:lnTo>
                  <a:lnTo>
                    <a:pt x="581" y="2499"/>
                  </a:lnTo>
                  <a:lnTo>
                    <a:pt x="535" y="2526"/>
                  </a:lnTo>
                  <a:lnTo>
                    <a:pt x="488" y="2550"/>
                  </a:lnTo>
                  <a:lnTo>
                    <a:pt x="440" y="2572"/>
                  </a:lnTo>
                  <a:lnTo>
                    <a:pt x="391" y="2591"/>
                  </a:lnTo>
                  <a:lnTo>
                    <a:pt x="339" y="2608"/>
                  </a:lnTo>
                  <a:lnTo>
                    <a:pt x="287" y="2623"/>
                  </a:lnTo>
                  <a:lnTo>
                    <a:pt x="235" y="2636"/>
                  </a:lnTo>
                  <a:lnTo>
                    <a:pt x="182" y="2645"/>
                  </a:lnTo>
                  <a:lnTo>
                    <a:pt x="127" y="2652"/>
                  </a:lnTo>
                  <a:lnTo>
                    <a:pt x="72" y="2657"/>
                  </a:lnTo>
                  <a:lnTo>
                    <a:pt x="16" y="2658"/>
                  </a:lnTo>
                  <a:lnTo>
                    <a:pt x="8" y="2658"/>
                  </a:lnTo>
                  <a:lnTo>
                    <a:pt x="0" y="2658"/>
                  </a:lnTo>
                  <a:lnTo>
                    <a:pt x="0" y="3136"/>
                  </a:lnTo>
                  <a:lnTo>
                    <a:pt x="8" y="3136"/>
                  </a:lnTo>
                  <a:lnTo>
                    <a:pt x="16" y="3137"/>
                  </a:lnTo>
                  <a:lnTo>
                    <a:pt x="96" y="3135"/>
                  </a:lnTo>
                  <a:lnTo>
                    <a:pt x="176" y="3129"/>
                  </a:lnTo>
                  <a:lnTo>
                    <a:pt x="254" y="3118"/>
                  </a:lnTo>
                  <a:lnTo>
                    <a:pt x="331" y="3105"/>
                  </a:lnTo>
                  <a:lnTo>
                    <a:pt x="408" y="3088"/>
                  </a:lnTo>
                  <a:lnTo>
                    <a:pt x="481" y="3066"/>
                  </a:lnTo>
                  <a:lnTo>
                    <a:pt x="554" y="3042"/>
                  </a:lnTo>
                  <a:lnTo>
                    <a:pt x="625" y="3013"/>
                  </a:lnTo>
                  <a:lnTo>
                    <a:pt x="695" y="2982"/>
                  </a:lnTo>
                  <a:lnTo>
                    <a:pt x="763" y="2948"/>
                  </a:lnTo>
                  <a:lnTo>
                    <a:pt x="828" y="2910"/>
                  </a:lnTo>
                  <a:lnTo>
                    <a:pt x="892" y="2869"/>
                  </a:lnTo>
                  <a:lnTo>
                    <a:pt x="953" y="2825"/>
                  </a:lnTo>
                  <a:lnTo>
                    <a:pt x="1012" y="2778"/>
                  </a:lnTo>
                  <a:lnTo>
                    <a:pt x="1070" y="2729"/>
                  </a:lnTo>
                  <a:lnTo>
                    <a:pt x="1124" y="2677"/>
                  </a:lnTo>
                  <a:lnTo>
                    <a:pt x="1176" y="2622"/>
                  </a:lnTo>
                  <a:lnTo>
                    <a:pt x="1225" y="2565"/>
                  </a:lnTo>
                  <a:lnTo>
                    <a:pt x="1271" y="2506"/>
                  </a:lnTo>
                  <a:lnTo>
                    <a:pt x="1315" y="2444"/>
                  </a:lnTo>
                  <a:lnTo>
                    <a:pt x="1356" y="2381"/>
                  </a:lnTo>
                  <a:lnTo>
                    <a:pt x="1394" y="2315"/>
                  </a:lnTo>
                  <a:lnTo>
                    <a:pt x="1428" y="2247"/>
                  </a:lnTo>
                  <a:lnTo>
                    <a:pt x="1460" y="2179"/>
                  </a:lnTo>
                  <a:lnTo>
                    <a:pt x="1488" y="2107"/>
                  </a:lnTo>
                  <a:lnTo>
                    <a:pt x="1513" y="2034"/>
                  </a:lnTo>
                  <a:lnTo>
                    <a:pt x="1534" y="1960"/>
                  </a:lnTo>
                  <a:lnTo>
                    <a:pt x="1552" y="1884"/>
                  </a:lnTo>
                  <a:lnTo>
                    <a:pt x="1566" y="1807"/>
                  </a:lnTo>
                  <a:lnTo>
                    <a:pt x="1575" y="1728"/>
                  </a:lnTo>
                  <a:lnTo>
                    <a:pt x="1582" y="1649"/>
                  </a:lnTo>
                  <a:lnTo>
                    <a:pt x="1583" y="1568"/>
                  </a:lnTo>
                  <a:lnTo>
                    <a:pt x="1582" y="1487"/>
                  </a:lnTo>
                  <a:lnTo>
                    <a:pt x="1575" y="1408"/>
                  </a:lnTo>
                  <a:lnTo>
                    <a:pt x="1566" y="1329"/>
                  </a:lnTo>
                  <a:lnTo>
                    <a:pt x="1552" y="1252"/>
                  </a:lnTo>
                  <a:lnTo>
                    <a:pt x="1534" y="1177"/>
                  </a:lnTo>
                  <a:lnTo>
                    <a:pt x="1513" y="1102"/>
                  </a:lnTo>
                  <a:lnTo>
                    <a:pt x="1488" y="1029"/>
                  </a:lnTo>
                  <a:lnTo>
                    <a:pt x="1460" y="958"/>
                  </a:lnTo>
                  <a:lnTo>
                    <a:pt x="1428" y="889"/>
                  </a:lnTo>
                  <a:lnTo>
                    <a:pt x="1394" y="821"/>
                  </a:lnTo>
                  <a:lnTo>
                    <a:pt x="1356" y="755"/>
                  </a:lnTo>
                  <a:lnTo>
                    <a:pt x="1315" y="692"/>
                  </a:lnTo>
                  <a:lnTo>
                    <a:pt x="1271" y="630"/>
                  </a:lnTo>
                  <a:lnTo>
                    <a:pt x="1225" y="570"/>
                  </a:lnTo>
                  <a:lnTo>
                    <a:pt x="1175" y="514"/>
                  </a:lnTo>
                  <a:lnTo>
                    <a:pt x="1124" y="459"/>
                  </a:lnTo>
                  <a:lnTo>
                    <a:pt x="1070" y="408"/>
                  </a:lnTo>
                  <a:lnTo>
                    <a:pt x="1012" y="358"/>
                  </a:lnTo>
                  <a:lnTo>
                    <a:pt x="953" y="311"/>
                  </a:lnTo>
                  <a:lnTo>
                    <a:pt x="892" y="268"/>
                  </a:lnTo>
                  <a:lnTo>
                    <a:pt x="828" y="226"/>
                  </a:lnTo>
                  <a:lnTo>
                    <a:pt x="763" y="189"/>
                  </a:lnTo>
                  <a:lnTo>
                    <a:pt x="695" y="154"/>
                  </a:lnTo>
                  <a:lnTo>
                    <a:pt x="625" y="123"/>
                  </a:lnTo>
                  <a:lnTo>
                    <a:pt x="554" y="95"/>
                  </a:lnTo>
                  <a:lnTo>
                    <a:pt x="481" y="69"/>
                  </a:lnTo>
                  <a:lnTo>
                    <a:pt x="408" y="49"/>
                  </a:lnTo>
                  <a:lnTo>
                    <a:pt x="331" y="32"/>
                  </a:lnTo>
                  <a:lnTo>
                    <a:pt x="254" y="18"/>
                  </a:lnTo>
                  <a:lnTo>
                    <a:pt x="176" y="8"/>
                  </a:lnTo>
                  <a:lnTo>
                    <a:pt x="96" y="2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3000"/>
            </a:p>
          </p:txBody>
        </p:sp>
        <p:sp>
          <p:nvSpPr>
            <p:cNvPr id="18" name="Freeform 21"/>
            <p:cNvSpPr>
              <a:spLocks/>
            </p:cNvSpPr>
            <p:nvPr/>
          </p:nvSpPr>
          <p:spPr bwMode="auto">
            <a:xfrm>
              <a:off x="3606235" y="2590701"/>
              <a:ext cx="283817" cy="475725"/>
            </a:xfrm>
            <a:custGeom>
              <a:avLst/>
              <a:gdLst>
                <a:gd name="T0" fmla="*/ 1104 w 1105"/>
                <a:gd name="T1" fmla="*/ 1032 h 2179"/>
                <a:gd name="T2" fmla="*/ 1093 w 1105"/>
                <a:gd name="T3" fmla="*/ 924 h 2179"/>
                <a:gd name="T4" fmla="*/ 1071 w 1105"/>
                <a:gd name="T5" fmla="*/ 817 h 2179"/>
                <a:gd name="T6" fmla="*/ 1039 w 1105"/>
                <a:gd name="T7" fmla="*/ 715 h 2179"/>
                <a:gd name="T8" fmla="*/ 998 w 1105"/>
                <a:gd name="T9" fmla="*/ 616 h 2179"/>
                <a:gd name="T10" fmla="*/ 947 w 1105"/>
                <a:gd name="T11" fmla="*/ 525 h 2179"/>
                <a:gd name="T12" fmla="*/ 889 w 1105"/>
                <a:gd name="T13" fmla="*/ 438 h 2179"/>
                <a:gd name="T14" fmla="*/ 822 w 1105"/>
                <a:gd name="T15" fmla="*/ 356 h 2179"/>
                <a:gd name="T16" fmla="*/ 748 w 1105"/>
                <a:gd name="T17" fmla="*/ 283 h 2179"/>
                <a:gd name="T18" fmla="*/ 668 w 1105"/>
                <a:gd name="T19" fmla="*/ 216 h 2179"/>
                <a:gd name="T20" fmla="*/ 581 w 1105"/>
                <a:gd name="T21" fmla="*/ 157 h 2179"/>
                <a:gd name="T22" fmla="*/ 488 w 1105"/>
                <a:gd name="T23" fmla="*/ 106 h 2179"/>
                <a:gd name="T24" fmla="*/ 391 w 1105"/>
                <a:gd name="T25" fmla="*/ 65 h 2179"/>
                <a:gd name="T26" fmla="*/ 287 w 1105"/>
                <a:gd name="T27" fmla="*/ 33 h 2179"/>
                <a:gd name="T28" fmla="*/ 182 w 1105"/>
                <a:gd name="T29" fmla="*/ 11 h 2179"/>
                <a:gd name="T30" fmla="*/ 72 w 1105"/>
                <a:gd name="T31" fmla="*/ 1 h 2179"/>
                <a:gd name="T32" fmla="*/ 8 w 1105"/>
                <a:gd name="T33" fmla="*/ 0 h 2179"/>
                <a:gd name="T34" fmla="*/ 0 w 1105"/>
                <a:gd name="T35" fmla="*/ 2179 h 2179"/>
                <a:gd name="T36" fmla="*/ 16 w 1105"/>
                <a:gd name="T37" fmla="*/ 2179 h 2179"/>
                <a:gd name="T38" fmla="*/ 127 w 1105"/>
                <a:gd name="T39" fmla="*/ 2173 h 2179"/>
                <a:gd name="T40" fmla="*/ 235 w 1105"/>
                <a:gd name="T41" fmla="*/ 2157 h 2179"/>
                <a:gd name="T42" fmla="*/ 339 w 1105"/>
                <a:gd name="T43" fmla="*/ 2129 h 2179"/>
                <a:gd name="T44" fmla="*/ 440 w 1105"/>
                <a:gd name="T45" fmla="*/ 2093 h 2179"/>
                <a:gd name="T46" fmla="*/ 535 w 1105"/>
                <a:gd name="T47" fmla="*/ 2047 h 2179"/>
                <a:gd name="T48" fmla="*/ 624 w 1105"/>
                <a:gd name="T49" fmla="*/ 1993 h 2179"/>
                <a:gd name="T50" fmla="*/ 709 w 1105"/>
                <a:gd name="T51" fmla="*/ 1930 h 2179"/>
                <a:gd name="T52" fmla="*/ 786 w 1105"/>
                <a:gd name="T53" fmla="*/ 1860 h 2179"/>
                <a:gd name="T54" fmla="*/ 857 w 1105"/>
                <a:gd name="T55" fmla="*/ 1782 h 2179"/>
                <a:gd name="T56" fmla="*/ 919 w 1105"/>
                <a:gd name="T57" fmla="*/ 1698 h 2179"/>
                <a:gd name="T58" fmla="*/ 974 w 1105"/>
                <a:gd name="T59" fmla="*/ 1608 h 2179"/>
                <a:gd name="T60" fmla="*/ 1019 w 1105"/>
                <a:gd name="T61" fmla="*/ 1513 h 2179"/>
                <a:gd name="T62" fmla="*/ 1056 w 1105"/>
                <a:gd name="T63" fmla="*/ 1413 h 2179"/>
                <a:gd name="T64" fmla="*/ 1083 w 1105"/>
                <a:gd name="T65" fmla="*/ 1309 h 2179"/>
                <a:gd name="T66" fmla="*/ 1100 w 1105"/>
                <a:gd name="T67" fmla="*/ 1200 h 2179"/>
                <a:gd name="T68" fmla="*/ 1105 w 1105"/>
                <a:gd name="T69" fmla="*/ 1089 h 2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105" h="2179">
                  <a:moveTo>
                    <a:pt x="1105" y="1089"/>
                  </a:moveTo>
                  <a:lnTo>
                    <a:pt x="1104" y="1032"/>
                  </a:lnTo>
                  <a:lnTo>
                    <a:pt x="1100" y="977"/>
                  </a:lnTo>
                  <a:lnTo>
                    <a:pt x="1093" y="924"/>
                  </a:lnTo>
                  <a:lnTo>
                    <a:pt x="1083" y="870"/>
                  </a:lnTo>
                  <a:lnTo>
                    <a:pt x="1071" y="817"/>
                  </a:lnTo>
                  <a:lnTo>
                    <a:pt x="1056" y="765"/>
                  </a:lnTo>
                  <a:lnTo>
                    <a:pt x="1039" y="715"/>
                  </a:lnTo>
                  <a:lnTo>
                    <a:pt x="1019" y="666"/>
                  </a:lnTo>
                  <a:lnTo>
                    <a:pt x="998" y="616"/>
                  </a:lnTo>
                  <a:lnTo>
                    <a:pt x="974" y="569"/>
                  </a:lnTo>
                  <a:lnTo>
                    <a:pt x="947" y="525"/>
                  </a:lnTo>
                  <a:lnTo>
                    <a:pt x="919" y="480"/>
                  </a:lnTo>
                  <a:lnTo>
                    <a:pt x="889" y="438"/>
                  </a:lnTo>
                  <a:lnTo>
                    <a:pt x="856" y="396"/>
                  </a:lnTo>
                  <a:lnTo>
                    <a:pt x="822" y="356"/>
                  </a:lnTo>
                  <a:lnTo>
                    <a:pt x="786" y="318"/>
                  </a:lnTo>
                  <a:lnTo>
                    <a:pt x="748" y="283"/>
                  </a:lnTo>
                  <a:lnTo>
                    <a:pt x="709" y="248"/>
                  </a:lnTo>
                  <a:lnTo>
                    <a:pt x="668" y="216"/>
                  </a:lnTo>
                  <a:lnTo>
                    <a:pt x="624" y="185"/>
                  </a:lnTo>
                  <a:lnTo>
                    <a:pt x="581" y="157"/>
                  </a:lnTo>
                  <a:lnTo>
                    <a:pt x="535" y="130"/>
                  </a:lnTo>
                  <a:lnTo>
                    <a:pt x="488" y="106"/>
                  </a:lnTo>
                  <a:lnTo>
                    <a:pt x="440" y="84"/>
                  </a:lnTo>
                  <a:lnTo>
                    <a:pt x="391" y="65"/>
                  </a:lnTo>
                  <a:lnTo>
                    <a:pt x="339" y="48"/>
                  </a:lnTo>
                  <a:lnTo>
                    <a:pt x="287" y="33"/>
                  </a:lnTo>
                  <a:lnTo>
                    <a:pt x="235" y="21"/>
                  </a:lnTo>
                  <a:lnTo>
                    <a:pt x="182" y="11"/>
                  </a:lnTo>
                  <a:lnTo>
                    <a:pt x="127" y="4"/>
                  </a:lnTo>
                  <a:lnTo>
                    <a:pt x="72" y="1"/>
                  </a:lnTo>
                  <a:lnTo>
                    <a:pt x="16" y="0"/>
                  </a:lnTo>
                  <a:lnTo>
                    <a:pt x="8" y="0"/>
                  </a:lnTo>
                  <a:lnTo>
                    <a:pt x="0" y="0"/>
                  </a:lnTo>
                  <a:lnTo>
                    <a:pt x="0" y="2179"/>
                  </a:lnTo>
                  <a:lnTo>
                    <a:pt x="8" y="2179"/>
                  </a:lnTo>
                  <a:lnTo>
                    <a:pt x="16" y="2179"/>
                  </a:lnTo>
                  <a:lnTo>
                    <a:pt x="72" y="2178"/>
                  </a:lnTo>
                  <a:lnTo>
                    <a:pt x="127" y="2173"/>
                  </a:lnTo>
                  <a:lnTo>
                    <a:pt x="182" y="2166"/>
                  </a:lnTo>
                  <a:lnTo>
                    <a:pt x="235" y="2157"/>
                  </a:lnTo>
                  <a:lnTo>
                    <a:pt x="287" y="2144"/>
                  </a:lnTo>
                  <a:lnTo>
                    <a:pt x="339" y="2129"/>
                  </a:lnTo>
                  <a:lnTo>
                    <a:pt x="391" y="2112"/>
                  </a:lnTo>
                  <a:lnTo>
                    <a:pt x="440" y="2093"/>
                  </a:lnTo>
                  <a:lnTo>
                    <a:pt x="488" y="2071"/>
                  </a:lnTo>
                  <a:lnTo>
                    <a:pt x="535" y="2047"/>
                  </a:lnTo>
                  <a:lnTo>
                    <a:pt x="581" y="2020"/>
                  </a:lnTo>
                  <a:lnTo>
                    <a:pt x="624" y="1993"/>
                  </a:lnTo>
                  <a:lnTo>
                    <a:pt x="668" y="1962"/>
                  </a:lnTo>
                  <a:lnTo>
                    <a:pt x="709" y="1930"/>
                  </a:lnTo>
                  <a:lnTo>
                    <a:pt x="748" y="1896"/>
                  </a:lnTo>
                  <a:lnTo>
                    <a:pt x="786" y="1860"/>
                  </a:lnTo>
                  <a:lnTo>
                    <a:pt x="822" y="1821"/>
                  </a:lnTo>
                  <a:lnTo>
                    <a:pt x="857" y="1782"/>
                  </a:lnTo>
                  <a:lnTo>
                    <a:pt x="889" y="1741"/>
                  </a:lnTo>
                  <a:lnTo>
                    <a:pt x="919" y="1698"/>
                  </a:lnTo>
                  <a:lnTo>
                    <a:pt x="947" y="1654"/>
                  </a:lnTo>
                  <a:lnTo>
                    <a:pt x="974" y="1608"/>
                  </a:lnTo>
                  <a:lnTo>
                    <a:pt x="998" y="1561"/>
                  </a:lnTo>
                  <a:lnTo>
                    <a:pt x="1019" y="1513"/>
                  </a:lnTo>
                  <a:lnTo>
                    <a:pt x="1039" y="1463"/>
                  </a:lnTo>
                  <a:lnTo>
                    <a:pt x="1056" y="1413"/>
                  </a:lnTo>
                  <a:lnTo>
                    <a:pt x="1071" y="1361"/>
                  </a:lnTo>
                  <a:lnTo>
                    <a:pt x="1083" y="1309"/>
                  </a:lnTo>
                  <a:lnTo>
                    <a:pt x="1093" y="1255"/>
                  </a:lnTo>
                  <a:lnTo>
                    <a:pt x="1100" y="1200"/>
                  </a:lnTo>
                  <a:lnTo>
                    <a:pt x="1104" y="1145"/>
                  </a:lnTo>
                  <a:lnTo>
                    <a:pt x="1105" y="1089"/>
                  </a:lnTo>
                  <a:close/>
                </a:path>
              </a:pathLst>
            </a:custGeom>
            <a:solidFill>
              <a:srgbClr val="D1EBFB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3000"/>
            </a:p>
          </p:txBody>
        </p:sp>
      </p:grpSp>
      <p:sp>
        <p:nvSpPr>
          <p:cNvPr id="20" name="Oval 19"/>
          <p:cNvSpPr/>
          <p:nvPr/>
        </p:nvSpPr>
        <p:spPr>
          <a:xfrm>
            <a:off x="2098979" y="4508133"/>
            <a:ext cx="736265" cy="736265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3000"/>
          </a:p>
        </p:txBody>
      </p:sp>
      <p:grpSp>
        <p:nvGrpSpPr>
          <p:cNvPr id="21" name="Group 20"/>
          <p:cNvGrpSpPr/>
          <p:nvPr/>
        </p:nvGrpSpPr>
        <p:grpSpPr>
          <a:xfrm>
            <a:off x="2258564" y="4689784"/>
            <a:ext cx="372962" cy="372962"/>
            <a:chOff x="2005013" y="1077913"/>
            <a:chExt cx="688975" cy="688975"/>
          </a:xfrm>
          <a:solidFill>
            <a:schemeClr val="bg1"/>
          </a:solidFill>
        </p:grpSpPr>
        <p:sp>
          <p:nvSpPr>
            <p:cNvPr id="22" name="Freeform 5"/>
            <p:cNvSpPr>
              <a:spLocks noEditPoints="1"/>
            </p:cNvSpPr>
            <p:nvPr/>
          </p:nvSpPr>
          <p:spPr bwMode="auto">
            <a:xfrm>
              <a:off x="2005013" y="1077913"/>
              <a:ext cx="688975" cy="688975"/>
            </a:xfrm>
            <a:custGeom>
              <a:avLst/>
              <a:gdLst>
                <a:gd name="T0" fmla="*/ 8083 w 16058"/>
                <a:gd name="T1" fmla="*/ 10645 h 16058"/>
                <a:gd name="T2" fmla="*/ 6322 w 16058"/>
                <a:gd name="T3" fmla="*/ 9396 h 16058"/>
                <a:gd name="T4" fmla="*/ 5244 w 16058"/>
                <a:gd name="T5" fmla="*/ 7514 h 16058"/>
                <a:gd name="T6" fmla="*/ 5076 w 16058"/>
                <a:gd name="T7" fmla="*/ 5258 h 16058"/>
                <a:gd name="T8" fmla="*/ 5875 w 16058"/>
                <a:gd name="T9" fmla="*/ 3217 h 16058"/>
                <a:gd name="T10" fmla="*/ 7435 w 16058"/>
                <a:gd name="T11" fmla="*/ 1730 h 16058"/>
                <a:gd name="T12" fmla="*/ 9523 w 16058"/>
                <a:gd name="T13" fmla="*/ 1030 h 16058"/>
                <a:gd name="T14" fmla="*/ 11761 w 16058"/>
                <a:gd name="T15" fmla="*/ 1308 h 16058"/>
                <a:gd name="T16" fmla="*/ 13584 w 16058"/>
                <a:gd name="T17" fmla="*/ 2474 h 16058"/>
                <a:gd name="T18" fmla="*/ 14750 w 16058"/>
                <a:gd name="T19" fmla="*/ 4297 h 16058"/>
                <a:gd name="T20" fmla="*/ 15028 w 16058"/>
                <a:gd name="T21" fmla="*/ 6535 h 16058"/>
                <a:gd name="T22" fmla="*/ 14328 w 16058"/>
                <a:gd name="T23" fmla="*/ 8624 h 16058"/>
                <a:gd name="T24" fmla="*/ 12841 w 16058"/>
                <a:gd name="T25" fmla="*/ 10183 h 16058"/>
                <a:gd name="T26" fmla="*/ 10800 w 16058"/>
                <a:gd name="T27" fmla="*/ 10982 h 16058"/>
                <a:gd name="T28" fmla="*/ 2326 w 16058"/>
                <a:gd name="T29" fmla="*/ 14973 h 16058"/>
                <a:gd name="T30" fmla="*/ 2162 w 16058"/>
                <a:gd name="T31" fmla="*/ 15080 h 16058"/>
                <a:gd name="T32" fmla="*/ 1975 w 16058"/>
                <a:gd name="T33" fmla="*/ 15148 h 16058"/>
                <a:gd name="T34" fmla="*/ 1771 w 16058"/>
                <a:gd name="T35" fmla="*/ 15172 h 16058"/>
                <a:gd name="T36" fmla="*/ 1387 w 16058"/>
                <a:gd name="T37" fmla="*/ 15084 h 16058"/>
                <a:gd name="T38" fmla="*/ 1088 w 16058"/>
                <a:gd name="T39" fmla="*/ 14850 h 16058"/>
                <a:gd name="T40" fmla="*/ 913 w 16058"/>
                <a:gd name="T41" fmla="*/ 14508 h 16058"/>
                <a:gd name="T42" fmla="*/ 890 w 16058"/>
                <a:gd name="T43" fmla="*/ 14194 h 16058"/>
                <a:gd name="T44" fmla="*/ 935 w 16058"/>
                <a:gd name="T45" fmla="*/ 13998 h 16058"/>
                <a:gd name="T46" fmla="*/ 1021 w 16058"/>
                <a:gd name="T47" fmla="*/ 13820 h 16058"/>
                <a:gd name="T48" fmla="*/ 1142 w 16058"/>
                <a:gd name="T49" fmla="*/ 13667 h 16058"/>
                <a:gd name="T50" fmla="*/ 5408 w 16058"/>
                <a:gd name="T51" fmla="*/ 9863 h 16058"/>
                <a:gd name="T52" fmla="*/ 5742 w 16058"/>
                <a:gd name="T53" fmla="*/ 10234 h 16058"/>
                <a:gd name="T54" fmla="*/ 6106 w 16058"/>
                <a:gd name="T55" fmla="*/ 10575 h 16058"/>
                <a:gd name="T56" fmla="*/ 2407 w 16058"/>
                <a:gd name="T57" fmla="*/ 14900 h 16058"/>
                <a:gd name="T58" fmla="*/ 7693 w 16058"/>
                <a:gd name="T59" fmla="*/ 474 h 16058"/>
                <a:gd name="T60" fmla="*/ 5579 w 16058"/>
                <a:gd name="T61" fmla="*/ 1973 h 16058"/>
                <a:gd name="T62" fmla="*/ 4285 w 16058"/>
                <a:gd name="T63" fmla="*/ 4231 h 16058"/>
                <a:gd name="T64" fmla="*/ 4022 w 16058"/>
                <a:gd name="T65" fmla="*/ 6306 h 16058"/>
                <a:gd name="T66" fmla="*/ 4119 w 16058"/>
                <a:gd name="T67" fmla="*/ 7138 h 16058"/>
                <a:gd name="T68" fmla="*/ 4326 w 16058"/>
                <a:gd name="T69" fmla="*/ 7930 h 16058"/>
                <a:gd name="T70" fmla="*/ 4634 w 16058"/>
                <a:gd name="T71" fmla="*/ 8676 h 16058"/>
                <a:gd name="T72" fmla="*/ 386 w 16058"/>
                <a:gd name="T73" fmla="*/ 13185 h 16058"/>
                <a:gd name="T74" fmla="*/ 179 w 16058"/>
                <a:gd name="T75" fmla="*/ 13512 h 16058"/>
                <a:gd name="T76" fmla="*/ 46 w 16058"/>
                <a:gd name="T77" fmla="*/ 13883 h 16058"/>
                <a:gd name="T78" fmla="*/ 0 w 16058"/>
                <a:gd name="T79" fmla="*/ 14287 h 16058"/>
                <a:gd name="T80" fmla="*/ 175 w 16058"/>
                <a:gd name="T81" fmla="*/ 15054 h 16058"/>
                <a:gd name="T82" fmla="*/ 644 w 16058"/>
                <a:gd name="T83" fmla="*/ 15654 h 16058"/>
                <a:gd name="T84" fmla="*/ 1329 w 16058"/>
                <a:gd name="T85" fmla="*/ 16002 h 16058"/>
                <a:gd name="T86" fmla="*/ 1954 w 16058"/>
                <a:gd name="T87" fmla="*/ 16049 h 16058"/>
                <a:gd name="T88" fmla="*/ 2344 w 16058"/>
                <a:gd name="T89" fmla="*/ 15963 h 16058"/>
                <a:gd name="T90" fmla="*/ 2698 w 16058"/>
                <a:gd name="T91" fmla="*/ 15795 h 16058"/>
                <a:gd name="T92" fmla="*/ 3003 w 16058"/>
                <a:gd name="T93" fmla="*/ 15557 h 16058"/>
                <a:gd name="T94" fmla="*/ 7703 w 16058"/>
                <a:gd name="T95" fmla="*/ 11572 h 16058"/>
                <a:gd name="T96" fmla="*/ 8472 w 16058"/>
                <a:gd name="T97" fmla="*/ 11837 h 16058"/>
                <a:gd name="T98" fmla="*/ 9285 w 16058"/>
                <a:gd name="T99" fmla="*/ 11996 h 16058"/>
                <a:gd name="T100" fmla="*/ 10346 w 16058"/>
                <a:gd name="T101" fmla="*/ 12035 h 16058"/>
                <a:gd name="T102" fmla="*/ 12907 w 16058"/>
                <a:gd name="T103" fmla="*/ 11317 h 16058"/>
                <a:gd name="T104" fmla="*/ 14862 w 16058"/>
                <a:gd name="T105" fmla="*/ 9625 h 16058"/>
                <a:gd name="T106" fmla="*/ 15936 w 16058"/>
                <a:gd name="T107" fmla="*/ 7235 h 16058"/>
                <a:gd name="T108" fmla="*/ 15868 w 16058"/>
                <a:gd name="T109" fmla="*/ 4517 h 16058"/>
                <a:gd name="T110" fmla="*/ 14683 w 16058"/>
                <a:gd name="T111" fmla="*/ 2191 h 16058"/>
                <a:gd name="T112" fmla="*/ 12647 w 16058"/>
                <a:gd name="T113" fmla="*/ 594 h 16058"/>
                <a:gd name="T114" fmla="*/ 10036 w 16058"/>
                <a:gd name="T115" fmla="*/ 0 h 160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6058" h="16058">
                  <a:moveTo>
                    <a:pt x="10036" y="11040"/>
                  </a:moveTo>
                  <a:lnTo>
                    <a:pt x="9778" y="11034"/>
                  </a:lnTo>
                  <a:lnTo>
                    <a:pt x="9523" y="11014"/>
                  </a:lnTo>
                  <a:lnTo>
                    <a:pt x="9272" y="10982"/>
                  </a:lnTo>
                  <a:lnTo>
                    <a:pt x="9025" y="10938"/>
                  </a:lnTo>
                  <a:lnTo>
                    <a:pt x="8783" y="10882"/>
                  </a:lnTo>
                  <a:lnTo>
                    <a:pt x="8544" y="10814"/>
                  </a:lnTo>
                  <a:lnTo>
                    <a:pt x="8311" y="10736"/>
                  </a:lnTo>
                  <a:lnTo>
                    <a:pt x="8083" y="10645"/>
                  </a:lnTo>
                  <a:lnTo>
                    <a:pt x="7860" y="10545"/>
                  </a:lnTo>
                  <a:lnTo>
                    <a:pt x="7645" y="10434"/>
                  </a:lnTo>
                  <a:lnTo>
                    <a:pt x="7435" y="10313"/>
                  </a:lnTo>
                  <a:lnTo>
                    <a:pt x="7231" y="10183"/>
                  </a:lnTo>
                  <a:lnTo>
                    <a:pt x="7034" y="10043"/>
                  </a:lnTo>
                  <a:lnTo>
                    <a:pt x="6845" y="9894"/>
                  </a:lnTo>
                  <a:lnTo>
                    <a:pt x="6662" y="9736"/>
                  </a:lnTo>
                  <a:lnTo>
                    <a:pt x="6488" y="9570"/>
                  </a:lnTo>
                  <a:lnTo>
                    <a:pt x="6322" y="9396"/>
                  </a:lnTo>
                  <a:lnTo>
                    <a:pt x="6164" y="9213"/>
                  </a:lnTo>
                  <a:lnTo>
                    <a:pt x="6015" y="9024"/>
                  </a:lnTo>
                  <a:lnTo>
                    <a:pt x="5875" y="8827"/>
                  </a:lnTo>
                  <a:lnTo>
                    <a:pt x="5745" y="8624"/>
                  </a:lnTo>
                  <a:lnTo>
                    <a:pt x="5624" y="8413"/>
                  </a:lnTo>
                  <a:lnTo>
                    <a:pt x="5513" y="8198"/>
                  </a:lnTo>
                  <a:lnTo>
                    <a:pt x="5413" y="7975"/>
                  </a:lnTo>
                  <a:lnTo>
                    <a:pt x="5322" y="7747"/>
                  </a:lnTo>
                  <a:lnTo>
                    <a:pt x="5244" y="7514"/>
                  </a:lnTo>
                  <a:lnTo>
                    <a:pt x="5176" y="7275"/>
                  </a:lnTo>
                  <a:lnTo>
                    <a:pt x="5120" y="7033"/>
                  </a:lnTo>
                  <a:lnTo>
                    <a:pt x="5076" y="6786"/>
                  </a:lnTo>
                  <a:lnTo>
                    <a:pt x="5044" y="6535"/>
                  </a:lnTo>
                  <a:lnTo>
                    <a:pt x="5025" y="6280"/>
                  </a:lnTo>
                  <a:lnTo>
                    <a:pt x="5018" y="6022"/>
                  </a:lnTo>
                  <a:lnTo>
                    <a:pt x="5025" y="5764"/>
                  </a:lnTo>
                  <a:lnTo>
                    <a:pt x="5044" y="5509"/>
                  </a:lnTo>
                  <a:lnTo>
                    <a:pt x="5076" y="5258"/>
                  </a:lnTo>
                  <a:lnTo>
                    <a:pt x="5120" y="5011"/>
                  </a:lnTo>
                  <a:lnTo>
                    <a:pt x="5176" y="4768"/>
                  </a:lnTo>
                  <a:lnTo>
                    <a:pt x="5244" y="4529"/>
                  </a:lnTo>
                  <a:lnTo>
                    <a:pt x="5322" y="4297"/>
                  </a:lnTo>
                  <a:lnTo>
                    <a:pt x="5413" y="4069"/>
                  </a:lnTo>
                  <a:lnTo>
                    <a:pt x="5513" y="3846"/>
                  </a:lnTo>
                  <a:lnTo>
                    <a:pt x="5624" y="3630"/>
                  </a:lnTo>
                  <a:lnTo>
                    <a:pt x="5745" y="3420"/>
                  </a:lnTo>
                  <a:lnTo>
                    <a:pt x="5875" y="3217"/>
                  </a:lnTo>
                  <a:lnTo>
                    <a:pt x="6015" y="3020"/>
                  </a:lnTo>
                  <a:lnTo>
                    <a:pt x="6164" y="2830"/>
                  </a:lnTo>
                  <a:lnTo>
                    <a:pt x="6322" y="2648"/>
                  </a:lnTo>
                  <a:lnTo>
                    <a:pt x="6488" y="2474"/>
                  </a:lnTo>
                  <a:lnTo>
                    <a:pt x="6662" y="2307"/>
                  </a:lnTo>
                  <a:lnTo>
                    <a:pt x="6845" y="2150"/>
                  </a:lnTo>
                  <a:lnTo>
                    <a:pt x="7034" y="2000"/>
                  </a:lnTo>
                  <a:lnTo>
                    <a:pt x="7231" y="1861"/>
                  </a:lnTo>
                  <a:lnTo>
                    <a:pt x="7435" y="1730"/>
                  </a:lnTo>
                  <a:lnTo>
                    <a:pt x="7645" y="1610"/>
                  </a:lnTo>
                  <a:lnTo>
                    <a:pt x="7860" y="1498"/>
                  </a:lnTo>
                  <a:lnTo>
                    <a:pt x="8083" y="1398"/>
                  </a:lnTo>
                  <a:lnTo>
                    <a:pt x="8311" y="1308"/>
                  </a:lnTo>
                  <a:lnTo>
                    <a:pt x="8544" y="1229"/>
                  </a:lnTo>
                  <a:lnTo>
                    <a:pt x="8783" y="1161"/>
                  </a:lnTo>
                  <a:lnTo>
                    <a:pt x="9025" y="1106"/>
                  </a:lnTo>
                  <a:lnTo>
                    <a:pt x="9272" y="1062"/>
                  </a:lnTo>
                  <a:lnTo>
                    <a:pt x="9523" y="1030"/>
                  </a:lnTo>
                  <a:lnTo>
                    <a:pt x="9778" y="1010"/>
                  </a:lnTo>
                  <a:lnTo>
                    <a:pt x="10036" y="1004"/>
                  </a:lnTo>
                  <a:lnTo>
                    <a:pt x="10294" y="1010"/>
                  </a:lnTo>
                  <a:lnTo>
                    <a:pt x="10549" y="1030"/>
                  </a:lnTo>
                  <a:lnTo>
                    <a:pt x="10800" y="1062"/>
                  </a:lnTo>
                  <a:lnTo>
                    <a:pt x="11048" y="1106"/>
                  </a:lnTo>
                  <a:lnTo>
                    <a:pt x="11291" y="1161"/>
                  </a:lnTo>
                  <a:lnTo>
                    <a:pt x="11529" y="1229"/>
                  </a:lnTo>
                  <a:lnTo>
                    <a:pt x="11761" y="1308"/>
                  </a:lnTo>
                  <a:lnTo>
                    <a:pt x="11989" y="1398"/>
                  </a:lnTo>
                  <a:lnTo>
                    <a:pt x="12212" y="1498"/>
                  </a:lnTo>
                  <a:lnTo>
                    <a:pt x="12428" y="1610"/>
                  </a:lnTo>
                  <a:lnTo>
                    <a:pt x="12639" y="1730"/>
                  </a:lnTo>
                  <a:lnTo>
                    <a:pt x="12841" y="1861"/>
                  </a:lnTo>
                  <a:lnTo>
                    <a:pt x="13038" y="2000"/>
                  </a:lnTo>
                  <a:lnTo>
                    <a:pt x="13228" y="2150"/>
                  </a:lnTo>
                  <a:lnTo>
                    <a:pt x="13410" y="2307"/>
                  </a:lnTo>
                  <a:lnTo>
                    <a:pt x="13584" y="2474"/>
                  </a:lnTo>
                  <a:lnTo>
                    <a:pt x="13751" y="2648"/>
                  </a:lnTo>
                  <a:lnTo>
                    <a:pt x="13908" y="2830"/>
                  </a:lnTo>
                  <a:lnTo>
                    <a:pt x="14058" y="3020"/>
                  </a:lnTo>
                  <a:lnTo>
                    <a:pt x="14197" y="3217"/>
                  </a:lnTo>
                  <a:lnTo>
                    <a:pt x="14328" y="3420"/>
                  </a:lnTo>
                  <a:lnTo>
                    <a:pt x="14448" y="3630"/>
                  </a:lnTo>
                  <a:lnTo>
                    <a:pt x="14560" y="3846"/>
                  </a:lnTo>
                  <a:lnTo>
                    <a:pt x="14660" y="4069"/>
                  </a:lnTo>
                  <a:lnTo>
                    <a:pt x="14750" y="4297"/>
                  </a:lnTo>
                  <a:lnTo>
                    <a:pt x="14829" y="4529"/>
                  </a:lnTo>
                  <a:lnTo>
                    <a:pt x="14897" y="4768"/>
                  </a:lnTo>
                  <a:lnTo>
                    <a:pt x="14952" y="5011"/>
                  </a:lnTo>
                  <a:lnTo>
                    <a:pt x="14996" y="5258"/>
                  </a:lnTo>
                  <a:lnTo>
                    <a:pt x="15028" y="5509"/>
                  </a:lnTo>
                  <a:lnTo>
                    <a:pt x="15048" y="5764"/>
                  </a:lnTo>
                  <a:lnTo>
                    <a:pt x="15054" y="6022"/>
                  </a:lnTo>
                  <a:lnTo>
                    <a:pt x="15048" y="6280"/>
                  </a:lnTo>
                  <a:lnTo>
                    <a:pt x="15028" y="6535"/>
                  </a:lnTo>
                  <a:lnTo>
                    <a:pt x="14996" y="6786"/>
                  </a:lnTo>
                  <a:lnTo>
                    <a:pt x="14952" y="7033"/>
                  </a:lnTo>
                  <a:lnTo>
                    <a:pt x="14897" y="7275"/>
                  </a:lnTo>
                  <a:lnTo>
                    <a:pt x="14829" y="7514"/>
                  </a:lnTo>
                  <a:lnTo>
                    <a:pt x="14750" y="7747"/>
                  </a:lnTo>
                  <a:lnTo>
                    <a:pt x="14660" y="7975"/>
                  </a:lnTo>
                  <a:lnTo>
                    <a:pt x="14560" y="8198"/>
                  </a:lnTo>
                  <a:lnTo>
                    <a:pt x="14448" y="8413"/>
                  </a:lnTo>
                  <a:lnTo>
                    <a:pt x="14328" y="8624"/>
                  </a:lnTo>
                  <a:lnTo>
                    <a:pt x="14197" y="8827"/>
                  </a:lnTo>
                  <a:lnTo>
                    <a:pt x="14058" y="9024"/>
                  </a:lnTo>
                  <a:lnTo>
                    <a:pt x="13908" y="9213"/>
                  </a:lnTo>
                  <a:lnTo>
                    <a:pt x="13751" y="9396"/>
                  </a:lnTo>
                  <a:lnTo>
                    <a:pt x="13584" y="9570"/>
                  </a:lnTo>
                  <a:lnTo>
                    <a:pt x="13410" y="9736"/>
                  </a:lnTo>
                  <a:lnTo>
                    <a:pt x="13228" y="9894"/>
                  </a:lnTo>
                  <a:lnTo>
                    <a:pt x="13038" y="10043"/>
                  </a:lnTo>
                  <a:lnTo>
                    <a:pt x="12841" y="10183"/>
                  </a:lnTo>
                  <a:lnTo>
                    <a:pt x="12639" y="10313"/>
                  </a:lnTo>
                  <a:lnTo>
                    <a:pt x="12428" y="10434"/>
                  </a:lnTo>
                  <a:lnTo>
                    <a:pt x="12212" y="10545"/>
                  </a:lnTo>
                  <a:lnTo>
                    <a:pt x="11989" y="10645"/>
                  </a:lnTo>
                  <a:lnTo>
                    <a:pt x="11761" y="10736"/>
                  </a:lnTo>
                  <a:lnTo>
                    <a:pt x="11529" y="10814"/>
                  </a:lnTo>
                  <a:lnTo>
                    <a:pt x="11291" y="10882"/>
                  </a:lnTo>
                  <a:lnTo>
                    <a:pt x="11048" y="10938"/>
                  </a:lnTo>
                  <a:lnTo>
                    <a:pt x="10800" y="10982"/>
                  </a:lnTo>
                  <a:lnTo>
                    <a:pt x="10549" y="11014"/>
                  </a:lnTo>
                  <a:lnTo>
                    <a:pt x="10294" y="11034"/>
                  </a:lnTo>
                  <a:lnTo>
                    <a:pt x="10036" y="11040"/>
                  </a:lnTo>
                  <a:close/>
                  <a:moveTo>
                    <a:pt x="2407" y="14900"/>
                  </a:moveTo>
                  <a:lnTo>
                    <a:pt x="2391" y="14915"/>
                  </a:lnTo>
                  <a:lnTo>
                    <a:pt x="2376" y="14930"/>
                  </a:lnTo>
                  <a:lnTo>
                    <a:pt x="2360" y="14945"/>
                  </a:lnTo>
                  <a:lnTo>
                    <a:pt x="2342" y="14959"/>
                  </a:lnTo>
                  <a:lnTo>
                    <a:pt x="2326" y="14973"/>
                  </a:lnTo>
                  <a:lnTo>
                    <a:pt x="2309" y="14987"/>
                  </a:lnTo>
                  <a:lnTo>
                    <a:pt x="2291" y="15000"/>
                  </a:lnTo>
                  <a:lnTo>
                    <a:pt x="2274" y="15013"/>
                  </a:lnTo>
                  <a:lnTo>
                    <a:pt x="2256" y="15025"/>
                  </a:lnTo>
                  <a:lnTo>
                    <a:pt x="2238" y="15037"/>
                  </a:lnTo>
                  <a:lnTo>
                    <a:pt x="2219" y="15048"/>
                  </a:lnTo>
                  <a:lnTo>
                    <a:pt x="2200" y="15059"/>
                  </a:lnTo>
                  <a:lnTo>
                    <a:pt x="2181" y="15069"/>
                  </a:lnTo>
                  <a:lnTo>
                    <a:pt x="2162" y="15080"/>
                  </a:lnTo>
                  <a:lnTo>
                    <a:pt x="2142" y="15090"/>
                  </a:lnTo>
                  <a:lnTo>
                    <a:pt x="2122" y="15099"/>
                  </a:lnTo>
                  <a:lnTo>
                    <a:pt x="2102" y="15108"/>
                  </a:lnTo>
                  <a:lnTo>
                    <a:pt x="2081" y="15116"/>
                  </a:lnTo>
                  <a:lnTo>
                    <a:pt x="2060" y="15123"/>
                  </a:lnTo>
                  <a:lnTo>
                    <a:pt x="2039" y="15130"/>
                  </a:lnTo>
                  <a:lnTo>
                    <a:pt x="2018" y="15137"/>
                  </a:lnTo>
                  <a:lnTo>
                    <a:pt x="1996" y="15143"/>
                  </a:lnTo>
                  <a:lnTo>
                    <a:pt x="1975" y="15148"/>
                  </a:lnTo>
                  <a:lnTo>
                    <a:pt x="1953" y="15153"/>
                  </a:lnTo>
                  <a:lnTo>
                    <a:pt x="1931" y="15158"/>
                  </a:lnTo>
                  <a:lnTo>
                    <a:pt x="1909" y="15162"/>
                  </a:lnTo>
                  <a:lnTo>
                    <a:pt x="1886" y="15165"/>
                  </a:lnTo>
                  <a:lnTo>
                    <a:pt x="1864" y="15168"/>
                  </a:lnTo>
                  <a:lnTo>
                    <a:pt x="1841" y="15170"/>
                  </a:lnTo>
                  <a:lnTo>
                    <a:pt x="1818" y="15171"/>
                  </a:lnTo>
                  <a:lnTo>
                    <a:pt x="1794" y="15172"/>
                  </a:lnTo>
                  <a:lnTo>
                    <a:pt x="1771" y="15172"/>
                  </a:lnTo>
                  <a:lnTo>
                    <a:pt x="1725" y="15171"/>
                  </a:lnTo>
                  <a:lnTo>
                    <a:pt x="1680" y="15168"/>
                  </a:lnTo>
                  <a:lnTo>
                    <a:pt x="1636" y="15162"/>
                  </a:lnTo>
                  <a:lnTo>
                    <a:pt x="1593" y="15154"/>
                  </a:lnTo>
                  <a:lnTo>
                    <a:pt x="1550" y="15145"/>
                  </a:lnTo>
                  <a:lnTo>
                    <a:pt x="1507" y="15133"/>
                  </a:lnTo>
                  <a:lnTo>
                    <a:pt x="1466" y="15119"/>
                  </a:lnTo>
                  <a:lnTo>
                    <a:pt x="1426" y="15103"/>
                  </a:lnTo>
                  <a:lnTo>
                    <a:pt x="1387" y="15084"/>
                  </a:lnTo>
                  <a:lnTo>
                    <a:pt x="1349" y="15065"/>
                  </a:lnTo>
                  <a:lnTo>
                    <a:pt x="1312" y="15044"/>
                  </a:lnTo>
                  <a:lnTo>
                    <a:pt x="1276" y="15021"/>
                  </a:lnTo>
                  <a:lnTo>
                    <a:pt x="1241" y="14996"/>
                  </a:lnTo>
                  <a:lnTo>
                    <a:pt x="1208" y="14970"/>
                  </a:lnTo>
                  <a:lnTo>
                    <a:pt x="1176" y="14942"/>
                  </a:lnTo>
                  <a:lnTo>
                    <a:pt x="1145" y="14913"/>
                  </a:lnTo>
                  <a:lnTo>
                    <a:pt x="1116" y="14882"/>
                  </a:lnTo>
                  <a:lnTo>
                    <a:pt x="1088" y="14850"/>
                  </a:lnTo>
                  <a:lnTo>
                    <a:pt x="1062" y="14817"/>
                  </a:lnTo>
                  <a:lnTo>
                    <a:pt x="1037" y="14782"/>
                  </a:lnTo>
                  <a:lnTo>
                    <a:pt x="1014" y="14746"/>
                  </a:lnTo>
                  <a:lnTo>
                    <a:pt x="993" y="14709"/>
                  </a:lnTo>
                  <a:lnTo>
                    <a:pt x="974" y="14671"/>
                  </a:lnTo>
                  <a:lnTo>
                    <a:pt x="955" y="14632"/>
                  </a:lnTo>
                  <a:lnTo>
                    <a:pt x="939" y="14592"/>
                  </a:lnTo>
                  <a:lnTo>
                    <a:pt x="925" y="14551"/>
                  </a:lnTo>
                  <a:lnTo>
                    <a:pt x="913" y="14508"/>
                  </a:lnTo>
                  <a:lnTo>
                    <a:pt x="903" y="14465"/>
                  </a:lnTo>
                  <a:lnTo>
                    <a:pt x="896" y="14422"/>
                  </a:lnTo>
                  <a:lnTo>
                    <a:pt x="890" y="14378"/>
                  </a:lnTo>
                  <a:lnTo>
                    <a:pt x="887" y="14333"/>
                  </a:lnTo>
                  <a:lnTo>
                    <a:pt x="886" y="14287"/>
                  </a:lnTo>
                  <a:lnTo>
                    <a:pt x="886" y="14264"/>
                  </a:lnTo>
                  <a:lnTo>
                    <a:pt x="887" y="14240"/>
                  </a:lnTo>
                  <a:lnTo>
                    <a:pt x="888" y="14217"/>
                  </a:lnTo>
                  <a:lnTo>
                    <a:pt x="890" y="14194"/>
                  </a:lnTo>
                  <a:lnTo>
                    <a:pt x="893" y="14172"/>
                  </a:lnTo>
                  <a:lnTo>
                    <a:pt x="896" y="14149"/>
                  </a:lnTo>
                  <a:lnTo>
                    <a:pt x="900" y="14127"/>
                  </a:lnTo>
                  <a:lnTo>
                    <a:pt x="905" y="14105"/>
                  </a:lnTo>
                  <a:lnTo>
                    <a:pt x="910" y="14083"/>
                  </a:lnTo>
                  <a:lnTo>
                    <a:pt x="915" y="14062"/>
                  </a:lnTo>
                  <a:lnTo>
                    <a:pt x="921" y="14040"/>
                  </a:lnTo>
                  <a:lnTo>
                    <a:pt x="928" y="14019"/>
                  </a:lnTo>
                  <a:lnTo>
                    <a:pt x="935" y="13998"/>
                  </a:lnTo>
                  <a:lnTo>
                    <a:pt x="942" y="13977"/>
                  </a:lnTo>
                  <a:lnTo>
                    <a:pt x="950" y="13956"/>
                  </a:lnTo>
                  <a:lnTo>
                    <a:pt x="959" y="13936"/>
                  </a:lnTo>
                  <a:lnTo>
                    <a:pt x="968" y="13916"/>
                  </a:lnTo>
                  <a:lnTo>
                    <a:pt x="978" y="13896"/>
                  </a:lnTo>
                  <a:lnTo>
                    <a:pt x="988" y="13877"/>
                  </a:lnTo>
                  <a:lnTo>
                    <a:pt x="999" y="13858"/>
                  </a:lnTo>
                  <a:lnTo>
                    <a:pt x="1010" y="13839"/>
                  </a:lnTo>
                  <a:lnTo>
                    <a:pt x="1021" y="13820"/>
                  </a:lnTo>
                  <a:lnTo>
                    <a:pt x="1033" y="13802"/>
                  </a:lnTo>
                  <a:lnTo>
                    <a:pt x="1045" y="13784"/>
                  </a:lnTo>
                  <a:lnTo>
                    <a:pt x="1058" y="13767"/>
                  </a:lnTo>
                  <a:lnTo>
                    <a:pt x="1071" y="13749"/>
                  </a:lnTo>
                  <a:lnTo>
                    <a:pt x="1085" y="13732"/>
                  </a:lnTo>
                  <a:lnTo>
                    <a:pt x="1099" y="13716"/>
                  </a:lnTo>
                  <a:lnTo>
                    <a:pt x="1113" y="13698"/>
                  </a:lnTo>
                  <a:lnTo>
                    <a:pt x="1127" y="13682"/>
                  </a:lnTo>
                  <a:lnTo>
                    <a:pt x="1142" y="13667"/>
                  </a:lnTo>
                  <a:lnTo>
                    <a:pt x="1158" y="13651"/>
                  </a:lnTo>
                  <a:lnTo>
                    <a:pt x="1154" y="13647"/>
                  </a:lnTo>
                  <a:lnTo>
                    <a:pt x="5202" y="9601"/>
                  </a:lnTo>
                  <a:lnTo>
                    <a:pt x="5235" y="9645"/>
                  </a:lnTo>
                  <a:lnTo>
                    <a:pt x="5268" y="9689"/>
                  </a:lnTo>
                  <a:lnTo>
                    <a:pt x="5302" y="9733"/>
                  </a:lnTo>
                  <a:lnTo>
                    <a:pt x="5337" y="9776"/>
                  </a:lnTo>
                  <a:lnTo>
                    <a:pt x="5372" y="9819"/>
                  </a:lnTo>
                  <a:lnTo>
                    <a:pt x="5408" y="9863"/>
                  </a:lnTo>
                  <a:lnTo>
                    <a:pt x="5443" y="9906"/>
                  </a:lnTo>
                  <a:lnTo>
                    <a:pt x="5479" y="9948"/>
                  </a:lnTo>
                  <a:lnTo>
                    <a:pt x="5516" y="9989"/>
                  </a:lnTo>
                  <a:lnTo>
                    <a:pt x="5552" y="10031"/>
                  </a:lnTo>
                  <a:lnTo>
                    <a:pt x="5589" y="10072"/>
                  </a:lnTo>
                  <a:lnTo>
                    <a:pt x="5627" y="10114"/>
                  </a:lnTo>
                  <a:lnTo>
                    <a:pt x="5665" y="10154"/>
                  </a:lnTo>
                  <a:lnTo>
                    <a:pt x="5704" y="10194"/>
                  </a:lnTo>
                  <a:lnTo>
                    <a:pt x="5742" y="10234"/>
                  </a:lnTo>
                  <a:lnTo>
                    <a:pt x="5781" y="10273"/>
                  </a:lnTo>
                  <a:lnTo>
                    <a:pt x="5820" y="10312"/>
                  </a:lnTo>
                  <a:lnTo>
                    <a:pt x="5860" y="10350"/>
                  </a:lnTo>
                  <a:lnTo>
                    <a:pt x="5900" y="10390"/>
                  </a:lnTo>
                  <a:lnTo>
                    <a:pt x="5940" y="10427"/>
                  </a:lnTo>
                  <a:lnTo>
                    <a:pt x="5982" y="10465"/>
                  </a:lnTo>
                  <a:lnTo>
                    <a:pt x="6023" y="10502"/>
                  </a:lnTo>
                  <a:lnTo>
                    <a:pt x="6064" y="10539"/>
                  </a:lnTo>
                  <a:lnTo>
                    <a:pt x="6106" y="10575"/>
                  </a:lnTo>
                  <a:lnTo>
                    <a:pt x="6148" y="10611"/>
                  </a:lnTo>
                  <a:lnTo>
                    <a:pt x="6190" y="10647"/>
                  </a:lnTo>
                  <a:lnTo>
                    <a:pt x="6234" y="10683"/>
                  </a:lnTo>
                  <a:lnTo>
                    <a:pt x="6277" y="10718"/>
                  </a:lnTo>
                  <a:lnTo>
                    <a:pt x="6320" y="10752"/>
                  </a:lnTo>
                  <a:lnTo>
                    <a:pt x="6364" y="10786"/>
                  </a:lnTo>
                  <a:lnTo>
                    <a:pt x="6408" y="10820"/>
                  </a:lnTo>
                  <a:lnTo>
                    <a:pt x="6453" y="10854"/>
                  </a:lnTo>
                  <a:lnTo>
                    <a:pt x="2407" y="14900"/>
                  </a:lnTo>
                  <a:close/>
                  <a:moveTo>
                    <a:pt x="10036" y="0"/>
                  </a:moveTo>
                  <a:lnTo>
                    <a:pt x="9726" y="8"/>
                  </a:lnTo>
                  <a:lnTo>
                    <a:pt x="9421" y="31"/>
                  </a:lnTo>
                  <a:lnTo>
                    <a:pt x="9119" y="69"/>
                  </a:lnTo>
                  <a:lnTo>
                    <a:pt x="8823" y="122"/>
                  </a:lnTo>
                  <a:lnTo>
                    <a:pt x="8532" y="190"/>
                  </a:lnTo>
                  <a:lnTo>
                    <a:pt x="8246" y="271"/>
                  </a:lnTo>
                  <a:lnTo>
                    <a:pt x="7966" y="365"/>
                  </a:lnTo>
                  <a:lnTo>
                    <a:pt x="7693" y="474"/>
                  </a:lnTo>
                  <a:lnTo>
                    <a:pt x="7426" y="594"/>
                  </a:lnTo>
                  <a:lnTo>
                    <a:pt x="7166" y="727"/>
                  </a:lnTo>
                  <a:lnTo>
                    <a:pt x="6914" y="872"/>
                  </a:lnTo>
                  <a:lnTo>
                    <a:pt x="6669" y="1029"/>
                  </a:lnTo>
                  <a:lnTo>
                    <a:pt x="6433" y="1196"/>
                  </a:lnTo>
                  <a:lnTo>
                    <a:pt x="6206" y="1375"/>
                  </a:lnTo>
                  <a:lnTo>
                    <a:pt x="5988" y="1565"/>
                  </a:lnTo>
                  <a:lnTo>
                    <a:pt x="5778" y="1763"/>
                  </a:lnTo>
                  <a:lnTo>
                    <a:pt x="5579" y="1973"/>
                  </a:lnTo>
                  <a:lnTo>
                    <a:pt x="5389" y="2191"/>
                  </a:lnTo>
                  <a:lnTo>
                    <a:pt x="5211" y="2419"/>
                  </a:lnTo>
                  <a:lnTo>
                    <a:pt x="5043" y="2655"/>
                  </a:lnTo>
                  <a:lnTo>
                    <a:pt x="4887" y="2899"/>
                  </a:lnTo>
                  <a:lnTo>
                    <a:pt x="4741" y="3151"/>
                  </a:lnTo>
                  <a:lnTo>
                    <a:pt x="4609" y="3411"/>
                  </a:lnTo>
                  <a:lnTo>
                    <a:pt x="4488" y="3678"/>
                  </a:lnTo>
                  <a:lnTo>
                    <a:pt x="4380" y="3951"/>
                  </a:lnTo>
                  <a:lnTo>
                    <a:pt x="4285" y="4231"/>
                  </a:lnTo>
                  <a:lnTo>
                    <a:pt x="4204" y="4517"/>
                  </a:lnTo>
                  <a:lnTo>
                    <a:pt x="4137" y="4808"/>
                  </a:lnTo>
                  <a:lnTo>
                    <a:pt x="4084" y="5104"/>
                  </a:lnTo>
                  <a:lnTo>
                    <a:pt x="4046" y="5407"/>
                  </a:lnTo>
                  <a:lnTo>
                    <a:pt x="4023" y="5712"/>
                  </a:lnTo>
                  <a:lnTo>
                    <a:pt x="4015" y="6022"/>
                  </a:lnTo>
                  <a:lnTo>
                    <a:pt x="4016" y="6117"/>
                  </a:lnTo>
                  <a:lnTo>
                    <a:pt x="4018" y="6211"/>
                  </a:lnTo>
                  <a:lnTo>
                    <a:pt x="4022" y="6306"/>
                  </a:lnTo>
                  <a:lnTo>
                    <a:pt x="4027" y="6400"/>
                  </a:lnTo>
                  <a:lnTo>
                    <a:pt x="4033" y="6493"/>
                  </a:lnTo>
                  <a:lnTo>
                    <a:pt x="4041" y="6587"/>
                  </a:lnTo>
                  <a:lnTo>
                    <a:pt x="4051" y="6680"/>
                  </a:lnTo>
                  <a:lnTo>
                    <a:pt x="4062" y="6772"/>
                  </a:lnTo>
                  <a:lnTo>
                    <a:pt x="4074" y="6864"/>
                  </a:lnTo>
                  <a:lnTo>
                    <a:pt x="4087" y="6956"/>
                  </a:lnTo>
                  <a:lnTo>
                    <a:pt x="4102" y="7046"/>
                  </a:lnTo>
                  <a:lnTo>
                    <a:pt x="4119" y="7138"/>
                  </a:lnTo>
                  <a:lnTo>
                    <a:pt x="4136" y="7227"/>
                  </a:lnTo>
                  <a:lnTo>
                    <a:pt x="4155" y="7317"/>
                  </a:lnTo>
                  <a:lnTo>
                    <a:pt x="4176" y="7406"/>
                  </a:lnTo>
                  <a:lnTo>
                    <a:pt x="4197" y="7495"/>
                  </a:lnTo>
                  <a:lnTo>
                    <a:pt x="4220" y="7583"/>
                  </a:lnTo>
                  <a:lnTo>
                    <a:pt x="4244" y="7671"/>
                  </a:lnTo>
                  <a:lnTo>
                    <a:pt x="4270" y="7758"/>
                  </a:lnTo>
                  <a:lnTo>
                    <a:pt x="4298" y="7844"/>
                  </a:lnTo>
                  <a:lnTo>
                    <a:pt x="4326" y="7930"/>
                  </a:lnTo>
                  <a:lnTo>
                    <a:pt x="4355" y="8015"/>
                  </a:lnTo>
                  <a:lnTo>
                    <a:pt x="4386" y="8100"/>
                  </a:lnTo>
                  <a:lnTo>
                    <a:pt x="4417" y="8185"/>
                  </a:lnTo>
                  <a:lnTo>
                    <a:pt x="4450" y="8268"/>
                  </a:lnTo>
                  <a:lnTo>
                    <a:pt x="4484" y="8351"/>
                  </a:lnTo>
                  <a:lnTo>
                    <a:pt x="4520" y="8433"/>
                  </a:lnTo>
                  <a:lnTo>
                    <a:pt x="4556" y="8515"/>
                  </a:lnTo>
                  <a:lnTo>
                    <a:pt x="4595" y="8596"/>
                  </a:lnTo>
                  <a:lnTo>
                    <a:pt x="4634" y="8676"/>
                  </a:lnTo>
                  <a:lnTo>
                    <a:pt x="4673" y="8757"/>
                  </a:lnTo>
                  <a:lnTo>
                    <a:pt x="4715" y="8835"/>
                  </a:lnTo>
                  <a:lnTo>
                    <a:pt x="528" y="13021"/>
                  </a:lnTo>
                  <a:lnTo>
                    <a:pt x="531" y="13025"/>
                  </a:lnTo>
                  <a:lnTo>
                    <a:pt x="501" y="13055"/>
                  </a:lnTo>
                  <a:lnTo>
                    <a:pt x="471" y="13086"/>
                  </a:lnTo>
                  <a:lnTo>
                    <a:pt x="443" y="13118"/>
                  </a:lnTo>
                  <a:lnTo>
                    <a:pt x="414" y="13152"/>
                  </a:lnTo>
                  <a:lnTo>
                    <a:pt x="386" y="13185"/>
                  </a:lnTo>
                  <a:lnTo>
                    <a:pt x="360" y="13219"/>
                  </a:lnTo>
                  <a:lnTo>
                    <a:pt x="335" y="13253"/>
                  </a:lnTo>
                  <a:lnTo>
                    <a:pt x="310" y="13288"/>
                  </a:lnTo>
                  <a:lnTo>
                    <a:pt x="286" y="13324"/>
                  </a:lnTo>
                  <a:lnTo>
                    <a:pt x="263" y="13360"/>
                  </a:lnTo>
                  <a:lnTo>
                    <a:pt x="241" y="13397"/>
                  </a:lnTo>
                  <a:lnTo>
                    <a:pt x="219" y="13436"/>
                  </a:lnTo>
                  <a:lnTo>
                    <a:pt x="199" y="13474"/>
                  </a:lnTo>
                  <a:lnTo>
                    <a:pt x="179" y="13512"/>
                  </a:lnTo>
                  <a:lnTo>
                    <a:pt x="161" y="13551"/>
                  </a:lnTo>
                  <a:lnTo>
                    <a:pt x="143" y="13591"/>
                  </a:lnTo>
                  <a:lnTo>
                    <a:pt x="126" y="13631"/>
                  </a:lnTo>
                  <a:lnTo>
                    <a:pt x="110" y="13672"/>
                  </a:lnTo>
                  <a:lnTo>
                    <a:pt x="95" y="13714"/>
                  </a:lnTo>
                  <a:lnTo>
                    <a:pt x="81" y="13755"/>
                  </a:lnTo>
                  <a:lnTo>
                    <a:pt x="69" y="13797"/>
                  </a:lnTo>
                  <a:lnTo>
                    <a:pt x="57" y="13840"/>
                  </a:lnTo>
                  <a:lnTo>
                    <a:pt x="46" y="13883"/>
                  </a:lnTo>
                  <a:lnTo>
                    <a:pt x="37" y="13926"/>
                  </a:lnTo>
                  <a:lnTo>
                    <a:pt x="28" y="13970"/>
                  </a:lnTo>
                  <a:lnTo>
                    <a:pt x="21" y="14015"/>
                  </a:lnTo>
                  <a:lnTo>
                    <a:pt x="15" y="14059"/>
                  </a:lnTo>
                  <a:lnTo>
                    <a:pt x="9" y="14104"/>
                  </a:lnTo>
                  <a:lnTo>
                    <a:pt x="5" y="14149"/>
                  </a:lnTo>
                  <a:lnTo>
                    <a:pt x="2" y="14195"/>
                  </a:lnTo>
                  <a:lnTo>
                    <a:pt x="1" y="14240"/>
                  </a:lnTo>
                  <a:lnTo>
                    <a:pt x="0" y="14287"/>
                  </a:lnTo>
                  <a:lnTo>
                    <a:pt x="2" y="14378"/>
                  </a:lnTo>
                  <a:lnTo>
                    <a:pt x="9" y="14468"/>
                  </a:lnTo>
                  <a:lnTo>
                    <a:pt x="20" y="14557"/>
                  </a:lnTo>
                  <a:lnTo>
                    <a:pt x="36" y="14644"/>
                  </a:lnTo>
                  <a:lnTo>
                    <a:pt x="56" y="14729"/>
                  </a:lnTo>
                  <a:lnTo>
                    <a:pt x="79" y="14814"/>
                  </a:lnTo>
                  <a:lnTo>
                    <a:pt x="107" y="14896"/>
                  </a:lnTo>
                  <a:lnTo>
                    <a:pt x="140" y="14976"/>
                  </a:lnTo>
                  <a:lnTo>
                    <a:pt x="175" y="15054"/>
                  </a:lnTo>
                  <a:lnTo>
                    <a:pt x="214" y="15132"/>
                  </a:lnTo>
                  <a:lnTo>
                    <a:pt x="256" y="15205"/>
                  </a:lnTo>
                  <a:lnTo>
                    <a:pt x="302" y="15277"/>
                  </a:lnTo>
                  <a:lnTo>
                    <a:pt x="352" y="15346"/>
                  </a:lnTo>
                  <a:lnTo>
                    <a:pt x="404" y="15414"/>
                  </a:lnTo>
                  <a:lnTo>
                    <a:pt x="460" y="15478"/>
                  </a:lnTo>
                  <a:lnTo>
                    <a:pt x="519" y="15539"/>
                  </a:lnTo>
                  <a:lnTo>
                    <a:pt x="580" y="15598"/>
                  </a:lnTo>
                  <a:lnTo>
                    <a:pt x="644" y="15654"/>
                  </a:lnTo>
                  <a:lnTo>
                    <a:pt x="712" y="15706"/>
                  </a:lnTo>
                  <a:lnTo>
                    <a:pt x="781" y="15756"/>
                  </a:lnTo>
                  <a:lnTo>
                    <a:pt x="853" y="15801"/>
                  </a:lnTo>
                  <a:lnTo>
                    <a:pt x="926" y="15844"/>
                  </a:lnTo>
                  <a:lnTo>
                    <a:pt x="1004" y="15883"/>
                  </a:lnTo>
                  <a:lnTo>
                    <a:pt x="1082" y="15918"/>
                  </a:lnTo>
                  <a:lnTo>
                    <a:pt x="1162" y="15951"/>
                  </a:lnTo>
                  <a:lnTo>
                    <a:pt x="1244" y="15979"/>
                  </a:lnTo>
                  <a:lnTo>
                    <a:pt x="1329" y="16002"/>
                  </a:lnTo>
                  <a:lnTo>
                    <a:pt x="1414" y="16022"/>
                  </a:lnTo>
                  <a:lnTo>
                    <a:pt x="1501" y="16038"/>
                  </a:lnTo>
                  <a:lnTo>
                    <a:pt x="1590" y="16049"/>
                  </a:lnTo>
                  <a:lnTo>
                    <a:pt x="1680" y="16056"/>
                  </a:lnTo>
                  <a:lnTo>
                    <a:pt x="1771" y="16058"/>
                  </a:lnTo>
                  <a:lnTo>
                    <a:pt x="1818" y="16057"/>
                  </a:lnTo>
                  <a:lnTo>
                    <a:pt x="1863" y="16056"/>
                  </a:lnTo>
                  <a:lnTo>
                    <a:pt x="1909" y="16053"/>
                  </a:lnTo>
                  <a:lnTo>
                    <a:pt x="1954" y="16049"/>
                  </a:lnTo>
                  <a:lnTo>
                    <a:pt x="1999" y="16043"/>
                  </a:lnTo>
                  <a:lnTo>
                    <a:pt x="2043" y="16037"/>
                  </a:lnTo>
                  <a:lnTo>
                    <a:pt x="2088" y="16030"/>
                  </a:lnTo>
                  <a:lnTo>
                    <a:pt x="2132" y="16021"/>
                  </a:lnTo>
                  <a:lnTo>
                    <a:pt x="2175" y="16012"/>
                  </a:lnTo>
                  <a:lnTo>
                    <a:pt x="2218" y="16001"/>
                  </a:lnTo>
                  <a:lnTo>
                    <a:pt x="2261" y="15989"/>
                  </a:lnTo>
                  <a:lnTo>
                    <a:pt x="2302" y="15977"/>
                  </a:lnTo>
                  <a:lnTo>
                    <a:pt x="2344" y="15963"/>
                  </a:lnTo>
                  <a:lnTo>
                    <a:pt x="2386" y="15948"/>
                  </a:lnTo>
                  <a:lnTo>
                    <a:pt x="2427" y="15932"/>
                  </a:lnTo>
                  <a:lnTo>
                    <a:pt x="2467" y="15915"/>
                  </a:lnTo>
                  <a:lnTo>
                    <a:pt x="2507" y="15897"/>
                  </a:lnTo>
                  <a:lnTo>
                    <a:pt x="2546" y="15878"/>
                  </a:lnTo>
                  <a:lnTo>
                    <a:pt x="2584" y="15859"/>
                  </a:lnTo>
                  <a:lnTo>
                    <a:pt x="2622" y="15839"/>
                  </a:lnTo>
                  <a:lnTo>
                    <a:pt x="2661" y="15817"/>
                  </a:lnTo>
                  <a:lnTo>
                    <a:pt x="2698" y="15795"/>
                  </a:lnTo>
                  <a:lnTo>
                    <a:pt x="2734" y="15772"/>
                  </a:lnTo>
                  <a:lnTo>
                    <a:pt x="2770" y="15748"/>
                  </a:lnTo>
                  <a:lnTo>
                    <a:pt x="2805" y="15723"/>
                  </a:lnTo>
                  <a:lnTo>
                    <a:pt x="2839" y="15698"/>
                  </a:lnTo>
                  <a:lnTo>
                    <a:pt x="2873" y="15671"/>
                  </a:lnTo>
                  <a:lnTo>
                    <a:pt x="2906" y="15644"/>
                  </a:lnTo>
                  <a:lnTo>
                    <a:pt x="2940" y="15615"/>
                  </a:lnTo>
                  <a:lnTo>
                    <a:pt x="2971" y="15587"/>
                  </a:lnTo>
                  <a:lnTo>
                    <a:pt x="3003" y="15557"/>
                  </a:lnTo>
                  <a:lnTo>
                    <a:pt x="3033" y="15527"/>
                  </a:lnTo>
                  <a:lnTo>
                    <a:pt x="3032" y="15526"/>
                  </a:lnTo>
                  <a:lnTo>
                    <a:pt x="7217" y="11342"/>
                  </a:lnTo>
                  <a:lnTo>
                    <a:pt x="7296" y="11383"/>
                  </a:lnTo>
                  <a:lnTo>
                    <a:pt x="7377" y="11423"/>
                  </a:lnTo>
                  <a:lnTo>
                    <a:pt x="7457" y="11462"/>
                  </a:lnTo>
                  <a:lnTo>
                    <a:pt x="7538" y="11500"/>
                  </a:lnTo>
                  <a:lnTo>
                    <a:pt x="7621" y="11537"/>
                  </a:lnTo>
                  <a:lnTo>
                    <a:pt x="7703" y="11572"/>
                  </a:lnTo>
                  <a:lnTo>
                    <a:pt x="7786" y="11606"/>
                  </a:lnTo>
                  <a:lnTo>
                    <a:pt x="7869" y="11640"/>
                  </a:lnTo>
                  <a:lnTo>
                    <a:pt x="7954" y="11671"/>
                  </a:lnTo>
                  <a:lnTo>
                    <a:pt x="8039" y="11702"/>
                  </a:lnTo>
                  <a:lnTo>
                    <a:pt x="8124" y="11731"/>
                  </a:lnTo>
                  <a:lnTo>
                    <a:pt x="8211" y="11759"/>
                  </a:lnTo>
                  <a:lnTo>
                    <a:pt x="8297" y="11787"/>
                  </a:lnTo>
                  <a:lnTo>
                    <a:pt x="8384" y="11813"/>
                  </a:lnTo>
                  <a:lnTo>
                    <a:pt x="8472" y="11837"/>
                  </a:lnTo>
                  <a:lnTo>
                    <a:pt x="8560" y="11860"/>
                  </a:lnTo>
                  <a:lnTo>
                    <a:pt x="8649" y="11882"/>
                  </a:lnTo>
                  <a:lnTo>
                    <a:pt x="8739" y="11902"/>
                  </a:lnTo>
                  <a:lnTo>
                    <a:pt x="8828" y="11921"/>
                  </a:lnTo>
                  <a:lnTo>
                    <a:pt x="8918" y="11939"/>
                  </a:lnTo>
                  <a:lnTo>
                    <a:pt x="9010" y="11955"/>
                  </a:lnTo>
                  <a:lnTo>
                    <a:pt x="9100" y="11970"/>
                  </a:lnTo>
                  <a:lnTo>
                    <a:pt x="9192" y="11984"/>
                  </a:lnTo>
                  <a:lnTo>
                    <a:pt x="9285" y="11996"/>
                  </a:lnTo>
                  <a:lnTo>
                    <a:pt x="9377" y="12007"/>
                  </a:lnTo>
                  <a:lnTo>
                    <a:pt x="9470" y="12016"/>
                  </a:lnTo>
                  <a:lnTo>
                    <a:pt x="9564" y="12024"/>
                  </a:lnTo>
                  <a:lnTo>
                    <a:pt x="9657" y="12031"/>
                  </a:lnTo>
                  <a:lnTo>
                    <a:pt x="9751" y="12036"/>
                  </a:lnTo>
                  <a:lnTo>
                    <a:pt x="9846" y="12040"/>
                  </a:lnTo>
                  <a:lnTo>
                    <a:pt x="9941" y="12042"/>
                  </a:lnTo>
                  <a:lnTo>
                    <a:pt x="10036" y="12044"/>
                  </a:lnTo>
                  <a:lnTo>
                    <a:pt x="10346" y="12035"/>
                  </a:lnTo>
                  <a:lnTo>
                    <a:pt x="10651" y="12012"/>
                  </a:lnTo>
                  <a:lnTo>
                    <a:pt x="10954" y="11974"/>
                  </a:lnTo>
                  <a:lnTo>
                    <a:pt x="11250" y="11921"/>
                  </a:lnTo>
                  <a:lnTo>
                    <a:pt x="11541" y="11854"/>
                  </a:lnTo>
                  <a:lnTo>
                    <a:pt x="11827" y="11773"/>
                  </a:lnTo>
                  <a:lnTo>
                    <a:pt x="12107" y="11678"/>
                  </a:lnTo>
                  <a:lnTo>
                    <a:pt x="12380" y="11570"/>
                  </a:lnTo>
                  <a:lnTo>
                    <a:pt x="12647" y="11449"/>
                  </a:lnTo>
                  <a:lnTo>
                    <a:pt x="12907" y="11317"/>
                  </a:lnTo>
                  <a:lnTo>
                    <a:pt x="13159" y="11171"/>
                  </a:lnTo>
                  <a:lnTo>
                    <a:pt x="13403" y="11015"/>
                  </a:lnTo>
                  <a:lnTo>
                    <a:pt x="13639" y="10847"/>
                  </a:lnTo>
                  <a:lnTo>
                    <a:pt x="13866" y="10669"/>
                  </a:lnTo>
                  <a:lnTo>
                    <a:pt x="14085" y="10479"/>
                  </a:lnTo>
                  <a:lnTo>
                    <a:pt x="14295" y="10280"/>
                  </a:lnTo>
                  <a:lnTo>
                    <a:pt x="14493" y="10070"/>
                  </a:lnTo>
                  <a:lnTo>
                    <a:pt x="14683" y="9852"/>
                  </a:lnTo>
                  <a:lnTo>
                    <a:pt x="14862" y="9625"/>
                  </a:lnTo>
                  <a:lnTo>
                    <a:pt x="15029" y="9389"/>
                  </a:lnTo>
                  <a:lnTo>
                    <a:pt x="15186" y="9144"/>
                  </a:lnTo>
                  <a:lnTo>
                    <a:pt x="15331" y="8892"/>
                  </a:lnTo>
                  <a:lnTo>
                    <a:pt x="15464" y="8632"/>
                  </a:lnTo>
                  <a:lnTo>
                    <a:pt x="15584" y="8365"/>
                  </a:lnTo>
                  <a:lnTo>
                    <a:pt x="15693" y="8092"/>
                  </a:lnTo>
                  <a:lnTo>
                    <a:pt x="15787" y="7812"/>
                  </a:lnTo>
                  <a:lnTo>
                    <a:pt x="15868" y="7526"/>
                  </a:lnTo>
                  <a:lnTo>
                    <a:pt x="15936" y="7235"/>
                  </a:lnTo>
                  <a:lnTo>
                    <a:pt x="15989" y="6939"/>
                  </a:lnTo>
                  <a:lnTo>
                    <a:pt x="16027" y="6638"/>
                  </a:lnTo>
                  <a:lnTo>
                    <a:pt x="16050" y="6332"/>
                  </a:lnTo>
                  <a:lnTo>
                    <a:pt x="16058" y="6022"/>
                  </a:lnTo>
                  <a:lnTo>
                    <a:pt x="16050" y="5712"/>
                  </a:lnTo>
                  <a:lnTo>
                    <a:pt x="16027" y="5407"/>
                  </a:lnTo>
                  <a:lnTo>
                    <a:pt x="15989" y="5104"/>
                  </a:lnTo>
                  <a:lnTo>
                    <a:pt x="15936" y="4808"/>
                  </a:lnTo>
                  <a:lnTo>
                    <a:pt x="15868" y="4517"/>
                  </a:lnTo>
                  <a:lnTo>
                    <a:pt x="15787" y="4231"/>
                  </a:lnTo>
                  <a:lnTo>
                    <a:pt x="15693" y="3951"/>
                  </a:lnTo>
                  <a:lnTo>
                    <a:pt x="15584" y="3678"/>
                  </a:lnTo>
                  <a:lnTo>
                    <a:pt x="15464" y="3411"/>
                  </a:lnTo>
                  <a:lnTo>
                    <a:pt x="15331" y="3151"/>
                  </a:lnTo>
                  <a:lnTo>
                    <a:pt x="15186" y="2899"/>
                  </a:lnTo>
                  <a:lnTo>
                    <a:pt x="15029" y="2655"/>
                  </a:lnTo>
                  <a:lnTo>
                    <a:pt x="14862" y="2419"/>
                  </a:lnTo>
                  <a:lnTo>
                    <a:pt x="14683" y="2191"/>
                  </a:lnTo>
                  <a:lnTo>
                    <a:pt x="14493" y="1973"/>
                  </a:lnTo>
                  <a:lnTo>
                    <a:pt x="14295" y="1763"/>
                  </a:lnTo>
                  <a:lnTo>
                    <a:pt x="14085" y="1565"/>
                  </a:lnTo>
                  <a:lnTo>
                    <a:pt x="13866" y="1375"/>
                  </a:lnTo>
                  <a:lnTo>
                    <a:pt x="13639" y="1196"/>
                  </a:lnTo>
                  <a:lnTo>
                    <a:pt x="13403" y="1029"/>
                  </a:lnTo>
                  <a:lnTo>
                    <a:pt x="13159" y="872"/>
                  </a:lnTo>
                  <a:lnTo>
                    <a:pt x="12907" y="727"/>
                  </a:lnTo>
                  <a:lnTo>
                    <a:pt x="12647" y="594"/>
                  </a:lnTo>
                  <a:lnTo>
                    <a:pt x="12380" y="474"/>
                  </a:lnTo>
                  <a:lnTo>
                    <a:pt x="12107" y="365"/>
                  </a:lnTo>
                  <a:lnTo>
                    <a:pt x="11827" y="271"/>
                  </a:lnTo>
                  <a:lnTo>
                    <a:pt x="11541" y="190"/>
                  </a:lnTo>
                  <a:lnTo>
                    <a:pt x="11250" y="122"/>
                  </a:lnTo>
                  <a:lnTo>
                    <a:pt x="10954" y="69"/>
                  </a:lnTo>
                  <a:lnTo>
                    <a:pt x="10651" y="31"/>
                  </a:lnTo>
                  <a:lnTo>
                    <a:pt x="10346" y="8"/>
                  </a:lnTo>
                  <a:lnTo>
                    <a:pt x="1003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3000"/>
            </a:p>
          </p:txBody>
        </p:sp>
        <p:sp>
          <p:nvSpPr>
            <p:cNvPr id="23" name="Freeform 6"/>
            <p:cNvSpPr>
              <a:spLocks/>
            </p:cNvSpPr>
            <p:nvPr/>
          </p:nvSpPr>
          <p:spPr bwMode="auto">
            <a:xfrm>
              <a:off x="2284413" y="1185863"/>
              <a:ext cx="161925" cy="161925"/>
            </a:xfrm>
            <a:custGeom>
              <a:avLst/>
              <a:gdLst>
                <a:gd name="T0" fmla="*/ 2977 w 3763"/>
                <a:gd name="T1" fmla="*/ 40 h 3764"/>
                <a:gd name="T2" fmla="*/ 2305 w 3763"/>
                <a:gd name="T3" fmla="*/ 213 h 3764"/>
                <a:gd name="T4" fmla="*/ 1691 w 3763"/>
                <a:gd name="T5" fmla="*/ 509 h 3764"/>
                <a:gd name="T6" fmla="*/ 1151 w 3763"/>
                <a:gd name="T7" fmla="*/ 912 h 3764"/>
                <a:gd name="T8" fmla="*/ 697 w 3763"/>
                <a:gd name="T9" fmla="*/ 1411 h 3764"/>
                <a:gd name="T10" fmla="*/ 346 w 3763"/>
                <a:gd name="T11" fmla="*/ 1990 h 3764"/>
                <a:gd name="T12" fmla="*/ 110 w 3763"/>
                <a:gd name="T13" fmla="*/ 2635 h 3764"/>
                <a:gd name="T14" fmla="*/ 5 w 3763"/>
                <a:gd name="T15" fmla="*/ 3332 h 3764"/>
                <a:gd name="T16" fmla="*/ 3 w 3763"/>
                <a:gd name="T17" fmla="*/ 3551 h 3764"/>
                <a:gd name="T18" fmla="*/ 15 w 3763"/>
                <a:gd name="T19" fmla="*/ 3599 h 3764"/>
                <a:gd name="T20" fmla="*/ 36 w 3763"/>
                <a:gd name="T21" fmla="*/ 3643 h 3764"/>
                <a:gd name="T22" fmla="*/ 65 w 3763"/>
                <a:gd name="T23" fmla="*/ 3681 h 3764"/>
                <a:gd name="T24" fmla="*/ 100 w 3763"/>
                <a:gd name="T25" fmla="*/ 3713 h 3764"/>
                <a:gd name="T26" fmla="*/ 142 w 3763"/>
                <a:gd name="T27" fmla="*/ 3739 h 3764"/>
                <a:gd name="T28" fmla="*/ 188 w 3763"/>
                <a:gd name="T29" fmla="*/ 3756 h 3764"/>
                <a:gd name="T30" fmla="*/ 237 w 3763"/>
                <a:gd name="T31" fmla="*/ 3764 h 3764"/>
                <a:gd name="T32" fmla="*/ 289 w 3763"/>
                <a:gd name="T33" fmla="*/ 3761 h 3764"/>
                <a:gd name="T34" fmla="*/ 337 w 3763"/>
                <a:gd name="T35" fmla="*/ 3749 h 3764"/>
                <a:gd name="T36" fmla="*/ 381 w 3763"/>
                <a:gd name="T37" fmla="*/ 3728 h 3764"/>
                <a:gd name="T38" fmla="*/ 419 w 3763"/>
                <a:gd name="T39" fmla="*/ 3698 h 3764"/>
                <a:gd name="T40" fmla="*/ 451 w 3763"/>
                <a:gd name="T41" fmla="*/ 3663 h 3764"/>
                <a:gd name="T42" fmla="*/ 476 w 3763"/>
                <a:gd name="T43" fmla="*/ 3621 h 3764"/>
                <a:gd name="T44" fmla="*/ 493 w 3763"/>
                <a:gd name="T45" fmla="*/ 3576 h 3764"/>
                <a:gd name="T46" fmla="*/ 501 w 3763"/>
                <a:gd name="T47" fmla="*/ 3526 h 3764"/>
                <a:gd name="T48" fmla="*/ 537 w 3763"/>
                <a:gd name="T49" fmla="*/ 3054 h 3764"/>
                <a:gd name="T50" fmla="*/ 684 w 3763"/>
                <a:gd name="T51" fmla="*/ 2478 h 3764"/>
                <a:gd name="T52" fmla="*/ 937 w 3763"/>
                <a:gd name="T53" fmla="*/ 1952 h 3764"/>
                <a:gd name="T54" fmla="*/ 1283 w 3763"/>
                <a:gd name="T55" fmla="*/ 1488 h 3764"/>
                <a:gd name="T56" fmla="*/ 1711 w 3763"/>
                <a:gd name="T57" fmla="*/ 1100 h 3764"/>
                <a:gd name="T58" fmla="*/ 2208 w 3763"/>
                <a:gd name="T59" fmla="*/ 799 h 3764"/>
                <a:gd name="T60" fmla="*/ 2760 w 3763"/>
                <a:gd name="T61" fmla="*/ 596 h 3764"/>
                <a:gd name="T62" fmla="*/ 3358 w 3763"/>
                <a:gd name="T63" fmla="*/ 506 h 3764"/>
                <a:gd name="T64" fmla="*/ 3550 w 3763"/>
                <a:gd name="T65" fmla="*/ 499 h 3764"/>
                <a:gd name="T66" fmla="*/ 3599 w 3763"/>
                <a:gd name="T67" fmla="*/ 487 h 3764"/>
                <a:gd name="T68" fmla="*/ 3643 w 3763"/>
                <a:gd name="T69" fmla="*/ 466 h 3764"/>
                <a:gd name="T70" fmla="*/ 3681 w 3763"/>
                <a:gd name="T71" fmla="*/ 437 h 3764"/>
                <a:gd name="T72" fmla="*/ 3713 w 3763"/>
                <a:gd name="T73" fmla="*/ 402 h 3764"/>
                <a:gd name="T74" fmla="*/ 3738 w 3763"/>
                <a:gd name="T75" fmla="*/ 359 h 3764"/>
                <a:gd name="T76" fmla="*/ 3755 w 3763"/>
                <a:gd name="T77" fmla="*/ 313 h 3764"/>
                <a:gd name="T78" fmla="*/ 3763 w 3763"/>
                <a:gd name="T79" fmla="*/ 264 h 3764"/>
                <a:gd name="T80" fmla="*/ 3760 w 3763"/>
                <a:gd name="T81" fmla="*/ 213 h 3764"/>
                <a:gd name="T82" fmla="*/ 3748 w 3763"/>
                <a:gd name="T83" fmla="*/ 165 h 3764"/>
                <a:gd name="T84" fmla="*/ 3727 w 3763"/>
                <a:gd name="T85" fmla="*/ 120 h 3764"/>
                <a:gd name="T86" fmla="*/ 3698 w 3763"/>
                <a:gd name="T87" fmla="*/ 82 h 3764"/>
                <a:gd name="T88" fmla="*/ 3663 w 3763"/>
                <a:gd name="T89" fmla="*/ 50 h 3764"/>
                <a:gd name="T90" fmla="*/ 3621 w 3763"/>
                <a:gd name="T91" fmla="*/ 25 h 3764"/>
                <a:gd name="T92" fmla="*/ 3574 w 3763"/>
                <a:gd name="T93" fmla="*/ 8 h 3764"/>
                <a:gd name="T94" fmla="*/ 3525 w 3763"/>
                <a:gd name="T95" fmla="*/ 0 h 37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763" h="3764">
                  <a:moveTo>
                    <a:pt x="3512" y="0"/>
                  </a:moveTo>
                  <a:lnTo>
                    <a:pt x="3332" y="5"/>
                  </a:lnTo>
                  <a:lnTo>
                    <a:pt x="3153" y="18"/>
                  </a:lnTo>
                  <a:lnTo>
                    <a:pt x="2977" y="40"/>
                  </a:lnTo>
                  <a:lnTo>
                    <a:pt x="2805" y="71"/>
                  </a:lnTo>
                  <a:lnTo>
                    <a:pt x="2634" y="110"/>
                  </a:lnTo>
                  <a:lnTo>
                    <a:pt x="2467" y="158"/>
                  </a:lnTo>
                  <a:lnTo>
                    <a:pt x="2305" y="213"/>
                  </a:lnTo>
                  <a:lnTo>
                    <a:pt x="2145" y="276"/>
                  </a:lnTo>
                  <a:lnTo>
                    <a:pt x="1990" y="346"/>
                  </a:lnTo>
                  <a:lnTo>
                    <a:pt x="1838" y="424"/>
                  </a:lnTo>
                  <a:lnTo>
                    <a:pt x="1691" y="509"/>
                  </a:lnTo>
                  <a:lnTo>
                    <a:pt x="1548" y="600"/>
                  </a:lnTo>
                  <a:lnTo>
                    <a:pt x="1411" y="698"/>
                  </a:lnTo>
                  <a:lnTo>
                    <a:pt x="1278" y="802"/>
                  </a:lnTo>
                  <a:lnTo>
                    <a:pt x="1151" y="912"/>
                  </a:lnTo>
                  <a:lnTo>
                    <a:pt x="1028" y="1029"/>
                  </a:lnTo>
                  <a:lnTo>
                    <a:pt x="912" y="1151"/>
                  </a:lnTo>
                  <a:lnTo>
                    <a:pt x="801" y="1279"/>
                  </a:lnTo>
                  <a:lnTo>
                    <a:pt x="697" y="1411"/>
                  </a:lnTo>
                  <a:lnTo>
                    <a:pt x="600" y="1549"/>
                  </a:lnTo>
                  <a:lnTo>
                    <a:pt x="508" y="1691"/>
                  </a:lnTo>
                  <a:lnTo>
                    <a:pt x="423" y="1839"/>
                  </a:lnTo>
                  <a:lnTo>
                    <a:pt x="346" y="1990"/>
                  </a:lnTo>
                  <a:lnTo>
                    <a:pt x="276" y="2146"/>
                  </a:lnTo>
                  <a:lnTo>
                    <a:pt x="212" y="2305"/>
                  </a:lnTo>
                  <a:lnTo>
                    <a:pt x="157" y="2468"/>
                  </a:lnTo>
                  <a:lnTo>
                    <a:pt x="110" y="2635"/>
                  </a:lnTo>
                  <a:lnTo>
                    <a:pt x="71" y="2805"/>
                  </a:lnTo>
                  <a:lnTo>
                    <a:pt x="40" y="2978"/>
                  </a:lnTo>
                  <a:lnTo>
                    <a:pt x="18" y="3153"/>
                  </a:lnTo>
                  <a:lnTo>
                    <a:pt x="5" y="3332"/>
                  </a:lnTo>
                  <a:lnTo>
                    <a:pt x="0" y="3513"/>
                  </a:lnTo>
                  <a:lnTo>
                    <a:pt x="0" y="3526"/>
                  </a:lnTo>
                  <a:lnTo>
                    <a:pt x="1" y="3539"/>
                  </a:lnTo>
                  <a:lnTo>
                    <a:pt x="3" y="3551"/>
                  </a:lnTo>
                  <a:lnTo>
                    <a:pt x="5" y="3563"/>
                  </a:lnTo>
                  <a:lnTo>
                    <a:pt x="8" y="3576"/>
                  </a:lnTo>
                  <a:lnTo>
                    <a:pt x="11" y="3587"/>
                  </a:lnTo>
                  <a:lnTo>
                    <a:pt x="15" y="3599"/>
                  </a:lnTo>
                  <a:lnTo>
                    <a:pt x="20" y="3610"/>
                  </a:lnTo>
                  <a:lnTo>
                    <a:pt x="25" y="3621"/>
                  </a:lnTo>
                  <a:lnTo>
                    <a:pt x="30" y="3632"/>
                  </a:lnTo>
                  <a:lnTo>
                    <a:pt x="36" y="3643"/>
                  </a:lnTo>
                  <a:lnTo>
                    <a:pt x="43" y="3653"/>
                  </a:lnTo>
                  <a:lnTo>
                    <a:pt x="50" y="3663"/>
                  </a:lnTo>
                  <a:lnTo>
                    <a:pt x="57" y="3672"/>
                  </a:lnTo>
                  <a:lnTo>
                    <a:pt x="65" y="3681"/>
                  </a:lnTo>
                  <a:lnTo>
                    <a:pt x="73" y="3690"/>
                  </a:lnTo>
                  <a:lnTo>
                    <a:pt x="82" y="3698"/>
                  </a:lnTo>
                  <a:lnTo>
                    <a:pt x="91" y="3706"/>
                  </a:lnTo>
                  <a:lnTo>
                    <a:pt x="100" y="3713"/>
                  </a:lnTo>
                  <a:lnTo>
                    <a:pt x="110" y="3721"/>
                  </a:lnTo>
                  <a:lnTo>
                    <a:pt x="120" y="3728"/>
                  </a:lnTo>
                  <a:lnTo>
                    <a:pt x="131" y="3734"/>
                  </a:lnTo>
                  <a:lnTo>
                    <a:pt x="142" y="3739"/>
                  </a:lnTo>
                  <a:lnTo>
                    <a:pt x="153" y="3744"/>
                  </a:lnTo>
                  <a:lnTo>
                    <a:pt x="164" y="3749"/>
                  </a:lnTo>
                  <a:lnTo>
                    <a:pt x="176" y="3753"/>
                  </a:lnTo>
                  <a:lnTo>
                    <a:pt x="188" y="3756"/>
                  </a:lnTo>
                  <a:lnTo>
                    <a:pt x="200" y="3759"/>
                  </a:lnTo>
                  <a:lnTo>
                    <a:pt x="212" y="3761"/>
                  </a:lnTo>
                  <a:lnTo>
                    <a:pt x="224" y="3763"/>
                  </a:lnTo>
                  <a:lnTo>
                    <a:pt x="237" y="3764"/>
                  </a:lnTo>
                  <a:lnTo>
                    <a:pt x="250" y="3764"/>
                  </a:lnTo>
                  <a:lnTo>
                    <a:pt x="264" y="3764"/>
                  </a:lnTo>
                  <a:lnTo>
                    <a:pt x="276" y="3763"/>
                  </a:lnTo>
                  <a:lnTo>
                    <a:pt x="289" y="3761"/>
                  </a:lnTo>
                  <a:lnTo>
                    <a:pt x="301" y="3759"/>
                  </a:lnTo>
                  <a:lnTo>
                    <a:pt x="313" y="3756"/>
                  </a:lnTo>
                  <a:lnTo>
                    <a:pt x="325" y="3753"/>
                  </a:lnTo>
                  <a:lnTo>
                    <a:pt x="337" y="3749"/>
                  </a:lnTo>
                  <a:lnTo>
                    <a:pt x="348" y="3744"/>
                  </a:lnTo>
                  <a:lnTo>
                    <a:pt x="359" y="3739"/>
                  </a:lnTo>
                  <a:lnTo>
                    <a:pt x="370" y="3734"/>
                  </a:lnTo>
                  <a:lnTo>
                    <a:pt x="381" y="3728"/>
                  </a:lnTo>
                  <a:lnTo>
                    <a:pt x="391" y="3721"/>
                  </a:lnTo>
                  <a:lnTo>
                    <a:pt x="401" y="3713"/>
                  </a:lnTo>
                  <a:lnTo>
                    <a:pt x="410" y="3706"/>
                  </a:lnTo>
                  <a:lnTo>
                    <a:pt x="419" y="3698"/>
                  </a:lnTo>
                  <a:lnTo>
                    <a:pt x="428" y="3690"/>
                  </a:lnTo>
                  <a:lnTo>
                    <a:pt x="436" y="3681"/>
                  </a:lnTo>
                  <a:lnTo>
                    <a:pt x="444" y="3672"/>
                  </a:lnTo>
                  <a:lnTo>
                    <a:pt x="451" y="3663"/>
                  </a:lnTo>
                  <a:lnTo>
                    <a:pt x="458" y="3653"/>
                  </a:lnTo>
                  <a:lnTo>
                    <a:pt x="465" y="3643"/>
                  </a:lnTo>
                  <a:lnTo>
                    <a:pt x="471" y="3632"/>
                  </a:lnTo>
                  <a:lnTo>
                    <a:pt x="476" y="3621"/>
                  </a:lnTo>
                  <a:lnTo>
                    <a:pt x="481" y="3610"/>
                  </a:lnTo>
                  <a:lnTo>
                    <a:pt x="486" y="3599"/>
                  </a:lnTo>
                  <a:lnTo>
                    <a:pt x="490" y="3587"/>
                  </a:lnTo>
                  <a:lnTo>
                    <a:pt x="493" y="3576"/>
                  </a:lnTo>
                  <a:lnTo>
                    <a:pt x="496" y="3563"/>
                  </a:lnTo>
                  <a:lnTo>
                    <a:pt x="498" y="3551"/>
                  </a:lnTo>
                  <a:lnTo>
                    <a:pt x="500" y="3539"/>
                  </a:lnTo>
                  <a:lnTo>
                    <a:pt x="501" y="3526"/>
                  </a:lnTo>
                  <a:lnTo>
                    <a:pt x="501" y="3513"/>
                  </a:lnTo>
                  <a:lnTo>
                    <a:pt x="505" y="3358"/>
                  </a:lnTo>
                  <a:lnTo>
                    <a:pt x="517" y="3205"/>
                  </a:lnTo>
                  <a:lnTo>
                    <a:pt x="537" y="3054"/>
                  </a:lnTo>
                  <a:lnTo>
                    <a:pt x="563" y="2907"/>
                  </a:lnTo>
                  <a:lnTo>
                    <a:pt x="596" y="2760"/>
                  </a:lnTo>
                  <a:lnTo>
                    <a:pt x="637" y="2618"/>
                  </a:lnTo>
                  <a:lnTo>
                    <a:pt x="684" y="2478"/>
                  </a:lnTo>
                  <a:lnTo>
                    <a:pt x="738" y="2341"/>
                  </a:lnTo>
                  <a:lnTo>
                    <a:pt x="798" y="2208"/>
                  </a:lnTo>
                  <a:lnTo>
                    <a:pt x="865" y="2078"/>
                  </a:lnTo>
                  <a:lnTo>
                    <a:pt x="937" y="1952"/>
                  </a:lnTo>
                  <a:lnTo>
                    <a:pt x="1015" y="1830"/>
                  </a:lnTo>
                  <a:lnTo>
                    <a:pt x="1100" y="1711"/>
                  </a:lnTo>
                  <a:lnTo>
                    <a:pt x="1189" y="1598"/>
                  </a:lnTo>
                  <a:lnTo>
                    <a:pt x="1283" y="1488"/>
                  </a:lnTo>
                  <a:lnTo>
                    <a:pt x="1384" y="1384"/>
                  </a:lnTo>
                  <a:lnTo>
                    <a:pt x="1488" y="1285"/>
                  </a:lnTo>
                  <a:lnTo>
                    <a:pt x="1597" y="1189"/>
                  </a:lnTo>
                  <a:lnTo>
                    <a:pt x="1711" y="1100"/>
                  </a:lnTo>
                  <a:lnTo>
                    <a:pt x="1829" y="1017"/>
                  </a:lnTo>
                  <a:lnTo>
                    <a:pt x="1952" y="937"/>
                  </a:lnTo>
                  <a:lnTo>
                    <a:pt x="2077" y="865"/>
                  </a:lnTo>
                  <a:lnTo>
                    <a:pt x="2208" y="799"/>
                  </a:lnTo>
                  <a:lnTo>
                    <a:pt x="2340" y="739"/>
                  </a:lnTo>
                  <a:lnTo>
                    <a:pt x="2478" y="685"/>
                  </a:lnTo>
                  <a:lnTo>
                    <a:pt x="2617" y="637"/>
                  </a:lnTo>
                  <a:lnTo>
                    <a:pt x="2760" y="596"/>
                  </a:lnTo>
                  <a:lnTo>
                    <a:pt x="2906" y="563"/>
                  </a:lnTo>
                  <a:lnTo>
                    <a:pt x="3054" y="537"/>
                  </a:lnTo>
                  <a:lnTo>
                    <a:pt x="3204" y="517"/>
                  </a:lnTo>
                  <a:lnTo>
                    <a:pt x="3358" y="506"/>
                  </a:lnTo>
                  <a:lnTo>
                    <a:pt x="3512" y="502"/>
                  </a:lnTo>
                  <a:lnTo>
                    <a:pt x="3525" y="502"/>
                  </a:lnTo>
                  <a:lnTo>
                    <a:pt x="3538" y="501"/>
                  </a:lnTo>
                  <a:lnTo>
                    <a:pt x="3550" y="499"/>
                  </a:lnTo>
                  <a:lnTo>
                    <a:pt x="3562" y="497"/>
                  </a:lnTo>
                  <a:lnTo>
                    <a:pt x="3574" y="494"/>
                  </a:lnTo>
                  <a:lnTo>
                    <a:pt x="3587" y="491"/>
                  </a:lnTo>
                  <a:lnTo>
                    <a:pt x="3599" y="487"/>
                  </a:lnTo>
                  <a:lnTo>
                    <a:pt x="3610" y="482"/>
                  </a:lnTo>
                  <a:lnTo>
                    <a:pt x="3621" y="477"/>
                  </a:lnTo>
                  <a:lnTo>
                    <a:pt x="3632" y="472"/>
                  </a:lnTo>
                  <a:lnTo>
                    <a:pt x="3643" y="466"/>
                  </a:lnTo>
                  <a:lnTo>
                    <a:pt x="3653" y="459"/>
                  </a:lnTo>
                  <a:lnTo>
                    <a:pt x="3663" y="452"/>
                  </a:lnTo>
                  <a:lnTo>
                    <a:pt x="3672" y="445"/>
                  </a:lnTo>
                  <a:lnTo>
                    <a:pt x="3681" y="437"/>
                  </a:lnTo>
                  <a:lnTo>
                    <a:pt x="3690" y="429"/>
                  </a:lnTo>
                  <a:lnTo>
                    <a:pt x="3698" y="420"/>
                  </a:lnTo>
                  <a:lnTo>
                    <a:pt x="3706" y="411"/>
                  </a:lnTo>
                  <a:lnTo>
                    <a:pt x="3713" y="402"/>
                  </a:lnTo>
                  <a:lnTo>
                    <a:pt x="3720" y="391"/>
                  </a:lnTo>
                  <a:lnTo>
                    <a:pt x="3727" y="381"/>
                  </a:lnTo>
                  <a:lnTo>
                    <a:pt x="3733" y="370"/>
                  </a:lnTo>
                  <a:lnTo>
                    <a:pt x="3738" y="359"/>
                  </a:lnTo>
                  <a:lnTo>
                    <a:pt x="3743" y="348"/>
                  </a:lnTo>
                  <a:lnTo>
                    <a:pt x="3748" y="337"/>
                  </a:lnTo>
                  <a:lnTo>
                    <a:pt x="3752" y="325"/>
                  </a:lnTo>
                  <a:lnTo>
                    <a:pt x="3755" y="313"/>
                  </a:lnTo>
                  <a:lnTo>
                    <a:pt x="3758" y="301"/>
                  </a:lnTo>
                  <a:lnTo>
                    <a:pt x="3760" y="289"/>
                  </a:lnTo>
                  <a:lnTo>
                    <a:pt x="3762" y="276"/>
                  </a:lnTo>
                  <a:lnTo>
                    <a:pt x="3763" y="264"/>
                  </a:lnTo>
                  <a:lnTo>
                    <a:pt x="3763" y="251"/>
                  </a:lnTo>
                  <a:lnTo>
                    <a:pt x="3763" y="238"/>
                  </a:lnTo>
                  <a:lnTo>
                    <a:pt x="3762" y="225"/>
                  </a:lnTo>
                  <a:lnTo>
                    <a:pt x="3760" y="213"/>
                  </a:lnTo>
                  <a:lnTo>
                    <a:pt x="3758" y="201"/>
                  </a:lnTo>
                  <a:lnTo>
                    <a:pt x="3755" y="188"/>
                  </a:lnTo>
                  <a:lnTo>
                    <a:pt x="3752" y="177"/>
                  </a:lnTo>
                  <a:lnTo>
                    <a:pt x="3748" y="165"/>
                  </a:lnTo>
                  <a:lnTo>
                    <a:pt x="3743" y="154"/>
                  </a:lnTo>
                  <a:lnTo>
                    <a:pt x="3738" y="143"/>
                  </a:lnTo>
                  <a:lnTo>
                    <a:pt x="3733" y="132"/>
                  </a:lnTo>
                  <a:lnTo>
                    <a:pt x="3727" y="120"/>
                  </a:lnTo>
                  <a:lnTo>
                    <a:pt x="3720" y="110"/>
                  </a:lnTo>
                  <a:lnTo>
                    <a:pt x="3713" y="100"/>
                  </a:lnTo>
                  <a:lnTo>
                    <a:pt x="3706" y="91"/>
                  </a:lnTo>
                  <a:lnTo>
                    <a:pt x="3698" y="82"/>
                  </a:lnTo>
                  <a:lnTo>
                    <a:pt x="3690" y="73"/>
                  </a:lnTo>
                  <a:lnTo>
                    <a:pt x="3681" y="65"/>
                  </a:lnTo>
                  <a:lnTo>
                    <a:pt x="3672" y="57"/>
                  </a:lnTo>
                  <a:lnTo>
                    <a:pt x="3663" y="50"/>
                  </a:lnTo>
                  <a:lnTo>
                    <a:pt x="3653" y="43"/>
                  </a:lnTo>
                  <a:lnTo>
                    <a:pt x="3643" y="36"/>
                  </a:lnTo>
                  <a:lnTo>
                    <a:pt x="3632" y="30"/>
                  </a:lnTo>
                  <a:lnTo>
                    <a:pt x="3621" y="25"/>
                  </a:lnTo>
                  <a:lnTo>
                    <a:pt x="3610" y="20"/>
                  </a:lnTo>
                  <a:lnTo>
                    <a:pt x="3599" y="15"/>
                  </a:lnTo>
                  <a:lnTo>
                    <a:pt x="3587" y="11"/>
                  </a:lnTo>
                  <a:lnTo>
                    <a:pt x="3574" y="8"/>
                  </a:lnTo>
                  <a:lnTo>
                    <a:pt x="3562" y="5"/>
                  </a:lnTo>
                  <a:lnTo>
                    <a:pt x="3550" y="3"/>
                  </a:lnTo>
                  <a:lnTo>
                    <a:pt x="3538" y="1"/>
                  </a:lnTo>
                  <a:lnTo>
                    <a:pt x="3525" y="0"/>
                  </a:lnTo>
                  <a:lnTo>
                    <a:pt x="351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3000"/>
            </a:p>
          </p:txBody>
        </p:sp>
      </p:grpSp>
      <p:sp>
        <p:nvSpPr>
          <p:cNvPr id="25" name="Oval 24"/>
          <p:cNvSpPr/>
          <p:nvPr/>
        </p:nvSpPr>
        <p:spPr>
          <a:xfrm>
            <a:off x="5627889" y="3521575"/>
            <a:ext cx="1378556" cy="137855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3000"/>
          </a:p>
        </p:txBody>
      </p:sp>
      <p:grpSp>
        <p:nvGrpSpPr>
          <p:cNvPr id="26" name="Group 25"/>
          <p:cNvGrpSpPr/>
          <p:nvPr/>
        </p:nvGrpSpPr>
        <p:grpSpPr>
          <a:xfrm>
            <a:off x="5963755" y="3910253"/>
            <a:ext cx="706823" cy="661328"/>
            <a:chOff x="6964363" y="2108200"/>
            <a:chExt cx="690562" cy="646113"/>
          </a:xfrm>
          <a:solidFill>
            <a:schemeClr val="bg1"/>
          </a:solidFill>
        </p:grpSpPr>
        <p:sp>
          <p:nvSpPr>
            <p:cNvPr id="27" name="Freeform 91"/>
            <p:cNvSpPr>
              <a:spLocks noEditPoints="1"/>
            </p:cNvSpPr>
            <p:nvPr/>
          </p:nvSpPr>
          <p:spPr bwMode="auto">
            <a:xfrm>
              <a:off x="7050088" y="2193925"/>
              <a:ext cx="519112" cy="344488"/>
            </a:xfrm>
            <a:custGeom>
              <a:avLst/>
              <a:gdLst>
                <a:gd name="T0" fmla="*/ 503 w 12071"/>
                <a:gd name="T1" fmla="*/ 502 h 8033"/>
                <a:gd name="T2" fmla="*/ 11568 w 12071"/>
                <a:gd name="T3" fmla="*/ 0 h 8033"/>
                <a:gd name="T4" fmla="*/ 452 w 12071"/>
                <a:gd name="T5" fmla="*/ 5 h 8033"/>
                <a:gd name="T6" fmla="*/ 377 w 12071"/>
                <a:gd name="T7" fmla="*/ 18 h 8033"/>
                <a:gd name="T8" fmla="*/ 307 w 12071"/>
                <a:gd name="T9" fmla="*/ 41 h 8033"/>
                <a:gd name="T10" fmla="*/ 242 w 12071"/>
                <a:gd name="T11" fmla="*/ 74 h 8033"/>
                <a:gd name="T12" fmla="*/ 183 w 12071"/>
                <a:gd name="T13" fmla="*/ 116 h 8033"/>
                <a:gd name="T14" fmla="*/ 131 w 12071"/>
                <a:gd name="T15" fmla="*/ 166 h 8033"/>
                <a:gd name="T16" fmla="*/ 85 w 12071"/>
                <a:gd name="T17" fmla="*/ 222 h 8033"/>
                <a:gd name="T18" fmla="*/ 49 w 12071"/>
                <a:gd name="T19" fmla="*/ 284 h 8033"/>
                <a:gd name="T20" fmla="*/ 22 w 12071"/>
                <a:gd name="T21" fmla="*/ 353 h 8033"/>
                <a:gd name="T22" fmla="*/ 6 w 12071"/>
                <a:gd name="T23" fmla="*/ 426 h 8033"/>
                <a:gd name="T24" fmla="*/ 0 w 12071"/>
                <a:gd name="T25" fmla="*/ 502 h 8033"/>
                <a:gd name="T26" fmla="*/ 3 w 12071"/>
                <a:gd name="T27" fmla="*/ 7582 h 8033"/>
                <a:gd name="T28" fmla="*/ 16 w 12071"/>
                <a:gd name="T29" fmla="*/ 7656 h 8033"/>
                <a:gd name="T30" fmla="*/ 39 w 12071"/>
                <a:gd name="T31" fmla="*/ 7726 h 8033"/>
                <a:gd name="T32" fmla="*/ 72 w 12071"/>
                <a:gd name="T33" fmla="*/ 7792 h 8033"/>
                <a:gd name="T34" fmla="*/ 115 w 12071"/>
                <a:gd name="T35" fmla="*/ 7850 h 8033"/>
                <a:gd name="T36" fmla="*/ 165 w 12071"/>
                <a:gd name="T37" fmla="*/ 7902 h 8033"/>
                <a:gd name="T38" fmla="*/ 221 w 12071"/>
                <a:gd name="T39" fmla="*/ 7947 h 8033"/>
                <a:gd name="T40" fmla="*/ 285 w 12071"/>
                <a:gd name="T41" fmla="*/ 7983 h 8033"/>
                <a:gd name="T42" fmla="*/ 353 w 12071"/>
                <a:gd name="T43" fmla="*/ 8011 h 8033"/>
                <a:gd name="T44" fmla="*/ 426 w 12071"/>
                <a:gd name="T45" fmla="*/ 8027 h 8033"/>
                <a:gd name="T46" fmla="*/ 503 w 12071"/>
                <a:gd name="T47" fmla="*/ 8033 h 8033"/>
                <a:gd name="T48" fmla="*/ 11619 w 12071"/>
                <a:gd name="T49" fmla="*/ 8030 h 8033"/>
                <a:gd name="T50" fmla="*/ 11694 w 12071"/>
                <a:gd name="T51" fmla="*/ 8017 h 8033"/>
                <a:gd name="T52" fmla="*/ 11764 w 12071"/>
                <a:gd name="T53" fmla="*/ 7994 h 8033"/>
                <a:gd name="T54" fmla="*/ 11829 w 12071"/>
                <a:gd name="T55" fmla="*/ 7960 h 8033"/>
                <a:gd name="T56" fmla="*/ 11888 w 12071"/>
                <a:gd name="T57" fmla="*/ 7918 h 8033"/>
                <a:gd name="T58" fmla="*/ 11940 w 12071"/>
                <a:gd name="T59" fmla="*/ 7868 h 8033"/>
                <a:gd name="T60" fmla="*/ 11986 w 12071"/>
                <a:gd name="T61" fmla="*/ 7812 h 8033"/>
                <a:gd name="T62" fmla="*/ 12022 w 12071"/>
                <a:gd name="T63" fmla="*/ 7749 h 8033"/>
                <a:gd name="T64" fmla="*/ 12049 w 12071"/>
                <a:gd name="T65" fmla="*/ 7680 h 8033"/>
                <a:gd name="T66" fmla="*/ 12065 w 12071"/>
                <a:gd name="T67" fmla="*/ 7607 h 8033"/>
                <a:gd name="T68" fmla="*/ 12071 w 12071"/>
                <a:gd name="T69" fmla="*/ 7531 h 8033"/>
                <a:gd name="T70" fmla="*/ 12068 w 12071"/>
                <a:gd name="T71" fmla="*/ 451 h 8033"/>
                <a:gd name="T72" fmla="*/ 12055 w 12071"/>
                <a:gd name="T73" fmla="*/ 377 h 8033"/>
                <a:gd name="T74" fmla="*/ 12032 w 12071"/>
                <a:gd name="T75" fmla="*/ 306 h 8033"/>
                <a:gd name="T76" fmla="*/ 11999 w 12071"/>
                <a:gd name="T77" fmla="*/ 242 h 8033"/>
                <a:gd name="T78" fmla="*/ 11956 w 12071"/>
                <a:gd name="T79" fmla="*/ 183 h 8033"/>
                <a:gd name="T80" fmla="*/ 11906 w 12071"/>
                <a:gd name="T81" fmla="*/ 131 h 8033"/>
                <a:gd name="T82" fmla="*/ 11850 w 12071"/>
                <a:gd name="T83" fmla="*/ 85 h 8033"/>
                <a:gd name="T84" fmla="*/ 11786 w 12071"/>
                <a:gd name="T85" fmla="*/ 49 h 8033"/>
                <a:gd name="T86" fmla="*/ 11718 w 12071"/>
                <a:gd name="T87" fmla="*/ 22 h 8033"/>
                <a:gd name="T88" fmla="*/ 11645 w 12071"/>
                <a:gd name="T89" fmla="*/ 6 h 8033"/>
                <a:gd name="T90" fmla="*/ 11568 w 12071"/>
                <a:gd name="T91" fmla="*/ 0 h 80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2071" h="8033">
                  <a:moveTo>
                    <a:pt x="11568" y="7533"/>
                  </a:moveTo>
                  <a:lnTo>
                    <a:pt x="503" y="7533"/>
                  </a:lnTo>
                  <a:lnTo>
                    <a:pt x="503" y="502"/>
                  </a:lnTo>
                  <a:lnTo>
                    <a:pt x="11568" y="502"/>
                  </a:lnTo>
                  <a:lnTo>
                    <a:pt x="11568" y="7533"/>
                  </a:lnTo>
                  <a:close/>
                  <a:moveTo>
                    <a:pt x="11568" y="0"/>
                  </a:moveTo>
                  <a:lnTo>
                    <a:pt x="503" y="2"/>
                  </a:lnTo>
                  <a:lnTo>
                    <a:pt x="477" y="3"/>
                  </a:lnTo>
                  <a:lnTo>
                    <a:pt x="452" y="5"/>
                  </a:lnTo>
                  <a:lnTo>
                    <a:pt x="426" y="8"/>
                  </a:lnTo>
                  <a:lnTo>
                    <a:pt x="401" y="12"/>
                  </a:lnTo>
                  <a:lnTo>
                    <a:pt x="377" y="18"/>
                  </a:lnTo>
                  <a:lnTo>
                    <a:pt x="353" y="24"/>
                  </a:lnTo>
                  <a:lnTo>
                    <a:pt x="330" y="32"/>
                  </a:lnTo>
                  <a:lnTo>
                    <a:pt x="307" y="41"/>
                  </a:lnTo>
                  <a:lnTo>
                    <a:pt x="285" y="51"/>
                  </a:lnTo>
                  <a:lnTo>
                    <a:pt x="263" y="62"/>
                  </a:lnTo>
                  <a:lnTo>
                    <a:pt x="242" y="74"/>
                  </a:lnTo>
                  <a:lnTo>
                    <a:pt x="221" y="87"/>
                  </a:lnTo>
                  <a:lnTo>
                    <a:pt x="202" y="102"/>
                  </a:lnTo>
                  <a:lnTo>
                    <a:pt x="183" y="116"/>
                  </a:lnTo>
                  <a:lnTo>
                    <a:pt x="165" y="132"/>
                  </a:lnTo>
                  <a:lnTo>
                    <a:pt x="147" y="148"/>
                  </a:lnTo>
                  <a:lnTo>
                    <a:pt x="131" y="166"/>
                  </a:lnTo>
                  <a:lnTo>
                    <a:pt x="115" y="184"/>
                  </a:lnTo>
                  <a:lnTo>
                    <a:pt x="99" y="202"/>
                  </a:lnTo>
                  <a:lnTo>
                    <a:pt x="85" y="222"/>
                  </a:lnTo>
                  <a:lnTo>
                    <a:pt x="72" y="242"/>
                  </a:lnTo>
                  <a:lnTo>
                    <a:pt x="60" y="263"/>
                  </a:lnTo>
                  <a:lnTo>
                    <a:pt x="49" y="284"/>
                  </a:lnTo>
                  <a:lnTo>
                    <a:pt x="39" y="307"/>
                  </a:lnTo>
                  <a:lnTo>
                    <a:pt x="30" y="329"/>
                  </a:lnTo>
                  <a:lnTo>
                    <a:pt x="22" y="353"/>
                  </a:lnTo>
                  <a:lnTo>
                    <a:pt x="16" y="377"/>
                  </a:lnTo>
                  <a:lnTo>
                    <a:pt x="10" y="401"/>
                  </a:lnTo>
                  <a:lnTo>
                    <a:pt x="6" y="426"/>
                  </a:lnTo>
                  <a:lnTo>
                    <a:pt x="3" y="451"/>
                  </a:lnTo>
                  <a:lnTo>
                    <a:pt x="1" y="476"/>
                  </a:lnTo>
                  <a:lnTo>
                    <a:pt x="0" y="502"/>
                  </a:lnTo>
                  <a:lnTo>
                    <a:pt x="0" y="7531"/>
                  </a:lnTo>
                  <a:lnTo>
                    <a:pt x="1" y="7557"/>
                  </a:lnTo>
                  <a:lnTo>
                    <a:pt x="3" y="7582"/>
                  </a:lnTo>
                  <a:lnTo>
                    <a:pt x="6" y="7607"/>
                  </a:lnTo>
                  <a:lnTo>
                    <a:pt x="10" y="7632"/>
                  </a:lnTo>
                  <a:lnTo>
                    <a:pt x="16" y="7656"/>
                  </a:lnTo>
                  <a:lnTo>
                    <a:pt x="22" y="7680"/>
                  </a:lnTo>
                  <a:lnTo>
                    <a:pt x="30" y="7703"/>
                  </a:lnTo>
                  <a:lnTo>
                    <a:pt x="39" y="7726"/>
                  </a:lnTo>
                  <a:lnTo>
                    <a:pt x="49" y="7749"/>
                  </a:lnTo>
                  <a:lnTo>
                    <a:pt x="60" y="7771"/>
                  </a:lnTo>
                  <a:lnTo>
                    <a:pt x="72" y="7792"/>
                  </a:lnTo>
                  <a:lnTo>
                    <a:pt x="85" y="7812"/>
                  </a:lnTo>
                  <a:lnTo>
                    <a:pt x="99" y="7831"/>
                  </a:lnTo>
                  <a:lnTo>
                    <a:pt x="115" y="7850"/>
                  </a:lnTo>
                  <a:lnTo>
                    <a:pt x="131" y="7868"/>
                  </a:lnTo>
                  <a:lnTo>
                    <a:pt x="147" y="7886"/>
                  </a:lnTo>
                  <a:lnTo>
                    <a:pt x="165" y="7902"/>
                  </a:lnTo>
                  <a:lnTo>
                    <a:pt x="183" y="7918"/>
                  </a:lnTo>
                  <a:lnTo>
                    <a:pt x="202" y="7933"/>
                  </a:lnTo>
                  <a:lnTo>
                    <a:pt x="221" y="7947"/>
                  </a:lnTo>
                  <a:lnTo>
                    <a:pt x="242" y="7960"/>
                  </a:lnTo>
                  <a:lnTo>
                    <a:pt x="263" y="7972"/>
                  </a:lnTo>
                  <a:lnTo>
                    <a:pt x="285" y="7983"/>
                  </a:lnTo>
                  <a:lnTo>
                    <a:pt x="307" y="7994"/>
                  </a:lnTo>
                  <a:lnTo>
                    <a:pt x="330" y="8003"/>
                  </a:lnTo>
                  <a:lnTo>
                    <a:pt x="353" y="8011"/>
                  </a:lnTo>
                  <a:lnTo>
                    <a:pt x="377" y="8017"/>
                  </a:lnTo>
                  <a:lnTo>
                    <a:pt x="401" y="8023"/>
                  </a:lnTo>
                  <a:lnTo>
                    <a:pt x="426" y="8027"/>
                  </a:lnTo>
                  <a:lnTo>
                    <a:pt x="452" y="8030"/>
                  </a:lnTo>
                  <a:lnTo>
                    <a:pt x="477" y="8032"/>
                  </a:lnTo>
                  <a:lnTo>
                    <a:pt x="503" y="8033"/>
                  </a:lnTo>
                  <a:lnTo>
                    <a:pt x="11568" y="8033"/>
                  </a:lnTo>
                  <a:lnTo>
                    <a:pt x="11594" y="8032"/>
                  </a:lnTo>
                  <a:lnTo>
                    <a:pt x="11619" y="8030"/>
                  </a:lnTo>
                  <a:lnTo>
                    <a:pt x="11645" y="8027"/>
                  </a:lnTo>
                  <a:lnTo>
                    <a:pt x="11670" y="8023"/>
                  </a:lnTo>
                  <a:lnTo>
                    <a:pt x="11694" y="8017"/>
                  </a:lnTo>
                  <a:lnTo>
                    <a:pt x="11718" y="8011"/>
                  </a:lnTo>
                  <a:lnTo>
                    <a:pt x="11741" y="8003"/>
                  </a:lnTo>
                  <a:lnTo>
                    <a:pt x="11764" y="7994"/>
                  </a:lnTo>
                  <a:lnTo>
                    <a:pt x="11786" y="7983"/>
                  </a:lnTo>
                  <a:lnTo>
                    <a:pt x="11809" y="7972"/>
                  </a:lnTo>
                  <a:lnTo>
                    <a:pt x="11829" y="7960"/>
                  </a:lnTo>
                  <a:lnTo>
                    <a:pt x="11850" y="7947"/>
                  </a:lnTo>
                  <a:lnTo>
                    <a:pt x="11869" y="7933"/>
                  </a:lnTo>
                  <a:lnTo>
                    <a:pt x="11888" y="7918"/>
                  </a:lnTo>
                  <a:lnTo>
                    <a:pt x="11906" y="7902"/>
                  </a:lnTo>
                  <a:lnTo>
                    <a:pt x="11924" y="7886"/>
                  </a:lnTo>
                  <a:lnTo>
                    <a:pt x="11940" y="7868"/>
                  </a:lnTo>
                  <a:lnTo>
                    <a:pt x="11956" y="7850"/>
                  </a:lnTo>
                  <a:lnTo>
                    <a:pt x="11972" y="7831"/>
                  </a:lnTo>
                  <a:lnTo>
                    <a:pt x="11986" y="7812"/>
                  </a:lnTo>
                  <a:lnTo>
                    <a:pt x="11999" y="7792"/>
                  </a:lnTo>
                  <a:lnTo>
                    <a:pt x="12011" y="7771"/>
                  </a:lnTo>
                  <a:lnTo>
                    <a:pt x="12022" y="7749"/>
                  </a:lnTo>
                  <a:lnTo>
                    <a:pt x="12032" y="7726"/>
                  </a:lnTo>
                  <a:lnTo>
                    <a:pt x="12041" y="7703"/>
                  </a:lnTo>
                  <a:lnTo>
                    <a:pt x="12049" y="7680"/>
                  </a:lnTo>
                  <a:lnTo>
                    <a:pt x="12055" y="7656"/>
                  </a:lnTo>
                  <a:lnTo>
                    <a:pt x="12061" y="7632"/>
                  </a:lnTo>
                  <a:lnTo>
                    <a:pt x="12065" y="7607"/>
                  </a:lnTo>
                  <a:lnTo>
                    <a:pt x="12068" y="7582"/>
                  </a:lnTo>
                  <a:lnTo>
                    <a:pt x="12070" y="7557"/>
                  </a:lnTo>
                  <a:lnTo>
                    <a:pt x="12071" y="7531"/>
                  </a:lnTo>
                  <a:lnTo>
                    <a:pt x="12071" y="502"/>
                  </a:lnTo>
                  <a:lnTo>
                    <a:pt x="12070" y="476"/>
                  </a:lnTo>
                  <a:lnTo>
                    <a:pt x="12068" y="451"/>
                  </a:lnTo>
                  <a:lnTo>
                    <a:pt x="12065" y="426"/>
                  </a:lnTo>
                  <a:lnTo>
                    <a:pt x="12061" y="401"/>
                  </a:lnTo>
                  <a:lnTo>
                    <a:pt x="12055" y="377"/>
                  </a:lnTo>
                  <a:lnTo>
                    <a:pt x="12049" y="353"/>
                  </a:lnTo>
                  <a:lnTo>
                    <a:pt x="12041" y="329"/>
                  </a:lnTo>
                  <a:lnTo>
                    <a:pt x="12032" y="306"/>
                  </a:lnTo>
                  <a:lnTo>
                    <a:pt x="12022" y="284"/>
                  </a:lnTo>
                  <a:lnTo>
                    <a:pt x="12011" y="263"/>
                  </a:lnTo>
                  <a:lnTo>
                    <a:pt x="11999" y="242"/>
                  </a:lnTo>
                  <a:lnTo>
                    <a:pt x="11986" y="221"/>
                  </a:lnTo>
                  <a:lnTo>
                    <a:pt x="11972" y="202"/>
                  </a:lnTo>
                  <a:lnTo>
                    <a:pt x="11956" y="183"/>
                  </a:lnTo>
                  <a:lnTo>
                    <a:pt x="11940" y="165"/>
                  </a:lnTo>
                  <a:lnTo>
                    <a:pt x="11924" y="147"/>
                  </a:lnTo>
                  <a:lnTo>
                    <a:pt x="11906" y="131"/>
                  </a:lnTo>
                  <a:lnTo>
                    <a:pt x="11888" y="115"/>
                  </a:lnTo>
                  <a:lnTo>
                    <a:pt x="11869" y="100"/>
                  </a:lnTo>
                  <a:lnTo>
                    <a:pt x="11850" y="85"/>
                  </a:lnTo>
                  <a:lnTo>
                    <a:pt x="11829" y="72"/>
                  </a:lnTo>
                  <a:lnTo>
                    <a:pt x="11809" y="60"/>
                  </a:lnTo>
                  <a:lnTo>
                    <a:pt x="11786" y="49"/>
                  </a:lnTo>
                  <a:lnTo>
                    <a:pt x="11764" y="39"/>
                  </a:lnTo>
                  <a:lnTo>
                    <a:pt x="11741" y="30"/>
                  </a:lnTo>
                  <a:lnTo>
                    <a:pt x="11718" y="22"/>
                  </a:lnTo>
                  <a:lnTo>
                    <a:pt x="11694" y="16"/>
                  </a:lnTo>
                  <a:lnTo>
                    <a:pt x="11670" y="10"/>
                  </a:lnTo>
                  <a:lnTo>
                    <a:pt x="11645" y="6"/>
                  </a:lnTo>
                  <a:lnTo>
                    <a:pt x="11619" y="3"/>
                  </a:lnTo>
                  <a:lnTo>
                    <a:pt x="11594" y="1"/>
                  </a:lnTo>
                  <a:lnTo>
                    <a:pt x="1156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3000"/>
            </a:p>
          </p:txBody>
        </p:sp>
        <p:sp>
          <p:nvSpPr>
            <p:cNvPr id="28" name="Freeform 92"/>
            <p:cNvSpPr>
              <a:spLocks noEditPoints="1"/>
            </p:cNvSpPr>
            <p:nvPr/>
          </p:nvSpPr>
          <p:spPr bwMode="auto">
            <a:xfrm>
              <a:off x="6964363" y="2108200"/>
              <a:ext cx="690562" cy="646113"/>
            </a:xfrm>
            <a:custGeom>
              <a:avLst/>
              <a:gdLst>
                <a:gd name="T0" fmla="*/ 15066 w 16095"/>
                <a:gd name="T1" fmla="*/ 11696 h 15059"/>
                <a:gd name="T2" fmla="*/ 14988 w 16095"/>
                <a:gd name="T3" fmla="*/ 11847 h 15059"/>
                <a:gd name="T4" fmla="*/ 14867 w 16095"/>
                <a:gd name="T5" fmla="*/ 11963 h 15059"/>
                <a:gd name="T6" fmla="*/ 14712 w 16095"/>
                <a:gd name="T7" fmla="*/ 12033 h 15059"/>
                <a:gd name="T8" fmla="*/ 6036 w 16095"/>
                <a:gd name="T9" fmla="*/ 12049 h 15059"/>
                <a:gd name="T10" fmla="*/ 1359 w 16095"/>
                <a:gd name="T11" fmla="*/ 12027 h 15059"/>
                <a:gd name="T12" fmla="*/ 1208 w 16095"/>
                <a:gd name="T13" fmla="*/ 11949 h 15059"/>
                <a:gd name="T14" fmla="*/ 1091 w 16095"/>
                <a:gd name="T15" fmla="*/ 11828 h 15059"/>
                <a:gd name="T16" fmla="*/ 1022 w 16095"/>
                <a:gd name="T17" fmla="*/ 11672 h 15059"/>
                <a:gd name="T18" fmla="*/ 1007 w 16095"/>
                <a:gd name="T19" fmla="*/ 1480 h 15059"/>
                <a:gd name="T20" fmla="*/ 1045 w 16095"/>
                <a:gd name="T21" fmla="*/ 1310 h 15059"/>
                <a:gd name="T22" fmla="*/ 1137 w 16095"/>
                <a:gd name="T23" fmla="*/ 1169 h 15059"/>
                <a:gd name="T24" fmla="*/ 1268 w 16095"/>
                <a:gd name="T25" fmla="*/ 1064 h 15059"/>
                <a:gd name="T26" fmla="*/ 1432 w 16095"/>
                <a:gd name="T27" fmla="*/ 1010 h 15059"/>
                <a:gd name="T28" fmla="*/ 14663 w 16095"/>
                <a:gd name="T29" fmla="*/ 1010 h 15059"/>
                <a:gd name="T30" fmla="*/ 14826 w 16095"/>
                <a:gd name="T31" fmla="*/ 1064 h 15059"/>
                <a:gd name="T32" fmla="*/ 14958 w 16095"/>
                <a:gd name="T33" fmla="*/ 1169 h 15059"/>
                <a:gd name="T34" fmla="*/ 15050 w 16095"/>
                <a:gd name="T35" fmla="*/ 1310 h 15059"/>
                <a:gd name="T36" fmla="*/ 15088 w 16095"/>
                <a:gd name="T37" fmla="*/ 1480 h 15059"/>
                <a:gd name="T38" fmla="*/ 1279 w 16095"/>
                <a:gd name="T39" fmla="*/ 17 h 15059"/>
                <a:gd name="T40" fmla="*/ 790 w 16095"/>
                <a:gd name="T41" fmla="*/ 182 h 15059"/>
                <a:gd name="T42" fmla="*/ 391 w 16095"/>
                <a:gd name="T43" fmla="*/ 493 h 15059"/>
                <a:gd name="T44" fmla="*/ 119 w 16095"/>
                <a:gd name="T45" fmla="*/ 920 h 15059"/>
                <a:gd name="T46" fmla="*/ 2 w 16095"/>
                <a:gd name="T47" fmla="*/ 1429 h 15059"/>
                <a:gd name="T48" fmla="*/ 47 w 16095"/>
                <a:gd name="T49" fmla="*/ 11922 h 15059"/>
                <a:gd name="T50" fmla="*/ 257 w 16095"/>
                <a:gd name="T51" fmla="*/ 12387 h 15059"/>
                <a:gd name="T52" fmla="*/ 604 w 16095"/>
                <a:gd name="T53" fmla="*/ 12752 h 15059"/>
                <a:gd name="T54" fmla="*/ 1056 w 16095"/>
                <a:gd name="T55" fmla="*/ 12984 h 15059"/>
                <a:gd name="T56" fmla="*/ 6539 w 16095"/>
                <a:gd name="T57" fmla="*/ 13053 h 15059"/>
                <a:gd name="T58" fmla="*/ 3299 w 16095"/>
                <a:gd name="T59" fmla="*/ 14106 h 15059"/>
                <a:gd name="T60" fmla="*/ 3180 w 16095"/>
                <a:gd name="T61" fmla="*/ 14188 h 15059"/>
                <a:gd name="T62" fmla="*/ 3089 w 16095"/>
                <a:gd name="T63" fmla="*/ 14299 h 15059"/>
                <a:gd name="T64" fmla="*/ 3034 w 16095"/>
                <a:gd name="T65" fmla="*/ 14431 h 15059"/>
                <a:gd name="T66" fmla="*/ 3019 w 16095"/>
                <a:gd name="T67" fmla="*/ 14583 h 15059"/>
                <a:gd name="T68" fmla="*/ 3057 w 16095"/>
                <a:gd name="T69" fmla="*/ 14753 h 15059"/>
                <a:gd name="T70" fmla="*/ 3149 w 16095"/>
                <a:gd name="T71" fmla="*/ 14894 h 15059"/>
                <a:gd name="T72" fmla="*/ 3280 w 16095"/>
                <a:gd name="T73" fmla="*/ 14999 h 15059"/>
                <a:gd name="T74" fmla="*/ 3444 w 16095"/>
                <a:gd name="T75" fmla="*/ 15053 h 15059"/>
                <a:gd name="T76" fmla="*/ 12651 w 16095"/>
                <a:gd name="T77" fmla="*/ 15053 h 15059"/>
                <a:gd name="T78" fmla="*/ 12814 w 16095"/>
                <a:gd name="T79" fmla="*/ 14999 h 15059"/>
                <a:gd name="T80" fmla="*/ 12946 w 16095"/>
                <a:gd name="T81" fmla="*/ 14894 h 15059"/>
                <a:gd name="T82" fmla="*/ 13038 w 16095"/>
                <a:gd name="T83" fmla="*/ 14753 h 15059"/>
                <a:gd name="T84" fmla="*/ 13076 w 16095"/>
                <a:gd name="T85" fmla="*/ 14583 h 15059"/>
                <a:gd name="T86" fmla="*/ 13061 w 16095"/>
                <a:gd name="T87" fmla="*/ 14431 h 15059"/>
                <a:gd name="T88" fmla="*/ 13006 w 16095"/>
                <a:gd name="T89" fmla="*/ 14299 h 15059"/>
                <a:gd name="T90" fmla="*/ 12915 w 16095"/>
                <a:gd name="T91" fmla="*/ 14188 h 15059"/>
                <a:gd name="T92" fmla="*/ 12796 w 16095"/>
                <a:gd name="T93" fmla="*/ 14106 h 15059"/>
                <a:gd name="T94" fmla="*/ 9556 w 16095"/>
                <a:gd name="T95" fmla="*/ 13053 h 15059"/>
                <a:gd name="T96" fmla="*/ 15039 w 16095"/>
                <a:gd name="T97" fmla="*/ 12984 h 15059"/>
                <a:gd name="T98" fmla="*/ 15491 w 16095"/>
                <a:gd name="T99" fmla="*/ 12752 h 15059"/>
                <a:gd name="T100" fmla="*/ 15838 w 16095"/>
                <a:gd name="T101" fmla="*/ 12387 h 15059"/>
                <a:gd name="T102" fmla="*/ 16048 w 16095"/>
                <a:gd name="T103" fmla="*/ 11922 h 15059"/>
                <a:gd name="T104" fmla="*/ 16093 w 16095"/>
                <a:gd name="T105" fmla="*/ 1429 h 15059"/>
                <a:gd name="T106" fmla="*/ 15976 w 16095"/>
                <a:gd name="T107" fmla="*/ 920 h 15059"/>
                <a:gd name="T108" fmla="*/ 15703 w 16095"/>
                <a:gd name="T109" fmla="*/ 493 h 15059"/>
                <a:gd name="T110" fmla="*/ 15305 w 16095"/>
                <a:gd name="T111" fmla="*/ 182 h 15059"/>
                <a:gd name="T112" fmla="*/ 14815 w 16095"/>
                <a:gd name="T113" fmla="*/ 17 h 150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6095" h="15059">
                  <a:moveTo>
                    <a:pt x="15089" y="11547"/>
                  </a:moveTo>
                  <a:lnTo>
                    <a:pt x="15088" y="11573"/>
                  </a:lnTo>
                  <a:lnTo>
                    <a:pt x="15086" y="11598"/>
                  </a:lnTo>
                  <a:lnTo>
                    <a:pt x="15083" y="11623"/>
                  </a:lnTo>
                  <a:lnTo>
                    <a:pt x="15079" y="11648"/>
                  </a:lnTo>
                  <a:lnTo>
                    <a:pt x="15073" y="11672"/>
                  </a:lnTo>
                  <a:lnTo>
                    <a:pt x="15066" y="11696"/>
                  </a:lnTo>
                  <a:lnTo>
                    <a:pt x="15059" y="11719"/>
                  </a:lnTo>
                  <a:lnTo>
                    <a:pt x="15050" y="11743"/>
                  </a:lnTo>
                  <a:lnTo>
                    <a:pt x="15040" y="11765"/>
                  </a:lnTo>
                  <a:lnTo>
                    <a:pt x="15029" y="11786"/>
                  </a:lnTo>
                  <a:lnTo>
                    <a:pt x="15016" y="11807"/>
                  </a:lnTo>
                  <a:lnTo>
                    <a:pt x="15003" y="11828"/>
                  </a:lnTo>
                  <a:lnTo>
                    <a:pt x="14988" y="11847"/>
                  </a:lnTo>
                  <a:lnTo>
                    <a:pt x="14974" y="11866"/>
                  </a:lnTo>
                  <a:lnTo>
                    <a:pt x="14958" y="11884"/>
                  </a:lnTo>
                  <a:lnTo>
                    <a:pt x="14941" y="11902"/>
                  </a:lnTo>
                  <a:lnTo>
                    <a:pt x="14924" y="11918"/>
                  </a:lnTo>
                  <a:lnTo>
                    <a:pt x="14906" y="11934"/>
                  </a:lnTo>
                  <a:lnTo>
                    <a:pt x="14887" y="11949"/>
                  </a:lnTo>
                  <a:lnTo>
                    <a:pt x="14867" y="11963"/>
                  </a:lnTo>
                  <a:lnTo>
                    <a:pt x="14847" y="11977"/>
                  </a:lnTo>
                  <a:lnTo>
                    <a:pt x="14826" y="11989"/>
                  </a:lnTo>
                  <a:lnTo>
                    <a:pt x="14803" y="12000"/>
                  </a:lnTo>
                  <a:lnTo>
                    <a:pt x="14781" y="12010"/>
                  </a:lnTo>
                  <a:lnTo>
                    <a:pt x="14759" y="12019"/>
                  </a:lnTo>
                  <a:lnTo>
                    <a:pt x="14735" y="12027"/>
                  </a:lnTo>
                  <a:lnTo>
                    <a:pt x="14712" y="12033"/>
                  </a:lnTo>
                  <a:lnTo>
                    <a:pt x="14687" y="12039"/>
                  </a:lnTo>
                  <a:lnTo>
                    <a:pt x="14663" y="12043"/>
                  </a:lnTo>
                  <a:lnTo>
                    <a:pt x="14637" y="12047"/>
                  </a:lnTo>
                  <a:lnTo>
                    <a:pt x="14612" y="12048"/>
                  </a:lnTo>
                  <a:lnTo>
                    <a:pt x="14586" y="12049"/>
                  </a:lnTo>
                  <a:lnTo>
                    <a:pt x="10059" y="12049"/>
                  </a:lnTo>
                  <a:lnTo>
                    <a:pt x="6036" y="12049"/>
                  </a:lnTo>
                  <a:lnTo>
                    <a:pt x="1509" y="12049"/>
                  </a:lnTo>
                  <a:lnTo>
                    <a:pt x="1483" y="12048"/>
                  </a:lnTo>
                  <a:lnTo>
                    <a:pt x="1458" y="12047"/>
                  </a:lnTo>
                  <a:lnTo>
                    <a:pt x="1432" y="12043"/>
                  </a:lnTo>
                  <a:lnTo>
                    <a:pt x="1407" y="12039"/>
                  </a:lnTo>
                  <a:lnTo>
                    <a:pt x="1383" y="12033"/>
                  </a:lnTo>
                  <a:lnTo>
                    <a:pt x="1359" y="12027"/>
                  </a:lnTo>
                  <a:lnTo>
                    <a:pt x="1336" y="12019"/>
                  </a:lnTo>
                  <a:lnTo>
                    <a:pt x="1313" y="12010"/>
                  </a:lnTo>
                  <a:lnTo>
                    <a:pt x="1291" y="12000"/>
                  </a:lnTo>
                  <a:lnTo>
                    <a:pt x="1268" y="11989"/>
                  </a:lnTo>
                  <a:lnTo>
                    <a:pt x="1248" y="11977"/>
                  </a:lnTo>
                  <a:lnTo>
                    <a:pt x="1227" y="11963"/>
                  </a:lnTo>
                  <a:lnTo>
                    <a:pt x="1208" y="11949"/>
                  </a:lnTo>
                  <a:lnTo>
                    <a:pt x="1189" y="11934"/>
                  </a:lnTo>
                  <a:lnTo>
                    <a:pt x="1171" y="11918"/>
                  </a:lnTo>
                  <a:lnTo>
                    <a:pt x="1153" y="11902"/>
                  </a:lnTo>
                  <a:lnTo>
                    <a:pt x="1137" y="11884"/>
                  </a:lnTo>
                  <a:lnTo>
                    <a:pt x="1121" y="11866"/>
                  </a:lnTo>
                  <a:lnTo>
                    <a:pt x="1106" y="11847"/>
                  </a:lnTo>
                  <a:lnTo>
                    <a:pt x="1091" y="11828"/>
                  </a:lnTo>
                  <a:lnTo>
                    <a:pt x="1078" y="11807"/>
                  </a:lnTo>
                  <a:lnTo>
                    <a:pt x="1066" y="11786"/>
                  </a:lnTo>
                  <a:lnTo>
                    <a:pt x="1055" y="11765"/>
                  </a:lnTo>
                  <a:lnTo>
                    <a:pt x="1045" y="11743"/>
                  </a:lnTo>
                  <a:lnTo>
                    <a:pt x="1036" y="11719"/>
                  </a:lnTo>
                  <a:lnTo>
                    <a:pt x="1028" y="11696"/>
                  </a:lnTo>
                  <a:lnTo>
                    <a:pt x="1022" y="11672"/>
                  </a:lnTo>
                  <a:lnTo>
                    <a:pt x="1016" y="11648"/>
                  </a:lnTo>
                  <a:lnTo>
                    <a:pt x="1012" y="11623"/>
                  </a:lnTo>
                  <a:lnTo>
                    <a:pt x="1009" y="11598"/>
                  </a:lnTo>
                  <a:lnTo>
                    <a:pt x="1007" y="11573"/>
                  </a:lnTo>
                  <a:lnTo>
                    <a:pt x="1006" y="11547"/>
                  </a:lnTo>
                  <a:lnTo>
                    <a:pt x="1006" y="1506"/>
                  </a:lnTo>
                  <a:lnTo>
                    <a:pt x="1007" y="1480"/>
                  </a:lnTo>
                  <a:lnTo>
                    <a:pt x="1009" y="1455"/>
                  </a:lnTo>
                  <a:lnTo>
                    <a:pt x="1012" y="1430"/>
                  </a:lnTo>
                  <a:lnTo>
                    <a:pt x="1016" y="1405"/>
                  </a:lnTo>
                  <a:lnTo>
                    <a:pt x="1022" y="1381"/>
                  </a:lnTo>
                  <a:lnTo>
                    <a:pt x="1028" y="1356"/>
                  </a:lnTo>
                  <a:lnTo>
                    <a:pt x="1036" y="1333"/>
                  </a:lnTo>
                  <a:lnTo>
                    <a:pt x="1045" y="1310"/>
                  </a:lnTo>
                  <a:lnTo>
                    <a:pt x="1055" y="1288"/>
                  </a:lnTo>
                  <a:lnTo>
                    <a:pt x="1066" y="1267"/>
                  </a:lnTo>
                  <a:lnTo>
                    <a:pt x="1078" y="1246"/>
                  </a:lnTo>
                  <a:lnTo>
                    <a:pt x="1091" y="1225"/>
                  </a:lnTo>
                  <a:lnTo>
                    <a:pt x="1106" y="1206"/>
                  </a:lnTo>
                  <a:lnTo>
                    <a:pt x="1121" y="1187"/>
                  </a:lnTo>
                  <a:lnTo>
                    <a:pt x="1137" y="1169"/>
                  </a:lnTo>
                  <a:lnTo>
                    <a:pt x="1153" y="1151"/>
                  </a:lnTo>
                  <a:lnTo>
                    <a:pt x="1171" y="1135"/>
                  </a:lnTo>
                  <a:lnTo>
                    <a:pt x="1189" y="1119"/>
                  </a:lnTo>
                  <a:lnTo>
                    <a:pt x="1208" y="1103"/>
                  </a:lnTo>
                  <a:lnTo>
                    <a:pt x="1227" y="1090"/>
                  </a:lnTo>
                  <a:lnTo>
                    <a:pt x="1248" y="1077"/>
                  </a:lnTo>
                  <a:lnTo>
                    <a:pt x="1268" y="1064"/>
                  </a:lnTo>
                  <a:lnTo>
                    <a:pt x="1291" y="1053"/>
                  </a:lnTo>
                  <a:lnTo>
                    <a:pt x="1313" y="1043"/>
                  </a:lnTo>
                  <a:lnTo>
                    <a:pt x="1336" y="1034"/>
                  </a:lnTo>
                  <a:lnTo>
                    <a:pt x="1359" y="1027"/>
                  </a:lnTo>
                  <a:lnTo>
                    <a:pt x="1383" y="1020"/>
                  </a:lnTo>
                  <a:lnTo>
                    <a:pt x="1407" y="1014"/>
                  </a:lnTo>
                  <a:lnTo>
                    <a:pt x="1432" y="1010"/>
                  </a:lnTo>
                  <a:lnTo>
                    <a:pt x="1458" y="1007"/>
                  </a:lnTo>
                  <a:lnTo>
                    <a:pt x="1483" y="1005"/>
                  </a:lnTo>
                  <a:lnTo>
                    <a:pt x="1509" y="1004"/>
                  </a:lnTo>
                  <a:lnTo>
                    <a:pt x="14586" y="1004"/>
                  </a:lnTo>
                  <a:lnTo>
                    <a:pt x="14612" y="1005"/>
                  </a:lnTo>
                  <a:lnTo>
                    <a:pt x="14637" y="1007"/>
                  </a:lnTo>
                  <a:lnTo>
                    <a:pt x="14663" y="1010"/>
                  </a:lnTo>
                  <a:lnTo>
                    <a:pt x="14687" y="1014"/>
                  </a:lnTo>
                  <a:lnTo>
                    <a:pt x="14712" y="1020"/>
                  </a:lnTo>
                  <a:lnTo>
                    <a:pt x="14735" y="1027"/>
                  </a:lnTo>
                  <a:lnTo>
                    <a:pt x="14759" y="1034"/>
                  </a:lnTo>
                  <a:lnTo>
                    <a:pt x="14781" y="1043"/>
                  </a:lnTo>
                  <a:lnTo>
                    <a:pt x="14803" y="1053"/>
                  </a:lnTo>
                  <a:lnTo>
                    <a:pt x="14826" y="1064"/>
                  </a:lnTo>
                  <a:lnTo>
                    <a:pt x="14847" y="1077"/>
                  </a:lnTo>
                  <a:lnTo>
                    <a:pt x="14867" y="1090"/>
                  </a:lnTo>
                  <a:lnTo>
                    <a:pt x="14887" y="1103"/>
                  </a:lnTo>
                  <a:lnTo>
                    <a:pt x="14906" y="1119"/>
                  </a:lnTo>
                  <a:lnTo>
                    <a:pt x="14924" y="1135"/>
                  </a:lnTo>
                  <a:lnTo>
                    <a:pt x="14941" y="1151"/>
                  </a:lnTo>
                  <a:lnTo>
                    <a:pt x="14958" y="1169"/>
                  </a:lnTo>
                  <a:lnTo>
                    <a:pt x="14974" y="1187"/>
                  </a:lnTo>
                  <a:lnTo>
                    <a:pt x="14988" y="1206"/>
                  </a:lnTo>
                  <a:lnTo>
                    <a:pt x="15003" y="1225"/>
                  </a:lnTo>
                  <a:lnTo>
                    <a:pt x="15016" y="1246"/>
                  </a:lnTo>
                  <a:lnTo>
                    <a:pt x="15029" y="1267"/>
                  </a:lnTo>
                  <a:lnTo>
                    <a:pt x="15040" y="1288"/>
                  </a:lnTo>
                  <a:lnTo>
                    <a:pt x="15050" y="1310"/>
                  </a:lnTo>
                  <a:lnTo>
                    <a:pt x="15059" y="1333"/>
                  </a:lnTo>
                  <a:lnTo>
                    <a:pt x="15066" y="1356"/>
                  </a:lnTo>
                  <a:lnTo>
                    <a:pt x="15073" y="1381"/>
                  </a:lnTo>
                  <a:lnTo>
                    <a:pt x="15079" y="1405"/>
                  </a:lnTo>
                  <a:lnTo>
                    <a:pt x="15083" y="1430"/>
                  </a:lnTo>
                  <a:lnTo>
                    <a:pt x="15086" y="1455"/>
                  </a:lnTo>
                  <a:lnTo>
                    <a:pt x="15088" y="1480"/>
                  </a:lnTo>
                  <a:lnTo>
                    <a:pt x="15089" y="1506"/>
                  </a:lnTo>
                  <a:lnTo>
                    <a:pt x="15089" y="11547"/>
                  </a:lnTo>
                  <a:close/>
                  <a:moveTo>
                    <a:pt x="14586" y="0"/>
                  </a:moveTo>
                  <a:lnTo>
                    <a:pt x="1509" y="0"/>
                  </a:lnTo>
                  <a:lnTo>
                    <a:pt x="1431" y="2"/>
                  </a:lnTo>
                  <a:lnTo>
                    <a:pt x="1354" y="8"/>
                  </a:lnTo>
                  <a:lnTo>
                    <a:pt x="1279" y="17"/>
                  </a:lnTo>
                  <a:lnTo>
                    <a:pt x="1204" y="30"/>
                  </a:lnTo>
                  <a:lnTo>
                    <a:pt x="1132" y="47"/>
                  </a:lnTo>
                  <a:lnTo>
                    <a:pt x="1060" y="67"/>
                  </a:lnTo>
                  <a:lnTo>
                    <a:pt x="990" y="91"/>
                  </a:lnTo>
                  <a:lnTo>
                    <a:pt x="921" y="118"/>
                  </a:lnTo>
                  <a:lnTo>
                    <a:pt x="854" y="149"/>
                  </a:lnTo>
                  <a:lnTo>
                    <a:pt x="790" y="182"/>
                  </a:lnTo>
                  <a:lnTo>
                    <a:pt x="726" y="218"/>
                  </a:lnTo>
                  <a:lnTo>
                    <a:pt x="665" y="257"/>
                  </a:lnTo>
                  <a:lnTo>
                    <a:pt x="606" y="299"/>
                  </a:lnTo>
                  <a:lnTo>
                    <a:pt x="549" y="344"/>
                  </a:lnTo>
                  <a:lnTo>
                    <a:pt x="494" y="392"/>
                  </a:lnTo>
                  <a:lnTo>
                    <a:pt x="442" y="441"/>
                  </a:lnTo>
                  <a:lnTo>
                    <a:pt x="391" y="493"/>
                  </a:lnTo>
                  <a:lnTo>
                    <a:pt x="344" y="548"/>
                  </a:lnTo>
                  <a:lnTo>
                    <a:pt x="300" y="605"/>
                  </a:lnTo>
                  <a:lnTo>
                    <a:pt x="258" y="664"/>
                  </a:lnTo>
                  <a:lnTo>
                    <a:pt x="218" y="725"/>
                  </a:lnTo>
                  <a:lnTo>
                    <a:pt x="182" y="788"/>
                  </a:lnTo>
                  <a:lnTo>
                    <a:pt x="149" y="853"/>
                  </a:lnTo>
                  <a:lnTo>
                    <a:pt x="119" y="920"/>
                  </a:lnTo>
                  <a:lnTo>
                    <a:pt x="92" y="988"/>
                  </a:lnTo>
                  <a:lnTo>
                    <a:pt x="67" y="1058"/>
                  </a:lnTo>
                  <a:lnTo>
                    <a:pt x="47" y="1130"/>
                  </a:lnTo>
                  <a:lnTo>
                    <a:pt x="30" y="1203"/>
                  </a:lnTo>
                  <a:lnTo>
                    <a:pt x="17" y="1277"/>
                  </a:lnTo>
                  <a:lnTo>
                    <a:pt x="8" y="1352"/>
                  </a:lnTo>
                  <a:lnTo>
                    <a:pt x="2" y="1429"/>
                  </a:lnTo>
                  <a:lnTo>
                    <a:pt x="0" y="1506"/>
                  </a:lnTo>
                  <a:lnTo>
                    <a:pt x="0" y="11547"/>
                  </a:lnTo>
                  <a:lnTo>
                    <a:pt x="2" y="11624"/>
                  </a:lnTo>
                  <a:lnTo>
                    <a:pt x="8" y="11700"/>
                  </a:lnTo>
                  <a:lnTo>
                    <a:pt x="17" y="11776"/>
                  </a:lnTo>
                  <a:lnTo>
                    <a:pt x="30" y="11850"/>
                  </a:lnTo>
                  <a:lnTo>
                    <a:pt x="47" y="11922"/>
                  </a:lnTo>
                  <a:lnTo>
                    <a:pt x="67" y="11994"/>
                  </a:lnTo>
                  <a:lnTo>
                    <a:pt x="92" y="12064"/>
                  </a:lnTo>
                  <a:lnTo>
                    <a:pt x="118" y="12132"/>
                  </a:lnTo>
                  <a:lnTo>
                    <a:pt x="148" y="12198"/>
                  </a:lnTo>
                  <a:lnTo>
                    <a:pt x="181" y="12264"/>
                  </a:lnTo>
                  <a:lnTo>
                    <a:pt x="217" y="12326"/>
                  </a:lnTo>
                  <a:lnTo>
                    <a:pt x="257" y="12387"/>
                  </a:lnTo>
                  <a:lnTo>
                    <a:pt x="299" y="12446"/>
                  </a:lnTo>
                  <a:lnTo>
                    <a:pt x="343" y="12504"/>
                  </a:lnTo>
                  <a:lnTo>
                    <a:pt x="390" y="12558"/>
                  </a:lnTo>
                  <a:lnTo>
                    <a:pt x="441" y="12610"/>
                  </a:lnTo>
                  <a:lnTo>
                    <a:pt x="493" y="12660"/>
                  </a:lnTo>
                  <a:lnTo>
                    <a:pt x="547" y="12707"/>
                  </a:lnTo>
                  <a:lnTo>
                    <a:pt x="604" y="12752"/>
                  </a:lnTo>
                  <a:lnTo>
                    <a:pt x="663" y="12794"/>
                  </a:lnTo>
                  <a:lnTo>
                    <a:pt x="724" y="12833"/>
                  </a:lnTo>
                  <a:lnTo>
                    <a:pt x="787" y="12869"/>
                  </a:lnTo>
                  <a:lnTo>
                    <a:pt x="852" y="12902"/>
                  </a:lnTo>
                  <a:lnTo>
                    <a:pt x="918" y="12933"/>
                  </a:lnTo>
                  <a:lnTo>
                    <a:pt x="987" y="12959"/>
                  </a:lnTo>
                  <a:lnTo>
                    <a:pt x="1056" y="12984"/>
                  </a:lnTo>
                  <a:lnTo>
                    <a:pt x="1128" y="13004"/>
                  </a:lnTo>
                  <a:lnTo>
                    <a:pt x="1201" y="13021"/>
                  </a:lnTo>
                  <a:lnTo>
                    <a:pt x="1275" y="13035"/>
                  </a:lnTo>
                  <a:lnTo>
                    <a:pt x="1350" y="13044"/>
                  </a:lnTo>
                  <a:lnTo>
                    <a:pt x="1426" y="13050"/>
                  </a:lnTo>
                  <a:lnTo>
                    <a:pt x="1504" y="13053"/>
                  </a:lnTo>
                  <a:lnTo>
                    <a:pt x="6539" y="13053"/>
                  </a:lnTo>
                  <a:lnTo>
                    <a:pt x="6539" y="13663"/>
                  </a:lnTo>
                  <a:lnTo>
                    <a:pt x="3399" y="14070"/>
                  </a:lnTo>
                  <a:lnTo>
                    <a:pt x="3378" y="14076"/>
                  </a:lnTo>
                  <a:lnTo>
                    <a:pt x="3358" y="14082"/>
                  </a:lnTo>
                  <a:lnTo>
                    <a:pt x="3338" y="14090"/>
                  </a:lnTo>
                  <a:lnTo>
                    <a:pt x="3319" y="14098"/>
                  </a:lnTo>
                  <a:lnTo>
                    <a:pt x="3299" y="14106"/>
                  </a:lnTo>
                  <a:lnTo>
                    <a:pt x="3280" y="14116"/>
                  </a:lnTo>
                  <a:lnTo>
                    <a:pt x="3262" y="14126"/>
                  </a:lnTo>
                  <a:lnTo>
                    <a:pt x="3245" y="14137"/>
                  </a:lnTo>
                  <a:lnTo>
                    <a:pt x="3228" y="14149"/>
                  </a:lnTo>
                  <a:lnTo>
                    <a:pt x="3211" y="14161"/>
                  </a:lnTo>
                  <a:lnTo>
                    <a:pt x="3196" y="14174"/>
                  </a:lnTo>
                  <a:lnTo>
                    <a:pt x="3180" y="14188"/>
                  </a:lnTo>
                  <a:lnTo>
                    <a:pt x="3166" y="14203"/>
                  </a:lnTo>
                  <a:lnTo>
                    <a:pt x="3151" y="14217"/>
                  </a:lnTo>
                  <a:lnTo>
                    <a:pt x="3138" y="14233"/>
                  </a:lnTo>
                  <a:lnTo>
                    <a:pt x="3124" y="14249"/>
                  </a:lnTo>
                  <a:lnTo>
                    <a:pt x="3112" y="14265"/>
                  </a:lnTo>
                  <a:lnTo>
                    <a:pt x="3100" y="14282"/>
                  </a:lnTo>
                  <a:lnTo>
                    <a:pt x="3089" y="14299"/>
                  </a:lnTo>
                  <a:lnTo>
                    <a:pt x="3079" y="14316"/>
                  </a:lnTo>
                  <a:lnTo>
                    <a:pt x="3070" y="14335"/>
                  </a:lnTo>
                  <a:lnTo>
                    <a:pt x="3061" y="14353"/>
                  </a:lnTo>
                  <a:lnTo>
                    <a:pt x="3053" y="14372"/>
                  </a:lnTo>
                  <a:lnTo>
                    <a:pt x="3046" y="14391"/>
                  </a:lnTo>
                  <a:lnTo>
                    <a:pt x="3039" y="14411"/>
                  </a:lnTo>
                  <a:lnTo>
                    <a:pt x="3034" y="14431"/>
                  </a:lnTo>
                  <a:lnTo>
                    <a:pt x="3029" y="14452"/>
                  </a:lnTo>
                  <a:lnTo>
                    <a:pt x="3025" y="14473"/>
                  </a:lnTo>
                  <a:lnTo>
                    <a:pt x="3022" y="14493"/>
                  </a:lnTo>
                  <a:lnTo>
                    <a:pt x="3020" y="14514"/>
                  </a:lnTo>
                  <a:lnTo>
                    <a:pt x="3018" y="14536"/>
                  </a:lnTo>
                  <a:lnTo>
                    <a:pt x="3018" y="14557"/>
                  </a:lnTo>
                  <a:lnTo>
                    <a:pt x="3019" y="14583"/>
                  </a:lnTo>
                  <a:lnTo>
                    <a:pt x="3020" y="14608"/>
                  </a:lnTo>
                  <a:lnTo>
                    <a:pt x="3024" y="14633"/>
                  </a:lnTo>
                  <a:lnTo>
                    <a:pt x="3028" y="14658"/>
                  </a:lnTo>
                  <a:lnTo>
                    <a:pt x="3034" y="14682"/>
                  </a:lnTo>
                  <a:lnTo>
                    <a:pt x="3040" y="14707"/>
                  </a:lnTo>
                  <a:lnTo>
                    <a:pt x="3048" y="14730"/>
                  </a:lnTo>
                  <a:lnTo>
                    <a:pt x="3057" y="14753"/>
                  </a:lnTo>
                  <a:lnTo>
                    <a:pt x="3067" y="14775"/>
                  </a:lnTo>
                  <a:lnTo>
                    <a:pt x="3078" y="14797"/>
                  </a:lnTo>
                  <a:lnTo>
                    <a:pt x="3090" y="14818"/>
                  </a:lnTo>
                  <a:lnTo>
                    <a:pt x="3103" y="14838"/>
                  </a:lnTo>
                  <a:lnTo>
                    <a:pt x="3117" y="14857"/>
                  </a:lnTo>
                  <a:lnTo>
                    <a:pt x="3132" y="14876"/>
                  </a:lnTo>
                  <a:lnTo>
                    <a:pt x="3149" y="14894"/>
                  </a:lnTo>
                  <a:lnTo>
                    <a:pt x="3165" y="14912"/>
                  </a:lnTo>
                  <a:lnTo>
                    <a:pt x="3183" y="14928"/>
                  </a:lnTo>
                  <a:lnTo>
                    <a:pt x="3201" y="14945"/>
                  </a:lnTo>
                  <a:lnTo>
                    <a:pt x="3220" y="14960"/>
                  </a:lnTo>
                  <a:lnTo>
                    <a:pt x="3239" y="14974"/>
                  </a:lnTo>
                  <a:lnTo>
                    <a:pt x="3260" y="14987"/>
                  </a:lnTo>
                  <a:lnTo>
                    <a:pt x="3280" y="14999"/>
                  </a:lnTo>
                  <a:lnTo>
                    <a:pt x="3302" y="15010"/>
                  </a:lnTo>
                  <a:lnTo>
                    <a:pt x="3325" y="15020"/>
                  </a:lnTo>
                  <a:lnTo>
                    <a:pt x="3348" y="15029"/>
                  </a:lnTo>
                  <a:lnTo>
                    <a:pt x="3371" y="15037"/>
                  </a:lnTo>
                  <a:lnTo>
                    <a:pt x="3395" y="15043"/>
                  </a:lnTo>
                  <a:lnTo>
                    <a:pt x="3419" y="15049"/>
                  </a:lnTo>
                  <a:lnTo>
                    <a:pt x="3444" y="15053"/>
                  </a:lnTo>
                  <a:lnTo>
                    <a:pt x="3469" y="15056"/>
                  </a:lnTo>
                  <a:lnTo>
                    <a:pt x="3495" y="15058"/>
                  </a:lnTo>
                  <a:lnTo>
                    <a:pt x="3521" y="15059"/>
                  </a:lnTo>
                  <a:lnTo>
                    <a:pt x="12574" y="15059"/>
                  </a:lnTo>
                  <a:lnTo>
                    <a:pt x="12600" y="15058"/>
                  </a:lnTo>
                  <a:lnTo>
                    <a:pt x="12626" y="15056"/>
                  </a:lnTo>
                  <a:lnTo>
                    <a:pt x="12651" y="15053"/>
                  </a:lnTo>
                  <a:lnTo>
                    <a:pt x="12676" y="15049"/>
                  </a:lnTo>
                  <a:lnTo>
                    <a:pt x="12700" y="15043"/>
                  </a:lnTo>
                  <a:lnTo>
                    <a:pt x="12724" y="15037"/>
                  </a:lnTo>
                  <a:lnTo>
                    <a:pt x="12747" y="15029"/>
                  </a:lnTo>
                  <a:lnTo>
                    <a:pt x="12770" y="15020"/>
                  </a:lnTo>
                  <a:lnTo>
                    <a:pt x="12793" y="15010"/>
                  </a:lnTo>
                  <a:lnTo>
                    <a:pt x="12814" y="14999"/>
                  </a:lnTo>
                  <a:lnTo>
                    <a:pt x="12835" y="14987"/>
                  </a:lnTo>
                  <a:lnTo>
                    <a:pt x="12856" y="14974"/>
                  </a:lnTo>
                  <a:lnTo>
                    <a:pt x="12875" y="14960"/>
                  </a:lnTo>
                  <a:lnTo>
                    <a:pt x="12894" y="14945"/>
                  </a:lnTo>
                  <a:lnTo>
                    <a:pt x="12912" y="14928"/>
                  </a:lnTo>
                  <a:lnTo>
                    <a:pt x="12930" y="14912"/>
                  </a:lnTo>
                  <a:lnTo>
                    <a:pt x="12946" y="14894"/>
                  </a:lnTo>
                  <a:lnTo>
                    <a:pt x="12963" y="14876"/>
                  </a:lnTo>
                  <a:lnTo>
                    <a:pt x="12978" y="14857"/>
                  </a:lnTo>
                  <a:lnTo>
                    <a:pt x="12992" y="14838"/>
                  </a:lnTo>
                  <a:lnTo>
                    <a:pt x="13005" y="14818"/>
                  </a:lnTo>
                  <a:lnTo>
                    <a:pt x="13017" y="14797"/>
                  </a:lnTo>
                  <a:lnTo>
                    <a:pt x="13028" y="14775"/>
                  </a:lnTo>
                  <a:lnTo>
                    <a:pt x="13038" y="14753"/>
                  </a:lnTo>
                  <a:lnTo>
                    <a:pt x="13047" y="14730"/>
                  </a:lnTo>
                  <a:lnTo>
                    <a:pt x="13055" y="14707"/>
                  </a:lnTo>
                  <a:lnTo>
                    <a:pt x="13061" y="14682"/>
                  </a:lnTo>
                  <a:lnTo>
                    <a:pt x="13067" y="14658"/>
                  </a:lnTo>
                  <a:lnTo>
                    <a:pt x="13071" y="14633"/>
                  </a:lnTo>
                  <a:lnTo>
                    <a:pt x="13074" y="14608"/>
                  </a:lnTo>
                  <a:lnTo>
                    <a:pt x="13076" y="14583"/>
                  </a:lnTo>
                  <a:lnTo>
                    <a:pt x="13077" y="14557"/>
                  </a:lnTo>
                  <a:lnTo>
                    <a:pt x="13077" y="14536"/>
                  </a:lnTo>
                  <a:lnTo>
                    <a:pt x="13075" y="14514"/>
                  </a:lnTo>
                  <a:lnTo>
                    <a:pt x="13073" y="14493"/>
                  </a:lnTo>
                  <a:lnTo>
                    <a:pt x="13070" y="14473"/>
                  </a:lnTo>
                  <a:lnTo>
                    <a:pt x="13066" y="14452"/>
                  </a:lnTo>
                  <a:lnTo>
                    <a:pt x="13061" y="14431"/>
                  </a:lnTo>
                  <a:lnTo>
                    <a:pt x="13056" y="14411"/>
                  </a:lnTo>
                  <a:lnTo>
                    <a:pt x="13049" y="14391"/>
                  </a:lnTo>
                  <a:lnTo>
                    <a:pt x="13042" y="14372"/>
                  </a:lnTo>
                  <a:lnTo>
                    <a:pt x="13034" y="14353"/>
                  </a:lnTo>
                  <a:lnTo>
                    <a:pt x="13025" y="14335"/>
                  </a:lnTo>
                  <a:lnTo>
                    <a:pt x="13016" y="14316"/>
                  </a:lnTo>
                  <a:lnTo>
                    <a:pt x="13006" y="14299"/>
                  </a:lnTo>
                  <a:lnTo>
                    <a:pt x="12995" y="14282"/>
                  </a:lnTo>
                  <a:lnTo>
                    <a:pt x="12983" y="14265"/>
                  </a:lnTo>
                  <a:lnTo>
                    <a:pt x="12971" y="14249"/>
                  </a:lnTo>
                  <a:lnTo>
                    <a:pt x="12957" y="14233"/>
                  </a:lnTo>
                  <a:lnTo>
                    <a:pt x="12944" y="14217"/>
                  </a:lnTo>
                  <a:lnTo>
                    <a:pt x="12930" y="14203"/>
                  </a:lnTo>
                  <a:lnTo>
                    <a:pt x="12915" y="14188"/>
                  </a:lnTo>
                  <a:lnTo>
                    <a:pt x="12900" y="14174"/>
                  </a:lnTo>
                  <a:lnTo>
                    <a:pt x="12884" y="14161"/>
                  </a:lnTo>
                  <a:lnTo>
                    <a:pt x="12867" y="14149"/>
                  </a:lnTo>
                  <a:lnTo>
                    <a:pt x="12850" y="14137"/>
                  </a:lnTo>
                  <a:lnTo>
                    <a:pt x="12833" y="14126"/>
                  </a:lnTo>
                  <a:lnTo>
                    <a:pt x="12815" y="14116"/>
                  </a:lnTo>
                  <a:lnTo>
                    <a:pt x="12796" y="14106"/>
                  </a:lnTo>
                  <a:lnTo>
                    <a:pt x="12776" y="14098"/>
                  </a:lnTo>
                  <a:lnTo>
                    <a:pt x="12757" y="14090"/>
                  </a:lnTo>
                  <a:lnTo>
                    <a:pt x="12737" y="14082"/>
                  </a:lnTo>
                  <a:lnTo>
                    <a:pt x="12717" y="14076"/>
                  </a:lnTo>
                  <a:lnTo>
                    <a:pt x="12696" y="14070"/>
                  </a:lnTo>
                  <a:lnTo>
                    <a:pt x="9556" y="13663"/>
                  </a:lnTo>
                  <a:lnTo>
                    <a:pt x="9556" y="13053"/>
                  </a:lnTo>
                  <a:lnTo>
                    <a:pt x="14591" y="13053"/>
                  </a:lnTo>
                  <a:lnTo>
                    <a:pt x="14669" y="13050"/>
                  </a:lnTo>
                  <a:lnTo>
                    <a:pt x="14745" y="13044"/>
                  </a:lnTo>
                  <a:lnTo>
                    <a:pt x="14820" y="13035"/>
                  </a:lnTo>
                  <a:lnTo>
                    <a:pt x="14894" y="13021"/>
                  </a:lnTo>
                  <a:lnTo>
                    <a:pt x="14967" y="13004"/>
                  </a:lnTo>
                  <a:lnTo>
                    <a:pt x="15039" y="12984"/>
                  </a:lnTo>
                  <a:lnTo>
                    <a:pt x="15108" y="12959"/>
                  </a:lnTo>
                  <a:lnTo>
                    <a:pt x="15177" y="12933"/>
                  </a:lnTo>
                  <a:lnTo>
                    <a:pt x="15243" y="12902"/>
                  </a:lnTo>
                  <a:lnTo>
                    <a:pt x="15308" y="12869"/>
                  </a:lnTo>
                  <a:lnTo>
                    <a:pt x="15371" y="12833"/>
                  </a:lnTo>
                  <a:lnTo>
                    <a:pt x="15432" y="12794"/>
                  </a:lnTo>
                  <a:lnTo>
                    <a:pt x="15491" y="12752"/>
                  </a:lnTo>
                  <a:lnTo>
                    <a:pt x="15548" y="12707"/>
                  </a:lnTo>
                  <a:lnTo>
                    <a:pt x="15602" y="12660"/>
                  </a:lnTo>
                  <a:lnTo>
                    <a:pt x="15654" y="12610"/>
                  </a:lnTo>
                  <a:lnTo>
                    <a:pt x="15705" y="12558"/>
                  </a:lnTo>
                  <a:lnTo>
                    <a:pt x="15752" y="12504"/>
                  </a:lnTo>
                  <a:lnTo>
                    <a:pt x="15796" y="12446"/>
                  </a:lnTo>
                  <a:lnTo>
                    <a:pt x="15838" y="12387"/>
                  </a:lnTo>
                  <a:lnTo>
                    <a:pt x="15878" y="12326"/>
                  </a:lnTo>
                  <a:lnTo>
                    <a:pt x="15914" y="12264"/>
                  </a:lnTo>
                  <a:lnTo>
                    <a:pt x="15947" y="12198"/>
                  </a:lnTo>
                  <a:lnTo>
                    <a:pt x="15977" y="12132"/>
                  </a:lnTo>
                  <a:lnTo>
                    <a:pt x="16003" y="12064"/>
                  </a:lnTo>
                  <a:lnTo>
                    <a:pt x="16028" y="11994"/>
                  </a:lnTo>
                  <a:lnTo>
                    <a:pt x="16048" y="11922"/>
                  </a:lnTo>
                  <a:lnTo>
                    <a:pt x="16065" y="11850"/>
                  </a:lnTo>
                  <a:lnTo>
                    <a:pt x="16078" y="11776"/>
                  </a:lnTo>
                  <a:lnTo>
                    <a:pt x="16087" y="11700"/>
                  </a:lnTo>
                  <a:lnTo>
                    <a:pt x="16093" y="11624"/>
                  </a:lnTo>
                  <a:lnTo>
                    <a:pt x="16095" y="11547"/>
                  </a:lnTo>
                  <a:lnTo>
                    <a:pt x="16095" y="1506"/>
                  </a:lnTo>
                  <a:lnTo>
                    <a:pt x="16093" y="1429"/>
                  </a:lnTo>
                  <a:lnTo>
                    <a:pt x="16087" y="1352"/>
                  </a:lnTo>
                  <a:lnTo>
                    <a:pt x="16078" y="1277"/>
                  </a:lnTo>
                  <a:lnTo>
                    <a:pt x="16064" y="1203"/>
                  </a:lnTo>
                  <a:lnTo>
                    <a:pt x="16048" y="1130"/>
                  </a:lnTo>
                  <a:lnTo>
                    <a:pt x="16028" y="1058"/>
                  </a:lnTo>
                  <a:lnTo>
                    <a:pt x="16003" y="988"/>
                  </a:lnTo>
                  <a:lnTo>
                    <a:pt x="15976" y="920"/>
                  </a:lnTo>
                  <a:lnTo>
                    <a:pt x="15946" y="853"/>
                  </a:lnTo>
                  <a:lnTo>
                    <a:pt x="15913" y="788"/>
                  </a:lnTo>
                  <a:lnTo>
                    <a:pt x="15877" y="725"/>
                  </a:lnTo>
                  <a:lnTo>
                    <a:pt x="15837" y="664"/>
                  </a:lnTo>
                  <a:lnTo>
                    <a:pt x="15795" y="605"/>
                  </a:lnTo>
                  <a:lnTo>
                    <a:pt x="15750" y="548"/>
                  </a:lnTo>
                  <a:lnTo>
                    <a:pt x="15703" y="493"/>
                  </a:lnTo>
                  <a:lnTo>
                    <a:pt x="15652" y="441"/>
                  </a:lnTo>
                  <a:lnTo>
                    <a:pt x="15600" y="392"/>
                  </a:lnTo>
                  <a:lnTo>
                    <a:pt x="15546" y="344"/>
                  </a:lnTo>
                  <a:lnTo>
                    <a:pt x="15488" y="299"/>
                  </a:lnTo>
                  <a:lnTo>
                    <a:pt x="15429" y="257"/>
                  </a:lnTo>
                  <a:lnTo>
                    <a:pt x="15369" y="218"/>
                  </a:lnTo>
                  <a:lnTo>
                    <a:pt x="15305" y="182"/>
                  </a:lnTo>
                  <a:lnTo>
                    <a:pt x="15240" y="149"/>
                  </a:lnTo>
                  <a:lnTo>
                    <a:pt x="15174" y="118"/>
                  </a:lnTo>
                  <a:lnTo>
                    <a:pt x="15105" y="91"/>
                  </a:lnTo>
                  <a:lnTo>
                    <a:pt x="15035" y="67"/>
                  </a:lnTo>
                  <a:lnTo>
                    <a:pt x="14963" y="47"/>
                  </a:lnTo>
                  <a:lnTo>
                    <a:pt x="14890" y="30"/>
                  </a:lnTo>
                  <a:lnTo>
                    <a:pt x="14815" y="17"/>
                  </a:lnTo>
                  <a:lnTo>
                    <a:pt x="14740" y="8"/>
                  </a:lnTo>
                  <a:lnTo>
                    <a:pt x="14664" y="2"/>
                  </a:lnTo>
                  <a:lnTo>
                    <a:pt x="1458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3000"/>
            </a:p>
          </p:txBody>
        </p:sp>
      </p:grpSp>
      <p:sp>
        <p:nvSpPr>
          <p:cNvPr id="30" name="Oval 29"/>
          <p:cNvSpPr/>
          <p:nvPr/>
        </p:nvSpPr>
        <p:spPr>
          <a:xfrm>
            <a:off x="3740427" y="3410221"/>
            <a:ext cx="1095432" cy="1095432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3000"/>
          </a:p>
        </p:txBody>
      </p:sp>
      <p:sp>
        <p:nvSpPr>
          <p:cNvPr id="31" name="Freeform 96"/>
          <p:cNvSpPr>
            <a:spLocks noEditPoints="1"/>
          </p:cNvSpPr>
          <p:nvPr/>
        </p:nvSpPr>
        <p:spPr bwMode="auto">
          <a:xfrm>
            <a:off x="4010263" y="3709826"/>
            <a:ext cx="549408" cy="548145"/>
          </a:xfrm>
          <a:custGeom>
            <a:avLst/>
            <a:gdLst>
              <a:gd name="T0" fmla="*/ 13537 w 16094"/>
              <a:gd name="T1" fmla="*/ 6059 h 16058"/>
              <a:gd name="T2" fmla="*/ 13105 w 16094"/>
              <a:gd name="T3" fmla="*/ 4843 h 16058"/>
              <a:gd name="T4" fmla="*/ 12309 w 16094"/>
              <a:gd name="T5" fmla="*/ 3778 h 16058"/>
              <a:gd name="T6" fmla="*/ 11103 w 16094"/>
              <a:gd name="T7" fmla="*/ 2914 h 16058"/>
              <a:gd name="T8" fmla="*/ 9730 w 16094"/>
              <a:gd name="T9" fmla="*/ 2510 h 16058"/>
              <a:gd name="T10" fmla="*/ 10548 w 16094"/>
              <a:gd name="T11" fmla="*/ 1344 h 16058"/>
              <a:gd name="T12" fmla="*/ 11273 w 16094"/>
              <a:gd name="T13" fmla="*/ 1058 h 16058"/>
              <a:gd name="T14" fmla="*/ 12175 w 16094"/>
              <a:gd name="T15" fmla="*/ 1030 h 16058"/>
              <a:gd name="T16" fmla="*/ 13215 w 16094"/>
              <a:gd name="T17" fmla="*/ 1370 h 16058"/>
              <a:gd name="T18" fmla="*/ 14130 w 16094"/>
              <a:gd name="T19" fmla="*/ 2061 h 16058"/>
              <a:gd name="T20" fmla="*/ 14752 w 16094"/>
              <a:gd name="T21" fmla="*/ 2927 h 16058"/>
              <a:gd name="T22" fmla="*/ 15061 w 16094"/>
              <a:gd name="T23" fmla="*/ 3885 h 16058"/>
              <a:gd name="T24" fmla="*/ 15035 w 16094"/>
              <a:gd name="T25" fmla="*/ 4794 h 16058"/>
              <a:gd name="T26" fmla="*/ 14704 w 16094"/>
              <a:gd name="T27" fmla="*/ 5577 h 16058"/>
              <a:gd name="T28" fmla="*/ 4429 w 16094"/>
              <a:gd name="T29" fmla="*/ 13990 h 16058"/>
              <a:gd name="T30" fmla="*/ 4128 w 16094"/>
              <a:gd name="T31" fmla="*/ 13119 h 16058"/>
              <a:gd name="T32" fmla="*/ 3522 w 16094"/>
              <a:gd name="T33" fmla="*/ 12349 h 16058"/>
              <a:gd name="T34" fmla="*/ 2735 w 16094"/>
              <a:gd name="T35" fmla="*/ 11832 h 16058"/>
              <a:gd name="T36" fmla="*/ 1857 w 16094"/>
              <a:gd name="T37" fmla="*/ 11600 h 16058"/>
              <a:gd name="T38" fmla="*/ 2349 w 16094"/>
              <a:gd name="T39" fmla="*/ 9539 h 16058"/>
              <a:gd name="T40" fmla="*/ 3383 w 16094"/>
              <a:gd name="T41" fmla="*/ 9051 h 16058"/>
              <a:gd name="T42" fmla="*/ 5065 w 16094"/>
              <a:gd name="T43" fmla="*/ 9305 h 16058"/>
              <a:gd name="T44" fmla="*/ 6529 w 16094"/>
              <a:gd name="T45" fmla="*/ 10574 h 16058"/>
              <a:gd name="T46" fmla="*/ 7057 w 16094"/>
              <a:gd name="T47" fmla="*/ 12341 h 16058"/>
              <a:gd name="T48" fmla="*/ 6481 w 16094"/>
              <a:gd name="T49" fmla="*/ 13816 h 16058"/>
              <a:gd name="T50" fmla="*/ 1899 w 16094"/>
              <a:gd name="T51" fmla="*/ 15034 h 16058"/>
              <a:gd name="T52" fmla="*/ 1430 w 16094"/>
              <a:gd name="T53" fmla="*/ 14978 h 16058"/>
              <a:gd name="T54" fmla="*/ 1080 w 16094"/>
              <a:gd name="T55" fmla="*/ 14626 h 16058"/>
              <a:gd name="T56" fmla="*/ 1037 w 16094"/>
              <a:gd name="T57" fmla="*/ 14110 h 16058"/>
              <a:gd name="T58" fmla="*/ 2133 w 16094"/>
              <a:gd name="T59" fmla="*/ 12161 h 16058"/>
              <a:gd name="T60" fmla="*/ 2879 w 16094"/>
              <a:gd name="T61" fmla="*/ 12483 h 16058"/>
              <a:gd name="T62" fmla="*/ 3517 w 16094"/>
              <a:gd name="T63" fmla="*/ 13089 h 16058"/>
              <a:gd name="T64" fmla="*/ 3887 w 16094"/>
              <a:gd name="T65" fmla="*/ 13837 h 16058"/>
              <a:gd name="T66" fmla="*/ 5275 w 16094"/>
              <a:gd name="T67" fmla="*/ 8311 h 16058"/>
              <a:gd name="T68" fmla="*/ 4471 w 16094"/>
              <a:gd name="T69" fmla="*/ 8075 h 16058"/>
              <a:gd name="T70" fmla="*/ 3832 w 16094"/>
              <a:gd name="T71" fmla="*/ 8011 h 16058"/>
              <a:gd name="T72" fmla="*/ 8544 w 16094"/>
              <a:gd name="T73" fmla="*/ 3613 h 16058"/>
              <a:gd name="T74" fmla="*/ 9615 w 16094"/>
              <a:gd name="T75" fmla="*/ 3512 h 16058"/>
              <a:gd name="T76" fmla="*/ 7177 w 16094"/>
              <a:gd name="T77" fmla="*/ 9768 h 16058"/>
              <a:gd name="T78" fmla="*/ 6475 w 16094"/>
              <a:gd name="T79" fmla="*/ 9029 h 16058"/>
              <a:gd name="T80" fmla="*/ 10683 w 16094"/>
              <a:gd name="T81" fmla="*/ 3831 h 16058"/>
              <a:gd name="T82" fmla="*/ 11597 w 16094"/>
              <a:gd name="T83" fmla="*/ 4487 h 16058"/>
              <a:gd name="T84" fmla="*/ 12178 w 16094"/>
              <a:gd name="T85" fmla="*/ 5258 h 16058"/>
              <a:gd name="T86" fmla="*/ 7882 w 16094"/>
              <a:gd name="T87" fmla="*/ 11105 h 16058"/>
              <a:gd name="T88" fmla="*/ 12576 w 16094"/>
              <a:gd name="T89" fmla="*/ 6482 h 16058"/>
              <a:gd name="T90" fmla="*/ 12439 w 16094"/>
              <a:gd name="T91" fmla="*/ 7635 h 16058"/>
              <a:gd name="T92" fmla="*/ 11948 w 16094"/>
              <a:gd name="T93" fmla="*/ 8406 h 16058"/>
              <a:gd name="T94" fmla="*/ 14463 w 16094"/>
              <a:gd name="T95" fmla="*/ 1003 h 16058"/>
              <a:gd name="T96" fmla="*/ 13190 w 16094"/>
              <a:gd name="T97" fmla="*/ 260 h 16058"/>
              <a:gd name="T98" fmla="*/ 11795 w 16094"/>
              <a:gd name="T99" fmla="*/ 0 h 16058"/>
              <a:gd name="T100" fmla="*/ 10660 w 16094"/>
              <a:gd name="T101" fmla="*/ 187 h 16058"/>
              <a:gd name="T102" fmla="*/ 9684 w 16094"/>
              <a:gd name="T103" fmla="*/ 727 h 16058"/>
              <a:gd name="T104" fmla="*/ 1704 w 16094"/>
              <a:gd name="T105" fmla="*/ 8728 h 16058"/>
              <a:gd name="T106" fmla="*/ 1279 w 16094"/>
              <a:gd name="T107" fmla="*/ 9454 h 16058"/>
              <a:gd name="T108" fmla="*/ 0 w 16094"/>
              <a:gd name="T109" fmla="*/ 14302 h 16058"/>
              <a:gd name="T110" fmla="*/ 402 w 16094"/>
              <a:gd name="T111" fmla="*/ 15419 h 16058"/>
              <a:gd name="T112" fmla="*/ 1407 w 16094"/>
              <a:gd name="T113" fmla="*/ 16022 h 16058"/>
              <a:gd name="T114" fmla="*/ 2275 w 16094"/>
              <a:gd name="T115" fmla="*/ 15980 h 16058"/>
              <a:gd name="T116" fmla="*/ 7227 w 16094"/>
              <a:gd name="T117" fmla="*/ 14541 h 16058"/>
              <a:gd name="T118" fmla="*/ 15901 w 16094"/>
              <a:gd name="T119" fmla="*/ 5421 h 16058"/>
              <a:gd name="T120" fmla="*/ 15857 w 16094"/>
              <a:gd name="T121" fmla="*/ 2953 h 160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6094" h="16058">
                <a:moveTo>
                  <a:pt x="14431" y="5907"/>
                </a:moveTo>
                <a:lnTo>
                  <a:pt x="13584" y="6759"/>
                </a:lnTo>
                <a:lnTo>
                  <a:pt x="13585" y="6717"/>
                </a:lnTo>
                <a:lnTo>
                  <a:pt x="13586" y="6675"/>
                </a:lnTo>
                <a:lnTo>
                  <a:pt x="13588" y="6633"/>
                </a:lnTo>
                <a:lnTo>
                  <a:pt x="13590" y="6591"/>
                </a:lnTo>
                <a:lnTo>
                  <a:pt x="13591" y="6549"/>
                </a:lnTo>
                <a:lnTo>
                  <a:pt x="13591" y="6507"/>
                </a:lnTo>
                <a:lnTo>
                  <a:pt x="13590" y="6464"/>
                </a:lnTo>
                <a:lnTo>
                  <a:pt x="13587" y="6420"/>
                </a:lnTo>
                <a:lnTo>
                  <a:pt x="13578" y="6330"/>
                </a:lnTo>
                <a:lnTo>
                  <a:pt x="13566" y="6240"/>
                </a:lnTo>
                <a:lnTo>
                  <a:pt x="13553" y="6148"/>
                </a:lnTo>
                <a:lnTo>
                  <a:pt x="13537" y="6059"/>
                </a:lnTo>
                <a:lnTo>
                  <a:pt x="13520" y="5969"/>
                </a:lnTo>
                <a:lnTo>
                  <a:pt x="13500" y="5879"/>
                </a:lnTo>
                <a:lnTo>
                  <a:pt x="13478" y="5790"/>
                </a:lnTo>
                <a:lnTo>
                  <a:pt x="13453" y="5702"/>
                </a:lnTo>
                <a:lnTo>
                  <a:pt x="13427" y="5613"/>
                </a:lnTo>
                <a:lnTo>
                  <a:pt x="13400" y="5525"/>
                </a:lnTo>
                <a:lnTo>
                  <a:pt x="13370" y="5439"/>
                </a:lnTo>
                <a:lnTo>
                  <a:pt x="13338" y="5351"/>
                </a:lnTo>
                <a:lnTo>
                  <a:pt x="13305" y="5265"/>
                </a:lnTo>
                <a:lnTo>
                  <a:pt x="13268" y="5180"/>
                </a:lnTo>
                <a:lnTo>
                  <a:pt x="13230" y="5094"/>
                </a:lnTo>
                <a:lnTo>
                  <a:pt x="13191" y="5010"/>
                </a:lnTo>
                <a:lnTo>
                  <a:pt x="13150" y="4927"/>
                </a:lnTo>
                <a:lnTo>
                  <a:pt x="13105" y="4843"/>
                </a:lnTo>
                <a:lnTo>
                  <a:pt x="13060" y="4761"/>
                </a:lnTo>
                <a:lnTo>
                  <a:pt x="13014" y="4680"/>
                </a:lnTo>
                <a:lnTo>
                  <a:pt x="12965" y="4600"/>
                </a:lnTo>
                <a:lnTo>
                  <a:pt x="12913" y="4520"/>
                </a:lnTo>
                <a:lnTo>
                  <a:pt x="12861" y="4441"/>
                </a:lnTo>
                <a:lnTo>
                  <a:pt x="12807" y="4364"/>
                </a:lnTo>
                <a:lnTo>
                  <a:pt x="12750" y="4286"/>
                </a:lnTo>
                <a:lnTo>
                  <a:pt x="12692" y="4210"/>
                </a:lnTo>
                <a:lnTo>
                  <a:pt x="12633" y="4136"/>
                </a:lnTo>
                <a:lnTo>
                  <a:pt x="12571" y="4062"/>
                </a:lnTo>
                <a:lnTo>
                  <a:pt x="12508" y="3989"/>
                </a:lnTo>
                <a:lnTo>
                  <a:pt x="12443" y="3917"/>
                </a:lnTo>
                <a:lnTo>
                  <a:pt x="12376" y="3847"/>
                </a:lnTo>
                <a:lnTo>
                  <a:pt x="12309" y="3778"/>
                </a:lnTo>
                <a:lnTo>
                  <a:pt x="12230" y="3701"/>
                </a:lnTo>
                <a:lnTo>
                  <a:pt x="12152" y="3628"/>
                </a:lnTo>
                <a:lnTo>
                  <a:pt x="12071" y="3557"/>
                </a:lnTo>
                <a:lnTo>
                  <a:pt x="11989" y="3487"/>
                </a:lnTo>
                <a:lnTo>
                  <a:pt x="11905" y="3419"/>
                </a:lnTo>
                <a:lnTo>
                  <a:pt x="11821" y="3354"/>
                </a:lnTo>
                <a:lnTo>
                  <a:pt x="11735" y="3292"/>
                </a:lnTo>
                <a:lnTo>
                  <a:pt x="11648" y="3231"/>
                </a:lnTo>
                <a:lnTo>
                  <a:pt x="11560" y="3172"/>
                </a:lnTo>
                <a:lnTo>
                  <a:pt x="11471" y="3116"/>
                </a:lnTo>
                <a:lnTo>
                  <a:pt x="11380" y="3062"/>
                </a:lnTo>
                <a:lnTo>
                  <a:pt x="11289" y="3010"/>
                </a:lnTo>
                <a:lnTo>
                  <a:pt x="11196" y="2961"/>
                </a:lnTo>
                <a:lnTo>
                  <a:pt x="11103" y="2914"/>
                </a:lnTo>
                <a:lnTo>
                  <a:pt x="11009" y="2868"/>
                </a:lnTo>
                <a:lnTo>
                  <a:pt x="10913" y="2826"/>
                </a:lnTo>
                <a:lnTo>
                  <a:pt x="10818" y="2786"/>
                </a:lnTo>
                <a:lnTo>
                  <a:pt x="10721" y="2749"/>
                </a:lnTo>
                <a:lnTo>
                  <a:pt x="10625" y="2714"/>
                </a:lnTo>
                <a:lnTo>
                  <a:pt x="10527" y="2681"/>
                </a:lnTo>
                <a:lnTo>
                  <a:pt x="10429" y="2651"/>
                </a:lnTo>
                <a:lnTo>
                  <a:pt x="10330" y="2622"/>
                </a:lnTo>
                <a:lnTo>
                  <a:pt x="10231" y="2597"/>
                </a:lnTo>
                <a:lnTo>
                  <a:pt x="10132" y="2574"/>
                </a:lnTo>
                <a:lnTo>
                  <a:pt x="10031" y="2554"/>
                </a:lnTo>
                <a:lnTo>
                  <a:pt x="9932" y="2537"/>
                </a:lnTo>
                <a:lnTo>
                  <a:pt x="9831" y="2522"/>
                </a:lnTo>
                <a:lnTo>
                  <a:pt x="9730" y="2510"/>
                </a:lnTo>
                <a:lnTo>
                  <a:pt x="9630" y="2500"/>
                </a:lnTo>
                <a:lnTo>
                  <a:pt x="9529" y="2493"/>
                </a:lnTo>
                <a:lnTo>
                  <a:pt x="9428" y="2489"/>
                </a:lnTo>
                <a:lnTo>
                  <a:pt x="9327" y="2487"/>
                </a:lnTo>
                <a:lnTo>
                  <a:pt x="10160" y="1649"/>
                </a:lnTo>
                <a:lnTo>
                  <a:pt x="10199" y="1611"/>
                </a:lnTo>
                <a:lnTo>
                  <a:pt x="10240" y="1574"/>
                </a:lnTo>
                <a:lnTo>
                  <a:pt x="10282" y="1538"/>
                </a:lnTo>
                <a:lnTo>
                  <a:pt x="10324" y="1502"/>
                </a:lnTo>
                <a:lnTo>
                  <a:pt x="10367" y="1468"/>
                </a:lnTo>
                <a:lnTo>
                  <a:pt x="10411" y="1435"/>
                </a:lnTo>
                <a:lnTo>
                  <a:pt x="10456" y="1404"/>
                </a:lnTo>
                <a:lnTo>
                  <a:pt x="10502" y="1373"/>
                </a:lnTo>
                <a:lnTo>
                  <a:pt x="10548" y="1344"/>
                </a:lnTo>
                <a:lnTo>
                  <a:pt x="10596" y="1316"/>
                </a:lnTo>
                <a:lnTo>
                  <a:pt x="10644" y="1289"/>
                </a:lnTo>
                <a:lnTo>
                  <a:pt x="10692" y="1263"/>
                </a:lnTo>
                <a:lnTo>
                  <a:pt x="10742" y="1237"/>
                </a:lnTo>
                <a:lnTo>
                  <a:pt x="10793" y="1214"/>
                </a:lnTo>
                <a:lnTo>
                  <a:pt x="10843" y="1192"/>
                </a:lnTo>
                <a:lnTo>
                  <a:pt x="10894" y="1171"/>
                </a:lnTo>
                <a:lnTo>
                  <a:pt x="10947" y="1151"/>
                </a:lnTo>
                <a:lnTo>
                  <a:pt x="11000" y="1132"/>
                </a:lnTo>
                <a:lnTo>
                  <a:pt x="11053" y="1115"/>
                </a:lnTo>
                <a:lnTo>
                  <a:pt x="11108" y="1099"/>
                </a:lnTo>
                <a:lnTo>
                  <a:pt x="11162" y="1084"/>
                </a:lnTo>
                <a:lnTo>
                  <a:pt x="11217" y="1070"/>
                </a:lnTo>
                <a:lnTo>
                  <a:pt x="11273" y="1058"/>
                </a:lnTo>
                <a:lnTo>
                  <a:pt x="11329" y="1046"/>
                </a:lnTo>
                <a:lnTo>
                  <a:pt x="11386" y="1037"/>
                </a:lnTo>
                <a:lnTo>
                  <a:pt x="11444" y="1028"/>
                </a:lnTo>
                <a:lnTo>
                  <a:pt x="11501" y="1021"/>
                </a:lnTo>
                <a:lnTo>
                  <a:pt x="11559" y="1015"/>
                </a:lnTo>
                <a:lnTo>
                  <a:pt x="11618" y="1010"/>
                </a:lnTo>
                <a:lnTo>
                  <a:pt x="11676" y="1007"/>
                </a:lnTo>
                <a:lnTo>
                  <a:pt x="11735" y="1005"/>
                </a:lnTo>
                <a:lnTo>
                  <a:pt x="11795" y="1004"/>
                </a:lnTo>
                <a:lnTo>
                  <a:pt x="11871" y="1005"/>
                </a:lnTo>
                <a:lnTo>
                  <a:pt x="11947" y="1008"/>
                </a:lnTo>
                <a:lnTo>
                  <a:pt x="12023" y="1014"/>
                </a:lnTo>
                <a:lnTo>
                  <a:pt x="12098" y="1021"/>
                </a:lnTo>
                <a:lnTo>
                  <a:pt x="12175" y="1030"/>
                </a:lnTo>
                <a:lnTo>
                  <a:pt x="12251" y="1042"/>
                </a:lnTo>
                <a:lnTo>
                  <a:pt x="12327" y="1055"/>
                </a:lnTo>
                <a:lnTo>
                  <a:pt x="12402" y="1071"/>
                </a:lnTo>
                <a:lnTo>
                  <a:pt x="12478" y="1088"/>
                </a:lnTo>
                <a:lnTo>
                  <a:pt x="12553" y="1108"/>
                </a:lnTo>
                <a:lnTo>
                  <a:pt x="12629" y="1129"/>
                </a:lnTo>
                <a:lnTo>
                  <a:pt x="12703" y="1153"/>
                </a:lnTo>
                <a:lnTo>
                  <a:pt x="12777" y="1178"/>
                </a:lnTo>
                <a:lnTo>
                  <a:pt x="12852" y="1205"/>
                </a:lnTo>
                <a:lnTo>
                  <a:pt x="12925" y="1234"/>
                </a:lnTo>
                <a:lnTo>
                  <a:pt x="12999" y="1266"/>
                </a:lnTo>
                <a:lnTo>
                  <a:pt x="13071" y="1299"/>
                </a:lnTo>
                <a:lnTo>
                  <a:pt x="13144" y="1334"/>
                </a:lnTo>
                <a:lnTo>
                  <a:pt x="13215" y="1370"/>
                </a:lnTo>
                <a:lnTo>
                  <a:pt x="13285" y="1408"/>
                </a:lnTo>
                <a:lnTo>
                  <a:pt x="13356" y="1448"/>
                </a:lnTo>
                <a:lnTo>
                  <a:pt x="13425" y="1490"/>
                </a:lnTo>
                <a:lnTo>
                  <a:pt x="13495" y="1535"/>
                </a:lnTo>
                <a:lnTo>
                  <a:pt x="13562" y="1580"/>
                </a:lnTo>
                <a:lnTo>
                  <a:pt x="13629" y="1627"/>
                </a:lnTo>
                <a:lnTo>
                  <a:pt x="13696" y="1676"/>
                </a:lnTo>
                <a:lnTo>
                  <a:pt x="13761" y="1727"/>
                </a:lnTo>
                <a:lnTo>
                  <a:pt x="13827" y="1779"/>
                </a:lnTo>
                <a:lnTo>
                  <a:pt x="13890" y="1834"/>
                </a:lnTo>
                <a:lnTo>
                  <a:pt x="13952" y="1889"/>
                </a:lnTo>
                <a:lnTo>
                  <a:pt x="14014" y="1946"/>
                </a:lnTo>
                <a:lnTo>
                  <a:pt x="14075" y="2005"/>
                </a:lnTo>
                <a:lnTo>
                  <a:pt x="14130" y="2061"/>
                </a:lnTo>
                <a:lnTo>
                  <a:pt x="14185" y="2119"/>
                </a:lnTo>
                <a:lnTo>
                  <a:pt x="14237" y="2177"/>
                </a:lnTo>
                <a:lnTo>
                  <a:pt x="14288" y="2235"/>
                </a:lnTo>
                <a:lnTo>
                  <a:pt x="14338" y="2295"/>
                </a:lnTo>
                <a:lnTo>
                  <a:pt x="14386" y="2356"/>
                </a:lnTo>
                <a:lnTo>
                  <a:pt x="14433" y="2417"/>
                </a:lnTo>
                <a:lnTo>
                  <a:pt x="14478" y="2478"/>
                </a:lnTo>
                <a:lnTo>
                  <a:pt x="14522" y="2540"/>
                </a:lnTo>
                <a:lnTo>
                  <a:pt x="14564" y="2603"/>
                </a:lnTo>
                <a:lnTo>
                  <a:pt x="14605" y="2667"/>
                </a:lnTo>
                <a:lnTo>
                  <a:pt x="14644" y="2731"/>
                </a:lnTo>
                <a:lnTo>
                  <a:pt x="14682" y="2796"/>
                </a:lnTo>
                <a:lnTo>
                  <a:pt x="14718" y="2861"/>
                </a:lnTo>
                <a:lnTo>
                  <a:pt x="14752" y="2927"/>
                </a:lnTo>
                <a:lnTo>
                  <a:pt x="14785" y="2993"/>
                </a:lnTo>
                <a:lnTo>
                  <a:pt x="14816" y="3060"/>
                </a:lnTo>
                <a:lnTo>
                  <a:pt x="14846" y="3126"/>
                </a:lnTo>
                <a:lnTo>
                  <a:pt x="14874" y="3195"/>
                </a:lnTo>
                <a:lnTo>
                  <a:pt x="14900" y="3262"/>
                </a:lnTo>
                <a:lnTo>
                  <a:pt x="14925" y="3330"/>
                </a:lnTo>
                <a:lnTo>
                  <a:pt x="14948" y="3398"/>
                </a:lnTo>
                <a:lnTo>
                  <a:pt x="14969" y="3468"/>
                </a:lnTo>
                <a:lnTo>
                  <a:pt x="14988" y="3537"/>
                </a:lnTo>
                <a:lnTo>
                  <a:pt x="15007" y="3606"/>
                </a:lnTo>
                <a:lnTo>
                  <a:pt x="15023" y="3675"/>
                </a:lnTo>
                <a:lnTo>
                  <a:pt x="15038" y="3746"/>
                </a:lnTo>
                <a:lnTo>
                  <a:pt x="15050" y="3816"/>
                </a:lnTo>
                <a:lnTo>
                  <a:pt x="15061" y="3885"/>
                </a:lnTo>
                <a:lnTo>
                  <a:pt x="15070" y="3955"/>
                </a:lnTo>
                <a:lnTo>
                  <a:pt x="15078" y="4026"/>
                </a:lnTo>
                <a:lnTo>
                  <a:pt x="15084" y="4097"/>
                </a:lnTo>
                <a:lnTo>
                  <a:pt x="15087" y="4162"/>
                </a:lnTo>
                <a:lnTo>
                  <a:pt x="15089" y="4227"/>
                </a:lnTo>
                <a:lnTo>
                  <a:pt x="15089" y="4292"/>
                </a:lnTo>
                <a:lnTo>
                  <a:pt x="15088" y="4357"/>
                </a:lnTo>
                <a:lnTo>
                  <a:pt x="15085" y="4420"/>
                </a:lnTo>
                <a:lnTo>
                  <a:pt x="15081" y="4484"/>
                </a:lnTo>
                <a:lnTo>
                  <a:pt x="15075" y="4546"/>
                </a:lnTo>
                <a:lnTo>
                  <a:pt x="15067" y="4610"/>
                </a:lnTo>
                <a:lnTo>
                  <a:pt x="15058" y="4672"/>
                </a:lnTo>
                <a:lnTo>
                  <a:pt x="15048" y="4733"/>
                </a:lnTo>
                <a:lnTo>
                  <a:pt x="15035" y="4794"/>
                </a:lnTo>
                <a:lnTo>
                  <a:pt x="15022" y="4855"/>
                </a:lnTo>
                <a:lnTo>
                  <a:pt x="15006" y="4914"/>
                </a:lnTo>
                <a:lnTo>
                  <a:pt x="14989" y="4973"/>
                </a:lnTo>
                <a:lnTo>
                  <a:pt x="14970" y="5032"/>
                </a:lnTo>
                <a:lnTo>
                  <a:pt x="14950" y="5089"/>
                </a:lnTo>
                <a:lnTo>
                  <a:pt x="14929" y="5147"/>
                </a:lnTo>
                <a:lnTo>
                  <a:pt x="14906" y="5203"/>
                </a:lnTo>
                <a:lnTo>
                  <a:pt x="14882" y="5259"/>
                </a:lnTo>
                <a:lnTo>
                  <a:pt x="14856" y="5314"/>
                </a:lnTo>
                <a:lnTo>
                  <a:pt x="14829" y="5368"/>
                </a:lnTo>
                <a:lnTo>
                  <a:pt x="14799" y="5422"/>
                </a:lnTo>
                <a:lnTo>
                  <a:pt x="14769" y="5474"/>
                </a:lnTo>
                <a:lnTo>
                  <a:pt x="14737" y="5526"/>
                </a:lnTo>
                <a:lnTo>
                  <a:pt x="14704" y="5577"/>
                </a:lnTo>
                <a:lnTo>
                  <a:pt x="14670" y="5627"/>
                </a:lnTo>
                <a:lnTo>
                  <a:pt x="14633" y="5675"/>
                </a:lnTo>
                <a:lnTo>
                  <a:pt x="14595" y="5724"/>
                </a:lnTo>
                <a:lnTo>
                  <a:pt x="14557" y="5772"/>
                </a:lnTo>
                <a:lnTo>
                  <a:pt x="14516" y="5818"/>
                </a:lnTo>
                <a:lnTo>
                  <a:pt x="14474" y="5863"/>
                </a:lnTo>
                <a:lnTo>
                  <a:pt x="14431" y="5907"/>
                </a:lnTo>
                <a:close/>
                <a:moveTo>
                  <a:pt x="4463" y="14370"/>
                </a:moveTo>
                <a:lnTo>
                  <a:pt x="4461" y="14307"/>
                </a:lnTo>
                <a:lnTo>
                  <a:pt x="4458" y="14243"/>
                </a:lnTo>
                <a:lnTo>
                  <a:pt x="4453" y="14180"/>
                </a:lnTo>
                <a:lnTo>
                  <a:pt x="4446" y="14117"/>
                </a:lnTo>
                <a:lnTo>
                  <a:pt x="4438" y="14053"/>
                </a:lnTo>
                <a:lnTo>
                  <a:pt x="4429" y="13990"/>
                </a:lnTo>
                <a:lnTo>
                  <a:pt x="4417" y="13926"/>
                </a:lnTo>
                <a:lnTo>
                  <a:pt x="4405" y="13863"/>
                </a:lnTo>
                <a:lnTo>
                  <a:pt x="4391" y="13800"/>
                </a:lnTo>
                <a:lnTo>
                  <a:pt x="4375" y="13737"/>
                </a:lnTo>
                <a:lnTo>
                  <a:pt x="4357" y="13673"/>
                </a:lnTo>
                <a:lnTo>
                  <a:pt x="4338" y="13610"/>
                </a:lnTo>
                <a:lnTo>
                  <a:pt x="4317" y="13548"/>
                </a:lnTo>
                <a:lnTo>
                  <a:pt x="4295" y="13486"/>
                </a:lnTo>
                <a:lnTo>
                  <a:pt x="4271" y="13423"/>
                </a:lnTo>
                <a:lnTo>
                  <a:pt x="4246" y="13362"/>
                </a:lnTo>
                <a:lnTo>
                  <a:pt x="4219" y="13300"/>
                </a:lnTo>
                <a:lnTo>
                  <a:pt x="4191" y="13240"/>
                </a:lnTo>
                <a:lnTo>
                  <a:pt x="4161" y="13179"/>
                </a:lnTo>
                <a:lnTo>
                  <a:pt x="4128" y="13119"/>
                </a:lnTo>
                <a:lnTo>
                  <a:pt x="4095" y="13059"/>
                </a:lnTo>
                <a:lnTo>
                  <a:pt x="4060" y="13000"/>
                </a:lnTo>
                <a:lnTo>
                  <a:pt x="4024" y="12942"/>
                </a:lnTo>
                <a:lnTo>
                  <a:pt x="3986" y="12884"/>
                </a:lnTo>
                <a:lnTo>
                  <a:pt x="3946" y="12826"/>
                </a:lnTo>
                <a:lnTo>
                  <a:pt x="3905" y="12769"/>
                </a:lnTo>
                <a:lnTo>
                  <a:pt x="3862" y="12714"/>
                </a:lnTo>
                <a:lnTo>
                  <a:pt x="3818" y="12658"/>
                </a:lnTo>
                <a:lnTo>
                  <a:pt x="3771" y="12604"/>
                </a:lnTo>
                <a:lnTo>
                  <a:pt x="3723" y="12549"/>
                </a:lnTo>
                <a:lnTo>
                  <a:pt x="3674" y="12497"/>
                </a:lnTo>
                <a:lnTo>
                  <a:pt x="3622" y="12445"/>
                </a:lnTo>
                <a:lnTo>
                  <a:pt x="3573" y="12396"/>
                </a:lnTo>
                <a:lnTo>
                  <a:pt x="3522" y="12349"/>
                </a:lnTo>
                <a:lnTo>
                  <a:pt x="3470" y="12303"/>
                </a:lnTo>
                <a:lnTo>
                  <a:pt x="3418" y="12258"/>
                </a:lnTo>
                <a:lnTo>
                  <a:pt x="3366" y="12215"/>
                </a:lnTo>
                <a:lnTo>
                  <a:pt x="3312" y="12174"/>
                </a:lnTo>
                <a:lnTo>
                  <a:pt x="3257" y="12133"/>
                </a:lnTo>
                <a:lnTo>
                  <a:pt x="3202" y="12094"/>
                </a:lnTo>
                <a:lnTo>
                  <a:pt x="3146" y="12057"/>
                </a:lnTo>
                <a:lnTo>
                  <a:pt x="3088" y="12020"/>
                </a:lnTo>
                <a:lnTo>
                  <a:pt x="3031" y="11985"/>
                </a:lnTo>
                <a:lnTo>
                  <a:pt x="2974" y="11952"/>
                </a:lnTo>
                <a:lnTo>
                  <a:pt x="2914" y="11920"/>
                </a:lnTo>
                <a:lnTo>
                  <a:pt x="2855" y="11889"/>
                </a:lnTo>
                <a:lnTo>
                  <a:pt x="2796" y="11860"/>
                </a:lnTo>
                <a:lnTo>
                  <a:pt x="2735" y="11832"/>
                </a:lnTo>
                <a:lnTo>
                  <a:pt x="2675" y="11806"/>
                </a:lnTo>
                <a:lnTo>
                  <a:pt x="2613" y="11781"/>
                </a:lnTo>
                <a:lnTo>
                  <a:pt x="2552" y="11757"/>
                </a:lnTo>
                <a:lnTo>
                  <a:pt x="2490" y="11735"/>
                </a:lnTo>
                <a:lnTo>
                  <a:pt x="2427" y="11715"/>
                </a:lnTo>
                <a:lnTo>
                  <a:pt x="2365" y="11696"/>
                </a:lnTo>
                <a:lnTo>
                  <a:pt x="2303" y="11679"/>
                </a:lnTo>
                <a:lnTo>
                  <a:pt x="2239" y="11663"/>
                </a:lnTo>
                <a:lnTo>
                  <a:pt x="2176" y="11648"/>
                </a:lnTo>
                <a:lnTo>
                  <a:pt x="2112" y="11636"/>
                </a:lnTo>
                <a:lnTo>
                  <a:pt x="2048" y="11625"/>
                </a:lnTo>
                <a:lnTo>
                  <a:pt x="1985" y="11615"/>
                </a:lnTo>
                <a:lnTo>
                  <a:pt x="1920" y="11607"/>
                </a:lnTo>
                <a:lnTo>
                  <a:pt x="1857" y="11600"/>
                </a:lnTo>
                <a:lnTo>
                  <a:pt x="1793" y="11595"/>
                </a:lnTo>
                <a:lnTo>
                  <a:pt x="1728" y="11592"/>
                </a:lnTo>
                <a:lnTo>
                  <a:pt x="2229" y="9781"/>
                </a:lnTo>
                <a:lnTo>
                  <a:pt x="2236" y="9759"/>
                </a:lnTo>
                <a:lnTo>
                  <a:pt x="2244" y="9736"/>
                </a:lnTo>
                <a:lnTo>
                  <a:pt x="2253" y="9714"/>
                </a:lnTo>
                <a:lnTo>
                  <a:pt x="2263" y="9692"/>
                </a:lnTo>
                <a:lnTo>
                  <a:pt x="2273" y="9670"/>
                </a:lnTo>
                <a:lnTo>
                  <a:pt x="2284" y="9648"/>
                </a:lnTo>
                <a:lnTo>
                  <a:pt x="2296" y="9626"/>
                </a:lnTo>
                <a:lnTo>
                  <a:pt x="2308" y="9604"/>
                </a:lnTo>
                <a:lnTo>
                  <a:pt x="2321" y="9583"/>
                </a:lnTo>
                <a:lnTo>
                  <a:pt x="2335" y="9561"/>
                </a:lnTo>
                <a:lnTo>
                  <a:pt x="2349" y="9539"/>
                </a:lnTo>
                <a:lnTo>
                  <a:pt x="2363" y="9518"/>
                </a:lnTo>
                <a:lnTo>
                  <a:pt x="2378" y="9498"/>
                </a:lnTo>
                <a:lnTo>
                  <a:pt x="2393" y="9478"/>
                </a:lnTo>
                <a:lnTo>
                  <a:pt x="2409" y="9458"/>
                </a:lnTo>
                <a:lnTo>
                  <a:pt x="2426" y="9438"/>
                </a:lnTo>
                <a:lnTo>
                  <a:pt x="2522" y="9374"/>
                </a:lnTo>
                <a:lnTo>
                  <a:pt x="2621" y="9314"/>
                </a:lnTo>
                <a:lnTo>
                  <a:pt x="2723" y="9260"/>
                </a:lnTo>
                <a:lnTo>
                  <a:pt x="2828" y="9211"/>
                </a:lnTo>
                <a:lnTo>
                  <a:pt x="2934" y="9169"/>
                </a:lnTo>
                <a:lnTo>
                  <a:pt x="3044" y="9131"/>
                </a:lnTo>
                <a:lnTo>
                  <a:pt x="3156" y="9099"/>
                </a:lnTo>
                <a:lnTo>
                  <a:pt x="3268" y="9072"/>
                </a:lnTo>
                <a:lnTo>
                  <a:pt x="3383" y="9051"/>
                </a:lnTo>
                <a:lnTo>
                  <a:pt x="3500" y="9034"/>
                </a:lnTo>
                <a:lnTo>
                  <a:pt x="3617" y="9024"/>
                </a:lnTo>
                <a:lnTo>
                  <a:pt x="3736" y="9018"/>
                </a:lnTo>
                <a:lnTo>
                  <a:pt x="3857" y="9018"/>
                </a:lnTo>
                <a:lnTo>
                  <a:pt x="3976" y="9023"/>
                </a:lnTo>
                <a:lnTo>
                  <a:pt x="4098" y="9033"/>
                </a:lnTo>
                <a:lnTo>
                  <a:pt x="4220" y="9049"/>
                </a:lnTo>
                <a:lnTo>
                  <a:pt x="4342" y="9070"/>
                </a:lnTo>
                <a:lnTo>
                  <a:pt x="4463" y="9096"/>
                </a:lnTo>
                <a:lnTo>
                  <a:pt x="4584" y="9127"/>
                </a:lnTo>
                <a:lnTo>
                  <a:pt x="4706" y="9164"/>
                </a:lnTo>
                <a:lnTo>
                  <a:pt x="4826" y="9206"/>
                </a:lnTo>
                <a:lnTo>
                  <a:pt x="4946" y="9252"/>
                </a:lnTo>
                <a:lnTo>
                  <a:pt x="5065" y="9305"/>
                </a:lnTo>
                <a:lnTo>
                  <a:pt x="5184" y="9363"/>
                </a:lnTo>
                <a:lnTo>
                  <a:pt x="5300" y="9425"/>
                </a:lnTo>
                <a:lnTo>
                  <a:pt x="5415" y="9493"/>
                </a:lnTo>
                <a:lnTo>
                  <a:pt x="5529" y="9566"/>
                </a:lnTo>
                <a:lnTo>
                  <a:pt x="5640" y="9644"/>
                </a:lnTo>
                <a:lnTo>
                  <a:pt x="5750" y="9727"/>
                </a:lnTo>
                <a:lnTo>
                  <a:pt x="5857" y="9815"/>
                </a:lnTo>
                <a:lnTo>
                  <a:pt x="5962" y="9909"/>
                </a:lnTo>
                <a:lnTo>
                  <a:pt x="6065" y="10007"/>
                </a:lnTo>
                <a:lnTo>
                  <a:pt x="6168" y="10115"/>
                </a:lnTo>
                <a:lnTo>
                  <a:pt x="6267" y="10226"/>
                </a:lnTo>
                <a:lnTo>
                  <a:pt x="6360" y="10339"/>
                </a:lnTo>
                <a:lnTo>
                  <a:pt x="6447" y="10456"/>
                </a:lnTo>
                <a:lnTo>
                  <a:pt x="6529" y="10574"/>
                </a:lnTo>
                <a:lnTo>
                  <a:pt x="6604" y="10695"/>
                </a:lnTo>
                <a:lnTo>
                  <a:pt x="6673" y="10816"/>
                </a:lnTo>
                <a:lnTo>
                  <a:pt x="6738" y="10941"/>
                </a:lnTo>
                <a:lnTo>
                  <a:pt x="6796" y="11065"/>
                </a:lnTo>
                <a:lnTo>
                  <a:pt x="6848" y="11191"/>
                </a:lnTo>
                <a:lnTo>
                  <a:pt x="6895" y="11318"/>
                </a:lnTo>
                <a:lnTo>
                  <a:pt x="6936" y="11446"/>
                </a:lnTo>
                <a:lnTo>
                  <a:pt x="6971" y="11574"/>
                </a:lnTo>
                <a:lnTo>
                  <a:pt x="7000" y="11702"/>
                </a:lnTo>
                <a:lnTo>
                  <a:pt x="7023" y="11831"/>
                </a:lnTo>
                <a:lnTo>
                  <a:pt x="7041" y="11959"/>
                </a:lnTo>
                <a:lnTo>
                  <a:pt x="7052" y="12087"/>
                </a:lnTo>
                <a:lnTo>
                  <a:pt x="7058" y="12214"/>
                </a:lnTo>
                <a:lnTo>
                  <a:pt x="7057" y="12341"/>
                </a:lnTo>
                <a:lnTo>
                  <a:pt x="7051" y="12466"/>
                </a:lnTo>
                <a:lnTo>
                  <a:pt x="7039" y="12589"/>
                </a:lnTo>
                <a:lnTo>
                  <a:pt x="7019" y="12712"/>
                </a:lnTo>
                <a:lnTo>
                  <a:pt x="6995" y="12832"/>
                </a:lnTo>
                <a:lnTo>
                  <a:pt x="6965" y="12952"/>
                </a:lnTo>
                <a:lnTo>
                  <a:pt x="6929" y="13068"/>
                </a:lnTo>
                <a:lnTo>
                  <a:pt x="6886" y="13183"/>
                </a:lnTo>
                <a:lnTo>
                  <a:pt x="6837" y="13294"/>
                </a:lnTo>
                <a:lnTo>
                  <a:pt x="6783" y="13402"/>
                </a:lnTo>
                <a:lnTo>
                  <a:pt x="6722" y="13508"/>
                </a:lnTo>
                <a:lnTo>
                  <a:pt x="6655" y="13610"/>
                </a:lnTo>
                <a:lnTo>
                  <a:pt x="6582" y="13710"/>
                </a:lnTo>
                <a:lnTo>
                  <a:pt x="6502" y="13805"/>
                </a:lnTo>
                <a:lnTo>
                  <a:pt x="6481" y="13816"/>
                </a:lnTo>
                <a:lnTo>
                  <a:pt x="6459" y="13827"/>
                </a:lnTo>
                <a:lnTo>
                  <a:pt x="6437" y="13838"/>
                </a:lnTo>
                <a:lnTo>
                  <a:pt x="6415" y="13848"/>
                </a:lnTo>
                <a:lnTo>
                  <a:pt x="6392" y="13858"/>
                </a:lnTo>
                <a:lnTo>
                  <a:pt x="6369" y="13867"/>
                </a:lnTo>
                <a:lnTo>
                  <a:pt x="6345" y="13876"/>
                </a:lnTo>
                <a:lnTo>
                  <a:pt x="6322" y="13884"/>
                </a:lnTo>
                <a:lnTo>
                  <a:pt x="4463" y="14370"/>
                </a:lnTo>
                <a:close/>
                <a:moveTo>
                  <a:pt x="2096" y="14991"/>
                </a:moveTo>
                <a:lnTo>
                  <a:pt x="2070" y="14997"/>
                </a:lnTo>
                <a:lnTo>
                  <a:pt x="2036" y="15005"/>
                </a:lnTo>
                <a:lnTo>
                  <a:pt x="1995" y="15014"/>
                </a:lnTo>
                <a:lnTo>
                  <a:pt x="1949" y="15024"/>
                </a:lnTo>
                <a:lnTo>
                  <a:pt x="1899" y="15034"/>
                </a:lnTo>
                <a:lnTo>
                  <a:pt x="1849" y="15043"/>
                </a:lnTo>
                <a:lnTo>
                  <a:pt x="1825" y="15046"/>
                </a:lnTo>
                <a:lnTo>
                  <a:pt x="1801" y="15050"/>
                </a:lnTo>
                <a:lnTo>
                  <a:pt x="1777" y="15052"/>
                </a:lnTo>
                <a:lnTo>
                  <a:pt x="1755" y="15054"/>
                </a:lnTo>
                <a:lnTo>
                  <a:pt x="1716" y="15053"/>
                </a:lnTo>
                <a:lnTo>
                  <a:pt x="1679" y="15049"/>
                </a:lnTo>
                <a:lnTo>
                  <a:pt x="1641" y="15044"/>
                </a:lnTo>
                <a:lnTo>
                  <a:pt x="1604" y="15037"/>
                </a:lnTo>
                <a:lnTo>
                  <a:pt x="1568" y="15029"/>
                </a:lnTo>
                <a:lnTo>
                  <a:pt x="1532" y="15018"/>
                </a:lnTo>
                <a:lnTo>
                  <a:pt x="1498" y="15006"/>
                </a:lnTo>
                <a:lnTo>
                  <a:pt x="1464" y="14993"/>
                </a:lnTo>
                <a:lnTo>
                  <a:pt x="1430" y="14978"/>
                </a:lnTo>
                <a:lnTo>
                  <a:pt x="1398" y="14961"/>
                </a:lnTo>
                <a:lnTo>
                  <a:pt x="1367" y="14943"/>
                </a:lnTo>
                <a:lnTo>
                  <a:pt x="1336" y="14923"/>
                </a:lnTo>
                <a:lnTo>
                  <a:pt x="1307" y="14902"/>
                </a:lnTo>
                <a:lnTo>
                  <a:pt x="1279" y="14880"/>
                </a:lnTo>
                <a:lnTo>
                  <a:pt x="1251" y="14856"/>
                </a:lnTo>
                <a:lnTo>
                  <a:pt x="1225" y="14832"/>
                </a:lnTo>
                <a:lnTo>
                  <a:pt x="1201" y="14804"/>
                </a:lnTo>
                <a:lnTo>
                  <a:pt x="1177" y="14777"/>
                </a:lnTo>
                <a:lnTo>
                  <a:pt x="1155" y="14749"/>
                </a:lnTo>
                <a:lnTo>
                  <a:pt x="1134" y="14720"/>
                </a:lnTo>
                <a:lnTo>
                  <a:pt x="1115" y="14689"/>
                </a:lnTo>
                <a:lnTo>
                  <a:pt x="1096" y="14658"/>
                </a:lnTo>
                <a:lnTo>
                  <a:pt x="1080" y="14626"/>
                </a:lnTo>
                <a:lnTo>
                  <a:pt x="1065" y="14593"/>
                </a:lnTo>
                <a:lnTo>
                  <a:pt x="1051" y="14559"/>
                </a:lnTo>
                <a:lnTo>
                  <a:pt x="1040" y="14524"/>
                </a:lnTo>
                <a:lnTo>
                  <a:pt x="1030" y="14488"/>
                </a:lnTo>
                <a:lnTo>
                  <a:pt x="1021" y="14452"/>
                </a:lnTo>
                <a:lnTo>
                  <a:pt x="1015" y="14415"/>
                </a:lnTo>
                <a:lnTo>
                  <a:pt x="1010" y="14378"/>
                </a:lnTo>
                <a:lnTo>
                  <a:pt x="1007" y="14340"/>
                </a:lnTo>
                <a:lnTo>
                  <a:pt x="1006" y="14302"/>
                </a:lnTo>
                <a:lnTo>
                  <a:pt x="1009" y="14268"/>
                </a:lnTo>
                <a:lnTo>
                  <a:pt x="1015" y="14229"/>
                </a:lnTo>
                <a:lnTo>
                  <a:pt x="1022" y="14189"/>
                </a:lnTo>
                <a:lnTo>
                  <a:pt x="1029" y="14149"/>
                </a:lnTo>
                <a:lnTo>
                  <a:pt x="1037" y="14110"/>
                </a:lnTo>
                <a:lnTo>
                  <a:pt x="1045" y="14074"/>
                </a:lnTo>
                <a:lnTo>
                  <a:pt x="1051" y="14043"/>
                </a:lnTo>
                <a:lnTo>
                  <a:pt x="1056" y="14020"/>
                </a:lnTo>
                <a:lnTo>
                  <a:pt x="1586" y="12106"/>
                </a:lnTo>
                <a:lnTo>
                  <a:pt x="1641" y="12105"/>
                </a:lnTo>
                <a:lnTo>
                  <a:pt x="1695" y="12105"/>
                </a:lnTo>
                <a:lnTo>
                  <a:pt x="1749" y="12107"/>
                </a:lnTo>
                <a:lnTo>
                  <a:pt x="1804" y="12111"/>
                </a:lnTo>
                <a:lnTo>
                  <a:pt x="1858" y="12116"/>
                </a:lnTo>
                <a:lnTo>
                  <a:pt x="1913" y="12122"/>
                </a:lnTo>
                <a:lnTo>
                  <a:pt x="1968" y="12130"/>
                </a:lnTo>
                <a:lnTo>
                  <a:pt x="2023" y="12139"/>
                </a:lnTo>
                <a:lnTo>
                  <a:pt x="2077" y="12149"/>
                </a:lnTo>
                <a:lnTo>
                  <a:pt x="2133" y="12161"/>
                </a:lnTo>
                <a:lnTo>
                  <a:pt x="2187" y="12175"/>
                </a:lnTo>
                <a:lnTo>
                  <a:pt x="2242" y="12190"/>
                </a:lnTo>
                <a:lnTo>
                  <a:pt x="2297" y="12206"/>
                </a:lnTo>
                <a:lnTo>
                  <a:pt x="2351" y="12224"/>
                </a:lnTo>
                <a:lnTo>
                  <a:pt x="2405" y="12243"/>
                </a:lnTo>
                <a:lnTo>
                  <a:pt x="2460" y="12264"/>
                </a:lnTo>
                <a:lnTo>
                  <a:pt x="2513" y="12286"/>
                </a:lnTo>
                <a:lnTo>
                  <a:pt x="2566" y="12309"/>
                </a:lnTo>
                <a:lnTo>
                  <a:pt x="2619" y="12335"/>
                </a:lnTo>
                <a:lnTo>
                  <a:pt x="2673" y="12362"/>
                </a:lnTo>
                <a:lnTo>
                  <a:pt x="2725" y="12390"/>
                </a:lnTo>
                <a:lnTo>
                  <a:pt x="2776" y="12420"/>
                </a:lnTo>
                <a:lnTo>
                  <a:pt x="2829" y="12451"/>
                </a:lnTo>
                <a:lnTo>
                  <a:pt x="2879" y="12483"/>
                </a:lnTo>
                <a:lnTo>
                  <a:pt x="2930" y="12517"/>
                </a:lnTo>
                <a:lnTo>
                  <a:pt x="2980" y="12553"/>
                </a:lnTo>
                <a:lnTo>
                  <a:pt x="3029" y="12590"/>
                </a:lnTo>
                <a:lnTo>
                  <a:pt x="3078" y="12629"/>
                </a:lnTo>
                <a:lnTo>
                  <a:pt x="3126" y="12669"/>
                </a:lnTo>
                <a:lnTo>
                  <a:pt x="3174" y="12711"/>
                </a:lnTo>
                <a:lnTo>
                  <a:pt x="3220" y="12754"/>
                </a:lnTo>
                <a:lnTo>
                  <a:pt x="3266" y="12799"/>
                </a:lnTo>
                <a:lnTo>
                  <a:pt x="3312" y="12845"/>
                </a:lnTo>
                <a:lnTo>
                  <a:pt x="3356" y="12893"/>
                </a:lnTo>
                <a:lnTo>
                  <a:pt x="3398" y="12941"/>
                </a:lnTo>
                <a:lnTo>
                  <a:pt x="3439" y="12990"/>
                </a:lnTo>
                <a:lnTo>
                  <a:pt x="3479" y="13039"/>
                </a:lnTo>
                <a:lnTo>
                  <a:pt x="3517" y="13089"/>
                </a:lnTo>
                <a:lnTo>
                  <a:pt x="3553" y="13139"/>
                </a:lnTo>
                <a:lnTo>
                  <a:pt x="3588" y="13191"/>
                </a:lnTo>
                <a:lnTo>
                  <a:pt x="3621" y="13243"/>
                </a:lnTo>
                <a:lnTo>
                  <a:pt x="3653" y="13295"/>
                </a:lnTo>
                <a:lnTo>
                  <a:pt x="3683" y="13348"/>
                </a:lnTo>
                <a:lnTo>
                  <a:pt x="3712" y="13401"/>
                </a:lnTo>
                <a:lnTo>
                  <a:pt x="3739" y="13455"/>
                </a:lnTo>
                <a:lnTo>
                  <a:pt x="3765" y="13509"/>
                </a:lnTo>
                <a:lnTo>
                  <a:pt x="3788" y="13563"/>
                </a:lnTo>
                <a:lnTo>
                  <a:pt x="3811" y="13617"/>
                </a:lnTo>
                <a:lnTo>
                  <a:pt x="3833" y="13671"/>
                </a:lnTo>
                <a:lnTo>
                  <a:pt x="3852" y="13727"/>
                </a:lnTo>
                <a:lnTo>
                  <a:pt x="3870" y="13782"/>
                </a:lnTo>
                <a:lnTo>
                  <a:pt x="3887" y="13837"/>
                </a:lnTo>
                <a:lnTo>
                  <a:pt x="3902" y="13892"/>
                </a:lnTo>
                <a:lnTo>
                  <a:pt x="3915" y="13948"/>
                </a:lnTo>
                <a:lnTo>
                  <a:pt x="3927" y="14004"/>
                </a:lnTo>
                <a:lnTo>
                  <a:pt x="3938" y="14060"/>
                </a:lnTo>
                <a:lnTo>
                  <a:pt x="3946" y="14115"/>
                </a:lnTo>
                <a:lnTo>
                  <a:pt x="3954" y="14170"/>
                </a:lnTo>
                <a:lnTo>
                  <a:pt x="3960" y="14225"/>
                </a:lnTo>
                <a:lnTo>
                  <a:pt x="3964" y="14282"/>
                </a:lnTo>
                <a:lnTo>
                  <a:pt x="3967" y="14337"/>
                </a:lnTo>
                <a:lnTo>
                  <a:pt x="3968" y="14391"/>
                </a:lnTo>
                <a:lnTo>
                  <a:pt x="3968" y="14446"/>
                </a:lnTo>
                <a:lnTo>
                  <a:pt x="3967" y="14500"/>
                </a:lnTo>
                <a:lnTo>
                  <a:pt x="2096" y="14991"/>
                </a:lnTo>
                <a:close/>
                <a:moveTo>
                  <a:pt x="5275" y="8311"/>
                </a:moveTo>
                <a:lnTo>
                  <a:pt x="5187" y="8277"/>
                </a:lnTo>
                <a:lnTo>
                  <a:pt x="5099" y="8245"/>
                </a:lnTo>
                <a:lnTo>
                  <a:pt x="5011" y="8215"/>
                </a:lnTo>
                <a:lnTo>
                  <a:pt x="4921" y="8186"/>
                </a:lnTo>
                <a:lnTo>
                  <a:pt x="4877" y="8173"/>
                </a:lnTo>
                <a:lnTo>
                  <a:pt x="4833" y="8159"/>
                </a:lnTo>
                <a:lnTo>
                  <a:pt x="4787" y="8147"/>
                </a:lnTo>
                <a:lnTo>
                  <a:pt x="4742" y="8135"/>
                </a:lnTo>
                <a:lnTo>
                  <a:pt x="4698" y="8124"/>
                </a:lnTo>
                <a:lnTo>
                  <a:pt x="4652" y="8113"/>
                </a:lnTo>
                <a:lnTo>
                  <a:pt x="4607" y="8103"/>
                </a:lnTo>
                <a:lnTo>
                  <a:pt x="4562" y="8093"/>
                </a:lnTo>
                <a:lnTo>
                  <a:pt x="4517" y="8084"/>
                </a:lnTo>
                <a:lnTo>
                  <a:pt x="4471" y="8075"/>
                </a:lnTo>
                <a:lnTo>
                  <a:pt x="4426" y="8067"/>
                </a:lnTo>
                <a:lnTo>
                  <a:pt x="4380" y="8059"/>
                </a:lnTo>
                <a:lnTo>
                  <a:pt x="4335" y="8052"/>
                </a:lnTo>
                <a:lnTo>
                  <a:pt x="4289" y="8045"/>
                </a:lnTo>
                <a:lnTo>
                  <a:pt x="4243" y="8039"/>
                </a:lnTo>
                <a:lnTo>
                  <a:pt x="4198" y="8034"/>
                </a:lnTo>
                <a:lnTo>
                  <a:pt x="4153" y="8029"/>
                </a:lnTo>
                <a:lnTo>
                  <a:pt x="4106" y="8025"/>
                </a:lnTo>
                <a:lnTo>
                  <a:pt x="4061" y="8021"/>
                </a:lnTo>
                <a:lnTo>
                  <a:pt x="4015" y="8018"/>
                </a:lnTo>
                <a:lnTo>
                  <a:pt x="3969" y="8015"/>
                </a:lnTo>
                <a:lnTo>
                  <a:pt x="3923" y="8013"/>
                </a:lnTo>
                <a:lnTo>
                  <a:pt x="3878" y="8011"/>
                </a:lnTo>
                <a:lnTo>
                  <a:pt x="3832" y="8011"/>
                </a:lnTo>
                <a:lnTo>
                  <a:pt x="7706" y="4116"/>
                </a:lnTo>
                <a:lnTo>
                  <a:pt x="7763" y="4063"/>
                </a:lnTo>
                <a:lnTo>
                  <a:pt x="7820" y="4012"/>
                </a:lnTo>
                <a:lnTo>
                  <a:pt x="7880" y="3964"/>
                </a:lnTo>
                <a:lnTo>
                  <a:pt x="7941" y="3918"/>
                </a:lnTo>
                <a:lnTo>
                  <a:pt x="8003" y="3875"/>
                </a:lnTo>
                <a:lnTo>
                  <a:pt x="8067" y="3834"/>
                </a:lnTo>
                <a:lnTo>
                  <a:pt x="8131" y="3796"/>
                </a:lnTo>
                <a:lnTo>
                  <a:pt x="8197" y="3760"/>
                </a:lnTo>
                <a:lnTo>
                  <a:pt x="8265" y="3725"/>
                </a:lnTo>
                <a:lnTo>
                  <a:pt x="8333" y="3694"/>
                </a:lnTo>
                <a:lnTo>
                  <a:pt x="8403" y="3665"/>
                </a:lnTo>
                <a:lnTo>
                  <a:pt x="8473" y="3638"/>
                </a:lnTo>
                <a:lnTo>
                  <a:pt x="8544" y="3613"/>
                </a:lnTo>
                <a:lnTo>
                  <a:pt x="8616" y="3591"/>
                </a:lnTo>
                <a:lnTo>
                  <a:pt x="8689" y="3571"/>
                </a:lnTo>
                <a:lnTo>
                  <a:pt x="8764" y="3554"/>
                </a:lnTo>
                <a:lnTo>
                  <a:pt x="8838" y="3539"/>
                </a:lnTo>
                <a:lnTo>
                  <a:pt x="8914" y="3526"/>
                </a:lnTo>
                <a:lnTo>
                  <a:pt x="8989" y="3515"/>
                </a:lnTo>
                <a:lnTo>
                  <a:pt x="9067" y="3507"/>
                </a:lnTo>
                <a:lnTo>
                  <a:pt x="9143" y="3501"/>
                </a:lnTo>
                <a:lnTo>
                  <a:pt x="9220" y="3497"/>
                </a:lnTo>
                <a:lnTo>
                  <a:pt x="9299" y="3496"/>
                </a:lnTo>
                <a:lnTo>
                  <a:pt x="9377" y="3497"/>
                </a:lnTo>
                <a:lnTo>
                  <a:pt x="9457" y="3500"/>
                </a:lnTo>
                <a:lnTo>
                  <a:pt x="9535" y="3505"/>
                </a:lnTo>
                <a:lnTo>
                  <a:pt x="9615" y="3512"/>
                </a:lnTo>
                <a:lnTo>
                  <a:pt x="9694" y="3522"/>
                </a:lnTo>
                <a:lnTo>
                  <a:pt x="9775" y="3534"/>
                </a:lnTo>
                <a:lnTo>
                  <a:pt x="9854" y="3548"/>
                </a:lnTo>
                <a:lnTo>
                  <a:pt x="9934" y="3565"/>
                </a:lnTo>
                <a:lnTo>
                  <a:pt x="10014" y="3583"/>
                </a:lnTo>
                <a:lnTo>
                  <a:pt x="5275" y="8311"/>
                </a:lnTo>
                <a:close/>
                <a:moveTo>
                  <a:pt x="7441" y="10165"/>
                </a:moveTo>
                <a:lnTo>
                  <a:pt x="7406" y="10107"/>
                </a:lnTo>
                <a:lnTo>
                  <a:pt x="7369" y="10049"/>
                </a:lnTo>
                <a:lnTo>
                  <a:pt x="7332" y="9992"/>
                </a:lnTo>
                <a:lnTo>
                  <a:pt x="7295" y="9936"/>
                </a:lnTo>
                <a:lnTo>
                  <a:pt x="7257" y="9880"/>
                </a:lnTo>
                <a:lnTo>
                  <a:pt x="7218" y="9824"/>
                </a:lnTo>
                <a:lnTo>
                  <a:pt x="7177" y="9768"/>
                </a:lnTo>
                <a:lnTo>
                  <a:pt x="7137" y="9714"/>
                </a:lnTo>
                <a:lnTo>
                  <a:pt x="7096" y="9660"/>
                </a:lnTo>
                <a:lnTo>
                  <a:pt x="7053" y="9606"/>
                </a:lnTo>
                <a:lnTo>
                  <a:pt x="7009" y="9553"/>
                </a:lnTo>
                <a:lnTo>
                  <a:pt x="6965" y="9500"/>
                </a:lnTo>
                <a:lnTo>
                  <a:pt x="6919" y="9448"/>
                </a:lnTo>
                <a:lnTo>
                  <a:pt x="6873" y="9397"/>
                </a:lnTo>
                <a:lnTo>
                  <a:pt x="6824" y="9347"/>
                </a:lnTo>
                <a:lnTo>
                  <a:pt x="6776" y="9297"/>
                </a:lnTo>
                <a:lnTo>
                  <a:pt x="6718" y="9240"/>
                </a:lnTo>
                <a:lnTo>
                  <a:pt x="6658" y="9185"/>
                </a:lnTo>
                <a:lnTo>
                  <a:pt x="6598" y="9131"/>
                </a:lnTo>
                <a:lnTo>
                  <a:pt x="6538" y="9079"/>
                </a:lnTo>
                <a:lnTo>
                  <a:pt x="6475" y="9029"/>
                </a:lnTo>
                <a:lnTo>
                  <a:pt x="6412" y="8978"/>
                </a:lnTo>
                <a:lnTo>
                  <a:pt x="6348" y="8930"/>
                </a:lnTo>
                <a:lnTo>
                  <a:pt x="6284" y="8884"/>
                </a:lnTo>
                <a:lnTo>
                  <a:pt x="6220" y="8838"/>
                </a:lnTo>
                <a:lnTo>
                  <a:pt x="6153" y="8794"/>
                </a:lnTo>
                <a:lnTo>
                  <a:pt x="6087" y="8750"/>
                </a:lnTo>
                <a:lnTo>
                  <a:pt x="6021" y="8707"/>
                </a:lnTo>
                <a:lnTo>
                  <a:pt x="5953" y="8666"/>
                </a:lnTo>
                <a:lnTo>
                  <a:pt x="5885" y="8626"/>
                </a:lnTo>
                <a:lnTo>
                  <a:pt x="5816" y="8587"/>
                </a:lnTo>
                <a:lnTo>
                  <a:pt x="5748" y="8549"/>
                </a:lnTo>
                <a:lnTo>
                  <a:pt x="10542" y="3766"/>
                </a:lnTo>
                <a:lnTo>
                  <a:pt x="10613" y="3798"/>
                </a:lnTo>
                <a:lnTo>
                  <a:pt x="10683" y="3831"/>
                </a:lnTo>
                <a:lnTo>
                  <a:pt x="10752" y="3866"/>
                </a:lnTo>
                <a:lnTo>
                  <a:pt x="10821" y="3903"/>
                </a:lnTo>
                <a:lnTo>
                  <a:pt x="10889" y="3942"/>
                </a:lnTo>
                <a:lnTo>
                  <a:pt x="10958" y="3983"/>
                </a:lnTo>
                <a:lnTo>
                  <a:pt x="11025" y="4026"/>
                </a:lnTo>
                <a:lnTo>
                  <a:pt x="11091" y="4070"/>
                </a:lnTo>
                <a:lnTo>
                  <a:pt x="11157" y="4115"/>
                </a:lnTo>
                <a:lnTo>
                  <a:pt x="11222" y="4163"/>
                </a:lnTo>
                <a:lnTo>
                  <a:pt x="11287" y="4212"/>
                </a:lnTo>
                <a:lnTo>
                  <a:pt x="11351" y="4263"/>
                </a:lnTo>
                <a:lnTo>
                  <a:pt x="11413" y="4317"/>
                </a:lnTo>
                <a:lnTo>
                  <a:pt x="11476" y="4372"/>
                </a:lnTo>
                <a:lnTo>
                  <a:pt x="11537" y="4428"/>
                </a:lnTo>
                <a:lnTo>
                  <a:pt x="11597" y="4487"/>
                </a:lnTo>
                <a:lnTo>
                  <a:pt x="11648" y="4537"/>
                </a:lnTo>
                <a:lnTo>
                  <a:pt x="11696" y="4590"/>
                </a:lnTo>
                <a:lnTo>
                  <a:pt x="11743" y="4642"/>
                </a:lnTo>
                <a:lnTo>
                  <a:pt x="11790" y="4696"/>
                </a:lnTo>
                <a:lnTo>
                  <a:pt x="11835" y="4749"/>
                </a:lnTo>
                <a:lnTo>
                  <a:pt x="11878" y="4803"/>
                </a:lnTo>
                <a:lnTo>
                  <a:pt x="11919" y="4859"/>
                </a:lnTo>
                <a:lnTo>
                  <a:pt x="11961" y="4915"/>
                </a:lnTo>
                <a:lnTo>
                  <a:pt x="12000" y="4970"/>
                </a:lnTo>
                <a:lnTo>
                  <a:pt x="12038" y="5027"/>
                </a:lnTo>
                <a:lnTo>
                  <a:pt x="12075" y="5084"/>
                </a:lnTo>
                <a:lnTo>
                  <a:pt x="12110" y="5142"/>
                </a:lnTo>
                <a:lnTo>
                  <a:pt x="12145" y="5200"/>
                </a:lnTo>
                <a:lnTo>
                  <a:pt x="12178" y="5258"/>
                </a:lnTo>
                <a:lnTo>
                  <a:pt x="12210" y="5316"/>
                </a:lnTo>
                <a:lnTo>
                  <a:pt x="12241" y="5375"/>
                </a:lnTo>
                <a:lnTo>
                  <a:pt x="7441" y="10165"/>
                </a:lnTo>
                <a:close/>
                <a:moveTo>
                  <a:pt x="8055" y="11941"/>
                </a:moveTo>
                <a:lnTo>
                  <a:pt x="8045" y="11856"/>
                </a:lnTo>
                <a:lnTo>
                  <a:pt x="8035" y="11772"/>
                </a:lnTo>
                <a:lnTo>
                  <a:pt x="8022" y="11687"/>
                </a:lnTo>
                <a:lnTo>
                  <a:pt x="8008" y="11603"/>
                </a:lnTo>
                <a:lnTo>
                  <a:pt x="7991" y="11519"/>
                </a:lnTo>
                <a:lnTo>
                  <a:pt x="7973" y="11435"/>
                </a:lnTo>
                <a:lnTo>
                  <a:pt x="7953" y="11352"/>
                </a:lnTo>
                <a:lnTo>
                  <a:pt x="7931" y="11270"/>
                </a:lnTo>
                <a:lnTo>
                  <a:pt x="7907" y="11187"/>
                </a:lnTo>
                <a:lnTo>
                  <a:pt x="7882" y="11105"/>
                </a:lnTo>
                <a:lnTo>
                  <a:pt x="7854" y="11024"/>
                </a:lnTo>
                <a:lnTo>
                  <a:pt x="7825" y="10943"/>
                </a:lnTo>
                <a:lnTo>
                  <a:pt x="7795" y="10861"/>
                </a:lnTo>
                <a:lnTo>
                  <a:pt x="7763" y="10781"/>
                </a:lnTo>
                <a:lnTo>
                  <a:pt x="7729" y="10702"/>
                </a:lnTo>
                <a:lnTo>
                  <a:pt x="7693" y="10622"/>
                </a:lnTo>
                <a:lnTo>
                  <a:pt x="12448" y="5878"/>
                </a:lnTo>
                <a:lnTo>
                  <a:pt x="12475" y="5965"/>
                </a:lnTo>
                <a:lnTo>
                  <a:pt x="12499" y="6051"/>
                </a:lnTo>
                <a:lnTo>
                  <a:pt x="12519" y="6137"/>
                </a:lnTo>
                <a:lnTo>
                  <a:pt x="12537" y="6223"/>
                </a:lnTo>
                <a:lnTo>
                  <a:pt x="12553" y="6310"/>
                </a:lnTo>
                <a:lnTo>
                  <a:pt x="12566" y="6396"/>
                </a:lnTo>
                <a:lnTo>
                  <a:pt x="12576" y="6482"/>
                </a:lnTo>
                <a:lnTo>
                  <a:pt x="12583" y="6568"/>
                </a:lnTo>
                <a:lnTo>
                  <a:pt x="12588" y="6654"/>
                </a:lnTo>
                <a:lnTo>
                  <a:pt x="12591" y="6739"/>
                </a:lnTo>
                <a:lnTo>
                  <a:pt x="12591" y="6824"/>
                </a:lnTo>
                <a:lnTo>
                  <a:pt x="12588" y="6908"/>
                </a:lnTo>
                <a:lnTo>
                  <a:pt x="12582" y="6992"/>
                </a:lnTo>
                <a:lnTo>
                  <a:pt x="12574" y="7075"/>
                </a:lnTo>
                <a:lnTo>
                  <a:pt x="12563" y="7158"/>
                </a:lnTo>
                <a:lnTo>
                  <a:pt x="12549" y="7239"/>
                </a:lnTo>
                <a:lnTo>
                  <a:pt x="12533" y="7320"/>
                </a:lnTo>
                <a:lnTo>
                  <a:pt x="12513" y="7400"/>
                </a:lnTo>
                <a:lnTo>
                  <a:pt x="12492" y="7479"/>
                </a:lnTo>
                <a:lnTo>
                  <a:pt x="12467" y="7557"/>
                </a:lnTo>
                <a:lnTo>
                  <a:pt x="12439" y="7635"/>
                </a:lnTo>
                <a:lnTo>
                  <a:pt x="12409" y="7710"/>
                </a:lnTo>
                <a:lnTo>
                  <a:pt x="12376" y="7784"/>
                </a:lnTo>
                <a:lnTo>
                  <a:pt x="12340" y="7857"/>
                </a:lnTo>
                <a:lnTo>
                  <a:pt x="12302" y="7930"/>
                </a:lnTo>
                <a:lnTo>
                  <a:pt x="12260" y="8000"/>
                </a:lnTo>
                <a:lnTo>
                  <a:pt x="12216" y="8069"/>
                </a:lnTo>
                <a:lnTo>
                  <a:pt x="12169" y="8136"/>
                </a:lnTo>
                <a:lnTo>
                  <a:pt x="12120" y="8203"/>
                </a:lnTo>
                <a:lnTo>
                  <a:pt x="12066" y="8267"/>
                </a:lnTo>
                <a:lnTo>
                  <a:pt x="12011" y="8329"/>
                </a:lnTo>
                <a:lnTo>
                  <a:pt x="11953" y="8389"/>
                </a:lnTo>
                <a:lnTo>
                  <a:pt x="11947" y="8394"/>
                </a:lnTo>
                <a:lnTo>
                  <a:pt x="11940" y="8400"/>
                </a:lnTo>
                <a:lnTo>
                  <a:pt x="11948" y="8406"/>
                </a:lnTo>
                <a:lnTo>
                  <a:pt x="8060" y="12314"/>
                </a:lnTo>
                <a:lnTo>
                  <a:pt x="8061" y="12268"/>
                </a:lnTo>
                <a:lnTo>
                  <a:pt x="8061" y="12222"/>
                </a:lnTo>
                <a:lnTo>
                  <a:pt x="8062" y="12175"/>
                </a:lnTo>
                <a:lnTo>
                  <a:pt x="8062" y="12129"/>
                </a:lnTo>
                <a:lnTo>
                  <a:pt x="8062" y="12082"/>
                </a:lnTo>
                <a:lnTo>
                  <a:pt x="8061" y="12035"/>
                </a:lnTo>
                <a:lnTo>
                  <a:pt x="8059" y="11988"/>
                </a:lnTo>
                <a:lnTo>
                  <a:pt x="8055" y="11941"/>
                </a:lnTo>
                <a:close/>
                <a:moveTo>
                  <a:pt x="14785" y="1295"/>
                </a:moveTo>
                <a:lnTo>
                  <a:pt x="14707" y="1218"/>
                </a:lnTo>
                <a:lnTo>
                  <a:pt x="14626" y="1144"/>
                </a:lnTo>
                <a:lnTo>
                  <a:pt x="14546" y="1072"/>
                </a:lnTo>
                <a:lnTo>
                  <a:pt x="14463" y="1003"/>
                </a:lnTo>
                <a:lnTo>
                  <a:pt x="14379" y="934"/>
                </a:lnTo>
                <a:lnTo>
                  <a:pt x="14294" y="869"/>
                </a:lnTo>
                <a:lnTo>
                  <a:pt x="14208" y="806"/>
                </a:lnTo>
                <a:lnTo>
                  <a:pt x="14119" y="745"/>
                </a:lnTo>
                <a:lnTo>
                  <a:pt x="14031" y="685"/>
                </a:lnTo>
                <a:lnTo>
                  <a:pt x="13941" y="629"/>
                </a:lnTo>
                <a:lnTo>
                  <a:pt x="13851" y="575"/>
                </a:lnTo>
                <a:lnTo>
                  <a:pt x="13758" y="523"/>
                </a:lnTo>
                <a:lnTo>
                  <a:pt x="13666" y="473"/>
                </a:lnTo>
                <a:lnTo>
                  <a:pt x="13572" y="426"/>
                </a:lnTo>
                <a:lnTo>
                  <a:pt x="13478" y="380"/>
                </a:lnTo>
                <a:lnTo>
                  <a:pt x="13382" y="338"/>
                </a:lnTo>
                <a:lnTo>
                  <a:pt x="13286" y="298"/>
                </a:lnTo>
                <a:lnTo>
                  <a:pt x="13190" y="260"/>
                </a:lnTo>
                <a:lnTo>
                  <a:pt x="13092" y="225"/>
                </a:lnTo>
                <a:lnTo>
                  <a:pt x="12995" y="193"/>
                </a:lnTo>
                <a:lnTo>
                  <a:pt x="12896" y="162"/>
                </a:lnTo>
                <a:lnTo>
                  <a:pt x="12798" y="134"/>
                </a:lnTo>
                <a:lnTo>
                  <a:pt x="12698" y="109"/>
                </a:lnTo>
                <a:lnTo>
                  <a:pt x="12598" y="86"/>
                </a:lnTo>
                <a:lnTo>
                  <a:pt x="12499" y="66"/>
                </a:lnTo>
                <a:lnTo>
                  <a:pt x="12398" y="49"/>
                </a:lnTo>
                <a:lnTo>
                  <a:pt x="12299" y="34"/>
                </a:lnTo>
                <a:lnTo>
                  <a:pt x="12198" y="22"/>
                </a:lnTo>
                <a:lnTo>
                  <a:pt x="12097" y="12"/>
                </a:lnTo>
                <a:lnTo>
                  <a:pt x="11996" y="5"/>
                </a:lnTo>
                <a:lnTo>
                  <a:pt x="11895" y="1"/>
                </a:lnTo>
                <a:lnTo>
                  <a:pt x="11795" y="0"/>
                </a:lnTo>
                <a:lnTo>
                  <a:pt x="11710" y="1"/>
                </a:lnTo>
                <a:lnTo>
                  <a:pt x="11626" y="4"/>
                </a:lnTo>
                <a:lnTo>
                  <a:pt x="11542" y="9"/>
                </a:lnTo>
                <a:lnTo>
                  <a:pt x="11459" y="16"/>
                </a:lnTo>
                <a:lnTo>
                  <a:pt x="11376" y="24"/>
                </a:lnTo>
                <a:lnTo>
                  <a:pt x="11294" y="35"/>
                </a:lnTo>
                <a:lnTo>
                  <a:pt x="11212" y="47"/>
                </a:lnTo>
                <a:lnTo>
                  <a:pt x="11131" y="62"/>
                </a:lnTo>
                <a:lnTo>
                  <a:pt x="11051" y="78"/>
                </a:lnTo>
                <a:lnTo>
                  <a:pt x="10971" y="96"/>
                </a:lnTo>
                <a:lnTo>
                  <a:pt x="10892" y="116"/>
                </a:lnTo>
                <a:lnTo>
                  <a:pt x="10814" y="139"/>
                </a:lnTo>
                <a:lnTo>
                  <a:pt x="10736" y="162"/>
                </a:lnTo>
                <a:lnTo>
                  <a:pt x="10660" y="187"/>
                </a:lnTo>
                <a:lnTo>
                  <a:pt x="10584" y="215"/>
                </a:lnTo>
                <a:lnTo>
                  <a:pt x="10509" y="243"/>
                </a:lnTo>
                <a:lnTo>
                  <a:pt x="10435" y="274"/>
                </a:lnTo>
                <a:lnTo>
                  <a:pt x="10361" y="307"/>
                </a:lnTo>
                <a:lnTo>
                  <a:pt x="10289" y="341"/>
                </a:lnTo>
                <a:lnTo>
                  <a:pt x="10217" y="377"/>
                </a:lnTo>
                <a:lnTo>
                  <a:pt x="10147" y="416"/>
                </a:lnTo>
                <a:lnTo>
                  <a:pt x="10078" y="455"/>
                </a:lnTo>
                <a:lnTo>
                  <a:pt x="10010" y="496"/>
                </a:lnTo>
                <a:lnTo>
                  <a:pt x="9943" y="539"/>
                </a:lnTo>
                <a:lnTo>
                  <a:pt x="9876" y="583"/>
                </a:lnTo>
                <a:lnTo>
                  <a:pt x="9811" y="629"/>
                </a:lnTo>
                <a:lnTo>
                  <a:pt x="9748" y="677"/>
                </a:lnTo>
                <a:lnTo>
                  <a:pt x="9684" y="727"/>
                </a:lnTo>
                <a:lnTo>
                  <a:pt x="9623" y="778"/>
                </a:lnTo>
                <a:lnTo>
                  <a:pt x="9562" y="831"/>
                </a:lnTo>
                <a:lnTo>
                  <a:pt x="9503" y="885"/>
                </a:lnTo>
                <a:lnTo>
                  <a:pt x="9446" y="941"/>
                </a:lnTo>
                <a:lnTo>
                  <a:pt x="6997" y="3403"/>
                </a:lnTo>
                <a:lnTo>
                  <a:pt x="6986" y="3412"/>
                </a:lnTo>
                <a:lnTo>
                  <a:pt x="6974" y="3422"/>
                </a:lnTo>
                <a:lnTo>
                  <a:pt x="6969" y="3428"/>
                </a:lnTo>
                <a:lnTo>
                  <a:pt x="6964" y="3435"/>
                </a:lnTo>
                <a:lnTo>
                  <a:pt x="6965" y="3436"/>
                </a:lnTo>
                <a:lnTo>
                  <a:pt x="1769" y="8659"/>
                </a:lnTo>
                <a:lnTo>
                  <a:pt x="1747" y="8681"/>
                </a:lnTo>
                <a:lnTo>
                  <a:pt x="1725" y="8704"/>
                </a:lnTo>
                <a:lnTo>
                  <a:pt x="1704" y="8728"/>
                </a:lnTo>
                <a:lnTo>
                  <a:pt x="1683" y="8751"/>
                </a:lnTo>
                <a:lnTo>
                  <a:pt x="1642" y="8799"/>
                </a:lnTo>
                <a:lnTo>
                  <a:pt x="1602" y="8847"/>
                </a:lnTo>
                <a:lnTo>
                  <a:pt x="1564" y="8897"/>
                </a:lnTo>
                <a:lnTo>
                  <a:pt x="1528" y="8949"/>
                </a:lnTo>
                <a:lnTo>
                  <a:pt x="1494" y="9002"/>
                </a:lnTo>
                <a:lnTo>
                  <a:pt x="1461" y="9055"/>
                </a:lnTo>
                <a:lnTo>
                  <a:pt x="1429" y="9109"/>
                </a:lnTo>
                <a:lnTo>
                  <a:pt x="1400" y="9165"/>
                </a:lnTo>
                <a:lnTo>
                  <a:pt x="1372" y="9221"/>
                </a:lnTo>
                <a:lnTo>
                  <a:pt x="1347" y="9279"/>
                </a:lnTo>
                <a:lnTo>
                  <a:pt x="1322" y="9336"/>
                </a:lnTo>
                <a:lnTo>
                  <a:pt x="1300" y="9395"/>
                </a:lnTo>
                <a:lnTo>
                  <a:pt x="1279" y="9454"/>
                </a:lnTo>
                <a:lnTo>
                  <a:pt x="1260" y="9514"/>
                </a:lnTo>
                <a:lnTo>
                  <a:pt x="78" y="13784"/>
                </a:lnTo>
                <a:lnTo>
                  <a:pt x="74" y="13803"/>
                </a:lnTo>
                <a:lnTo>
                  <a:pt x="65" y="13846"/>
                </a:lnTo>
                <a:lnTo>
                  <a:pt x="53" y="13908"/>
                </a:lnTo>
                <a:lnTo>
                  <a:pt x="38" y="13984"/>
                </a:lnTo>
                <a:lnTo>
                  <a:pt x="31" y="14025"/>
                </a:lnTo>
                <a:lnTo>
                  <a:pt x="24" y="14066"/>
                </a:lnTo>
                <a:lnTo>
                  <a:pt x="18" y="14109"/>
                </a:lnTo>
                <a:lnTo>
                  <a:pt x="12" y="14151"/>
                </a:lnTo>
                <a:lnTo>
                  <a:pt x="7" y="14192"/>
                </a:lnTo>
                <a:lnTo>
                  <a:pt x="3" y="14231"/>
                </a:lnTo>
                <a:lnTo>
                  <a:pt x="1" y="14268"/>
                </a:lnTo>
                <a:lnTo>
                  <a:pt x="0" y="14302"/>
                </a:lnTo>
                <a:lnTo>
                  <a:pt x="2" y="14392"/>
                </a:lnTo>
                <a:lnTo>
                  <a:pt x="9" y="14481"/>
                </a:lnTo>
                <a:lnTo>
                  <a:pt x="20" y="14569"/>
                </a:lnTo>
                <a:lnTo>
                  <a:pt x="36" y="14656"/>
                </a:lnTo>
                <a:lnTo>
                  <a:pt x="55" y="14740"/>
                </a:lnTo>
                <a:lnTo>
                  <a:pt x="79" y="14824"/>
                </a:lnTo>
                <a:lnTo>
                  <a:pt x="107" y="14906"/>
                </a:lnTo>
                <a:lnTo>
                  <a:pt x="139" y="14985"/>
                </a:lnTo>
                <a:lnTo>
                  <a:pt x="174" y="15063"/>
                </a:lnTo>
                <a:lnTo>
                  <a:pt x="212" y="15139"/>
                </a:lnTo>
                <a:lnTo>
                  <a:pt x="256" y="15212"/>
                </a:lnTo>
                <a:lnTo>
                  <a:pt x="301" y="15283"/>
                </a:lnTo>
                <a:lnTo>
                  <a:pt x="350" y="15352"/>
                </a:lnTo>
                <a:lnTo>
                  <a:pt x="402" y="15419"/>
                </a:lnTo>
                <a:lnTo>
                  <a:pt x="458" y="15483"/>
                </a:lnTo>
                <a:lnTo>
                  <a:pt x="516" y="15543"/>
                </a:lnTo>
                <a:lnTo>
                  <a:pt x="577" y="15601"/>
                </a:lnTo>
                <a:lnTo>
                  <a:pt x="642" y="15657"/>
                </a:lnTo>
                <a:lnTo>
                  <a:pt x="708" y="15709"/>
                </a:lnTo>
                <a:lnTo>
                  <a:pt x="778" y="15758"/>
                </a:lnTo>
                <a:lnTo>
                  <a:pt x="849" y="15804"/>
                </a:lnTo>
                <a:lnTo>
                  <a:pt x="922" y="15846"/>
                </a:lnTo>
                <a:lnTo>
                  <a:pt x="999" y="15884"/>
                </a:lnTo>
                <a:lnTo>
                  <a:pt x="1076" y="15919"/>
                </a:lnTo>
                <a:lnTo>
                  <a:pt x="1157" y="15952"/>
                </a:lnTo>
                <a:lnTo>
                  <a:pt x="1238" y="15979"/>
                </a:lnTo>
                <a:lnTo>
                  <a:pt x="1323" y="16003"/>
                </a:lnTo>
                <a:lnTo>
                  <a:pt x="1407" y="16022"/>
                </a:lnTo>
                <a:lnTo>
                  <a:pt x="1495" y="16038"/>
                </a:lnTo>
                <a:lnTo>
                  <a:pt x="1582" y="16049"/>
                </a:lnTo>
                <a:lnTo>
                  <a:pt x="1672" y="16056"/>
                </a:lnTo>
                <a:lnTo>
                  <a:pt x="1763" y="16058"/>
                </a:lnTo>
                <a:lnTo>
                  <a:pt x="1801" y="16057"/>
                </a:lnTo>
                <a:lnTo>
                  <a:pt x="1843" y="16054"/>
                </a:lnTo>
                <a:lnTo>
                  <a:pt x="1887" y="16049"/>
                </a:lnTo>
                <a:lnTo>
                  <a:pt x="1933" y="16044"/>
                </a:lnTo>
                <a:lnTo>
                  <a:pt x="1981" y="16037"/>
                </a:lnTo>
                <a:lnTo>
                  <a:pt x="2028" y="16029"/>
                </a:lnTo>
                <a:lnTo>
                  <a:pt x="2075" y="16020"/>
                </a:lnTo>
                <a:lnTo>
                  <a:pt x="2122" y="16012"/>
                </a:lnTo>
                <a:lnTo>
                  <a:pt x="2205" y="15995"/>
                </a:lnTo>
                <a:lnTo>
                  <a:pt x="2275" y="15980"/>
                </a:lnTo>
                <a:lnTo>
                  <a:pt x="2324" y="15969"/>
                </a:lnTo>
                <a:lnTo>
                  <a:pt x="2345" y="15964"/>
                </a:lnTo>
                <a:lnTo>
                  <a:pt x="6609" y="14846"/>
                </a:lnTo>
                <a:lnTo>
                  <a:pt x="6669" y="14827"/>
                </a:lnTo>
                <a:lnTo>
                  <a:pt x="6729" y="14805"/>
                </a:lnTo>
                <a:lnTo>
                  <a:pt x="6788" y="14783"/>
                </a:lnTo>
                <a:lnTo>
                  <a:pt x="6845" y="14759"/>
                </a:lnTo>
                <a:lnTo>
                  <a:pt x="6903" y="14733"/>
                </a:lnTo>
                <a:lnTo>
                  <a:pt x="6960" y="14705"/>
                </a:lnTo>
                <a:lnTo>
                  <a:pt x="7015" y="14675"/>
                </a:lnTo>
                <a:lnTo>
                  <a:pt x="7070" y="14644"/>
                </a:lnTo>
                <a:lnTo>
                  <a:pt x="7123" y="14612"/>
                </a:lnTo>
                <a:lnTo>
                  <a:pt x="7175" y="14577"/>
                </a:lnTo>
                <a:lnTo>
                  <a:pt x="7227" y="14541"/>
                </a:lnTo>
                <a:lnTo>
                  <a:pt x="7277" y="14502"/>
                </a:lnTo>
                <a:lnTo>
                  <a:pt x="7326" y="14463"/>
                </a:lnTo>
                <a:lnTo>
                  <a:pt x="7375" y="14422"/>
                </a:lnTo>
                <a:lnTo>
                  <a:pt x="7421" y="14380"/>
                </a:lnTo>
                <a:lnTo>
                  <a:pt x="7466" y="14336"/>
                </a:lnTo>
                <a:lnTo>
                  <a:pt x="15143" y="6617"/>
                </a:lnTo>
                <a:lnTo>
                  <a:pt x="15270" y="6483"/>
                </a:lnTo>
                <a:lnTo>
                  <a:pt x="15387" y="6344"/>
                </a:lnTo>
                <a:lnTo>
                  <a:pt x="15495" y="6200"/>
                </a:lnTo>
                <a:lnTo>
                  <a:pt x="15594" y="6053"/>
                </a:lnTo>
                <a:lnTo>
                  <a:pt x="15685" y="5900"/>
                </a:lnTo>
                <a:lnTo>
                  <a:pt x="15766" y="5744"/>
                </a:lnTo>
                <a:lnTo>
                  <a:pt x="15837" y="5584"/>
                </a:lnTo>
                <a:lnTo>
                  <a:pt x="15901" y="5421"/>
                </a:lnTo>
                <a:lnTo>
                  <a:pt x="15955" y="5254"/>
                </a:lnTo>
                <a:lnTo>
                  <a:pt x="16000" y="5084"/>
                </a:lnTo>
                <a:lnTo>
                  <a:pt x="16037" y="4913"/>
                </a:lnTo>
                <a:lnTo>
                  <a:pt x="16065" y="4739"/>
                </a:lnTo>
                <a:lnTo>
                  <a:pt x="16083" y="4563"/>
                </a:lnTo>
                <a:lnTo>
                  <a:pt x="16093" y="4387"/>
                </a:lnTo>
                <a:lnTo>
                  <a:pt x="16094" y="4208"/>
                </a:lnTo>
                <a:lnTo>
                  <a:pt x="16087" y="4030"/>
                </a:lnTo>
                <a:lnTo>
                  <a:pt x="16070" y="3850"/>
                </a:lnTo>
                <a:lnTo>
                  <a:pt x="16045" y="3669"/>
                </a:lnTo>
                <a:lnTo>
                  <a:pt x="16011" y="3490"/>
                </a:lnTo>
                <a:lnTo>
                  <a:pt x="15968" y="3310"/>
                </a:lnTo>
                <a:lnTo>
                  <a:pt x="15917" y="3131"/>
                </a:lnTo>
                <a:lnTo>
                  <a:pt x="15857" y="2953"/>
                </a:lnTo>
                <a:lnTo>
                  <a:pt x="15788" y="2776"/>
                </a:lnTo>
                <a:lnTo>
                  <a:pt x="15711" y="2601"/>
                </a:lnTo>
                <a:lnTo>
                  <a:pt x="15625" y="2428"/>
                </a:lnTo>
                <a:lnTo>
                  <a:pt x="15531" y="2257"/>
                </a:lnTo>
                <a:lnTo>
                  <a:pt x="15428" y="2089"/>
                </a:lnTo>
                <a:lnTo>
                  <a:pt x="15316" y="1923"/>
                </a:lnTo>
                <a:lnTo>
                  <a:pt x="15196" y="1760"/>
                </a:lnTo>
                <a:lnTo>
                  <a:pt x="15067" y="1602"/>
                </a:lnTo>
                <a:lnTo>
                  <a:pt x="14930" y="1446"/>
                </a:lnTo>
                <a:lnTo>
                  <a:pt x="14785" y="129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 sz="3000"/>
          </a:p>
        </p:txBody>
      </p:sp>
      <p:sp>
        <p:nvSpPr>
          <p:cNvPr id="33" name="Oval 32"/>
          <p:cNvSpPr/>
          <p:nvPr/>
        </p:nvSpPr>
        <p:spPr>
          <a:xfrm>
            <a:off x="7453789" y="1975054"/>
            <a:ext cx="1524382" cy="1524382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3000"/>
          </a:p>
        </p:txBody>
      </p:sp>
      <p:sp>
        <p:nvSpPr>
          <p:cNvPr id="34" name="Freeform 213"/>
          <p:cNvSpPr>
            <a:spLocks noEditPoints="1"/>
          </p:cNvSpPr>
          <p:nvPr/>
        </p:nvSpPr>
        <p:spPr bwMode="auto">
          <a:xfrm>
            <a:off x="7757822" y="2360945"/>
            <a:ext cx="760755" cy="760757"/>
          </a:xfrm>
          <a:custGeom>
            <a:avLst/>
            <a:gdLst>
              <a:gd name="T0" fmla="*/ 8330 w 16095"/>
              <a:gd name="T1" fmla="*/ 13155 h 16095"/>
              <a:gd name="T2" fmla="*/ 8153 w 16095"/>
              <a:gd name="T3" fmla="*/ 13120 h 16095"/>
              <a:gd name="T4" fmla="*/ 5125 w 16095"/>
              <a:gd name="T5" fmla="*/ 12104 h 16095"/>
              <a:gd name="T6" fmla="*/ 5125 w 16095"/>
              <a:gd name="T7" fmla="*/ 12104 h 16095"/>
              <a:gd name="T8" fmla="*/ 4694 w 16095"/>
              <a:gd name="T9" fmla="*/ 11707 h 16095"/>
              <a:gd name="T10" fmla="*/ 1577 w 16095"/>
              <a:gd name="T11" fmla="*/ 10451 h 16095"/>
              <a:gd name="T12" fmla="*/ 15800 w 16095"/>
              <a:gd name="T13" fmla="*/ 45 h 16095"/>
              <a:gd name="T14" fmla="*/ 15716 w 16095"/>
              <a:gd name="T15" fmla="*/ 15 h 16095"/>
              <a:gd name="T16" fmla="*/ 15627 w 16095"/>
              <a:gd name="T17" fmla="*/ 1 h 16095"/>
              <a:gd name="T18" fmla="*/ 15537 w 16095"/>
              <a:gd name="T19" fmla="*/ 3 h 16095"/>
              <a:gd name="T20" fmla="*/ 15448 w 16095"/>
              <a:gd name="T21" fmla="*/ 21 h 16095"/>
              <a:gd name="T22" fmla="*/ 15362 w 16095"/>
              <a:gd name="T23" fmla="*/ 55 h 16095"/>
              <a:gd name="T24" fmla="*/ 210 w 16095"/>
              <a:gd name="T25" fmla="*/ 10154 h 16095"/>
              <a:gd name="T26" fmla="*/ 145 w 16095"/>
              <a:gd name="T27" fmla="*/ 10209 h 16095"/>
              <a:gd name="T28" fmla="*/ 91 w 16095"/>
              <a:gd name="T29" fmla="*/ 10275 h 16095"/>
              <a:gd name="T30" fmla="*/ 48 w 16095"/>
              <a:gd name="T31" fmla="*/ 10348 h 16095"/>
              <a:gd name="T32" fmla="*/ 18 w 16095"/>
              <a:gd name="T33" fmla="*/ 10428 h 16095"/>
              <a:gd name="T34" fmla="*/ 3 w 16095"/>
              <a:gd name="T35" fmla="*/ 10511 h 16095"/>
              <a:gd name="T36" fmla="*/ 1 w 16095"/>
              <a:gd name="T37" fmla="*/ 10597 h 16095"/>
              <a:gd name="T38" fmla="*/ 15 w 16095"/>
              <a:gd name="T39" fmla="*/ 10682 h 16095"/>
              <a:gd name="T40" fmla="*/ 42 w 16095"/>
              <a:gd name="T41" fmla="*/ 10764 h 16095"/>
              <a:gd name="T42" fmla="*/ 82 w 16095"/>
              <a:gd name="T43" fmla="*/ 10838 h 16095"/>
              <a:gd name="T44" fmla="*/ 134 w 16095"/>
              <a:gd name="T45" fmla="*/ 10904 h 16095"/>
              <a:gd name="T46" fmla="*/ 197 w 16095"/>
              <a:gd name="T47" fmla="*/ 10961 h 16095"/>
              <a:gd name="T48" fmla="*/ 269 w 16095"/>
              <a:gd name="T49" fmla="*/ 11007 h 16095"/>
              <a:gd name="T50" fmla="*/ 6102 w 16095"/>
              <a:gd name="T51" fmla="*/ 15842 h 16095"/>
              <a:gd name="T52" fmla="*/ 6148 w 16095"/>
              <a:gd name="T53" fmla="*/ 15910 h 16095"/>
              <a:gd name="T54" fmla="*/ 6206 w 16095"/>
              <a:gd name="T55" fmla="*/ 15968 h 16095"/>
              <a:gd name="T56" fmla="*/ 6270 w 16095"/>
              <a:gd name="T57" fmla="*/ 16018 h 16095"/>
              <a:gd name="T58" fmla="*/ 6341 w 16095"/>
              <a:gd name="T59" fmla="*/ 16055 h 16095"/>
              <a:gd name="T60" fmla="*/ 6419 w 16095"/>
              <a:gd name="T61" fmla="*/ 16081 h 16095"/>
              <a:gd name="T62" fmla="*/ 6499 w 16095"/>
              <a:gd name="T63" fmla="*/ 16093 h 16095"/>
              <a:gd name="T64" fmla="*/ 6572 w 16095"/>
              <a:gd name="T65" fmla="*/ 16094 h 16095"/>
              <a:gd name="T66" fmla="*/ 6652 w 16095"/>
              <a:gd name="T67" fmla="*/ 16082 h 16095"/>
              <a:gd name="T68" fmla="*/ 6729 w 16095"/>
              <a:gd name="T69" fmla="*/ 16058 h 16095"/>
              <a:gd name="T70" fmla="*/ 6800 w 16095"/>
              <a:gd name="T71" fmla="*/ 16022 h 16095"/>
              <a:gd name="T72" fmla="*/ 6866 w 16095"/>
              <a:gd name="T73" fmla="*/ 15974 h 16095"/>
              <a:gd name="T74" fmla="*/ 6922 w 16095"/>
              <a:gd name="T75" fmla="*/ 15917 h 16095"/>
              <a:gd name="T76" fmla="*/ 6970 w 16095"/>
              <a:gd name="T77" fmla="*/ 15851 h 16095"/>
              <a:gd name="T78" fmla="*/ 12958 w 16095"/>
              <a:gd name="T79" fmla="*/ 16081 h 16095"/>
              <a:gd name="T80" fmla="*/ 13077 w 16095"/>
              <a:gd name="T81" fmla="*/ 16095 h 16095"/>
              <a:gd name="T82" fmla="*/ 13157 w 16095"/>
              <a:gd name="T83" fmla="*/ 16089 h 16095"/>
              <a:gd name="T84" fmla="*/ 13234 w 16095"/>
              <a:gd name="T85" fmla="*/ 16070 h 16095"/>
              <a:gd name="T86" fmla="*/ 13309 w 16095"/>
              <a:gd name="T87" fmla="*/ 16038 h 16095"/>
              <a:gd name="T88" fmla="*/ 13415 w 16095"/>
              <a:gd name="T89" fmla="*/ 15964 h 16095"/>
              <a:gd name="T90" fmla="*/ 13504 w 16095"/>
              <a:gd name="T91" fmla="*/ 15858 h 16095"/>
              <a:gd name="T92" fmla="*/ 13561 w 16095"/>
              <a:gd name="T93" fmla="*/ 15730 h 16095"/>
              <a:gd name="T94" fmla="*/ 16093 w 16095"/>
              <a:gd name="T95" fmla="*/ 548 h 16095"/>
              <a:gd name="T96" fmla="*/ 16093 w 16095"/>
              <a:gd name="T97" fmla="*/ 457 h 16095"/>
              <a:gd name="T98" fmla="*/ 16076 w 16095"/>
              <a:gd name="T99" fmla="*/ 367 h 16095"/>
              <a:gd name="T100" fmla="*/ 16045 w 16095"/>
              <a:gd name="T101" fmla="*/ 284 h 16095"/>
              <a:gd name="T102" fmla="*/ 15997 w 16095"/>
              <a:gd name="T103" fmla="*/ 206 h 16095"/>
              <a:gd name="T104" fmla="*/ 15938 w 16095"/>
              <a:gd name="T105" fmla="*/ 138 h 16095"/>
              <a:gd name="T106" fmla="*/ 15865 w 16095"/>
              <a:gd name="T107" fmla="*/ 80 h 160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6095" h="16095">
                <a:moveTo>
                  <a:pt x="12684" y="14892"/>
                </a:moveTo>
                <a:lnTo>
                  <a:pt x="8388" y="13174"/>
                </a:lnTo>
                <a:lnTo>
                  <a:pt x="8368" y="13167"/>
                </a:lnTo>
                <a:lnTo>
                  <a:pt x="8349" y="13161"/>
                </a:lnTo>
                <a:lnTo>
                  <a:pt x="8330" y="13155"/>
                </a:lnTo>
                <a:lnTo>
                  <a:pt x="8310" y="13149"/>
                </a:lnTo>
                <a:lnTo>
                  <a:pt x="8271" y="13140"/>
                </a:lnTo>
                <a:lnTo>
                  <a:pt x="8232" y="13132"/>
                </a:lnTo>
                <a:lnTo>
                  <a:pt x="8192" y="13125"/>
                </a:lnTo>
                <a:lnTo>
                  <a:pt x="8153" y="13120"/>
                </a:lnTo>
                <a:lnTo>
                  <a:pt x="8114" y="13117"/>
                </a:lnTo>
                <a:lnTo>
                  <a:pt x="8074" y="13114"/>
                </a:lnTo>
                <a:lnTo>
                  <a:pt x="14689" y="2860"/>
                </a:lnTo>
                <a:lnTo>
                  <a:pt x="12684" y="14892"/>
                </a:lnTo>
                <a:close/>
                <a:moveTo>
                  <a:pt x="5125" y="12104"/>
                </a:moveTo>
                <a:lnTo>
                  <a:pt x="5123" y="12102"/>
                </a:lnTo>
                <a:lnTo>
                  <a:pt x="5121" y="12099"/>
                </a:lnTo>
                <a:lnTo>
                  <a:pt x="14648" y="1902"/>
                </a:lnTo>
                <a:lnTo>
                  <a:pt x="6527" y="14558"/>
                </a:lnTo>
                <a:lnTo>
                  <a:pt x="5125" y="12104"/>
                </a:lnTo>
                <a:close/>
                <a:moveTo>
                  <a:pt x="1577" y="10451"/>
                </a:moveTo>
                <a:lnTo>
                  <a:pt x="13234" y="2679"/>
                </a:lnTo>
                <a:lnTo>
                  <a:pt x="4759" y="11751"/>
                </a:lnTo>
                <a:lnTo>
                  <a:pt x="4726" y="11729"/>
                </a:lnTo>
                <a:lnTo>
                  <a:pt x="4694" y="11707"/>
                </a:lnTo>
                <a:lnTo>
                  <a:pt x="4678" y="11697"/>
                </a:lnTo>
                <a:lnTo>
                  <a:pt x="4661" y="11687"/>
                </a:lnTo>
                <a:lnTo>
                  <a:pt x="4643" y="11677"/>
                </a:lnTo>
                <a:lnTo>
                  <a:pt x="4625" y="11669"/>
                </a:lnTo>
                <a:lnTo>
                  <a:pt x="1577" y="10451"/>
                </a:lnTo>
                <a:close/>
                <a:moveTo>
                  <a:pt x="15865" y="80"/>
                </a:moveTo>
                <a:lnTo>
                  <a:pt x="15850" y="70"/>
                </a:lnTo>
                <a:lnTo>
                  <a:pt x="15833" y="61"/>
                </a:lnTo>
                <a:lnTo>
                  <a:pt x="15817" y="53"/>
                </a:lnTo>
                <a:lnTo>
                  <a:pt x="15800" y="45"/>
                </a:lnTo>
                <a:lnTo>
                  <a:pt x="15784" y="38"/>
                </a:lnTo>
                <a:lnTo>
                  <a:pt x="15767" y="31"/>
                </a:lnTo>
                <a:lnTo>
                  <a:pt x="15750" y="25"/>
                </a:lnTo>
                <a:lnTo>
                  <a:pt x="15733" y="20"/>
                </a:lnTo>
                <a:lnTo>
                  <a:pt x="15716" y="15"/>
                </a:lnTo>
                <a:lnTo>
                  <a:pt x="15698" y="11"/>
                </a:lnTo>
                <a:lnTo>
                  <a:pt x="15681" y="8"/>
                </a:lnTo>
                <a:lnTo>
                  <a:pt x="15662" y="5"/>
                </a:lnTo>
                <a:lnTo>
                  <a:pt x="15645" y="3"/>
                </a:lnTo>
                <a:lnTo>
                  <a:pt x="15627" y="1"/>
                </a:lnTo>
                <a:lnTo>
                  <a:pt x="15609" y="0"/>
                </a:lnTo>
                <a:lnTo>
                  <a:pt x="15592" y="0"/>
                </a:lnTo>
                <a:lnTo>
                  <a:pt x="15574" y="0"/>
                </a:lnTo>
                <a:lnTo>
                  <a:pt x="15556" y="1"/>
                </a:lnTo>
                <a:lnTo>
                  <a:pt x="15537" y="3"/>
                </a:lnTo>
                <a:lnTo>
                  <a:pt x="15520" y="5"/>
                </a:lnTo>
                <a:lnTo>
                  <a:pt x="15501" y="8"/>
                </a:lnTo>
                <a:lnTo>
                  <a:pt x="15483" y="12"/>
                </a:lnTo>
                <a:lnTo>
                  <a:pt x="15465" y="16"/>
                </a:lnTo>
                <a:lnTo>
                  <a:pt x="15448" y="21"/>
                </a:lnTo>
                <a:lnTo>
                  <a:pt x="15430" y="26"/>
                </a:lnTo>
                <a:lnTo>
                  <a:pt x="15413" y="32"/>
                </a:lnTo>
                <a:lnTo>
                  <a:pt x="15396" y="39"/>
                </a:lnTo>
                <a:lnTo>
                  <a:pt x="15379" y="47"/>
                </a:lnTo>
                <a:lnTo>
                  <a:pt x="15362" y="55"/>
                </a:lnTo>
                <a:lnTo>
                  <a:pt x="15346" y="64"/>
                </a:lnTo>
                <a:lnTo>
                  <a:pt x="15329" y="74"/>
                </a:lnTo>
                <a:lnTo>
                  <a:pt x="15313" y="84"/>
                </a:lnTo>
                <a:lnTo>
                  <a:pt x="224" y="10144"/>
                </a:lnTo>
                <a:lnTo>
                  <a:pt x="210" y="10154"/>
                </a:lnTo>
                <a:lnTo>
                  <a:pt x="196" y="10164"/>
                </a:lnTo>
                <a:lnTo>
                  <a:pt x="182" y="10175"/>
                </a:lnTo>
                <a:lnTo>
                  <a:pt x="169" y="10186"/>
                </a:lnTo>
                <a:lnTo>
                  <a:pt x="157" y="10197"/>
                </a:lnTo>
                <a:lnTo>
                  <a:pt x="145" y="10209"/>
                </a:lnTo>
                <a:lnTo>
                  <a:pt x="133" y="10222"/>
                </a:lnTo>
                <a:lnTo>
                  <a:pt x="122" y="10234"/>
                </a:lnTo>
                <a:lnTo>
                  <a:pt x="111" y="10247"/>
                </a:lnTo>
                <a:lnTo>
                  <a:pt x="100" y="10262"/>
                </a:lnTo>
                <a:lnTo>
                  <a:pt x="91" y="10275"/>
                </a:lnTo>
                <a:lnTo>
                  <a:pt x="80" y="10289"/>
                </a:lnTo>
                <a:lnTo>
                  <a:pt x="71" y="10304"/>
                </a:lnTo>
                <a:lnTo>
                  <a:pt x="63" y="10318"/>
                </a:lnTo>
                <a:lnTo>
                  <a:pt x="55" y="10333"/>
                </a:lnTo>
                <a:lnTo>
                  <a:pt x="48" y="10348"/>
                </a:lnTo>
                <a:lnTo>
                  <a:pt x="41" y="10363"/>
                </a:lnTo>
                <a:lnTo>
                  <a:pt x="34" y="10379"/>
                </a:lnTo>
                <a:lnTo>
                  <a:pt x="29" y="10395"/>
                </a:lnTo>
                <a:lnTo>
                  <a:pt x="23" y="10411"/>
                </a:lnTo>
                <a:lnTo>
                  <a:pt x="18" y="10428"/>
                </a:lnTo>
                <a:lnTo>
                  <a:pt x="14" y="10444"/>
                </a:lnTo>
                <a:lnTo>
                  <a:pt x="10" y="10460"/>
                </a:lnTo>
                <a:lnTo>
                  <a:pt x="7" y="10477"/>
                </a:lnTo>
                <a:lnTo>
                  <a:pt x="5" y="10494"/>
                </a:lnTo>
                <a:lnTo>
                  <a:pt x="3" y="10511"/>
                </a:lnTo>
                <a:lnTo>
                  <a:pt x="1" y="10528"/>
                </a:lnTo>
                <a:lnTo>
                  <a:pt x="0" y="10545"/>
                </a:lnTo>
                <a:lnTo>
                  <a:pt x="0" y="10562"/>
                </a:lnTo>
                <a:lnTo>
                  <a:pt x="0" y="10579"/>
                </a:lnTo>
                <a:lnTo>
                  <a:pt x="1" y="10597"/>
                </a:lnTo>
                <a:lnTo>
                  <a:pt x="3" y="10614"/>
                </a:lnTo>
                <a:lnTo>
                  <a:pt x="5" y="10632"/>
                </a:lnTo>
                <a:lnTo>
                  <a:pt x="8" y="10649"/>
                </a:lnTo>
                <a:lnTo>
                  <a:pt x="11" y="10666"/>
                </a:lnTo>
                <a:lnTo>
                  <a:pt x="15" y="10682"/>
                </a:lnTo>
                <a:lnTo>
                  <a:pt x="19" y="10699"/>
                </a:lnTo>
                <a:lnTo>
                  <a:pt x="24" y="10715"/>
                </a:lnTo>
                <a:lnTo>
                  <a:pt x="29" y="10731"/>
                </a:lnTo>
                <a:lnTo>
                  <a:pt x="35" y="10747"/>
                </a:lnTo>
                <a:lnTo>
                  <a:pt x="42" y="10764"/>
                </a:lnTo>
                <a:lnTo>
                  <a:pt x="49" y="10779"/>
                </a:lnTo>
                <a:lnTo>
                  <a:pt x="56" y="10794"/>
                </a:lnTo>
                <a:lnTo>
                  <a:pt x="64" y="10809"/>
                </a:lnTo>
                <a:lnTo>
                  <a:pt x="73" y="10824"/>
                </a:lnTo>
                <a:lnTo>
                  <a:pt x="82" y="10838"/>
                </a:lnTo>
                <a:lnTo>
                  <a:pt x="92" y="10852"/>
                </a:lnTo>
                <a:lnTo>
                  <a:pt x="102" y="10865"/>
                </a:lnTo>
                <a:lnTo>
                  <a:pt x="112" y="10878"/>
                </a:lnTo>
                <a:lnTo>
                  <a:pt x="123" y="10891"/>
                </a:lnTo>
                <a:lnTo>
                  <a:pt x="134" y="10904"/>
                </a:lnTo>
                <a:lnTo>
                  <a:pt x="146" y="10916"/>
                </a:lnTo>
                <a:lnTo>
                  <a:pt x="158" y="10929"/>
                </a:lnTo>
                <a:lnTo>
                  <a:pt x="171" y="10940"/>
                </a:lnTo>
                <a:lnTo>
                  <a:pt x="183" y="10951"/>
                </a:lnTo>
                <a:lnTo>
                  <a:pt x="197" y="10961"/>
                </a:lnTo>
                <a:lnTo>
                  <a:pt x="210" y="10972"/>
                </a:lnTo>
                <a:lnTo>
                  <a:pt x="224" y="10981"/>
                </a:lnTo>
                <a:lnTo>
                  <a:pt x="239" y="10990"/>
                </a:lnTo>
                <a:lnTo>
                  <a:pt x="253" y="10999"/>
                </a:lnTo>
                <a:lnTo>
                  <a:pt x="269" y="11007"/>
                </a:lnTo>
                <a:lnTo>
                  <a:pt x="285" y="11015"/>
                </a:lnTo>
                <a:lnTo>
                  <a:pt x="300" y="11022"/>
                </a:lnTo>
                <a:lnTo>
                  <a:pt x="316" y="11029"/>
                </a:lnTo>
                <a:lnTo>
                  <a:pt x="4251" y="12603"/>
                </a:lnTo>
                <a:lnTo>
                  <a:pt x="6102" y="15842"/>
                </a:lnTo>
                <a:lnTo>
                  <a:pt x="6110" y="15856"/>
                </a:lnTo>
                <a:lnTo>
                  <a:pt x="6119" y="15870"/>
                </a:lnTo>
                <a:lnTo>
                  <a:pt x="6128" y="15884"/>
                </a:lnTo>
                <a:lnTo>
                  <a:pt x="6138" y="15897"/>
                </a:lnTo>
                <a:lnTo>
                  <a:pt x="6148" y="15910"/>
                </a:lnTo>
                <a:lnTo>
                  <a:pt x="6159" y="15922"/>
                </a:lnTo>
                <a:lnTo>
                  <a:pt x="6170" y="15934"/>
                </a:lnTo>
                <a:lnTo>
                  <a:pt x="6181" y="15946"/>
                </a:lnTo>
                <a:lnTo>
                  <a:pt x="6194" y="15957"/>
                </a:lnTo>
                <a:lnTo>
                  <a:pt x="6206" y="15968"/>
                </a:lnTo>
                <a:lnTo>
                  <a:pt x="6218" y="15979"/>
                </a:lnTo>
                <a:lnTo>
                  <a:pt x="6230" y="15989"/>
                </a:lnTo>
                <a:lnTo>
                  <a:pt x="6243" y="15999"/>
                </a:lnTo>
                <a:lnTo>
                  <a:pt x="6257" y="16008"/>
                </a:lnTo>
                <a:lnTo>
                  <a:pt x="6270" y="16018"/>
                </a:lnTo>
                <a:lnTo>
                  <a:pt x="6284" y="16026"/>
                </a:lnTo>
                <a:lnTo>
                  <a:pt x="6298" y="16034"/>
                </a:lnTo>
                <a:lnTo>
                  <a:pt x="6312" y="16041"/>
                </a:lnTo>
                <a:lnTo>
                  <a:pt x="6326" y="16048"/>
                </a:lnTo>
                <a:lnTo>
                  <a:pt x="6341" y="16055"/>
                </a:lnTo>
                <a:lnTo>
                  <a:pt x="6357" y="16061"/>
                </a:lnTo>
                <a:lnTo>
                  <a:pt x="6372" y="16067"/>
                </a:lnTo>
                <a:lnTo>
                  <a:pt x="6388" y="16072"/>
                </a:lnTo>
                <a:lnTo>
                  <a:pt x="6403" y="16076"/>
                </a:lnTo>
                <a:lnTo>
                  <a:pt x="6419" y="16081"/>
                </a:lnTo>
                <a:lnTo>
                  <a:pt x="6435" y="16084"/>
                </a:lnTo>
                <a:lnTo>
                  <a:pt x="6451" y="16087"/>
                </a:lnTo>
                <a:lnTo>
                  <a:pt x="6467" y="16090"/>
                </a:lnTo>
                <a:lnTo>
                  <a:pt x="6483" y="16092"/>
                </a:lnTo>
                <a:lnTo>
                  <a:pt x="6499" y="16093"/>
                </a:lnTo>
                <a:lnTo>
                  <a:pt x="6516" y="16094"/>
                </a:lnTo>
                <a:lnTo>
                  <a:pt x="6533" y="16095"/>
                </a:lnTo>
                <a:lnTo>
                  <a:pt x="6539" y="16095"/>
                </a:lnTo>
                <a:lnTo>
                  <a:pt x="6555" y="16095"/>
                </a:lnTo>
                <a:lnTo>
                  <a:pt x="6572" y="16094"/>
                </a:lnTo>
                <a:lnTo>
                  <a:pt x="6588" y="16093"/>
                </a:lnTo>
                <a:lnTo>
                  <a:pt x="6604" y="16091"/>
                </a:lnTo>
                <a:lnTo>
                  <a:pt x="6620" y="16088"/>
                </a:lnTo>
                <a:lnTo>
                  <a:pt x="6636" y="16085"/>
                </a:lnTo>
                <a:lnTo>
                  <a:pt x="6652" y="16082"/>
                </a:lnTo>
                <a:lnTo>
                  <a:pt x="6667" y="16078"/>
                </a:lnTo>
                <a:lnTo>
                  <a:pt x="6683" y="16074"/>
                </a:lnTo>
                <a:lnTo>
                  <a:pt x="6699" y="16069"/>
                </a:lnTo>
                <a:lnTo>
                  <a:pt x="6714" y="16063"/>
                </a:lnTo>
                <a:lnTo>
                  <a:pt x="6729" y="16058"/>
                </a:lnTo>
                <a:lnTo>
                  <a:pt x="6743" y="16051"/>
                </a:lnTo>
                <a:lnTo>
                  <a:pt x="6758" y="16045"/>
                </a:lnTo>
                <a:lnTo>
                  <a:pt x="6772" y="16037"/>
                </a:lnTo>
                <a:lnTo>
                  <a:pt x="6786" y="16030"/>
                </a:lnTo>
                <a:lnTo>
                  <a:pt x="6800" y="16022"/>
                </a:lnTo>
                <a:lnTo>
                  <a:pt x="6813" y="16013"/>
                </a:lnTo>
                <a:lnTo>
                  <a:pt x="6827" y="16003"/>
                </a:lnTo>
                <a:lnTo>
                  <a:pt x="6840" y="15994"/>
                </a:lnTo>
                <a:lnTo>
                  <a:pt x="6852" y="15984"/>
                </a:lnTo>
                <a:lnTo>
                  <a:pt x="6866" y="15974"/>
                </a:lnTo>
                <a:lnTo>
                  <a:pt x="6878" y="15963"/>
                </a:lnTo>
                <a:lnTo>
                  <a:pt x="6889" y="15952"/>
                </a:lnTo>
                <a:lnTo>
                  <a:pt x="6901" y="15941"/>
                </a:lnTo>
                <a:lnTo>
                  <a:pt x="6912" y="15929"/>
                </a:lnTo>
                <a:lnTo>
                  <a:pt x="6922" y="15917"/>
                </a:lnTo>
                <a:lnTo>
                  <a:pt x="6933" y="15904"/>
                </a:lnTo>
                <a:lnTo>
                  <a:pt x="6943" y="15891"/>
                </a:lnTo>
                <a:lnTo>
                  <a:pt x="6952" y="15878"/>
                </a:lnTo>
                <a:lnTo>
                  <a:pt x="6961" y="15864"/>
                </a:lnTo>
                <a:lnTo>
                  <a:pt x="6970" y="15851"/>
                </a:lnTo>
                <a:lnTo>
                  <a:pt x="8014" y="14108"/>
                </a:lnTo>
                <a:lnTo>
                  <a:pt x="12890" y="16059"/>
                </a:lnTo>
                <a:lnTo>
                  <a:pt x="12913" y="16067"/>
                </a:lnTo>
                <a:lnTo>
                  <a:pt x="12936" y="16074"/>
                </a:lnTo>
                <a:lnTo>
                  <a:pt x="12958" y="16081"/>
                </a:lnTo>
                <a:lnTo>
                  <a:pt x="12983" y="16086"/>
                </a:lnTo>
                <a:lnTo>
                  <a:pt x="13006" y="16090"/>
                </a:lnTo>
                <a:lnTo>
                  <a:pt x="13030" y="16093"/>
                </a:lnTo>
                <a:lnTo>
                  <a:pt x="13053" y="16094"/>
                </a:lnTo>
                <a:lnTo>
                  <a:pt x="13077" y="16095"/>
                </a:lnTo>
                <a:lnTo>
                  <a:pt x="13093" y="16095"/>
                </a:lnTo>
                <a:lnTo>
                  <a:pt x="13109" y="16094"/>
                </a:lnTo>
                <a:lnTo>
                  <a:pt x="13124" y="16093"/>
                </a:lnTo>
                <a:lnTo>
                  <a:pt x="13141" y="16091"/>
                </a:lnTo>
                <a:lnTo>
                  <a:pt x="13157" y="16089"/>
                </a:lnTo>
                <a:lnTo>
                  <a:pt x="13173" y="16086"/>
                </a:lnTo>
                <a:lnTo>
                  <a:pt x="13188" y="16083"/>
                </a:lnTo>
                <a:lnTo>
                  <a:pt x="13204" y="16079"/>
                </a:lnTo>
                <a:lnTo>
                  <a:pt x="13219" y="16075"/>
                </a:lnTo>
                <a:lnTo>
                  <a:pt x="13234" y="16070"/>
                </a:lnTo>
                <a:lnTo>
                  <a:pt x="13250" y="16064"/>
                </a:lnTo>
                <a:lnTo>
                  <a:pt x="13265" y="16059"/>
                </a:lnTo>
                <a:lnTo>
                  <a:pt x="13279" y="16052"/>
                </a:lnTo>
                <a:lnTo>
                  <a:pt x="13294" y="16046"/>
                </a:lnTo>
                <a:lnTo>
                  <a:pt x="13309" y="16038"/>
                </a:lnTo>
                <a:lnTo>
                  <a:pt x="13324" y="16031"/>
                </a:lnTo>
                <a:lnTo>
                  <a:pt x="13348" y="16016"/>
                </a:lnTo>
                <a:lnTo>
                  <a:pt x="13371" y="15999"/>
                </a:lnTo>
                <a:lnTo>
                  <a:pt x="13394" y="15982"/>
                </a:lnTo>
                <a:lnTo>
                  <a:pt x="13415" y="15964"/>
                </a:lnTo>
                <a:lnTo>
                  <a:pt x="13435" y="15945"/>
                </a:lnTo>
                <a:lnTo>
                  <a:pt x="13454" y="15924"/>
                </a:lnTo>
                <a:lnTo>
                  <a:pt x="13473" y="15903"/>
                </a:lnTo>
                <a:lnTo>
                  <a:pt x="13489" y="15881"/>
                </a:lnTo>
                <a:lnTo>
                  <a:pt x="13504" y="15858"/>
                </a:lnTo>
                <a:lnTo>
                  <a:pt x="13518" y="15833"/>
                </a:lnTo>
                <a:lnTo>
                  <a:pt x="13531" y="15808"/>
                </a:lnTo>
                <a:lnTo>
                  <a:pt x="13542" y="15783"/>
                </a:lnTo>
                <a:lnTo>
                  <a:pt x="13552" y="15757"/>
                </a:lnTo>
                <a:lnTo>
                  <a:pt x="13561" y="15730"/>
                </a:lnTo>
                <a:lnTo>
                  <a:pt x="13568" y="15703"/>
                </a:lnTo>
                <a:lnTo>
                  <a:pt x="13573" y="15675"/>
                </a:lnTo>
                <a:lnTo>
                  <a:pt x="16088" y="585"/>
                </a:lnTo>
                <a:lnTo>
                  <a:pt x="16091" y="567"/>
                </a:lnTo>
                <a:lnTo>
                  <a:pt x="16093" y="548"/>
                </a:lnTo>
                <a:lnTo>
                  <a:pt x="16094" y="530"/>
                </a:lnTo>
                <a:lnTo>
                  <a:pt x="16095" y="512"/>
                </a:lnTo>
                <a:lnTo>
                  <a:pt x="16095" y="493"/>
                </a:lnTo>
                <a:lnTo>
                  <a:pt x="16094" y="475"/>
                </a:lnTo>
                <a:lnTo>
                  <a:pt x="16093" y="457"/>
                </a:lnTo>
                <a:lnTo>
                  <a:pt x="16091" y="439"/>
                </a:lnTo>
                <a:lnTo>
                  <a:pt x="16088" y="420"/>
                </a:lnTo>
                <a:lnTo>
                  <a:pt x="16085" y="402"/>
                </a:lnTo>
                <a:lnTo>
                  <a:pt x="16081" y="385"/>
                </a:lnTo>
                <a:lnTo>
                  <a:pt x="16076" y="367"/>
                </a:lnTo>
                <a:lnTo>
                  <a:pt x="16071" y="350"/>
                </a:lnTo>
                <a:lnTo>
                  <a:pt x="16066" y="333"/>
                </a:lnTo>
                <a:lnTo>
                  <a:pt x="16059" y="317"/>
                </a:lnTo>
                <a:lnTo>
                  <a:pt x="16052" y="300"/>
                </a:lnTo>
                <a:lnTo>
                  <a:pt x="16045" y="284"/>
                </a:lnTo>
                <a:lnTo>
                  <a:pt x="16037" y="268"/>
                </a:lnTo>
                <a:lnTo>
                  <a:pt x="16028" y="251"/>
                </a:lnTo>
                <a:lnTo>
                  <a:pt x="16019" y="236"/>
                </a:lnTo>
                <a:lnTo>
                  <a:pt x="16008" y="221"/>
                </a:lnTo>
                <a:lnTo>
                  <a:pt x="15997" y="206"/>
                </a:lnTo>
                <a:lnTo>
                  <a:pt x="15987" y="192"/>
                </a:lnTo>
                <a:lnTo>
                  <a:pt x="15975" y="178"/>
                </a:lnTo>
                <a:lnTo>
                  <a:pt x="15963" y="164"/>
                </a:lnTo>
                <a:lnTo>
                  <a:pt x="15951" y="151"/>
                </a:lnTo>
                <a:lnTo>
                  <a:pt x="15938" y="138"/>
                </a:lnTo>
                <a:lnTo>
                  <a:pt x="15924" y="126"/>
                </a:lnTo>
                <a:lnTo>
                  <a:pt x="15910" y="114"/>
                </a:lnTo>
                <a:lnTo>
                  <a:pt x="15896" y="102"/>
                </a:lnTo>
                <a:lnTo>
                  <a:pt x="15881" y="92"/>
                </a:lnTo>
                <a:lnTo>
                  <a:pt x="15865" y="8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 sz="3000"/>
          </a:p>
        </p:txBody>
      </p:sp>
      <p:sp>
        <p:nvSpPr>
          <p:cNvPr id="51" name="TextBox 50"/>
          <p:cNvSpPr txBox="1"/>
          <p:nvPr/>
        </p:nvSpPr>
        <p:spPr>
          <a:xfrm>
            <a:off x="170360" y="3687949"/>
            <a:ext cx="27330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" dirty="0">
                <a:solidFill>
                  <a:schemeClr val="bg1">
                    <a:lumMod val="65000"/>
                  </a:schemeClr>
                </a:solidFill>
              </a:rPr>
              <a:t>Your content to play here, or through paste in this box, and select only the text. Your content to play here</a:t>
            </a:r>
            <a:endParaRPr lang="id-ID" sz="12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-603047" y="3370172"/>
            <a:ext cx="34623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id-ID" sz="2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Research</a:t>
            </a:r>
          </a:p>
        </p:txBody>
      </p:sp>
      <p:grpSp>
        <p:nvGrpSpPr>
          <p:cNvPr id="53" name="Group 52"/>
          <p:cNvGrpSpPr/>
          <p:nvPr/>
        </p:nvGrpSpPr>
        <p:grpSpPr>
          <a:xfrm>
            <a:off x="1771961" y="5191072"/>
            <a:ext cx="3506431" cy="1011397"/>
            <a:chOff x="1858165" y="3686117"/>
            <a:chExt cx="3506431" cy="1011397"/>
          </a:xfrm>
        </p:grpSpPr>
        <p:sp>
          <p:nvSpPr>
            <p:cNvPr id="54" name="TextBox 53"/>
            <p:cNvSpPr txBox="1"/>
            <p:nvPr/>
          </p:nvSpPr>
          <p:spPr>
            <a:xfrm>
              <a:off x="1858165" y="4051183"/>
              <a:ext cx="350643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</a:rPr>
                <a:t>Your content to play here, or through paste in this box, and select only the text. Your content to play here</a:t>
              </a:r>
              <a:endParaRPr lang="id-ID" sz="12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55" name="TextBox 54"/>
            <p:cNvSpPr txBox="1"/>
            <p:nvPr/>
          </p:nvSpPr>
          <p:spPr>
            <a:xfrm>
              <a:off x="1858165" y="3686117"/>
              <a:ext cx="346230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id-ID" sz="2000" b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Building Concept</a:t>
              </a:r>
            </a:p>
          </p:txBody>
        </p:sp>
      </p:grpSp>
      <p:grpSp>
        <p:nvGrpSpPr>
          <p:cNvPr id="56" name="Group 55"/>
          <p:cNvGrpSpPr/>
          <p:nvPr/>
        </p:nvGrpSpPr>
        <p:grpSpPr>
          <a:xfrm>
            <a:off x="5561279" y="4654745"/>
            <a:ext cx="3506431" cy="1257319"/>
            <a:chOff x="3469030" y="2409031"/>
            <a:chExt cx="3506431" cy="1257319"/>
          </a:xfrm>
        </p:grpSpPr>
        <p:sp>
          <p:nvSpPr>
            <p:cNvPr id="57" name="TextBox 56"/>
            <p:cNvSpPr txBox="1"/>
            <p:nvPr/>
          </p:nvSpPr>
          <p:spPr>
            <a:xfrm>
              <a:off x="4339985" y="2835353"/>
              <a:ext cx="263547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1200">
                  <a:solidFill>
                    <a:schemeClr val="bg1">
                      <a:lumMod val="65000"/>
                    </a:schemeClr>
                  </a:solidFill>
                </a:rPr>
                <a:t>Your content to play here, or through paste in this box, and select only the text. </a:t>
              </a:r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</a:rPr>
                <a:t>Your content to play here</a:t>
              </a:r>
              <a:endParaRPr lang="id-ID" sz="12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58" name="TextBox 57"/>
            <p:cNvSpPr txBox="1"/>
            <p:nvPr/>
          </p:nvSpPr>
          <p:spPr>
            <a:xfrm>
              <a:off x="3469030" y="2409031"/>
              <a:ext cx="346230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id-ID" sz="2000" b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Processing</a:t>
              </a:r>
            </a:p>
          </p:txBody>
        </p:sp>
      </p:grpSp>
      <p:grpSp>
        <p:nvGrpSpPr>
          <p:cNvPr id="59" name="Group 58"/>
          <p:cNvGrpSpPr/>
          <p:nvPr/>
        </p:nvGrpSpPr>
        <p:grpSpPr>
          <a:xfrm>
            <a:off x="3525176" y="1944648"/>
            <a:ext cx="3506431" cy="1072653"/>
            <a:chOff x="5563220" y="1372319"/>
            <a:chExt cx="3506431" cy="1072653"/>
          </a:xfrm>
        </p:grpSpPr>
        <p:sp>
          <p:nvSpPr>
            <p:cNvPr id="60" name="TextBox 59"/>
            <p:cNvSpPr txBox="1"/>
            <p:nvPr/>
          </p:nvSpPr>
          <p:spPr>
            <a:xfrm>
              <a:off x="5563220" y="1798641"/>
              <a:ext cx="350643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</a:rPr>
                <a:t>Your content to play here, or through paste in this box, and select only the text. Your content to play here</a:t>
              </a:r>
              <a:endParaRPr lang="id-ID" sz="12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61" name="TextBox 60"/>
            <p:cNvSpPr txBox="1"/>
            <p:nvPr/>
          </p:nvSpPr>
          <p:spPr>
            <a:xfrm>
              <a:off x="5563220" y="1372319"/>
              <a:ext cx="346230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id-ID" sz="2000" b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Production</a:t>
              </a:r>
            </a:p>
          </p:txBody>
        </p:sp>
      </p:grpSp>
      <p:sp>
        <p:nvSpPr>
          <p:cNvPr id="62" name="Oval 61"/>
          <p:cNvSpPr/>
          <p:nvPr/>
        </p:nvSpPr>
        <p:spPr>
          <a:xfrm>
            <a:off x="7261113" y="2850062"/>
            <a:ext cx="734785" cy="734785"/>
          </a:xfrm>
          <a:prstGeom prst="ellipse">
            <a:avLst/>
          </a:prstGeom>
          <a:solidFill>
            <a:schemeClr val="accent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3000"/>
          </a:p>
        </p:txBody>
      </p:sp>
      <p:sp>
        <p:nvSpPr>
          <p:cNvPr id="63" name="Oval 62"/>
          <p:cNvSpPr/>
          <p:nvPr/>
        </p:nvSpPr>
        <p:spPr>
          <a:xfrm>
            <a:off x="8676257" y="2973349"/>
            <a:ext cx="488211" cy="488211"/>
          </a:xfrm>
          <a:prstGeom prst="ellipse">
            <a:avLst/>
          </a:prstGeom>
          <a:solidFill>
            <a:schemeClr val="accent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3000"/>
          </a:p>
        </p:txBody>
      </p:sp>
      <p:sp>
        <p:nvSpPr>
          <p:cNvPr id="64" name="Oval 63"/>
          <p:cNvSpPr/>
          <p:nvPr/>
        </p:nvSpPr>
        <p:spPr>
          <a:xfrm>
            <a:off x="4949656" y="3204865"/>
            <a:ext cx="1014098" cy="1014098"/>
          </a:xfrm>
          <a:prstGeom prst="ellipse">
            <a:avLst/>
          </a:prstGeom>
          <a:solidFill>
            <a:schemeClr val="accent2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3000"/>
          </a:p>
        </p:txBody>
      </p:sp>
      <p:sp>
        <p:nvSpPr>
          <p:cNvPr id="65" name="Oval 64"/>
          <p:cNvSpPr/>
          <p:nvPr/>
        </p:nvSpPr>
        <p:spPr>
          <a:xfrm>
            <a:off x="6758284" y="3317223"/>
            <a:ext cx="789382" cy="789382"/>
          </a:xfrm>
          <a:prstGeom prst="ellipse">
            <a:avLst/>
          </a:prstGeom>
          <a:solidFill>
            <a:schemeClr val="accent2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3000"/>
          </a:p>
        </p:txBody>
      </p:sp>
      <p:sp>
        <p:nvSpPr>
          <p:cNvPr id="66" name="Oval 65"/>
          <p:cNvSpPr/>
          <p:nvPr/>
        </p:nvSpPr>
        <p:spPr>
          <a:xfrm>
            <a:off x="4637814" y="3910253"/>
            <a:ext cx="683794" cy="683794"/>
          </a:xfrm>
          <a:prstGeom prst="ellips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3000"/>
          </a:p>
        </p:txBody>
      </p:sp>
      <p:sp>
        <p:nvSpPr>
          <p:cNvPr id="67" name="Oval 66"/>
          <p:cNvSpPr/>
          <p:nvPr/>
        </p:nvSpPr>
        <p:spPr>
          <a:xfrm>
            <a:off x="2991091" y="3804744"/>
            <a:ext cx="939900" cy="939900"/>
          </a:xfrm>
          <a:prstGeom prst="ellips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3000"/>
          </a:p>
        </p:txBody>
      </p:sp>
      <p:sp>
        <p:nvSpPr>
          <p:cNvPr id="69" name="Oval 68"/>
          <p:cNvSpPr/>
          <p:nvPr/>
        </p:nvSpPr>
        <p:spPr>
          <a:xfrm>
            <a:off x="1969577" y="5020794"/>
            <a:ext cx="418391" cy="418391"/>
          </a:xfrm>
          <a:prstGeom prst="ellipse">
            <a:avLst/>
          </a:prstGeom>
          <a:solidFill>
            <a:schemeClr val="accent5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3000"/>
          </a:p>
        </p:txBody>
      </p:sp>
      <p:sp>
        <p:nvSpPr>
          <p:cNvPr id="70" name="Oval 69"/>
          <p:cNvSpPr/>
          <p:nvPr/>
        </p:nvSpPr>
        <p:spPr>
          <a:xfrm>
            <a:off x="7547667" y="3736601"/>
            <a:ext cx="370005" cy="370005"/>
          </a:xfrm>
          <a:prstGeom prst="ellipse">
            <a:avLst/>
          </a:prstGeom>
          <a:solidFill>
            <a:schemeClr val="accent2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3000"/>
          </a:p>
        </p:txBody>
      </p:sp>
      <p:sp>
        <p:nvSpPr>
          <p:cNvPr id="71" name="Oval 70"/>
          <p:cNvSpPr/>
          <p:nvPr/>
        </p:nvSpPr>
        <p:spPr>
          <a:xfrm>
            <a:off x="3880191" y="3132174"/>
            <a:ext cx="364869" cy="364869"/>
          </a:xfrm>
          <a:prstGeom prst="ellips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3000"/>
          </a:p>
        </p:txBody>
      </p:sp>
      <p:sp>
        <p:nvSpPr>
          <p:cNvPr id="72" name="Oval 71"/>
          <p:cNvSpPr/>
          <p:nvPr/>
        </p:nvSpPr>
        <p:spPr>
          <a:xfrm>
            <a:off x="8628316" y="1983074"/>
            <a:ext cx="401573" cy="401573"/>
          </a:xfrm>
          <a:prstGeom prst="ellipse">
            <a:avLst/>
          </a:prstGeom>
          <a:solidFill>
            <a:schemeClr val="accent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3000"/>
          </a:p>
        </p:txBody>
      </p:sp>
      <p:sp>
        <p:nvSpPr>
          <p:cNvPr id="73" name="Oval 72"/>
          <p:cNvSpPr/>
          <p:nvPr/>
        </p:nvSpPr>
        <p:spPr>
          <a:xfrm>
            <a:off x="9146608" y="1963474"/>
            <a:ext cx="259759" cy="259759"/>
          </a:xfrm>
          <a:prstGeom prst="ellipse">
            <a:avLst/>
          </a:prstGeom>
          <a:solidFill>
            <a:schemeClr val="accent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3000"/>
          </a:p>
        </p:txBody>
      </p:sp>
    </p:spTree>
    <p:extLst>
      <p:ext uri="{BB962C8B-B14F-4D97-AF65-F5344CB8AC3E}">
        <p14:creationId xmlns:p14="http://schemas.microsoft.com/office/powerpoint/2010/main" val="199828876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 rot="14835180">
            <a:off x="975579" y="1019201"/>
            <a:ext cx="2379663" cy="2390775"/>
            <a:chOff x="8059737" y="321614"/>
            <a:chExt cx="2379663" cy="2390775"/>
          </a:xfrm>
        </p:grpSpPr>
        <p:sp>
          <p:nvSpPr>
            <p:cNvPr id="5" name="Freeform 6"/>
            <p:cNvSpPr>
              <a:spLocks noEditPoints="1"/>
            </p:cNvSpPr>
            <p:nvPr/>
          </p:nvSpPr>
          <p:spPr bwMode="auto">
            <a:xfrm>
              <a:off x="8059737" y="1959914"/>
              <a:ext cx="750888" cy="752475"/>
            </a:xfrm>
            <a:custGeom>
              <a:avLst/>
              <a:gdLst>
                <a:gd name="T0" fmla="*/ 200 w 200"/>
                <a:gd name="T1" fmla="*/ 88 h 200"/>
                <a:gd name="T2" fmla="*/ 177 w 200"/>
                <a:gd name="T3" fmla="*/ 24 h 200"/>
                <a:gd name="T4" fmla="*/ 111 w 200"/>
                <a:gd name="T5" fmla="*/ 0 h 200"/>
                <a:gd name="T6" fmla="*/ 8 w 200"/>
                <a:gd name="T7" fmla="*/ 103 h 200"/>
                <a:gd name="T8" fmla="*/ 41 w 200"/>
                <a:gd name="T9" fmla="*/ 81 h 200"/>
                <a:gd name="T10" fmla="*/ 8 w 200"/>
                <a:gd name="T11" fmla="*/ 193 h 200"/>
                <a:gd name="T12" fmla="*/ 119 w 200"/>
                <a:gd name="T13" fmla="*/ 159 h 200"/>
                <a:gd name="T14" fmla="*/ 96 w 200"/>
                <a:gd name="T15" fmla="*/ 192 h 200"/>
                <a:gd name="T16" fmla="*/ 200 w 200"/>
                <a:gd name="T17" fmla="*/ 88 h 200"/>
                <a:gd name="T18" fmla="*/ 122 w 200"/>
                <a:gd name="T19" fmla="*/ 135 h 200"/>
                <a:gd name="T20" fmla="*/ 137 w 200"/>
                <a:gd name="T21" fmla="*/ 114 h 200"/>
                <a:gd name="T22" fmla="*/ 65 w 200"/>
                <a:gd name="T23" fmla="*/ 136 h 200"/>
                <a:gd name="T24" fmla="*/ 86 w 200"/>
                <a:gd name="T25" fmla="*/ 64 h 200"/>
                <a:gd name="T26" fmla="*/ 65 w 200"/>
                <a:gd name="T27" fmla="*/ 78 h 200"/>
                <a:gd name="T28" fmla="*/ 132 w 200"/>
                <a:gd name="T29" fmla="*/ 11 h 200"/>
                <a:gd name="T30" fmla="*/ 174 w 200"/>
                <a:gd name="T31" fmla="*/ 27 h 200"/>
                <a:gd name="T32" fmla="*/ 189 w 200"/>
                <a:gd name="T33" fmla="*/ 68 h 200"/>
                <a:gd name="T34" fmla="*/ 122 w 200"/>
                <a:gd name="T35" fmla="*/ 135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0" h="200">
                  <a:moveTo>
                    <a:pt x="200" y="88"/>
                  </a:moveTo>
                  <a:cubicBezTo>
                    <a:pt x="177" y="24"/>
                    <a:pt x="177" y="24"/>
                    <a:pt x="177" y="24"/>
                  </a:cubicBezTo>
                  <a:cubicBezTo>
                    <a:pt x="111" y="0"/>
                    <a:pt x="111" y="0"/>
                    <a:pt x="111" y="0"/>
                  </a:cubicBezTo>
                  <a:cubicBezTo>
                    <a:pt x="111" y="0"/>
                    <a:pt x="38" y="4"/>
                    <a:pt x="8" y="103"/>
                  </a:cubicBezTo>
                  <a:cubicBezTo>
                    <a:pt x="8" y="103"/>
                    <a:pt x="27" y="87"/>
                    <a:pt x="41" y="81"/>
                  </a:cubicBezTo>
                  <a:cubicBezTo>
                    <a:pt x="41" y="81"/>
                    <a:pt x="0" y="146"/>
                    <a:pt x="8" y="193"/>
                  </a:cubicBezTo>
                  <a:cubicBezTo>
                    <a:pt x="54" y="200"/>
                    <a:pt x="119" y="159"/>
                    <a:pt x="119" y="159"/>
                  </a:cubicBezTo>
                  <a:cubicBezTo>
                    <a:pt x="113" y="173"/>
                    <a:pt x="96" y="192"/>
                    <a:pt x="96" y="192"/>
                  </a:cubicBezTo>
                  <a:cubicBezTo>
                    <a:pt x="195" y="162"/>
                    <a:pt x="200" y="88"/>
                    <a:pt x="200" y="88"/>
                  </a:cubicBezTo>
                  <a:moveTo>
                    <a:pt x="122" y="135"/>
                  </a:moveTo>
                  <a:cubicBezTo>
                    <a:pt x="122" y="135"/>
                    <a:pt x="132" y="123"/>
                    <a:pt x="137" y="114"/>
                  </a:cubicBezTo>
                  <a:cubicBezTo>
                    <a:pt x="137" y="114"/>
                    <a:pt x="94" y="140"/>
                    <a:pt x="65" y="136"/>
                  </a:cubicBezTo>
                  <a:cubicBezTo>
                    <a:pt x="59" y="105"/>
                    <a:pt x="86" y="64"/>
                    <a:pt x="86" y="64"/>
                  </a:cubicBezTo>
                  <a:cubicBezTo>
                    <a:pt x="77" y="68"/>
                    <a:pt x="65" y="78"/>
                    <a:pt x="65" y="78"/>
                  </a:cubicBezTo>
                  <a:cubicBezTo>
                    <a:pt x="84" y="14"/>
                    <a:pt x="132" y="11"/>
                    <a:pt x="132" y="11"/>
                  </a:cubicBezTo>
                  <a:cubicBezTo>
                    <a:pt x="174" y="27"/>
                    <a:pt x="174" y="27"/>
                    <a:pt x="174" y="27"/>
                  </a:cubicBezTo>
                  <a:cubicBezTo>
                    <a:pt x="189" y="68"/>
                    <a:pt x="189" y="68"/>
                    <a:pt x="189" y="68"/>
                  </a:cubicBezTo>
                  <a:cubicBezTo>
                    <a:pt x="189" y="68"/>
                    <a:pt x="186" y="116"/>
                    <a:pt x="122" y="135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3000"/>
            </a:p>
          </p:txBody>
        </p:sp>
        <p:sp>
          <p:nvSpPr>
            <p:cNvPr id="6" name="Freeform 7"/>
            <p:cNvSpPr>
              <a:spLocks/>
            </p:cNvSpPr>
            <p:nvPr/>
          </p:nvSpPr>
          <p:spPr bwMode="auto">
            <a:xfrm>
              <a:off x="8280400" y="2001189"/>
              <a:ext cx="488950" cy="485775"/>
            </a:xfrm>
            <a:custGeom>
              <a:avLst/>
              <a:gdLst>
                <a:gd name="T0" fmla="*/ 115 w 130"/>
                <a:gd name="T1" fmla="*/ 16 h 129"/>
                <a:gd name="T2" fmla="*/ 73 w 130"/>
                <a:gd name="T3" fmla="*/ 0 h 129"/>
                <a:gd name="T4" fmla="*/ 6 w 130"/>
                <a:gd name="T5" fmla="*/ 67 h 129"/>
                <a:gd name="T6" fmla="*/ 27 w 130"/>
                <a:gd name="T7" fmla="*/ 53 h 129"/>
                <a:gd name="T8" fmla="*/ 6 w 130"/>
                <a:gd name="T9" fmla="*/ 125 h 129"/>
                <a:gd name="T10" fmla="*/ 78 w 130"/>
                <a:gd name="T11" fmla="*/ 103 h 129"/>
                <a:gd name="T12" fmla="*/ 63 w 130"/>
                <a:gd name="T13" fmla="*/ 124 h 129"/>
                <a:gd name="T14" fmla="*/ 130 w 130"/>
                <a:gd name="T15" fmla="*/ 57 h 129"/>
                <a:gd name="T16" fmla="*/ 115 w 130"/>
                <a:gd name="T17" fmla="*/ 16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0" h="129">
                  <a:moveTo>
                    <a:pt x="115" y="16"/>
                  </a:moveTo>
                  <a:cubicBezTo>
                    <a:pt x="73" y="0"/>
                    <a:pt x="73" y="0"/>
                    <a:pt x="73" y="0"/>
                  </a:cubicBezTo>
                  <a:cubicBezTo>
                    <a:pt x="73" y="0"/>
                    <a:pt x="25" y="3"/>
                    <a:pt x="6" y="67"/>
                  </a:cubicBezTo>
                  <a:cubicBezTo>
                    <a:pt x="6" y="67"/>
                    <a:pt x="18" y="57"/>
                    <a:pt x="27" y="53"/>
                  </a:cubicBezTo>
                  <a:cubicBezTo>
                    <a:pt x="27" y="53"/>
                    <a:pt x="0" y="94"/>
                    <a:pt x="6" y="125"/>
                  </a:cubicBezTo>
                  <a:cubicBezTo>
                    <a:pt x="35" y="129"/>
                    <a:pt x="78" y="103"/>
                    <a:pt x="78" y="103"/>
                  </a:cubicBezTo>
                  <a:cubicBezTo>
                    <a:pt x="73" y="112"/>
                    <a:pt x="63" y="124"/>
                    <a:pt x="63" y="124"/>
                  </a:cubicBezTo>
                  <a:cubicBezTo>
                    <a:pt x="127" y="105"/>
                    <a:pt x="130" y="57"/>
                    <a:pt x="130" y="57"/>
                  </a:cubicBezTo>
                  <a:cubicBezTo>
                    <a:pt x="115" y="16"/>
                    <a:pt x="115" y="16"/>
                    <a:pt x="115" y="16"/>
                  </a:cubicBezTo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3000"/>
            </a:p>
          </p:txBody>
        </p:sp>
        <p:sp>
          <p:nvSpPr>
            <p:cNvPr id="7" name="Freeform 8"/>
            <p:cNvSpPr>
              <a:spLocks/>
            </p:cNvSpPr>
            <p:nvPr/>
          </p:nvSpPr>
          <p:spPr bwMode="auto">
            <a:xfrm>
              <a:off x="8788400" y="1701152"/>
              <a:ext cx="614363" cy="822325"/>
            </a:xfrm>
            <a:custGeom>
              <a:avLst/>
              <a:gdLst>
                <a:gd name="T0" fmla="*/ 164 w 164"/>
                <a:gd name="T1" fmla="*/ 55 h 219"/>
                <a:gd name="T2" fmla="*/ 133 w 164"/>
                <a:gd name="T3" fmla="*/ 180 h 219"/>
                <a:gd name="T4" fmla="*/ 0 w 164"/>
                <a:gd name="T5" fmla="*/ 219 h 219"/>
                <a:gd name="T6" fmla="*/ 27 w 164"/>
                <a:gd name="T7" fmla="*/ 82 h 219"/>
                <a:gd name="T8" fmla="*/ 109 w 164"/>
                <a:gd name="T9" fmla="*/ 0 h 219"/>
                <a:gd name="T10" fmla="*/ 164 w 164"/>
                <a:gd name="T11" fmla="*/ 55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4" h="219">
                  <a:moveTo>
                    <a:pt x="164" y="55"/>
                  </a:moveTo>
                  <a:cubicBezTo>
                    <a:pt x="133" y="180"/>
                    <a:pt x="133" y="180"/>
                    <a:pt x="133" y="180"/>
                  </a:cubicBezTo>
                  <a:cubicBezTo>
                    <a:pt x="0" y="219"/>
                    <a:pt x="0" y="219"/>
                    <a:pt x="0" y="219"/>
                  </a:cubicBezTo>
                  <a:cubicBezTo>
                    <a:pt x="0" y="219"/>
                    <a:pt x="93" y="147"/>
                    <a:pt x="27" y="82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164" y="55"/>
                    <a:pt x="164" y="55"/>
                    <a:pt x="164" y="55"/>
                  </a:cubicBezTo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3000"/>
            </a:p>
          </p:txBody>
        </p:sp>
        <p:sp>
          <p:nvSpPr>
            <p:cNvPr id="8" name="Freeform 9"/>
            <p:cNvSpPr>
              <a:spLocks/>
            </p:cNvSpPr>
            <p:nvPr/>
          </p:nvSpPr>
          <p:spPr bwMode="auto">
            <a:xfrm>
              <a:off x="8235950" y="1350314"/>
              <a:ext cx="822325" cy="620713"/>
            </a:xfrm>
            <a:custGeom>
              <a:avLst/>
              <a:gdLst>
                <a:gd name="T0" fmla="*/ 164 w 219"/>
                <a:gd name="T1" fmla="*/ 0 h 165"/>
                <a:gd name="T2" fmla="*/ 38 w 219"/>
                <a:gd name="T3" fmla="*/ 32 h 165"/>
                <a:gd name="T4" fmla="*/ 0 w 219"/>
                <a:gd name="T5" fmla="*/ 165 h 165"/>
                <a:gd name="T6" fmla="*/ 137 w 219"/>
                <a:gd name="T7" fmla="*/ 137 h 165"/>
                <a:gd name="T8" fmla="*/ 219 w 219"/>
                <a:gd name="T9" fmla="*/ 55 h 165"/>
                <a:gd name="T10" fmla="*/ 164 w 219"/>
                <a:gd name="T11" fmla="*/ 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9" h="165">
                  <a:moveTo>
                    <a:pt x="164" y="0"/>
                  </a:moveTo>
                  <a:cubicBezTo>
                    <a:pt x="38" y="32"/>
                    <a:pt x="38" y="32"/>
                    <a:pt x="38" y="32"/>
                  </a:cubicBezTo>
                  <a:cubicBezTo>
                    <a:pt x="0" y="165"/>
                    <a:pt x="0" y="165"/>
                    <a:pt x="0" y="165"/>
                  </a:cubicBezTo>
                  <a:cubicBezTo>
                    <a:pt x="0" y="165"/>
                    <a:pt x="71" y="72"/>
                    <a:pt x="137" y="137"/>
                  </a:cubicBezTo>
                  <a:cubicBezTo>
                    <a:pt x="219" y="55"/>
                    <a:pt x="219" y="55"/>
                    <a:pt x="219" y="55"/>
                  </a:cubicBezTo>
                  <a:lnTo>
                    <a:pt x="164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3000"/>
            </a:p>
          </p:txBody>
        </p:sp>
        <p:sp>
          <p:nvSpPr>
            <p:cNvPr id="9" name="Freeform 10"/>
            <p:cNvSpPr>
              <a:spLocks/>
            </p:cNvSpPr>
            <p:nvPr/>
          </p:nvSpPr>
          <p:spPr bwMode="auto">
            <a:xfrm>
              <a:off x="9024937" y="689914"/>
              <a:ext cx="1046163" cy="1047750"/>
            </a:xfrm>
            <a:custGeom>
              <a:avLst/>
              <a:gdLst>
                <a:gd name="T0" fmla="*/ 61 w 279"/>
                <a:gd name="T1" fmla="*/ 221 h 279"/>
                <a:gd name="T2" fmla="*/ 148 w 279"/>
                <a:gd name="T3" fmla="*/ 279 h 279"/>
                <a:gd name="T4" fmla="*/ 279 w 279"/>
                <a:gd name="T5" fmla="*/ 78 h 279"/>
                <a:gd name="T6" fmla="*/ 233 w 279"/>
                <a:gd name="T7" fmla="*/ 48 h 279"/>
                <a:gd name="T8" fmla="*/ 204 w 279"/>
                <a:gd name="T9" fmla="*/ 7 h 279"/>
                <a:gd name="T10" fmla="*/ 202 w 279"/>
                <a:gd name="T11" fmla="*/ 0 h 279"/>
                <a:gd name="T12" fmla="*/ 0 w 279"/>
                <a:gd name="T13" fmla="*/ 131 h 279"/>
                <a:gd name="T14" fmla="*/ 8 w 279"/>
                <a:gd name="T15" fmla="*/ 147 h 279"/>
                <a:gd name="T16" fmla="*/ 61 w 279"/>
                <a:gd name="T17" fmla="*/ 221 h 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79" h="279">
                  <a:moveTo>
                    <a:pt x="61" y="221"/>
                  </a:moveTo>
                  <a:cubicBezTo>
                    <a:pt x="83" y="243"/>
                    <a:pt x="111" y="264"/>
                    <a:pt x="148" y="279"/>
                  </a:cubicBezTo>
                  <a:cubicBezTo>
                    <a:pt x="207" y="212"/>
                    <a:pt x="249" y="138"/>
                    <a:pt x="279" y="78"/>
                  </a:cubicBezTo>
                  <a:cubicBezTo>
                    <a:pt x="259" y="70"/>
                    <a:pt x="244" y="60"/>
                    <a:pt x="233" y="48"/>
                  </a:cubicBezTo>
                  <a:cubicBezTo>
                    <a:pt x="218" y="34"/>
                    <a:pt x="210" y="19"/>
                    <a:pt x="204" y="7"/>
                  </a:cubicBezTo>
                  <a:cubicBezTo>
                    <a:pt x="203" y="4"/>
                    <a:pt x="202" y="2"/>
                    <a:pt x="202" y="0"/>
                  </a:cubicBezTo>
                  <a:cubicBezTo>
                    <a:pt x="141" y="29"/>
                    <a:pt x="67" y="72"/>
                    <a:pt x="0" y="131"/>
                  </a:cubicBezTo>
                  <a:cubicBezTo>
                    <a:pt x="2" y="136"/>
                    <a:pt x="5" y="141"/>
                    <a:pt x="8" y="147"/>
                  </a:cubicBezTo>
                  <a:cubicBezTo>
                    <a:pt x="18" y="168"/>
                    <a:pt x="35" y="196"/>
                    <a:pt x="61" y="221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3000"/>
            </a:p>
          </p:txBody>
        </p:sp>
        <p:sp>
          <p:nvSpPr>
            <p:cNvPr id="10" name="Freeform 11"/>
            <p:cNvSpPr>
              <a:spLocks/>
            </p:cNvSpPr>
            <p:nvPr/>
          </p:nvSpPr>
          <p:spPr bwMode="auto">
            <a:xfrm>
              <a:off x="9820275" y="497827"/>
              <a:ext cx="442913" cy="442913"/>
            </a:xfrm>
            <a:custGeom>
              <a:avLst/>
              <a:gdLst>
                <a:gd name="T0" fmla="*/ 29 w 118"/>
                <a:gd name="T1" fmla="*/ 91 h 118"/>
                <a:gd name="T2" fmla="*/ 72 w 118"/>
                <a:gd name="T3" fmla="*/ 118 h 118"/>
                <a:gd name="T4" fmla="*/ 118 w 118"/>
                <a:gd name="T5" fmla="*/ 0 h 118"/>
                <a:gd name="T6" fmla="*/ 0 w 118"/>
                <a:gd name="T7" fmla="*/ 46 h 118"/>
                <a:gd name="T8" fmla="*/ 3 w 118"/>
                <a:gd name="T9" fmla="*/ 53 h 118"/>
                <a:gd name="T10" fmla="*/ 29 w 118"/>
                <a:gd name="T11" fmla="*/ 91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8" h="118">
                  <a:moveTo>
                    <a:pt x="29" y="91"/>
                  </a:moveTo>
                  <a:cubicBezTo>
                    <a:pt x="40" y="102"/>
                    <a:pt x="54" y="111"/>
                    <a:pt x="72" y="118"/>
                  </a:cubicBezTo>
                  <a:cubicBezTo>
                    <a:pt x="104" y="50"/>
                    <a:pt x="118" y="0"/>
                    <a:pt x="118" y="0"/>
                  </a:cubicBezTo>
                  <a:cubicBezTo>
                    <a:pt x="118" y="0"/>
                    <a:pt x="69" y="14"/>
                    <a:pt x="0" y="46"/>
                  </a:cubicBezTo>
                  <a:cubicBezTo>
                    <a:pt x="1" y="48"/>
                    <a:pt x="2" y="50"/>
                    <a:pt x="3" y="53"/>
                  </a:cubicBezTo>
                  <a:cubicBezTo>
                    <a:pt x="8" y="64"/>
                    <a:pt x="16" y="78"/>
                    <a:pt x="29" y="91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3000"/>
            </a:p>
          </p:txBody>
        </p:sp>
        <p:sp>
          <p:nvSpPr>
            <p:cNvPr id="11" name="Freeform 12"/>
            <p:cNvSpPr>
              <a:spLocks/>
            </p:cNvSpPr>
            <p:nvPr/>
          </p:nvSpPr>
          <p:spPr bwMode="auto">
            <a:xfrm>
              <a:off x="8450262" y="1212202"/>
              <a:ext cx="1095375" cy="1101725"/>
            </a:xfrm>
            <a:custGeom>
              <a:avLst/>
              <a:gdLst>
                <a:gd name="T0" fmla="*/ 206 w 292"/>
                <a:gd name="T1" fmla="*/ 91 h 293"/>
                <a:gd name="T2" fmla="*/ 150 w 292"/>
                <a:gd name="T3" fmla="*/ 14 h 293"/>
                <a:gd name="T4" fmla="*/ 144 w 292"/>
                <a:gd name="T5" fmla="*/ 0 h 293"/>
                <a:gd name="T6" fmla="*/ 0 w 292"/>
                <a:gd name="T7" fmla="*/ 197 h 293"/>
                <a:gd name="T8" fmla="*/ 37 w 292"/>
                <a:gd name="T9" fmla="*/ 253 h 293"/>
                <a:gd name="T10" fmla="*/ 96 w 292"/>
                <a:gd name="T11" fmla="*/ 293 h 293"/>
                <a:gd name="T12" fmla="*/ 292 w 292"/>
                <a:gd name="T13" fmla="*/ 149 h 293"/>
                <a:gd name="T14" fmla="*/ 206 w 292"/>
                <a:gd name="T15" fmla="*/ 91 h 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92" h="293">
                  <a:moveTo>
                    <a:pt x="206" y="91"/>
                  </a:moveTo>
                  <a:cubicBezTo>
                    <a:pt x="179" y="64"/>
                    <a:pt x="161" y="35"/>
                    <a:pt x="150" y="14"/>
                  </a:cubicBezTo>
                  <a:cubicBezTo>
                    <a:pt x="148" y="9"/>
                    <a:pt x="146" y="4"/>
                    <a:pt x="144" y="0"/>
                  </a:cubicBezTo>
                  <a:cubicBezTo>
                    <a:pt x="86" y="53"/>
                    <a:pt x="34" y="118"/>
                    <a:pt x="0" y="197"/>
                  </a:cubicBezTo>
                  <a:cubicBezTo>
                    <a:pt x="0" y="197"/>
                    <a:pt x="11" y="228"/>
                    <a:pt x="37" y="253"/>
                  </a:cubicBezTo>
                  <a:cubicBezTo>
                    <a:pt x="63" y="279"/>
                    <a:pt x="96" y="293"/>
                    <a:pt x="96" y="293"/>
                  </a:cubicBezTo>
                  <a:cubicBezTo>
                    <a:pt x="175" y="260"/>
                    <a:pt x="240" y="207"/>
                    <a:pt x="292" y="149"/>
                  </a:cubicBezTo>
                  <a:cubicBezTo>
                    <a:pt x="256" y="134"/>
                    <a:pt x="228" y="113"/>
                    <a:pt x="206" y="91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3000"/>
            </a:p>
          </p:txBody>
        </p:sp>
        <p:sp>
          <p:nvSpPr>
            <p:cNvPr id="12" name="Freeform 13"/>
            <p:cNvSpPr>
              <a:spLocks/>
            </p:cNvSpPr>
            <p:nvPr/>
          </p:nvSpPr>
          <p:spPr bwMode="auto">
            <a:xfrm>
              <a:off x="9782175" y="670864"/>
              <a:ext cx="307975" cy="311150"/>
            </a:xfrm>
            <a:custGeom>
              <a:avLst/>
              <a:gdLst>
                <a:gd name="T0" fmla="*/ 31 w 82"/>
                <a:gd name="T1" fmla="*/ 53 h 83"/>
                <a:gd name="T2" fmla="*/ 77 w 82"/>
                <a:gd name="T3" fmla="*/ 83 h 83"/>
                <a:gd name="T4" fmla="*/ 82 w 82"/>
                <a:gd name="T5" fmla="*/ 72 h 83"/>
                <a:gd name="T6" fmla="*/ 39 w 82"/>
                <a:gd name="T7" fmla="*/ 45 h 83"/>
                <a:gd name="T8" fmla="*/ 13 w 82"/>
                <a:gd name="T9" fmla="*/ 7 h 83"/>
                <a:gd name="T10" fmla="*/ 10 w 82"/>
                <a:gd name="T11" fmla="*/ 0 h 83"/>
                <a:gd name="T12" fmla="*/ 0 w 82"/>
                <a:gd name="T13" fmla="*/ 5 h 83"/>
                <a:gd name="T14" fmla="*/ 2 w 82"/>
                <a:gd name="T15" fmla="*/ 12 h 83"/>
                <a:gd name="T16" fmla="*/ 31 w 82"/>
                <a:gd name="T17" fmla="*/ 5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2" h="83">
                  <a:moveTo>
                    <a:pt x="31" y="53"/>
                  </a:moveTo>
                  <a:cubicBezTo>
                    <a:pt x="42" y="65"/>
                    <a:pt x="57" y="75"/>
                    <a:pt x="77" y="83"/>
                  </a:cubicBezTo>
                  <a:cubicBezTo>
                    <a:pt x="78" y="79"/>
                    <a:pt x="80" y="76"/>
                    <a:pt x="82" y="72"/>
                  </a:cubicBezTo>
                  <a:cubicBezTo>
                    <a:pt x="64" y="65"/>
                    <a:pt x="50" y="56"/>
                    <a:pt x="39" y="45"/>
                  </a:cubicBezTo>
                  <a:cubicBezTo>
                    <a:pt x="26" y="32"/>
                    <a:pt x="18" y="18"/>
                    <a:pt x="13" y="7"/>
                  </a:cubicBezTo>
                  <a:cubicBezTo>
                    <a:pt x="12" y="4"/>
                    <a:pt x="11" y="2"/>
                    <a:pt x="10" y="0"/>
                  </a:cubicBezTo>
                  <a:cubicBezTo>
                    <a:pt x="7" y="2"/>
                    <a:pt x="3" y="3"/>
                    <a:pt x="0" y="5"/>
                  </a:cubicBezTo>
                  <a:cubicBezTo>
                    <a:pt x="0" y="7"/>
                    <a:pt x="1" y="9"/>
                    <a:pt x="2" y="12"/>
                  </a:cubicBezTo>
                  <a:cubicBezTo>
                    <a:pt x="8" y="24"/>
                    <a:pt x="16" y="39"/>
                    <a:pt x="31" y="53"/>
                  </a:cubicBezTo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3000"/>
            </a:p>
          </p:txBody>
        </p:sp>
        <p:sp>
          <p:nvSpPr>
            <p:cNvPr id="13" name="Freeform 14"/>
            <p:cNvSpPr>
              <a:spLocks/>
            </p:cNvSpPr>
            <p:nvPr/>
          </p:nvSpPr>
          <p:spPr bwMode="auto">
            <a:xfrm>
              <a:off x="8990012" y="1182039"/>
              <a:ext cx="590550" cy="590550"/>
            </a:xfrm>
            <a:custGeom>
              <a:avLst/>
              <a:gdLst>
                <a:gd name="T0" fmla="*/ 62 w 157"/>
                <a:gd name="T1" fmla="*/ 99 h 157"/>
                <a:gd name="T2" fmla="*/ 148 w 157"/>
                <a:gd name="T3" fmla="*/ 157 h 157"/>
                <a:gd name="T4" fmla="*/ 157 w 157"/>
                <a:gd name="T5" fmla="*/ 148 h 157"/>
                <a:gd name="T6" fmla="*/ 70 w 157"/>
                <a:gd name="T7" fmla="*/ 90 h 157"/>
                <a:gd name="T8" fmla="*/ 17 w 157"/>
                <a:gd name="T9" fmla="*/ 16 h 157"/>
                <a:gd name="T10" fmla="*/ 9 w 157"/>
                <a:gd name="T11" fmla="*/ 0 h 157"/>
                <a:gd name="T12" fmla="*/ 0 w 157"/>
                <a:gd name="T13" fmla="*/ 8 h 157"/>
                <a:gd name="T14" fmla="*/ 6 w 157"/>
                <a:gd name="T15" fmla="*/ 22 h 157"/>
                <a:gd name="T16" fmla="*/ 62 w 157"/>
                <a:gd name="T17" fmla="*/ 99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7" h="157">
                  <a:moveTo>
                    <a:pt x="62" y="99"/>
                  </a:moveTo>
                  <a:cubicBezTo>
                    <a:pt x="84" y="121"/>
                    <a:pt x="112" y="142"/>
                    <a:pt x="148" y="157"/>
                  </a:cubicBezTo>
                  <a:cubicBezTo>
                    <a:pt x="151" y="154"/>
                    <a:pt x="154" y="151"/>
                    <a:pt x="157" y="148"/>
                  </a:cubicBezTo>
                  <a:cubicBezTo>
                    <a:pt x="120" y="133"/>
                    <a:pt x="92" y="112"/>
                    <a:pt x="70" y="90"/>
                  </a:cubicBezTo>
                  <a:cubicBezTo>
                    <a:pt x="44" y="65"/>
                    <a:pt x="27" y="37"/>
                    <a:pt x="17" y="16"/>
                  </a:cubicBezTo>
                  <a:cubicBezTo>
                    <a:pt x="14" y="10"/>
                    <a:pt x="11" y="5"/>
                    <a:pt x="9" y="0"/>
                  </a:cubicBezTo>
                  <a:cubicBezTo>
                    <a:pt x="6" y="3"/>
                    <a:pt x="3" y="6"/>
                    <a:pt x="0" y="8"/>
                  </a:cubicBezTo>
                  <a:cubicBezTo>
                    <a:pt x="2" y="12"/>
                    <a:pt x="4" y="17"/>
                    <a:pt x="6" y="22"/>
                  </a:cubicBezTo>
                  <a:cubicBezTo>
                    <a:pt x="17" y="43"/>
                    <a:pt x="35" y="72"/>
                    <a:pt x="62" y="99"/>
                  </a:cubicBezTo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3000"/>
            </a:p>
          </p:txBody>
        </p:sp>
        <p:sp>
          <p:nvSpPr>
            <p:cNvPr id="14" name="Freeform 15"/>
            <p:cNvSpPr>
              <a:spLocks/>
            </p:cNvSpPr>
            <p:nvPr/>
          </p:nvSpPr>
          <p:spPr bwMode="auto">
            <a:xfrm>
              <a:off x="8510587" y="1572564"/>
              <a:ext cx="671513" cy="673100"/>
            </a:xfrm>
            <a:custGeom>
              <a:avLst/>
              <a:gdLst>
                <a:gd name="T0" fmla="*/ 354 w 423"/>
                <a:gd name="T1" fmla="*/ 0 h 424"/>
                <a:gd name="T2" fmla="*/ 423 w 423"/>
                <a:gd name="T3" fmla="*/ 71 h 424"/>
                <a:gd name="T4" fmla="*/ 0 w 423"/>
                <a:gd name="T5" fmla="*/ 424 h 424"/>
                <a:gd name="T6" fmla="*/ 354 w 423"/>
                <a:gd name="T7" fmla="*/ 0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3" h="424">
                  <a:moveTo>
                    <a:pt x="354" y="0"/>
                  </a:moveTo>
                  <a:lnTo>
                    <a:pt x="423" y="71"/>
                  </a:lnTo>
                  <a:lnTo>
                    <a:pt x="0" y="424"/>
                  </a:lnTo>
                  <a:lnTo>
                    <a:pt x="354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3000"/>
            </a:p>
          </p:txBody>
        </p:sp>
        <p:sp>
          <p:nvSpPr>
            <p:cNvPr id="15" name="Freeform 17"/>
            <p:cNvSpPr>
              <a:spLocks/>
            </p:cNvSpPr>
            <p:nvPr/>
          </p:nvSpPr>
          <p:spPr bwMode="auto">
            <a:xfrm>
              <a:off x="10153650" y="321614"/>
              <a:ext cx="285750" cy="285750"/>
            </a:xfrm>
            <a:custGeom>
              <a:avLst/>
              <a:gdLst>
                <a:gd name="T0" fmla="*/ 180 w 180"/>
                <a:gd name="T1" fmla="*/ 0 h 180"/>
                <a:gd name="T2" fmla="*/ 12 w 180"/>
                <a:gd name="T3" fmla="*/ 130 h 180"/>
                <a:gd name="T4" fmla="*/ 0 w 180"/>
                <a:gd name="T5" fmla="*/ 180 h 180"/>
                <a:gd name="T6" fmla="*/ 50 w 180"/>
                <a:gd name="T7" fmla="*/ 170 h 180"/>
                <a:gd name="T8" fmla="*/ 180 w 180"/>
                <a:gd name="T9" fmla="*/ 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0" h="180">
                  <a:moveTo>
                    <a:pt x="180" y="0"/>
                  </a:moveTo>
                  <a:lnTo>
                    <a:pt x="12" y="130"/>
                  </a:lnTo>
                  <a:lnTo>
                    <a:pt x="0" y="180"/>
                  </a:lnTo>
                  <a:lnTo>
                    <a:pt x="50" y="170"/>
                  </a:lnTo>
                  <a:lnTo>
                    <a:pt x="18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3000"/>
            </a:p>
          </p:txBody>
        </p:sp>
        <p:sp>
          <p:nvSpPr>
            <p:cNvPr id="16" name="Freeform 18"/>
            <p:cNvSpPr>
              <a:spLocks/>
            </p:cNvSpPr>
            <p:nvPr/>
          </p:nvSpPr>
          <p:spPr bwMode="auto">
            <a:xfrm>
              <a:off x="9451975" y="948677"/>
              <a:ext cx="360363" cy="360363"/>
            </a:xfrm>
            <a:custGeom>
              <a:avLst/>
              <a:gdLst>
                <a:gd name="T0" fmla="*/ 79 w 96"/>
                <a:gd name="T1" fmla="*/ 79 h 96"/>
                <a:gd name="T2" fmla="*/ 17 w 96"/>
                <a:gd name="T3" fmla="*/ 79 h 96"/>
                <a:gd name="T4" fmla="*/ 17 w 96"/>
                <a:gd name="T5" fmla="*/ 17 h 96"/>
                <a:gd name="T6" fmla="*/ 79 w 96"/>
                <a:gd name="T7" fmla="*/ 17 h 96"/>
                <a:gd name="T8" fmla="*/ 79 w 96"/>
                <a:gd name="T9" fmla="*/ 79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6" h="96">
                  <a:moveTo>
                    <a:pt x="79" y="79"/>
                  </a:moveTo>
                  <a:cubicBezTo>
                    <a:pt x="62" y="96"/>
                    <a:pt x="34" y="96"/>
                    <a:pt x="17" y="79"/>
                  </a:cubicBezTo>
                  <a:cubicBezTo>
                    <a:pt x="0" y="62"/>
                    <a:pt x="0" y="34"/>
                    <a:pt x="17" y="17"/>
                  </a:cubicBezTo>
                  <a:cubicBezTo>
                    <a:pt x="34" y="0"/>
                    <a:pt x="62" y="0"/>
                    <a:pt x="79" y="17"/>
                  </a:cubicBezTo>
                  <a:cubicBezTo>
                    <a:pt x="96" y="34"/>
                    <a:pt x="96" y="62"/>
                    <a:pt x="79" y="79"/>
                  </a:cubicBezTo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3000"/>
            </a:p>
          </p:txBody>
        </p:sp>
        <p:sp>
          <p:nvSpPr>
            <p:cNvPr id="17" name="Freeform 19"/>
            <p:cNvSpPr>
              <a:spLocks noEditPoints="1"/>
            </p:cNvSpPr>
            <p:nvPr/>
          </p:nvSpPr>
          <p:spPr bwMode="auto">
            <a:xfrm>
              <a:off x="9451975" y="948677"/>
              <a:ext cx="360363" cy="360363"/>
            </a:xfrm>
            <a:custGeom>
              <a:avLst/>
              <a:gdLst>
                <a:gd name="T0" fmla="*/ 48 w 96"/>
                <a:gd name="T1" fmla="*/ 96 h 96"/>
                <a:gd name="T2" fmla="*/ 14 w 96"/>
                <a:gd name="T3" fmla="*/ 82 h 96"/>
                <a:gd name="T4" fmla="*/ 0 w 96"/>
                <a:gd name="T5" fmla="*/ 48 h 96"/>
                <a:gd name="T6" fmla="*/ 14 w 96"/>
                <a:gd name="T7" fmla="*/ 14 h 96"/>
                <a:gd name="T8" fmla="*/ 48 w 96"/>
                <a:gd name="T9" fmla="*/ 0 h 96"/>
                <a:gd name="T10" fmla="*/ 82 w 96"/>
                <a:gd name="T11" fmla="*/ 14 h 96"/>
                <a:gd name="T12" fmla="*/ 96 w 96"/>
                <a:gd name="T13" fmla="*/ 48 h 96"/>
                <a:gd name="T14" fmla="*/ 82 w 96"/>
                <a:gd name="T15" fmla="*/ 82 h 96"/>
                <a:gd name="T16" fmla="*/ 48 w 96"/>
                <a:gd name="T17" fmla="*/ 96 h 96"/>
                <a:gd name="T18" fmla="*/ 48 w 96"/>
                <a:gd name="T19" fmla="*/ 10 h 96"/>
                <a:gd name="T20" fmla="*/ 21 w 96"/>
                <a:gd name="T21" fmla="*/ 21 h 96"/>
                <a:gd name="T22" fmla="*/ 10 w 96"/>
                <a:gd name="T23" fmla="*/ 48 h 96"/>
                <a:gd name="T24" fmla="*/ 21 w 96"/>
                <a:gd name="T25" fmla="*/ 75 h 96"/>
                <a:gd name="T26" fmla="*/ 48 w 96"/>
                <a:gd name="T27" fmla="*/ 86 h 96"/>
                <a:gd name="T28" fmla="*/ 75 w 96"/>
                <a:gd name="T29" fmla="*/ 75 h 96"/>
                <a:gd name="T30" fmla="*/ 86 w 96"/>
                <a:gd name="T31" fmla="*/ 48 h 96"/>
                <a:gd name="T32" fmla="*/ 75 w 96"/>
                <a:gd name="T33" fmla="*/ 21 h 96"/>
                <a:gd name="T34" fmla="*/ 48 w 96"/>
                <a:gd name="T35" fmla="*/ 1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6" h="96">
                  <a:moveTo>
                    <a:pt x="48" y="96"/>
                  </a:moveTo>
                  <a:cubicBezTo>
                    <a:pt x="35" y="96"/>
                    <a:pt x="23" y="91"/>
                    <a:pt x="14" y="82"/>
                  </a:cubicBezTo>
                  <a:cubicBezTo>
                    <a:pt x="5" y="73"/>
                    <a:pt x="0" y="61"/>
                    <a:pt x="0" y="48"/>
                  </a:cubicBezTo>
                  <a:cubicBezTo>
                    <a:pt x="0" y="35"/>
                    <a:pt x="5" y="23"/>
                    <a:pt x="14" y="14"/>
                  </a:cubicBezTo>
                  <a:cubicBezTo>
                    <a:pt x="23" y="5"/>
                    <a:pt x="35" y="0"/>
                    <a:pt x="48" y="0"/>
                  </a:cubicBezTo>
                  <a:cubicBezTo>
                    <a:pt x="61" y="0"/>
                    <a:pt x="73" y="5"/>
                    <a:pt x="82" y="14"/>
                  </a:cubicBezTo>
                  <a:cubicBezTo>
                    <a:pt x="91" y="23"/>
                    <a:pt x="96" y="35"/>
                    <a:pt x="96" y="48"/>
                  </a:cubicBezTo>
                  <a:cubicBezTo>
                    <a:pt x="96" y="61"/>
                    <a:pt x="91" y="73"/>
                    <a:pt x="82" y="82"/>
                  </a:cubicBezTo>
                  <a:cubicBezTo>
                    <a:pt x="73" y="91"/>
                    <a:pt x="61" y="96"/>
                    <a:pt x="48" y="96"/>
                  </a:cubicBezTo>
                  <a:moveTo>
                    <a:pt x="48" y="10"/>
                  </a:moveTo>
                  <a:cubicBezTo>
                    <a:pt x="38" y="10"/>
                    <a:pt x="28" y="14"/>
                    <a:pt x="21" y="21"/>
                  </a:cubicBezTo>
                  <a:cubicBezTo>
                    <a:pt x="14" y="28"/>
                    <a:pt x="10" y="38"/>
                    <a:pt x="10" y="48"/>
                  </a:cubicBezTo>
                  <a:cubicBezTo>
                    <a:pt x="10" y="58"/>
                    <a:pt x="14" y="68"/>
                    <a:pt x="21" y="75"/>
                  </a:cubicBezTo>
                  <a:cubicBezTo>
                    <a:pt x="28" y="82"/>
                    <a:pt x="38" y="86"/>
                    <a:pt x="48" y="86"/>
                  </a:cubicBezTo>
                  <a:cubicBezTo>
                    <a:pt x="58" y="86"/>
                    <a:pt x="68" y="82"/>
                    <a:pt x="75" y="75"/>
                  </a:cubicBezTo>
                  <a:cubicBezTo>
                    <a:pt x="82" y="68"/>
                    <a:pt x="86" y="58"/>
                    <a:pt x="86" y="48"/>
                  </a:cubicBezTo>
                  <a:cubicBezTo>
                    <a:pt x="86" y="38"/>
                    <a:pt x="82" y="28"/>
                    <a:pt x="75" y="21"/>
                  </a:cubicBezTo>
                  <a:cubicBezTo>
                    <a:pt x="68" y="14"/>
                    <a:pt x="58" y="10"/>
                    <a:pt x="48" y="10"/>
                  </a:cubicBezTo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3000"/>
            </a:p>
          </p:txBody>
        </p:sp>
        <p:sp>
          <p:nvSpPr>
            <p:cNvPr id="18" name="Freeform 20"/>
            <p:cNvSpPr>
              <a:spLocks/>
            </p:cNvSpPr>
            <p:nvPr/>
          </p:nvSpPr>
          <p:spPr bwMode="auto">
            <a:xfrm>
              <a:off x="10263187" y="497827"/>
              <a:ext cx="0" cy="3175"/>
            </a:xfrm>
            <a:custGeom>
              <a:avLst/>
              <a:gdLst>
                <a:gd name="T0" fmla="*/ 0 h 1"/>
                <a:gd name="T1" fmla="*/ 0 h 1"/>
                <a:gd name="T2" fmla="*/ 1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264D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3000"/>
            </a:p>
          </p:txBody>
        </p:sp>
        <p:sp>
          <p:nvSpPr>
            <p:cNvPr id="19" name="Freeform 21"/>
            <p:cNvSpPr>
              <a:spLocks noEditPoints="1"/>
            </p:cNvSpPr>
            <p:nvPr/>
          </p:nvSpPr>
          <p:spPr bwMode="auto">
            <a:xfrm>
              <a:off x="8805862" y="1850377"/>
              <a:ext cx="668338" cy="466725"/>
            </a:xfrm>
            <a:custGeom>
              <a:avLst/>
              <a:gdLst>
                <a:gd name="T0" fmla="*/ 45 w 178"/>
                <a:gd name="T1" fmla="*/ 102 h 124"/>
                <a:gd name="T2" fmla="*/ 1 w 178"/>
                <a:gd name="T3" fmla="*/ 123 h 124"/>
                <a:gd name="T4" fmla="*/ 0 w 178"/>
                <a:gd name="T5" fmla="*/ 123 h 124"/>
                <a:gd name="T6" fmla="*/ 0 w 178"/>
                <a:gd name="T7" fmla="*/ 123 h 124"/>
                <a:gd name="T8" fmla="*/ 1 w 178"/>
                <a:gd name="T9" fmla="*/ 124 h 124"/>
                <a:gd name="T10" fmla="*/ 45 w 178"/>
                <a:gd name="T11" fmla="*/ 102 h 124"/>
                <a:gd name="T12" fmla="*/ 45 w 178"/>
                <a:gd name="T13" fmla="*/ 102 h 124"/>
                <a:gd name="T14" fmla="*/ 178 w 178"/>
                <a:gd name="T15" fmla="*/ 0 h 124"/>
                <a:gd name="T16" fmla="*/ 158 w 178"/>
                <a:gd name="T17" fmla="*/ 19 h 124"/>
                <a:gd name="T18" fmla="*/ 158 w 178"/>
                <a:gd name="T19" fmla="*/ 19 h 124"/>
                <a:gd name="T20" fmla="*/ 178 w 178"/>
                <a:gd name="T21" fmla="*/ 0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8" h="124">
                  <a:moveTo>
                    <a:pt x="45" y="102"/>
                  </a:moveTo>
                  <a:cubicBezTo>
                    <a:pt x="31" y="110"/>
                    <a:pt x="16" y="117"/>
                    <a:pt x="1" y="123"/>
                  </a:cubicBezTo>
                  <a:cubicBezTo>
                    <a:pt x="1" y="123"/>
                    <a:pt x="1" y="123"/>
                    <a:pt x="0" y="123"/>
                  </a:cubicBezTo>
                  <a:cubicBezTo>
                    <a:pt x="0" y="123"/>
                    <a:pt x="0" y="123"/>
                    <a:pt x="0" y="123"/>
                  </a:cubicBezTo>
                  <a:cubicBezTo>
                    <a:pt x="1" y="124"/>
                    <a:pt x="1" y="124"/>
                    <a:pt x="1" y="124"/>
                  </a:cubicBezTo>
                  <a:cubicBezTo>
                    <a:pt x="16" y="117"/>
                    <a:pt x="31" y="110"/>
                    <a:pt x="45" y="102"/>
                  </a:cubicBezTo>
                  <a:cubicBezTo>
                    <a:pt x="45" y="102"/>
                    <a:pt x="45" y="102"/>
                    <a:pt x="45" y="102"/>
                  </a:cubicBezTo>
                  <a:moveTo>
                    <a:pt x="178" y="0"/>
                  </a:moveTo>
                  <a:cubicBezTo>
                    <a:pt x="172" y="7"/>
                    <a:pt x="165" y="13"/>
                    <a:pt x="158" y="19"/>
                  </a:cubicBezTo>
                  <a:cubicBezTo>
                    <a:pt x="158" y="19"/>
                    <a:pt x="158" y="19"/>
                    <a:pt x="158" y="19"/>
                  </a:cubicBezTo>
                  <a:cubicBezTo>
                    <a:pt x="165" y="13"/>
                    <a:pt x="172" y="7"/>
                    <a:pt x="178" y="0"/>
                  </a:cubicBezTo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3000"/>
            </a:p>
          </p:txBody>
        </p:sp>
        <p:sp>
          <p:nvSpPr>
            <p:cNvPr id="20" name="Freeform 22"/>
            <p:cNvSpPr>
              <a:spLocks/>
            </p:cNvSpPr>
            <p:nvPr/>
          </p:nvSpPr>
          <p:spPr bwMode="auto">
            <a:xfrm>
              <a:off x="8788400" y="2305989"/>
              <a:ext cx="17463" cy="7938"/>
            </a:xfrm>
            <a:custGeom>
              <a:avLst/>
              <a:gdLst>
                <a:gd name="T0" fmla="*/ 0 w 5"/>
                <a:gd name="T1" fmla="*/ 0 h 2"/>
                <a:gd name="T2" fmla="*/ 5 w 5"/>
                <a:gd name="T3" fmla="*/ 2 h 2"/>
                <a:gd name="T4" fmla="*/ 5 w 5"/>
                <a:gd name="T5" fmla="*/ 2 h 2"/>
                <a:gd name="T6" fmla="*/ 0 w 5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2">
                  <a:moveTo>
                    <a:pt x="0" y="0"/>
                  </a:move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4" y="1"/>
                    <a:pt x="3" y="1"/>
                    <a:pt x="0" y="0"/>
                  </a:cubicBezTo>
                </a:path>
              </a:pathLst>
            </a:custGeom>
            <a:solidFill>
              <a:srgbClr val="E5C0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3000"/>
            </a:p>
          </p:txBody>
        </p:sp>
        <p:sp>
          <p:nvSpPr>
            <p:cNvPr id="21" name="Freeform 23"/>
            <p:cNvSpPr>
              <a:spLocks/>
            </p:cNvSpPr>
            <p:nvPr/>
          </p:nvSpPr>
          <p:spPr bwMode="auto">
            <a:xfrm>
              <a:off x="8975725" y="1921814"/>
              <a:ext cx="423863" cy="312738"/>
            </a:xfrm>
            <a:custGeom>
              <a:avLst/>
              <a:gdLst>
                <a:gd name="T0" fmla="*/ 113 w 113"/>
                <a:gd name="T1" fmla="*/ 0 h 83"/>
                <a:gd name="T2" fmla="*/ 0 w 113"/>
                <a:gd name="T3" fmla="*/ 83 h 83"/>
                <a:gd name="T4" fmla="*/ 0 w 113"/>
                <a:gd name="T5" fmla="*/ 83 h 83"/>
                <a:gd name="T6" fmla="*/ 113 w 113"/>
                <a:gd name="T7" fmla="*/ 0 h 83"/>
                <a:gd name="T8" fmla="*/ 113 w 113"/>
                <a:gd name="T9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3" h="83">
                  <a:moveTo>
                    <a:pt x="113" y="0"/>
                  </a:moveTo>
                  <a:cubicBezTo>
                    <a:pt x="80" y="31"/>
                    <a:pt x="42" y="60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42" y="60"/>
                    <a:pt x="80" y="31"/>
                    <a:pt x="113" y="0"/>
                  </a:cubicBezTo>
                  <a:cubicBezTo>
                    <a:pt x="113" y="0"/>
                    <a:pt x="113" y="0"/>
                    <a:pt x="113" y="0"/>
                  </a:cubicBezTo>
                </a:path>
              </a:pathLst>
            </a:custGeom>
            <a:solidFill>
              <a:srgbClr val="264D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3000"/>
            </a:p>
          </p:txBody>
        </p:sp>
        <p:sp>
          <p:nvSpPr>
            <p:cNvPr id="22" name="Freeform 24"/>
            <p:cNvSpPr>
              <a:spLocks/>
            </p:cNvSpPr>
            <p:nvPr/>
          </p:nvSpPr>
          <p:spPr bwMode="auto">
            <a:xfrm>
              <a:off x="9415462" y="940739"/>
              <a:ext cx="652463" cy="796925"/>
            </a:xfrm>
            <a:custGeom>
              <a:avLst/>
              <a:gdLst>
                <a:gd name="T0" fmla="*/ 153 w 174"/>
                <a:gd name="T1" fmla="*/ 0 h 212"/>
                <a:gd name="T2" fmla="*/ 101 w 174"/>
                <a:gd name="T3" fmla="*/ 71 h 212"/>
                <a:gd name="T4" fmla="*/ 92 w 174"/>
                <a:gd name="T5" fmla="*/ 84 h 212"/>
                <a:gd name="T6" fmla="*/ 89 w 174"/>
                <a:gd name="T7" fmla="*/ 87 h 212"/>
                <a:gd name="T8" fmla="*/ 0 w 174"/>
                <a:gd name="T9" fmla="*/ 189 h 212"/>
                <a:gd name="T10" fmla="*/ 44 w 174"/>
                <a:gd name="T11" fmla="*/ 212 h 212"/>
                <a:gd name="T12" fmla="*/ 174 w 174"/>
                <a:gd name="T13" fmla="*/ 11 h 212"/>
                <a:gd name="T14" fmla="*/ 153 w 174"/>
                <a:gd name="T15" fmla="*/ 0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4" h="212">
                  <a:moveTo>
                    <a:pt x="153" y="0"/>
                  </a:moveTo>
                  <a:cubicBezTo>
                    <a:pt x="138" y="22"/>
                    <a:pt x="121" y="46"/>
                    <a:pt x="101" y="71"/>
                  </a:cubicBezTo>
                  <a:cubicBezTo>
                    <a:pt x="99" y="76"/>
                    <a:pt x="96" y="80"/>
                    <a:pt x="92" y="84"/>
                  </a:cubicBezTo>
                  <a:cubicBezTo>
                    <a:pt x="91" y="85"/>
                    <a:pt x="90" y="86"/>
                    <a:pt x="89" y="87"/>
                  </a:cubicBezTo>
                  <a:cubicBezTo>
                    <a:pt x="63" y="120"/>
                    <a:pt x="33" y="155"/>
                    <a:pt x="0" y="189"/>
                  </a:cubicBezTo>
                  <a:cubicBezTo>
                    <a:pt x="13" y="198"/>
                    <a:pt x="28" y="206"/>
                    <a:pt x="44" y="212"/>
                  </a:cubicBezTo>
                  <a:cubicBezTo>
                    <a:pt x="103" y="145"/>
                    <a:pt x="145" y="71"/>
                    <a:pt x="174" y="11"/>
                  </a:cubicBezTo>
                  <a:cubicBezTo>
                    <a:pt x="166" y="8"/>
                    <a:pt x="159" y="4"/>
                    <a:pt x="153" y="0"/>
                  </a:cubicBezTo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3000"/>
            </a:p>
          </p:txBody>
        </p:sp>
        <p:sp>
          <p:nvSpPr>
            <p:cNvPr id="23" name="Freeform 25"/>
            <p:cNvSpPr>
              <a:spLocks/>
            </p:cNvSpPr>
            <p:nvPr/>
          </p:nvSpPr>
          <p:spPr bwMode="auto">
            <a:xfrm>
              <a:off x="10012362" y="591489"/>
              <a:ext cx="217488" cy="349250"/>
            </a:xfrm>
            <a:custGeom>
              <a:avLst/>
              <a:gdLst>
                <a:gd name="T0" fmla="*/ 58 w 58"/>
                <a:gd name="T1" fmla="*/ 0 h 93"/>
                <a:gd name="T2" fmla="*/ 52 w 58"/>
                <a:gd name="T3" fmla="*/ 1 h 93"/>
                <a:gd name="T4" fmla="*/ 0 w 58"/>
                <a:gd name="T5" fmla="*/ 83 h 93"/>
                <a:gd name="T6" fmla="*/ 20 w 58"/>
                <a:gd name="T7" fmla="*/ 93 h 93"/>
                <a:gd name="T8" fmla="*/ 58 w 58"/>
                <a:gd name="T9" fmla="*/ 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93">
                  <a:moveTo>
                    <a:pt x="58" y="0"/>
                  </a:moveTo>
                  <a:cubicBezTo>
                    <a:pt x="52" y="1"/>
                    <a:pt x="52" y="1"/>
                    <a:pt x="52" y="1"/>
                  </a:cubicBezTo>
                  <a:cubicBezTo>
                    <a:pt x="41" y="20"/>
                    <a:pt x="24" y="49"/>
                    <a:pt x="0" y="83"/>
                  </a:cubicBezTo>
                  <a:cubicBezTo>
                    <a:pt x="6" y="87"/>
                    <a:pt x="13" y="90"/>
                    <a:pt x="20" y="93"/>
                  </a:cubicBezTo>
                  <a:cubicBezTo>
                    <a:pt x="39" y="53"/>
                    <a:pt x="51" y="20"/>
                    <a:pt x="58" y="0"/>
                  </a:cubicBezTo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3000"/>
            </a:p>
          </p:txBody>
        </p:sp>
        <p:sp>
          <p:nvSpPr>
            <p:cNvPr id="24" name="Freeform 26"/>
            <p:cNvSpPr>
              <a:spLocks/>
            </p:cNvSpPr>
            <p:nvPr/>
          </p:nvSpPr>
          <p:spPr bwMode="auto">
            <a:xfrm>
              <a:off x="8678862" y="1685277"/>
              <a:ext cx="866775" cy="628650"/>
            </a:xfrm>
            <a:custGeom>
              <a:avLst/>
              <a:gdLst>
                <a:gd name="T0" fmla="*/ 188 w 231"/>
                <a:gd name="T1" fmla="*/ 0 h 167"/>
                <a:gd name="T2" fmla="*/ 0 w 231"/>
                <a:gd name="T3" fmla="*/ 147 h 167"/>
                <a:gd name="T4" fmla="*/ 29 w 231"/>
                <a:gd name="T5" fmla="*/ 165 h 167"/>
                <a:gd name="T6" fmla="*/ 34 w 231"/>
                <a:gd name="T7" fmla="*/ 167 h 167"/>
                <a:gd name="T8" fmla="*/ 35 w 231"/>
                <a:gd name="T9" fmla="*/ 167 h 167"/>
                <a:gd name="T10" fmla="*/ 79 w 231"/>
                <a:gd name="T11" fmla="*/ 146 h 167"/>
                <a:gd name="T12" fmla="*/ 192 w 231"/>
                <a:gd name="T13" fmla="*/ 63 h 167"/>
                <a:gd name="T14" fmla="*/ 212 w 231"/>
                <a:gd name="T15" fmla="*/ 44 h 167"/>
                <a:gd name="T16" fmla="*/ 231 w 231"/>
                <a:gd name="T17" fmla="*/ 23 h 167"/>
                <a:gd name="T18" fmla="*/ 188 w 231"/>
                <a:gd name="T19" fmla="*/ 0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1" h="167">
                  <a:moveTo>
                    <a:pt x="188" y="0"/>
                  </a:moveTo>
                  <a:cubicBezTo>
                    <a:pt x="133" y="55"/>
                    <a:pt x="70" y="108"/>
                    <a:pt x="0" y="147"/>
                  </a:cubicBezTo>
                  <a:cubicBezTo>
                    <a:pt x="29" y="165"/>
                    <a:pt x="29" y="165"/>
                    <a:pt x="29" y="165"/>
                  </a:cubicBezTo>
                  <a:cubicBezTo>
                    <a:pt x="32" y="166"/>
                    <a:pt x="33" y="166"/>
                    <a:pt x="34" y="167"/>
                  </a:cubicBezTo>
                  <a:cubicBezTo>
                    <a:pt x="35" y="167"/>
                    <a:pt x="35" y="167"/>
                    <a:pt x="35" y="167"/>
                  </a:cubicBezTo>
                  <a:cubicBezTo>
                    <a:pt x="50" y="161"/>
                    <a:pt x="65" y="154"/>
                    <a:pt x="79" y="146"/>
                  </a:cubicBezTo>
                  <a:cubicBezTo>
                    <a:pt x="121" y="123"/>
                    <a:pt x="159" y="94"/>
                    <a:pt x="192" y="63"/>
                  </a:cubicBezTo>
                  <a:cubicBezTo>
                    <a:pt x="199" y="57"/>
                    <a:pt x="206" y="51"/>
                    <a:pt x="212" y="44"/>
                  </a:cubicBezTo>
                  <a:cubicBezTo>
                    <a:pt x="219" y="37"/>
                    <a:pt x="225" y="30"/>
                    <a:pt x="231" y="23"/>
                  </a:cubicBezTo>
                  <a:cubicBezTo>
                    <a:pt x="215" y="17"/>
                    <a:pt x="201" y="9"/>
                    <a:pt x="188" y="0"/>
                  </a:cubicBezTo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3000"/>
            </a:p>
          </p:txBody>
        </p:sp>
        <p:sp>
          <p:nvSpPr>
            <p:cNvPr id="25" name="Freeform 27"/>
            <p:cNvSpPr>
              <a:spLocks/>
            </p:cNvSpPr>
            <p:nvPr/>
          </p:nvSpPr>
          <p:spPr bwMode="auto">
            <a:xfrm>
              <a:off x="9988550" y="904227"/>
              <a:ext cx="98425" cy="77788"/>
            </a:xfrm>
            <a:custGeom>
              <a:avLst/>
              <a:gdLst>
                <a:gd name="T0" fmla="*/ 6 w 26"/>
                <a:gd name="T1" fmla="*/ 0 h 21"/>
                <a:gd name="T2" fmla="*/ 0 w 26"/>
                <a:gd name="T3" fmla="*/ 10 h 21"/>
                <a:gd name="T4" fmla="*/ 21 w 26"/>
                <a:gd name="T5" fmla="*/ 21 h 21"/>
                <a:gd name="T6" fmla="*/ 26 w 26"/>
                <a:gd name="T7" fmla="*/ 10 h 21"/>
                <a:gd name="T8" fmla="*/ 6 w 26"/>
                <a:gd name="T9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1">
                  <a:moveTo>
                    <a:pt x="6" y="0"/>
                  </a:moveTo>
                  <a:cubicBezTo>
                    <a:pt x="4" y="4"/>
                    <a:pt x="2" y="7"/>
                    <a:pt x="0" y="10"/>
                  </a:cubicBezTo>
                  <a:cubicBezTo>
                    <a:pt x="6" y="14"/>
                    <a:pt x="13" y="18"/>
                    <a:pt x="21" y="21"/>
                  </a:cubicBezTo>
                  <a:cubicBezTo>
                    <a:pt x="23" y="17"/>
                    <a:pt x="25" y="13"/>
                    <a:pt x="26" y="10"/>
                  </a:cubicBezTo>
                  <a:cubicBezTo>
                    <a:pt x="19" y="7"/>
                    <a:pt x="12" y="4"/>
                    <a:pt x="6" y="0"/>
                  </a:cubicBezTo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3000"/>
            </a:p>
          </p:txBody>
        </p:sp>
        <p:sp>
          <p:nvSpPr>
            <p:cNvPr id="26" name="Freeform 28"/>
            <p:cNvSpPr>
              <a:spLocks/>
            </p:cNvSpPr>
            <p:nvPr/>
          </p:nvSpPr>
          <p:spPr bwMode="auto">
            <a:xfrm>
              <a:off x="9385300" y="1651939"/>
              <a:ext cx="195263" cy="120650"/>
            </a:xfrm>
            <a:custGeom>
              <a:avLst/>
              <a:gdLst>
                <a:gd name="T0" fmla="*/ 8 w 52"/>
                <a:gd name="T1" fmla="*/ 0 h 32"/>
                <a:gd name="T2" fmla="*/ 0 w 52"/>
                <a:gd name="T3" fmla="*/ 9 h 32"/>
                <a:gd name="T4" fmla="*/ 43 w 52"/>
                <a:gd name="T5" fmla="*/ 32 h 32"/>
                <a:gd name="T6" fmla="*/ 52 w 52"/>
                <a:gd name="T7" fmla="*/ 23 h 32"/>
                <a:gd name="T8" fmla="*/ 8 w 52"/>
                <a:gd name="T9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32">
                  <a:moveTo>
                    <a:pt x="8" y="0"/>
                  </a:moveTo>
                  <a:cubicBezTo>
                    <a:pt x="5" y="3"/>
                    <a:pt x="2" y="6"/>
                    <a:pt x="0" y="9"/>
                  </a:cubicBezTo>
                  <a:cubicBezTo>
                    <a:pt x="13" y="18"/>
                    <a:pt x="27" y="26"/>
                    <a:pt x="43" y="32"/>
                  </a:cubicBezTo>
                  <a:cubicBezTo>
                    <a:pt x="46" y="29"/>
                    <a:pt x="49" y="26"/>
                    <a:pt x="52" y="23"/>
                  </a:cubicBezTo>
                  <a:cubicBezTo>
                    <a:pt x="36" y="17"/>
                    <a:pt x="21" y="9"/>
                    <a:pt x="8" y="0"/>
                  </a:cubicBezTo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3000"/>
            </a:p>
          </p:txBody>
        </p:sp>
        <p:sp>
          <p:nvSpPr>
            <p:cNvPr id="27" name="Freeform 29"/>
            <p:cNvSpPr>
              <a:spLocks/>
            </p:cNvSpPr>
            <p:nvPr/>
          </p:nvSpPr>
          <p:spPr bwMode="auto">
            <a:xfrm>
              <a:off x="10207625" y="505764"/>
              <a:ext cx="52388" cy="88900"/>
            </a:xfrm>
            <a:custGeom>
              <a:avLst/>
              <a:gdLst>
                <a:gd name="T0" fmla="*/ 14 w 14"/>
                <a:gd name="T1" fmla="*/ 0 h 24"/>
                <a:gd name="T2" fmla="*/ 13 w 14"/>
                <a:gd name="T3" fmla="*/ 0 h 24"/>
                <a:gd name="T4" fmla="*/ 0 w 14"/>
                <a:gd name="T5" fmla="*/ 24 h 24"/>
                <a:gd name="T6" fmla="*/ 6 w 14"/>
                <a:gd name="T7" fmla="*/ 23 h 24"/>
                <a:gd name="T8" fmla="*/ 14 w 14"/>
                <a:gd name="T9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24">
                  <a:moveTo>
                    <a:pt x="14" y="0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13" y="0"/>
                    <a:pt x="9" y="9"/>
                    <a:pt x="0" y="24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10" y="10"/>
                    <a:pt x="13" y="2"/>
                    <a:pt x="14" y="0"/>
                  </a:cubicBezTo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3000"/>
            </a:p>
          </p:txBody>
        </p:sp>
        <p:sp>
          <p:nvSpPr>
            <p:cNvPr id="28" name="Freeform 30"/>
            <p:cNvSpPr>
              <a:spLocks/>
            </p:cNvSpPr>
            <p:nvPr/>
          </p:nvSpPr>
          <p:spPr bwMode="auto">
            <a:xfrm>
              <a:off x="9748837" y="1209027"/>
              <a:ext cx="44450" cy="58738"/>
            </a:xfrm>
            <a:custGeom>
              <a:avLst/>
              <a:gdLst>
                <a:gd name="T0" fmla="*/ 12 w 12"/>
                <a:gd name="T1" fmla="*/ 0 h 16"/>
                <a:gd name="T2" fmla="*/ 0 w 12"/>
                <a:gd name="T3" fmla="*/ 16 h 16"/>
                <a:gd name="T4" fmla="*/ 3 w 12"/>
                <a:gd name="T5" fmla="*/ 13 h 16"/>
                <a:gd name="T6" fmla="*/ 12 w 12"/>
                <a:gd name="T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16">
                  <a:moveTo>
                    <a:pt x="12" y="0"/>
                  </a:moveTo>
                  <a:cubicBezTo>
                    <a:pt x="8" y="5"/>
                    <a:pt x="5" y="11"/>
                    <a:pt x="0" y="16"/>
                  </a:cubicBezTo>
                  <a:cubicBezTo>
                    <a:pt x="1" y="15"/>
                    <a:pt x="2" y="14"/>
                    <a:pt x="3" y="13"/>
                  </a:cubicBezTo>
                  <a:cubicBezTo>
                    <a:pt x="7" y="9"/>
                    <a:pt x="10" y="5"/>
                    <a:pt x="12" y="0"/>
                  </a:cubicBezTo>
                </a:path>
              </a:pathLst>
            </a:custGeom>
            <a:solidFill>
              <a:srgbClr val="1433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3000"/>
            </a:p>
          </p:txBody>
        </p:sp>
        <p:sp>
          <p:nvSpPr>
            <p:cNvPr id="29" name="Freeform 16"/>
            <p:cNvSpPr>
              <a:spLocks/>
            </p:cNvSpPr>
            <p:nvPr/>
          </p:nvSpPr>
          <p:spPr bwMode="auto">
            <a:xfrm>
              <a:off x="10153650" y="321614"/>
              <a:ext cx="285750" cy="285750"/>
            </a:xfrm>
            <a:custGeom>
              <a:avLst/>
              <a:gdLst>
                <a:gd name="T0" fmla="*/ 180 w 180"/>
                <a:gd name="T1" fmla="*/ 0 h 180"/>
                <a:gd name="T2" fmla="*/ 12 w 180"/>
                <a:gd name="T3" fmla="*/ 130 h 180"/>
                <a:gd name="T4" fmla="*/ 0 w 180"/>
                <a:gd name="T5" fmla="*/ 180 h 180"/>
                <a:gd name="T6" fmla="*/ 50 w 180"/>
                <a:gd name="T7" fmla="*/ 170 h 180"/>
                <a:gd name="T8" fmla="*/ 180 w 180"/>
                <a:gd name="T9" fmla="*/ 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0" h="180">
                  <a:moveTo>
                    <a:pt x="180" y="0"/>
                  </a:moveTo>
                  <a:lnTo>
                    <a:pt x="12" y="130"/>
                  </a:lnTo>
                  <a:lnTo>
                    <a:pt x="0" y="180"/>
                  </a:lnTo>
                  <a:lnTo>
                    <a:pt x="50" y="170"/>
                  </a:lnTo>
                  <a:lnTo>
                    <a:pt x="18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3000"/>
            </a:p>
          </p:txBody>
        </p:sp>
      </p:grpSp>
      <p:grpSp>
        <p:nvGrpSpPr>
          <p:cNvPr id="30" name="Group 29"/>
          <p:cNvGrpSpPr/>
          <p:nvPr/>
        </p:nvGrpSpPr>
        <p:grpSpPr>
          <a:xfrm rot="1320000">
            <a:off x="3367186" y="4512561"/>
            <a:ext cx="9159763" cy="83968"/>
            <a:chOff x="2347251" y="5124230"/>
            <a:chExt cx="9159763" cy="83968"/>
          </a:xfrm>
          <a:solidFill>
            <a:schemeClr val="bg1">
              <a:lumMod val="85000"/>
            </a:schemeClr>
          </a:solidFill>
        </p:grpSpPr>
        <p:sp>
          <p:nvSpPr>
            <p:cNvPr id="31" name="Oval 30"/>
            <p:cNvSpPr/>
            <p:nvPr/>
          </p:nvSpPr>
          <p:spPr>
            <a:xfrm>
              <a:off x="2646453" y="5124230"/>
              <a:ext cx="83968" cy="8396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000"/>
            </a:p>
          </p:txBody>
        </p:sp>
        <p:sp>
          <p:nvSpPr>
            <p:cNvPr id="32" name="Oval 31"/>
            <p:cNvSpPr/>
            <p:nvPr/>
          </p:nvSpPr>
          <p:spPr>
            <a:xfrm>
              <a:off x="2945655" y="5124230"/>
              <a:ext cx="83968" cy="8396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000"/>
            </a:p>
          </p:txBody>
        </p:sp>
        <p:sp>
          <p:nvSpPr>
            <p:cNvPr id="33" name="Oval 32"/>
            <p:cNvSpPr/>
            <p:nvPr/>
          </p:nvSpPr>
          <p:spPr>
            <a:xfrm>
              <a:off x="3843261" y="5124230"/>
              <a:ext cx="83968" cy="8396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000"/>
            </a:p>
          </p:txBody>
        </p:sp>
        <p:sp>
          <p:nvSpPr>
            <p:cNvPr id="34" name="Oval 33"/>
            <p:cNvSpPr/>
            <p:nvPr/>
          </p:nvSpPr>
          <p:spPr>
            <a:xfrm>
              <a:off x="4042729" y="5124230"/>
              <a:ext cx="83968" cy="8396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000"/>
            </a:p>
          </p:txBody>
        </p:sp>
        <p:sp>
          <p:nvSpPr>
            <p:cNvPr id="35" name="Oval 34"/>
            <p:cNvSpPr/>
            <p:nvPr/>
          </p:nvSpPr>
          <p:spPr>
            <a:xfrm>
              <a:off x="3045389" y="5124230"/>
              <a:ext cx="83968" cy="8396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000"/>
            </a:p>
          </p:txBody>
        </p:sp>
        <p:sp>
          <p:nvSpPr>
            <p:cNvPr id="36" name="Oval 35"/>
            <p:cNvSpPr/>
            <p:nvPr/>
          </p:nvSpPr>
          <p:spPr>
            <a:xfrm>
              <a:off x="3643793" y="5124230"/>
              <a:ext cx="83968" cy="8396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000"/>
            </a:p>
          </p:txBody>
        </p:sp>
        <p:sp>
          <p:nvSpPr>
            <p:cNvPr id="37" name="Oval 36"/>
            <p:cNvSpPr/>
            <p:nvPr/>
          </p:nvSpPr>
          <p:spPr>
            <a:xfrm>
              <a:off x="4242197" y="5124230"/>
              <a:ext cx="83968" cy="8396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000"/>
            </a:p>
          </p:txBody>
        </p:sp>
        <p:sp>
          <p:nvSpPr>
            <p:cNvPr id="38" name="Oval 37"/>
            <p:cNvSpPr/>
            <p:nvPr/>
          </p:nvSpPr>
          <p:spPr>
            <a:xfrm>
              <a:off x="4441665" y="5124230"/>
              <a:ext cx="83968" cy="8396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000"/>
            </a:p>
          </p:txBody>
        </p:sp>
        <p:sp>
          <p:nvSpPr>
            <p:cNvPr id="39" name="Oval 38"/>
            <p:cNvSpPr/>
            <p:nvPr/>
          </p:nvSpPr>
          <p:spPr>
            <a:xfrm>
              <a:off x="5439005" y="5124230"/>
              <a:ext cx="83968" cy="8396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000"/>
            </a:p>
          </p:txBody>
        </p:sp>
        <p:sp>
          <p:nvSpPr>
            <p:cNvPr id="40" name="Oval 39"/>
            <p:cNvSpPr/>
            <p:nvPr/>
          </p:nvSpPr>
          <p:spPr>
            <a:xfrm>
              <a:off x="5837941" y="5124230"/>
              <a:ext cx="83968" cy="8396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000"/>
            </a:p>
          </p:txBody>
        </p:sp>
        <p:sp>
          <p:nvSpPr>
            <p:cNvPr id="41" name="Oval 40"/>
            <p:cNvSpPr/>
            <p:nvPr/>
          </p:nvSpPr>
          <p:spPr>
            <a:xfrm>
              <a:off x="4641133" y="5124230"/>
              <a:ext cx="83968" cy="8396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000"/>
            </a:p>
          </p:txBody>
        </p:sp>
        <p:sp>
          <p:nvSpPr>
            <p:cNvPr id="42" name="Oval 41"/>
            <p:cNvSpPr/>
            <p:nvPr/>
          </p:nvSpPr>
          <p:spPr>
            <a:xfrm>
              <a:off x="5040069" y="5124230"/>
              <a:ext cx="83968" cy="8396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000"/>
            </a:p>
          </p:txBody>
        </p:sp>
        <p:sp>
          <p:nvSpPr>
            <p:cNvPr id="43" name="Oval 42"/>
            <p:cNvSpPr/>
            <p:nvPr/>
          </p:nvSpPr>
          <p:spPr>
            <a:xfrm>
              <a:off x="4840601" y="5124230"/>
              <a:ext cx="83968" cy="8396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000"/>
            </a:p>
          </p:txBody>
        </p:sp>
        <p:sp>
          <p:nvSpPr>
            <p:cNvPr id="44" name="Oval 43"/>
            <p:cNvSpPr/>
            <p:nvPr/>
          </p:nvSpPr>
          <p:spPr>
            <a:xfrm>
              <a:off x="5239537" y="5124230"/>
              <a:ext cx="83968" cy="8396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000"/>
            </a:p>
          </p:txBody>
        </p:sp>
        <p:sp>
          <p:nvSpPr>
            <p:cNvPr id="45" name="Oval 44"/>
            <p:cNvSpPr/>
            <p:nvPr/>
          </p:nvSpPr>
          <p:spPr>
            <a:xfrm>
              <a:off x="6236877" y="5124230"/>
              <a:ext cx="83968" cy="8396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000"/>
            </a:p>
          </p:txBody>
        </p:sp>
        <p:sp>
          <p:nvSpPr>
            <p:cNvPr id="46" name="Oval 45"/>
            <p:cNvSpPr/>
            <p:nvPr/>
          </p:nvSpPr>
          <p:spPr>
            <a:xfrm>
              <a:off x="6436345" y="5124230"/>
              <a:ext cx="83968" cy="8396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000"/>
            </a:p>
          </p:txBody>
        </p:sp>
        <p:sp>
          <p:nvSpPr>
            <p:cNvPr id="47" name="Oval 46"/>
            <p:cNvSpPr/>
            <p:nvPr/>
          </p:nvSpPr>
          <p:spPr>
            <a:xfrm>
              <a:off x="5638473" y="5124230"/>
              <a:ext cx="83968" cy="8396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000"/>
            </a:p>
          </p:txBody>
        </p:sp>
        <p:sp>
          <p:nvSpPr>
            <p:cNvPr id="48" name="Oval 47"/>
            <p:cNvSpPr/>
            <p:nvPr/>
          </p:nvSpPr>
          <p:spPr>
            <a:xfrm>
              <a:off x="6037409" y="5124230"/>
              <a:ext cx="83968" cy="8396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000"/>
            </a:p>
          </p:txBody>
        </p:sp>
        <p:sp>
          <p:nvSpPr>
            <p:cNvPr id="49" name="Oval 48"/>
            <p:cNvSpPr/>
            <p:nvPr/>
          </p:nvSpPr>
          <p:spPr>
            <a:xfrm>
              <a:off x="2347251" y="5124230"/>
              <a:ext cx="83968" cy="8396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000"/>
            </a:p>
          </p:txBody>
        </p:sp>
        <p:sp>
          <p:nvSpPr>
            <p:cNvPr id="50" name="Oval 49"/>
            <p:cNvSpPr/>
            <p:nvPr/>
          </p:nvSpPr>
          <p:spPr>
            <a:xfrm>
              <a:off x="2446985" y="5124230"/>
              <a:ext cx="83968" cy="8396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000"/>
            </a:p>
          </p:txBody>
        </p:sp>
        <p:sp>
          <p:nvSpPr>
            <p:cNvPr id="51" name="Oval 50"/>
            <p:cNvSpPr/>
            <p:nvPr/>
          </p:nvSpPr>
          <p:spPr>
            <a:xfrm>
              <a:off x="2845921" y="5124230"/>
              <a:ext cx="83968" cy="8396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000"/>
            </a:p>
          </p:txBody>
        </p:sp>
        <p:sp>
          <p:nvSpPr>
            <p:cNvPr id="52" name="Oval 51"/>
            <p:cNvSpPr/>
            <p:nvPr/>
          </p:nvSpPr>
          <p:spPr>
            <a:xfrm>
              <a:off x="3244857" y="5124230"/>
              <a:ext cx="83968" cy="8396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000"/>
            </a:p>
          </p:txBody>
        </p:sp>
        <p:sp>
          <p:nvSpPr>
            <p:cNvPr id="53" name="Oval 52"/>
            <p:cNvSpPr/>
            <p:nvPr/>
          </p:nvSpPr>
          <p:spPr>
            <a:xfrm>
              <a:off x="2546719" y="5124230"/>
              <a:ext cx="83968" cy="8396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000"/>
            </a:p>
          </p:txBody>
        </p:sp>
        <p:sp>
          <p:nvSpPr>
            <p:cNvPr id="54" name="Oval 53"/>
            <p:cNvSpPr/>
            <p:nvPr/>
          </p:nvSpPr>
          <p:spPr>
            <a:xfrm>
              <a:off x="2746187" y="5124230"/>
              <a:ext cx="83968" cy="8396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000"/>
            </a:p>
          </p:txBody>
        </p:sp>
        <p:sp>
          <p:nvSpPr>
            <p:cNvPr id="55" name="Oval 54"/>
            <p:cNvSpPr/>
            <p:nvPr/>
          </p:nvSpPr>
          <p:spPr>
            <a:xfrm>
              <a:off x="3444325" y="5124230"/>
              <a:ext cx="83968" cy="8396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000"/>
            </a:p>
          </p:txBody>
        </p:sp>
        <p:sp>
          <p:nvSpPr>
            <p:cNvPr id="56" name="Oval 55"/>
            <p:cNvSpPr/>
            <p:nvPr/>
          </p:nvSpPr>
          <p:spPr>
            <a:xfrm>
              <a:off x="3544059" y="5124230"/>
              <a:ext cx="83968" cy="8396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000"/>
            </a:p>
          </p:txBody>
        </p:sp>
        <p:sp>
          <p:nvSpPr>
            <p:cNvPr id="57" name="Oval 56"/>
            <p:cNvSpPr/>
            <p:nvPr/>
          </p:nvSpPr>
          <p:spPr>
            <a:xfrm>
              <a:off x="4541399" y="5124230"/>
              <a:ext cx="83968" cy="8396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000"/>
            </a:p>
          </p:txBody>
        </p:sp>
        <p:sp>
          <p:nvSpPr>
            <p:cNvPr id="58" name="Oval 57"/>
            <p:cNvSpPr/>
            <p:nvPr/>
          </p:nvSpPr>
          <p:spPr>
            <a:xfrm>
              <a:off x="4740867" y="5124230"/>
              <a:ext cx="83968" cy="8396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000"/>
            </a:p>
          </p:txBody>
        </p:sp>
        <p:sp>
          <p:nvSpPr>
            <p:cNvPr id="59" name="Oval 58"/>
            <p:cNvSpPr/>
            <p:nvPr/>
          </p:nvSpPr>
          <p:spPr>
            <a:xfrm>
              <a:off x="3743527" y="5124230"/>
              <a:ext cx="83968" cy="8396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000"/>
            </a:p>
          </p:txBody>
        </p:sp>
        <p:sp>
          <p:nvSpPr>
            <p:cNvPr id="60" name="Oval 59"/>
            <p:cNvSpPr/>
            <p:nvPr/>
          </p:nvSpPr>
          <p:spPr>
            <a:xfrm>
              <a:off x="4341931" y="5124230"/>
              <a:ext cx="83968" cy="8396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000"/>
            </a:p>
          </p:txBody>
        </p:sp>
        <p:sp>
          <p:nvSpPr>
            <p:cNvPr id="61" name="Oval 60"/>
            <p:cNvSpPr/>
            <p:nvPr/>
          </p:nvSpPr>
          <p:spPr>
            <a:xfrm>
              <a:off x="4940335" y="5124230"/>
              <a:ext cx="83968" cy="8396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000"/>
            </a:p>
          </p:txBody>
        </p:sp>
        <p:sp>
          <p:nvSpPr>
            <p:cNvPr id="62" name="Oval 61"/>
            <p:cNvSpPr/>
            <p:nvPr/>
          </p:nvSpPr>
          <p:spPr>
            <a:xfrm>
              <a:off x="5139803" y="5124230"/>
              <a:ext cx="83968" cy="8396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000"/>
            </a:p>
          </p:txBody>
        </p:sp>
        <p:sp>
          <p:nvSpPr>
            <p:cNvPr id="63" name="Oval 62"/>
            <p:cNvSpPr/>
            <p:nvPr/>
          </p:nvSpPr>
          <p:spPr>
            <a:xfrm>
              <a:off x="6137143" y="5124230"/>
              <a:ext cx="83968" cy="8396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000"/>
            </a:p>
          </p:txBody>
        </p:sp>
        <p:sp>
          <p:nvSpPr>
            <p:cNvPr id="64" name="Oval 63"/>
            <p:cNvSpPr/>
            <p:nvPr/>
          </p:nvSpPr>
          <p:spPr>
            <a:xfrm>
              <a:off x="6536079" y="5124230"/>
              <a:ext cx="83968" cy="8396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000"/>
            </a:p>
          </p:txBody>
        </p:sp>
        <p:sp>
          <p:nvSpPr>
            <p:cNvPr id="65" name="Oval 64"/>
            <p:cNvSpPr/>
            <p:nvPr/>
          </p:nvSpPr>
          <p:spPr>
            <a:xfrm>
              <a:off x="5339271" y="5124230"/>
              <a:ext cx="83968" cy="8396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000"/>
            </a:p>
          </p:txBody>
        </p:sp>
        <p:sp>
          <p:nvSpPr>
            <p:cNvPr id="66" name="Oval 65"/>
            <p:cNvSpPr/>
            <p:nvPr/>
          </p:nvSpPr>
          <p:spPr>
            <a:xfrm>
              <a:off x="5738207" y="5124230"/>
              <a:ext cx="83968" cy="8396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000"/>
            </a:p>
          </p:txBody>
        </p:sp>
        <p:sp>
          <p:nvSpPr>
            <p:cNvPr id="67" name="Oval 66"/>
            <p:cNvSpPr/>
            <p:nvPr/>
          </p:nvSpPr>
          <p:spPr>
            <a:xfrm>
              <a:off x="5538739" y="5124230"/>
              <a:ext cx="83968" cy="8396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000"/>
            </a:p>
          </p:txBody>
        </p:sp>
        <p:sp>
          <p:nvSpPr>
            <p:cNvPr id="68" name="Oval 67"/>
            <p:cNvSpPr/>
            <p:nvPr/>
          </p:nvSpPr>
          <p:spPr>
            <a:xfrm>
              <a:off x="5937675" y="5124230"/>
              <a:ext cx="83968" cy="8396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000"/>
            </a:p>
          </p:txBody>
        </p:sp>
        <p:sp>
          <p:nvSpPr>
            <p:cNvPr id="69" name="Oval 68"/>
            <p:cNvSpPr/>
            <p:nvPr/>
          </p:nvSpPr>
          <p:spPr>
            <a:xfrm>
              <a:off x="6735547" y="5124230"/>
              <a:ext cx="83968" cy="8396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000"/>
            </a:p>
          </p:txBody>
        </p:sp>
        <p:sp>
          <p:nvSpPr>
            <p:cNvPr id="70" name="Oval 69"/>
            <p:cNvSpPr/>
            <p:nvPr/>
          </p:nvSpPr>
          <p:spPr>
            <a:xfrm>
              <a:off x="6835281" y="5124230"/>
              <a:ext cx="83968" cy="8396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000"/>
            </a:p>
          </p:txBody>
        </p:sp>
        <p:sp>
          <p:nvSpPr>
            <p:cNvPr id="71" name="Oval 70"/>
            <p:cNvSpPr/>
            <p:nvPr/>
          </p:nvSpPr>
          <p:spPr>
            <a:xfrm>
              <a:off x="6336611" y="5124230"/>
              <a:ext cx="83968" cy="8396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000"/>
            </a:p>
          </p:txBody>
        </p:sp>
        <p:sp>
          <p:nvSpPr>
            <p:cNvPr id="72" name="Oval 71"/>
            <p:cNvSpPr/>
            <p:nvPr/>
          </p:nvSpPr>
          <p:spPr>
            <a:xfrm>
              <a:off x="6635813" y="5124230"/>
              <a:ext cx="83968" cy="8396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000"/>
            </a:p>
          </p:txBody>
        </p:sp>
        <p:sp>
          <p:nvSpPr>
            <p:cNvPr id="73" name="Oval 72"/>
            <p:cNvSpPr/>
            <p:nvPr/>
          </p:nvSpPr>
          <p:spPr>
            <a:xfrm>
              <a:off x="3344591" y="5124230"/>
              <a:ext cx="83968" cy="8396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000"/>
            </a:p>
          </p:txBody>
        </p:sp>
        <p:sp>
          <p:nvSpPr>
            <p:cNvPr id="74" name="Oval 73"/>
            <p:cNvSpPr/>
            <p:nvPr/>
          </p:nvSpPr>
          <p:spPr>
            <a:xfrm>
              <a:off x="3942995" y="5124230"/>
              <a:ext cx="83968" cy="8396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000"/>
            </a:p>
          </p:txBody>
        </p:sp>
        <p:sp>
          <p:nvSpPr>
            <p:cNvPr id="75" name="Oval 74"/>
            <p:cNvSpPr/>
            <p:nvPr/>
          </p:nvSpPr>
          <p:spPr>
            <a:xfrm>
              <a:off x="3145123" y="5124230"/>
              <a:ext cx="83968" cy="8396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000"/>
            </a:p>
          </p:txBody>
        </p:sp>
        <p:sp>
          <p:nvSpPr>
            <p:cNvPr id="76" name="Oval 75"/>
            <p:cNvSpPr/>
            <p:nvPr/>
          </p:nvSpPr>
          <p:spPr>
            <a:xfrm>
              <a:off x="4142463" y="5124230"/>
              <a:ext cx="83968" cy="8396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000"/>
            </a:p>
          </p:txBody>
        </p:sp>
        <p:sp>
          <p:nvSpPr>
            <p:cNvPr id="77" name="Oval 76"/>
            <p:cNvSpPr/>
            <p:nvPr/>
          </p:nvSpPr>
          <p:spPr>
            <a:xfrm>
              <a:off x="7234217" y="5124230"/>
              <a:ext cx="83968" cy="8396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000"/>
            </a:p>
          </p:txBody>
        </p:sp>
        <p:sp>
          <p:nvSpPr>
            <p:cNvPr id="78" name="Oval 77"/>
            <p:cNvSpPr/>
            <p:nvPr/>
          </p:nvSpPr>
          <p:spPr>
            <a:xfrm>
              <a:off x="7533419" y="5124230"/>
              <a:ext cx="83968" cy="8396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000"/>
            </a:p>
          </p:txBody>
        </p:sp>
        <p:sp>
          <p:nvSpPr>
            <p:cNvPr id="79" name="Oval 78"/>
            <p:cNvSpPr/>
            <p:nvPr/>
          </p:nvSpPr>
          <p:spPr>
            <a:xfrm>
              <a:off x="8431025" y="5124230"/>
              <a:ext cx="83968" cy="8396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000"/>
            </a:p>
          </p:txBody>
        </p:sp>
        <p:sp>
          <p:nvSpPr>
            <p:cNvPr id="80" name="Oval 79"/>
            <p:cNvSpPr/>
            <p:nvPr/>
          </p:nvSpPr>
          <p:spPr>
            <a:xfrm>
              <a:off x="8630493" y="5124230"/>
              <a:ext cx="83968" cy="8396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000"/>
            </a:p>
          </p:txBody>
        </p:sp>
        <p:sp>
          <p:nvSpPr>
            <p:cNvPr id="81" name="Oval 80"/>
            <p:cNvSpPr/>
            <p:nvPr/>
          </p:nvSpPr>
          <p:spPr>
            <a:xfrm>
              <a:off x="7633153" y="5124230"/>
              <a:ext cx="83968" cy="8396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000"/>
            </a:p>
          </p:txBody>
        </p:sp>
        <p:sp>
          <p:nvSpPr>
            <p:cNvPr id="82" name="Oval 81"/>
            <p:cNvSpPr/>
            <p:nvPr/>
          </p:nvSpPr>
          <p:spPr>
            <a:xfrm>
              <a:off x="8231557" y="5124230"/>
              <a:ext cx="83968" cy="8396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000"/>
            </a:p>
          </p:txBody>
        </p:sp>
        <p:sp>
          <p:nvSpPr>
            <p:cNvPr id="83" name="Oval 82"/>
            <p:cNvSpPr/>
            <p:nvPr/>
          </p:nvSpPr>
          <p:spPr>
            <a:xfrm>
              <a:off x="8829961" y="5124230"/>
              <a:ext cx="83968" cy="8396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000"/>
            </a:p>
          </p:txBody>
        </p:sp>
        <p:sp>
          <p:nvSpPr>
            <p:cNvPr id="84" name="Oval 83"/>
            <p:cNvSpPr/>
            <p:nvPr/>
          </p:nvSpPr>
          <p:spPr>
            <a:xfrm>
              <a:off x="9029429" y="5124230"/>
              <a:ext cx="83968" cy="8396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000"/>
            </a:p>
          </p:txBody>
        </p:sp>
        <p:sp>
          <p:nvSpPr>
            <p:cNvPr id="85" name="Oval 84"/>
            <p:cNvSpPr/>
            <p:nvPr/>
          </p:nvSpPr>
          <p:spPr>
            <a:xfrm>
              <a:off x="10026769" y="5124230"/>
              <a:ext cx="83968" cy="8396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000"/>
            </a:p>
          </p:txBody>
        </p:sp>
        <p:sp>
          <p:nvSpPr>
            <p:cNvPr id="86" name="Oval 85"/>
            <p:cNvSpPr/>
            <p:nvPr/>
          </p:nvSpPr>
          <p:spPr>
            <a:xfrm>
              <a:off x="10425705" y="5124230"/>
              <a:ext cx="83968" cy="8396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000"/>
            </a:p>
          </p:txBody>
        </p:sp>
        <p:sp>
          <p:nvSpPr>
            <p:cNvPr id="87" name="Oval 86"/>
            <p:cNvSpPr/>
            <p:nvPr/>
          </p:nvSpPr>
          <p:spPr>
            <a:xfrm>
              <a:off x="9228897" y="5124230"/>
              <a:ext cx="83968" cy="8396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000"/>
            </a:p>
          </p:txBody>
        </p:sp>
        <p:sp>
          <p:nvSpPr>
            <p:cNvPr id="88" name="Oval 87"/>
            <p:cNvSpPr/>
            <p:nvPr/>
          </p:nvSpPr>
          <p:spPr>
            <a:xfrm>
              <a:off x="9627833" y="5124230"/>
              <a:ext cx="83968" cy="8396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000"/>
            </a:p>
          </p:txBody>
        </p:sp>
        <p:sp>
          <p:nvSpPr>
            <p:cNvPr id="89" name="Oval 88"/>
            <p:cNvSpPr/>
            <p:nvPr/>
          </p:nvSpPr>
          <p:spPr>
            <a:xfrm>
              <a:off x="9428365" y="5124230"/>
              <a:ext cx="83968" cy="8396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000"/>
            </a:p>
          </p:txBody>
        </p:sp>
        <p:sp>
          <p:nvSpPr>
            <p:cNvPr id="90" name="Oval 89"/>
            <p:cNvSpPr/>
            <p:nvPr/>
          </p:nvSpPr>
          <p:spPr>
            <a:xfrm>
              <a:off x="9827301" y="5124230"/>
              <a:ext cx="83968" cy="8396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000"/>
            </a:p>
          </p:txBody>
        </p:sp>
        <p:sp>
          <p:nvSpPr>
            <p:cNvPr id="91" name="Oval 90"/>
            <p:cNvSpPr/>
            <p:nvPr/>
          </p:nvSpPr>
          <p:spPr>
            <a:xfrm>
              <a:off x="10824641" y="5124230"/>
              <a:ext cx="83968" cy="8396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000"/>
            </a:p>
          </p:txBody>
        </p:sp>
        <p:sp>
          <p:nvSpPr>
            <p:cNvPr id="92" name="Oval 91"/>
            <p:cNvSpPr/>
            <p:nvPr/>
          </p:nvSpPr>
          <p:spPr>
            <a:xfrm>
              <a:off x="11024109" y="5124230"/>
              <a:ext cx="83968" cy="8396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000"/>
            </a:p>
          </p:txBody>
        </p:sp>
        <p:sp>
          <p:nvSpPr>
            <p:cNvPr id="93" name="Oval 92"/>
            <p:cNvSpPr/>
            <p:nvPr/>
          </p:nvSpPr>
          <p:spPr>
            <a:xfrm>
              <a:off x="10226237" y="5124230"/>
              <a:ext cx="83968" cy="8396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000"/>
            </a:p>
          </p:txBody>
        </p:sp>
        <p:sp>
          <p:nvSpPr>
            <p:cNvPr id="94" name="Oval 93"/>
            <p:cNvSpPr/>
            <p:nvPr/>
          </p:nvSpPr>
          <p:spPr>
            <a:xfrm>
              <a:off x="10625173" y="5124230"/>
              <a:ext cx="83968" cy="8396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000"/>
            </a:p>
          </p:txBody>
        </p:sp>
        <p:sp>
          <p:nvSpPr>
            <p:cNvPr id="95" name="Oval 94"/>
            <p:cNvSpPr/>
            <p:nvPr/>
          </p:nvSpPr>
          <p:spPr>
            <a:xfrm>
              <a:off x="6935015" y="5124230"/>
              <a:ext cx="83968" cy="8396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000"/>
            </a:p>
          </p:txBody>
        </p:sp>
        <p:sp>
          <p:nvSpPr>
            <p:cNvPr id="96" name="Oval 95"/>
            <p:cNvSpPr/>
            <p:nvPr/>
          </p:nvSpPr>
          <p:spPr>
            <a:xfrm>
              <a:off x="7034749" y="5124230"/>
              <a:ext cx="83968" cy="8396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000"/>
            </a:p>
          </p:txBody>
        </p:sp>
        <p:sp>
          <p:nvSpPr>
            <p:cNvPr id="97" name="Oval 96"/>
            <p:cNvSpPr/>
            <p:nvPr/>
          </p:nvSpPr>
          <p:spPr>
            <a:xfrm>
              <a:off x="7433685" y="5124230"/>
              <a:ext cx="83968" cy="8396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000"/>
            </a:p>
          </p:txBody>
        </p:sp>
        <p:sp>
          <p:nvSpPr>
            <p:cNvPr id="98" name="Oval 97"/>
            <p:cNvSpPr/>
            <p:nvPr/>
          </p:nvSpPr>
          <p:spPr>
            <a:xfrm>
              <a:off x="7832621" y="5124230"/>
              <a:ext cx="83968" cy="8396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000"/>
            </a:p>
          </p:txBody>
        </p:sp>
        <p:sp>
          <p:nvSpPr>
            <p:cNvPr id="99" name="Oval 98"/>
            <p:cNvSpPr/>
            <p:nvPr/>
          </p:nvSpPr>
          <p:spPr>
            <a:xfrm>
              <a:off x="7134483" y="5124230"/>
              <a:ext cx="83968" cy="8396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000"/>
            </a:p>
          </p:txBody>
        </p:sp>
        <p:sp>
          <p:nvSpPr>
            <p:cNvPr id="100" name="Oval 99"/>
            <p:cNvSpPr/>
            <p:nvPr/>
          </p:nvSpPr>
          <p:spPr>
            <a:xfrm>
              <a:off x="7333951" y="5124230"/>
              <a:ext cx="83968" cy="8396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000"/>
            </a:p>
          </p:txBody>
        </p:sp>
        <p:sp>
          <p:nvSpPr>
            <p:cNvPr id="101" name="Oval 100"/>
            <p:cNvSpPr/>
            <p:nvPr/>
          </p:nvSpPr>
          <p:spPr>
            <a:xfrm>
              <a:off x="8032089" y="5124230"/>
              <a:ext cx="83968" cy="8396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000"/>
            </a:p>
          </p:txBody>
        </p:sp>
        <p:sp>
          <p:nvSpPr>
            <p:cNvPr id="102" name="Oval 101"/>
            <p:cNvSpPr/>
            <p:nvPr/>
          </p:nvSpPr>
          <p:spPr>
            <a:xfrm>
              <a:off x="8131823" y="5124230"/>
              <a:ext cx="83968" cy="8396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000"/>
            </a:p>
          </p:txBody>
        </p:sp>
        <p:sp>
          <p:nvSpPr>
            <p:cNvPr id="103" name="Oval 102"/>
            <p:cNvSpPr/>
            <p:nvPr/>
          </p:nvSpPr>
          <p:spPr>
            <a:xfrm>
              <a:off x="9129163" y="5124230"/>
              <a:ext cx="83968" cy="8396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000"/>
            </a:p>
          </p:txBody>
        </p:sp>
        <p:sp>
          <p:nvSpPr>
            <p:cNvPr id="104" name="Oval 103"/>
            <p:cNvSpPr/>
            <p:nvPr/>
          </p:nvSpPr>
          <p:spPr>
            <a:xfrm>
              <a:off x="9328631" y="5124230"/>
              <a:ext cx="83968" cy="8396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000"/>
            </a:p>
          </p:txBody>
        </p:sp>
        <p:sp>
          <p:nvSpPr>
            <p:cNvPr id="105" name="Oval 104"/>
            <p:cNvSpPr/>
            <p:nvPr/>
          </p:nvSpPr>
          <p:spPr>
            <a:xfrm>
              <a:off x="8331291" y="5124230"/>
              <a:ext cx="83968" cy="8396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000"/>
            </a:p>
          </p:txBody>
        </p:sp>
        <p:sp>
          <p:nvSpPr>
            <p:cNvPr id="106" name="Oval 105"/>
            <p:cNvSpPr/>
            <p:nvPr/>
          </p:nvSpPr>
          <p:spPr>
            <a:xfrm>
              <a:off x="8929695" y="5124230"/>
              <a:ext cx="83968" cy="8396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000"/>
            </a:p>
          </p:txBody>
        </p:sp>
        <p:sp>
          <p:nvSpPr>
            <p:cNvPr id="107" name="Oval 106"/>
            <p:cNvSpPr/>
            <p:nvPr/>
          </p:nvSpPr>
          <p:spPr>
            <a:xfrm>
              <a:off x="9528099" y="5124230"/>
              <a:ext cx="83968" cy="8396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000"/>
            </a:p>
          </p:txBody>
        </p:sp>
        <p:sp>
          <p:nvSpPr>
            <p:cNvPr id="108" name="Oval 107"/>
            <p:cNvSpPr/>
            <p:nvPr/>
          </p:nvSpPr>
          <p:spPr>
            <a:xfrm>
              <a:off x="9727567" y="5124230"/>
              <a:ext cx="83968" cy="8396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000"/>
            </a:p>
          </p:txBody>
        </p:sp>
        <p:sp>
          <p:nvSpPr>
            <p:cNvPr id="109" name="Oval 108"/>
            <p:cNvSpPr/>
            <p:nvPr/>
          </p:nvSpPr>
          <p:spPr>
            <a:xfrm>
              <a:off x="10724907" y="5124230"/>
              <a:ext cx="83968" cy="8396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000"/>
            </a:p>
          </p:txBody>
        </p:sp>
        <p:sp>
          <p:nvSpPr>
            <p:cNvPr id="110" name="Oval 109"/>
            <p:cNvSpPr/>
            <p:nvPr/>
          </p:nvSpPr>
          <p:spPr>
            <a:xfrm>
              <a:off x="11123843" y="5124230"/>
              <a:ext cx="83968" cy="8396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000"/>
            </a:p>
          </p:txBody>
        </p:sp>
        <p:sp>
          <p:nvSpPr>
            <p:cNvPr id="111" name="Oval 110"/>
            <p:cNvSpPr/>
            <p:nvPr/>
          </p:nvSpPr>
          <p:spPr>
            <a:xfrm>
              <a:off x="9927035" y="5124230"/>
              <a:ext cx="83968" cy="8396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000"/>
            </a:p>
          </p:txBody>
        </p:sp>
        <p:sp>
          <p:nvSpPr>
            <p:cNvPr id="112" name="Oval 111"/>
            <p:cNvSpPr/>
            <p:nvPr/>
          </p:nvSpPr>
          <p:spPr>
            <a:xfrm>
              <a:off x="10325971" y="5124230"/>
              <a:ext cx="83968" cy="8396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000"/>
            </a:p>
          </p:txBody>
        </p:sp>
        <p:sp>
          <p:nvSpPr>
            <p:cNvPr id="113" name="Oval 112"/>
            <p:cNvSpPr/>
            <p:nvPr/>
          </p:nvSpPr>
          <p:spPr>
            <a:xfrm>
              <a:off x="10126503" y="5124230"/>
              <a:ext cx="83968" cy="8396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000"/>
            </a:p>
          </p:txBody>
        </p:sp>
        <p:sp>
          <p:nvSpPr>
            <p:cNvPr id="114" name="Oval 113"/>
            <p:cNvSpPr/>
            <p:nvPr/>
          </p:nvSpPr>
          <p:spPr>
            <a:xfrm>
              <a:off x="10525439" y="5124230"/>
              <a:ext cx="83968" cy="8396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000"/>
            </a:p>
          </p:txBody>
        </p:sp>
        <p:sp>
          <p:nvSpPr>
            <p:cNvPr id="115" name="Oval 114"/>
            <p:cNvSpPr/>
            <p:nvPr/>
          </p:nvSpPr>
          <p:spPr>
            <a:xfrm>
              <a:off x="11323311" y="5124230"/>
              <a:ext cx="83968" cy="8396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000"/>
            </a:p>
          </p:txBody>
        </p:sp>
        <p:sp>
          <p:nvSpPr>
            <p:cNvPr id="116" name="Oval 115"/>
            <p:cNvSpPr/>
            <p:nvPr/>
          </p:nvSpPr>
          <p:spPr>
            <a:xfrm>
              <a:off x="11423046" y="5124230"/>
              <a:ext cx="83968" cy="8396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000"/>
            </a:p>
          </p:txBody>
        </p:sp>
        <p:sp>
          <p:nvSpPr>
            <p:cNvPr id="117" name="Oval 116"/>
            <p:cNvSpPr/>
            <p:nvPr/>
          </p:nvSpPr>
          <p:spPr>
            <a:xfrm>
              <a:off x="10924375" y="5124230"/>
              <a:ext cx="83968" cy="8396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000"/>
            </a:p>
          </p:txBody>
        </p:sp>
        <p:sp>
          <p:nvSpPr>
            <p:cNvPr id="118" name="Oval 117"/>
            <p:cNvSpPr/>
            <p:nvPr/>
          </p:nvSpPr>
          <p:spPr>
            <a:xfrm>
              <a:off x="11223577" y="5124230"/>
              <a:ext cx="83968" cy="8396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000"/>
            </a:p>
          </p:txBody>
        </p:sp>
        <p:sp>
          <p:nvSpPr>
            <p:cNvPr id="119" name="Oval 118"/>
            <p:cNvSpPr/>
            <p:nvPr/>
          </p:nvSpPr>
          <p:spPr>
            <a:xfrm>
              <a:off x="7932355" y="5124230"/>
              <a:ext cx="83968" cy="8396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000"/>
            </a:p>
          </p:txBody>
        </p:sp>
        <p:sp>
          <p:nvSpPr>
            <p:cNvPr id="120" name="Oval 119"/>
            <p:cNvSpPr/>
            <p:nvPr/>
          </p:nvSpPr>
          <p:spPr>
            <a:xfrm>
              <a:off x="8530759" y="5124230"/>
              <a:ext cx="83968" cy="8396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000"/>
            </a:p>
          </p:txBody>
        </p:sp>
        <p:sp>
          <p:nvSpPr>
            <p:cNvPr id="121" name="Oval 120"/>
            <p:cNvSpPr/>
            <p:nvPr/>
          </p:nvSpPr>
          <p:spPr>
            <a:xfrm>
              <a:off x="7732887" y="5124230"/>
              <a:ext cx="83968" cy="8396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000"/>
            </a:p>
          </p:txBody>
        </p:sp>
        <p:sp>
          <p:nvSpPr>
            <p:cNvPr id="122" name="Oval 121"/>
            <p:cNvSpPr/>
            <p:nvPr/>
          </p:nvSpPr>
          <p:spPr>
            <a:xfrm>
              <a:off x="8730227" y="5124230"/>
              <a:ext cx="83968" cy="8396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000"/>
            </a:p>
          </p:txBody>
        </p:sp>
      </p:grpSp>
      <p:sp>
        <p:nvSpPr>
          <p:cNvPr id="123" name="TextBox 122"/>
          <p:cNvSpPr txBox="1"/>
          <p:nvPr/>
        </p:nvSpPr>
        <p:spPr>
          <a:xfrm>
            <a:off x="10118606" y="3552273"/>
            <a:ext cx="88678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b="1">
                <a:solidFill>
                  <a:schemeClr val="accent6"/>
                </a:solidFill>
                <a:cs typeface="Lato Regular"/>
              </a:rPr>
              <a:t>Step 01</a:t>
            </a:r>
            <a:endParaRPr lang="id-ID" sz="1600" b="1" dirty="0">
              <a:solidFill>
                <a:schemeClr val="accent6"/>
              </a:solidFill>
              <a:cs typeface="Lato Regular"/>
            </a:endParaRPr>
          </a:p>
        </p:txBody>
      </p:sp>
      <p:sp>
        <p:nvSpPr>
          <p:cNvPr id="124" name="TextBox 123"/>
          <p:cNvSpPr txBox="1"/>
          <p:nvPr/>
        </p:nvSpPr>
        <p:spPr>
          <a:xfrm>
            <a:off x="9720965" y="3847110"/>
            <a:ext cx="1682054" cy="742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Lato Light"/>
              </a:rPr>
              <a:t>The user can demonstrate on a projector or computer</a:t>
            </a:r>
            <a:endParaRPr lang="en-US" sz="1200" b="1" dirty="0">
              <a:solidFill>
                <a:schemeClr val="bg1">
                  <a:lumMod val="65000"/>
                </a:schemeClr>
              </a:solidFill>
              <a:cs typeface="Lato Light"/>
            </a:endParaRPr>
          </a:p>
        </p:txBody>
      </p:sp>
      <p:sp>
        <p:nvSpPr>
          <p:cNvPr id="125" name="TextBox 124"/>
          <p:cNvSpPr txBox="1"/>
          <p:nvPr/>
        </p:nvSpPr>
        <p:spPr>
          <a:xfrm>
            <a:off x="8312983" y="2746223"/>
            <a:ext cx="88678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b="1">
                <a:solidFill>
                  <a:schemeClr val="accent5"/>
                </a:solidFill>
                <a:cs typeface="Lato Regular"/>
              </a:rPr>
              <a:t>Step 02</a:t>
            </a:r>
            <a:endParaRPr lang="id-ID" sz="1600" b="1" dirty="0">
              <a:solidFill>
                <a:schemeClr val="accent5"/>
              </a:solidFill>
              <a:cs typeface="Lato Regular"/>
            </a:endParaRPr>
          </a:p>
        </p:txBody>
      </p:sp>
      <p:sp>
        <p:nvSpPr>
          <p:cNvPr id="126" name="TextBox 125"/>
          <p:cNvSpPr txBox="1"/>
          <p:nvPr/>
        </p:nvSpPr>
        <p:spPr>
          <a:xfrm>
            <a:off x="7915341" y="3041060"/>
            <a:ext cx="1682054" cy="742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Lato Light"/>
              </a:rPr>
              <a:t>The user can demonstrate on a projector or computer</a:t>
            </a:r>
            <a:endParaRPr lang="en-US" sz="1200" b="1" dirty="0">
              <a:solidFill>
                <a:schemeClr val="bg1">
                  <a:lumMod val="65000"/>
                </a:schemeClr>
              </a:solidFill>
              <a:cs typeface="Lato Light"/>
            </a:endParaRPr>
          </a:p>
        </p:txBody>
      </p:sp>
      <p:sp>
        <p:nvSpPr>
          <p:cNvPr id="127" name="TextBox 126"/>
          <p:cNvSpPr txBox="1"/>
          <p:nvPr/>
        </p:nvSpPr>
        <p:spPr>
          <a:xfrm>
            <a:off x="6507358" y="1940172"/>
            <a:ext cx="88678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b="1">
                <a:solidFill>
                  <a:schemeClr val="accent4"/>
                </a:solidFill>
                <a:cs typeface="Lato Regular"/>
              </a:rPr>
              <a:t>Step 03</a:t>
            </a:r>
            <a:endParaRPr lang="id-ID" sz="1600" b="1" dirty="0">
              <a:solidFill>
                <a:schemeClr val="accent4"/>
              </a:solidFill>
              <a:cs typeface="Lato Regular"/>
            </a:endParaRPr>
          </a:p>
        </p:txBody>
      </p:sp>
      <p:sp>
        <p:nvSpPr>
          <p:cNvPr id="128" name="TextBox 127"/>
          <p:cNvSpPr txBox="1"/>
          <p:nvPr/>
        </p:nvSpPr>
        <p:spPr>
          <a:xfrm>
            <a:off x="6109717" y="2235009"/>
            <a:ext cx="1682054" cy="742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Lato Light"/>
              </a:rPr>
              <a:t>The user can demonstrate on a projector or computer</a:t>
            </a:r>
            <a:endParaRPr lang="en-US" sz="1200" b="1" dirty="0">
              <a:solidFill>
                <a:schemeClr val="bg1">
                  <a:lumMod val="65000"/>
                </a:schemeClr>
              </a:solidFill>
              <a:cs typeface="Lato Light"/>
            </a:endParaRPr>
          </a:p>
        </p:txBody>
      </p:sp>
      <p:cxnSp>
        <p:nvCxnSpPr>
          <p:cNvPr id="129" name="Straight Connector 128"/>
          <p:cNvCxnSpPr/>
          <p:nvPr/>
        </p:nvCxnSpPr>
        <p:spPr>
          <a:xfrm>
            <a:off x="1544410" y="2594265"/>
            <a:ext cx="0" cy="875424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0" name="TextBox 129"/>
          <p:cNvSpPr txBox="1"/>
          <p:nvPr/>
        </p:nvSpPr>
        <p:spPr>
          <a:xfrm>
            <a:off x="5858314" y="5017871"/>
            <a:ext cx="88678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b="1">
                <a:solidFill>
                  <a:schemeClr val="accent3"/>
                </a:solidFill>
                <a:cs typeface="Lato Regular"/>
              </a:rPr>
              <a:t>Step 04</a:t>
            </a:r>
            <a:endParaRPr lang="id-ID" sz="1600" b="1" dirty="0">
              <a:solidFill>
                <a:schemeClr val="accent3"/>
              </a:solidFill>
              <a:cs typeface="Lato Regular"/>
            </a:endParaRPr>
          </a:p>
        </p:txBody>
      </p:sp>
      <p:sp>
        <p:nvSpPr>
          <p:cNvPr id="131" name="TextBox 130"/>
          <p:cNvSpPr txBox="1"/>
          <p:nvPr/>
        </p:nvSpPr>
        <p:spPr>
          <a:xfrm>
            <a:off x="5460673" y="5312708"/>
            <a:ext cx="1682054" cy="742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Lato Light"/>
              </a:rPr>
              <a:t>The user can demonstrate on a projector or computer</a:t>
            </a:r>
            <a:endParaRPr lang="en-US" sz="1200" b="1" dirty="0">
              <a:solidFill>
                <a:schemeClr val="bg1">
                  <a:lumMod val="65000"/>
                </a:schemeClr>
              </a:solidFill>
              <a:cs typeface="Lato Light"/>
            </a:endParaRPr>
          </a:p>
        </p:txBody>
      </p:sp>
      <p:sp>
        <p:nvSpPr>
          <p:cNvPr id="132" name="TextBox 131"/>
          <p:cNvSpPr txBox="1"/>
          <p:nvPr/>
        </p:nvSpPr>
        <p:spPr>
          <a:xfrm>
            <a:off x="4052691" y="4211820"/>
            <a:ext cx="88678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b="1">
                <a:solidFill>
                  <a:schemeClr val="accent2"/>
                </a:solidFill>
                <a:cs typeface="Lato Regular"/>
              </a:rPr>
              <a:t>Step 05</a:t>
            </a:r>
            <a:endParaRPr lang="id-ID" sz="1600" b="1" dirty="0">
              <a:solidFill>
                <a:schemeClr val="accent2"/>
              </a:solidFill>
              <a:cs typeface="Lato Regular"/>
            </a:endParaRPr>
          </a:p>
        </p:txBody>
      </p:sp>
      <p:sp>
        <p:nvSpPr>
          <p:cNvPr id="133" name="TextBox 132"/>
          <p:cNvSpPr txBox="1"/>
          <p:nvPr/>
        </p:nvSpPr>
        <p:spPr>
          <a:xfrm>
            <a:off x="3655049" y="4506657"/>
            <a:ext cx="1682054" cy="742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Lato Light"/>
              </a:rPr>
              <a:t>The user can demonstrate on a projector or computer</a:t>
            </a:r>
            <a:endParaRPr lang="en-US" sz="1200" b="1" dirty="0">
              <a:solidFill>
                <a:schemeClr val="bg1">
                  <a:lumMod val="65000"/>
                </a:schemeClr>
              </a:solidFill>
              <a:cs typeface="Lato Light"/>
            </a:endParaRPr>
          </a:p>
        </p:txBody>
      </p:sp>
      <p:grpSp>
        <p:nvGrpSpPr>
          <p:cNvPr id="134" name="Group 133"/>
          <p:cNvGrpSpPr/>
          <p:nvPr/>
        </p:nvGrpSpPr>
        <p:grpSpPr>
          <a:xfrm>
            <a:off x="10144422" y="5207811"/>
            <a:ext cx="707086" cy="707086"/>
            <a:chOff x="10144421" y="5207810"/>
            <a:chExt cx="707086" cy="707086"/>
          </a:xfrm>
        </p:grpSpPr>
        <p:sp>
          <p:nvSpPr>
            <p:cNvPr id="135" name="Oval 134"/>
            <p:cNvSpPr/>
            <p:nvPr/>
          </p:nvSpPr>
          <p:spPr>
            <a:xfrm>
              <a:off x="10144421" y="5207810"/>
              <a:ext cx="707086" cy="707086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000">
                <a:latin typeface="+mj-lt"/>
              </a:endParaRPr>
            </a:p>
          </p:txBody>
        </p:sp>
        <p:sp>
          <p:nvSpPr>
            <p:cNvPr id="136" name="TextBox 135"/>
            <p:cNvSpPr txBox="1"/>
            <p:nvPr/>
          </p:nvSpPr>
          <p:spPr>
            <a:xfrm>
              <a:off x="10182815" y="5392076"/>
              <a:ext cx="630302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600" dirty="0">
                  <a:solidFill>
                    <a:schemeClr val="bg1"/>
                  </a:solidFill>
                  <a:latin typeface="Montserrat Light" panose="00000400000000000000" pitchFamily="50" charset="0"/>
                </a:rPr>
                <a:t>2019</a:t>
              </a:r>
            </a:p>
          </p:txBody>
        </p:sp>
      </p:grpSp>
      <p:grpSp>
        <p:nvGrpSpPr>
          <p:cNvPr id="137" name="Group 136"/>
          <p:cNvGrpSpPr/>
          <p:nvPr/>
        </p:nvGrpSpPr>
        <p:grpSpPr>
          <a:xfrm>
            <a:off x="8676432" y="4615189"/>
            <a:ext cx="707086" cy="707086"/>
            <a:chOff x="8676432" y="4615188"/>
            <a:chExt cx="707086" cy="707086"/>
          </a:xfrm>
        </p:grpSpPr>
        <p:sp>
          <p:nvSpPr>
            <p:cNvPr id="138" name="Oval 137"/>
            <p:cNvSpPr/>
            <p:nvPr/>
          </p:nvSpPr>
          <p:spPr>
            <a:xfrm>
              <a:off x="8676432" y="4615188"/>
              <a:ext cx="707086" cy="707086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000">
                <a:latin typeface="+mj-lt"/>
              </a:endParaRPr>
            </a:p>
          </p:txBody>
        </p:sp>
        <p:sp>
          <p:nvSpPr>
            <p:cNvPr id="139" name="TextBox 138"/>
            <p:cNvSpPr txBox="1"/>
            <p:nvPr/>
          </p:nvSpPr>
          <p:spPr>
            <a:xfrm>
              <a:off x="8687577" y="4799454"/>
              <a:ext cx="684803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600" dirty="0">
                  <a:solidFill>
                    <a:schemeClr val="bg1"/>
                  </a:solidFill>
                  <a:latin typeface="Montserrat Light" panose="00000400000000000000" pitchFamily="50" charset="0"/>
                </a:rPr>
                <a:t>2020</a:t>
              </a:r>
            </a:p>
          </p:txBody>
        </p:sp>
      </p:grpSp>
      <p:grpSp>
        <p:nvGrpSpPr>
          <p:cNvPr id="140" name="Group 139"/>
          <p:cNvGrpSpPr/>
          <p:nvPr/>
        </p:nvGrpSpPr>
        <p:grpSpPr>
          <a:xfrm>
            <a:off x="7208444" y="4022568"/>
            <a:ext cx="707086" cy="707086"/>
            <a:chOff x="7208443" y="4022567"/>
            <a:chExt cx="707086" cy="707086"/>
          </a:xfrm>
        </p:grpSpPr>
        <p:sp>
          <p:nvSpPr>
            <p:cNvPr id="141" name="Oval 140"/>
            <p:cNvSpPr/>
            <p:nvPr/>
          </p:nvSpPr>
          <p:spPr>
            <a:xfrm>
              <a:off x="7208443" y="4022567"/>
              <a:ext cx="707086" cy="707086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000">
                <a:latin typeface="+mj-lt"/>
              </a:endParaRPr>
            </a:p>
          </p:txBody>
        </p:sp>
        <p:sp>
          <p:nvSpPr>
            <p:cNvPr id="142" name="TextBox 141"/>
            <p:cNvSpPr txBox="1"/>
            <p:nvPr/>
          </p:nvSpPr>
          <p:spPr>
            <a:xfrm>
              <a:off x="7250845" y="4206833"/>
              <a:ext cx="622286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600" dirty="0">
                  <a:solidFill>
                    <a:schemeClr val="bg1"/>
                  </a:solidFill>
                  <a:latin typeface="Montserrat Light" panose="00000400000000000000" pitchFamily="50" charset="0"/>
                </a:rPr>
                <a:t>2021</a:t>
              </a:r>
            </a:p>
          </p:txBody>
        </p:sp>
      </p:grpSp>
      <p:grpSp>
        <p:nvGrpSpPr>
          <p:cNvPr id="143" name="Group 142"/>
          <p:cNvGrpSpPr/>
          <p:nvPr/>
        </p:nvGrpSpPr>
        <p:grpSpPr>
          <a:xfrm>
            <a:off x="5740454" y="3429947"/>
            <a:ext cx="707086" cy="707086"/>
            <a:chOff x="5740454" y="3429946"/>
            <a:chExt cx="707086" cy="707086"/>
          </a:xfrm>
        </p:grpSpPr>
        <p:sp>
          <p:nvSpPr>
            <p:cNvPr id="144" name="Oval 143"/>
            <p:cNvSpPr/>
            <p:nvPr/>
          </p:nvSpPr>
          <p:spPr>
            <a:xfrm>
              <a:off x="5740454" y="3429946"/>
              <a:ext cx="707086" cy="707086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000">
                <a:latin typeface="+mj-lt"/>
              </a:endParaRPr>
            </a:p>
          </p:txBody>
        </p:sp>
        <p:sp>
          <p:nvSpPr>
            <p:cNvPr id="145" name="TextBox 144"/>
            <p:cNvSpPr txBox="1"/>
            <p:nvPr/>
          </p:nvSpPr>
          <p:spPr>
            <a:xfrm>
              <a:off x="5761215" y="3614212"/>
              <a:ext cx="665567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600" dirty="0">
                  <a:solidFill>
                    <a:schemeClr val="bg1"/>
                  </a:solidFill>
                  <a:latin typeface="Montserrat Light" panose="00000400000000000000" pitchFamily="50" charset="0"/>
                </a:rPr>
                <a:t>2022</a:t>
              </a:r>
            </a:p>
          </p:txBody>
        </p:sp>
      </p:grpSp>
      <p:grpSp>
        <p:nvGrpSpPr>
          <p:cNvPr id="146" name="Group 145"/>
          <p:cNvGrpSpPr/>
          <p:nvPr/>
        </p:nvGrpSpPr>
        <p:grpSpPr>
          <a:xfrm>
            <a:off x="4272465" y="2837326"/>
            <a:ext cx="707086" cy="707086"/>
            <a:chOff x="4272465" y="2837325"/>
            <a:chExt cx="707086" cy="707086"/>
          </a:xfrm>
        </p:grpSpPr>
        <p:sp>
          <p:nvSpPr>
            <p:cNvPr id="147" name="Oval 146"/>
            <p:cNvSpPr/>
            <p:nvPr/>
          </p:nvSpPr>
          <p:spPr>
            <a:xfrm>
              <a:off x="4272465" y="2837325"/>
              <a:ext cx="707086" cy="70708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000">
                <a:latin typeface="+mj-lt"/>
              </a:endParaRPr>
            </a:p>
          </p:txBody>
        </p:sp>
        <p:sp>
          <p:nvSpPr>
            <p:cNvPr id="148" name="TextBox 147"/>
            <p:cNvSpPr txBox="1"/>
            <p:nvPr/>
          </p:nvSpPr>
          <p:spPr>
            <a:xfrm>
              <a:off x="4294030" y="3021591"/>
              <a:ext cx="663964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600" dirty="0">
                  <a:solidFill>
                    <a:schemeClr val="bg1"/>
                  </a:solidFill>
                  <a:latin typeface="Montserrat Light" panose="00000400000000000000" pitchFamily="50" charset="0"/>
                </a:rPr>
                <a:t>2023</a:t>
              </a:r>
            </a:p>
          </p:txBody>
        </p:sp>
      </p:grpSp>
      <p:sp>
        <p:nvSpPr>
          <p:cNvPr id="149" name="TextBox 148"/>
          <p:cNvSpPr txBox="1"/>
          <p:nvPr/>
        </p:nvSpPr>
        <p:spPr>
          <a:xfrm>
            <a:off x="513400" y="4563131"/>
            <a:ext cx="20620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Lato Light"/>
              </a:rPr>
              <a:t>The user can demonstrate on a projector or computer</a:t>
            </a:r>
            <a:endParaRPr lang="en-US" sz="1200" b="1" dirty="0">
              <a:solidFill>
                <a:schemeClr val="bg1">
                  <a:lumMod val="65000"/>
                </a:schemeClr>
              </a:solidFill>
              <a:cs typeface="Lato Light"/>
            </a:endParaRPr>
          </a:p>
        </p:txBody>
      </p:sp>
      <p:sp>
        <p:nvSpPr>
          <p:cNvPr id="150" name="Freeform 123"/>
          <p:cNvSpPr>
            <a:spLocks noChangeArrowheads="1"/>
          </p:cNvSpPr>
          <p:nvPr/>
        </p:nvSpPr>
        <p:spPr bwMode="auto">
          <a:xfrm>
            <a:off x="1277437" y="3640852"/>
            <a:ext cx="533949" cy="546462"/>
          </a:xfrm>
          <a:custGeom>
            <a:avLst/>
            <a:gdLst>
              <a:gd name="T0" fmla="*/ 123628 w 452"/>
              <a:gd name="T1" fmla="*/ 135490 h 462"/>
              <a:gd name="T2" fmla="*/ 123628 w 452"/>
              <a:gd name="T3" fmla="*/ 135490 h 462"/>
              <a:gd name="T4" fmla="*/ 195108 w 452"/>
              <a:gd name="T5" fmla="*/ 11703 h 462"/>
              <a:gd name="T6" fmla="*/ 195108 w 452"/>
              <a:gd name="T7" fmla="*/ 8102 h 462"/>
              <a:gd name="T8" fmla="*/ 191062 w 452"/>
              <a:gd name="T9" fmla="*/ 8102 h 462"/>
              <a:gd name="T10" fmla="*/ 71480 w 452"/>
              <a:gd name="T11" fmla="*/ 80124 h 462"/>
              <a:gd name="T12" fmla="*/ 4046 w 452"/>
              <a:gd name="T13" fmla="*/ 135490 h 462"/>
              <a:gd name="T14" fmla="*/ 15735 w 452"/>
              <a:gd name="T15" fmla="*/ 147644 h 462"/>
              <a:gd name="T16" fmla="*/ 39561 w 452"/>
              <a:gd name="T17" fmla="*/ 139542 h 462"/>
              <a:gd name="T18" fmla="*/ 67883 w 452"/>
              <a:gd name="T19" fmla="*/ 167450 h 462"/>
              <a:gd name="T20" fmla="*/ 59791 w 452"/>
              <a:gd name="T21" fmla="*/ 191307 h 462"/>
              <a:gd name="T22" fmla="*/ 67883 w 452"/>
              <a:gd name="T23" fmla="*/ 203461 h 462"/>
              <a:gd name="T24" fmla="*/ 123628 w 452"/>
              <a:gd name="T25" fmla="*/ 135490 h 462"/>
              <a:gd name="T26" fmla="*/ 135317 w 452"/>
              <a:gd name="T27" fmla="*/ 67520 h 462"/>
              <a:gd name="T28" fmla="*/ 135317 w 452"/>
              <a:gd name="T29" fmla="*/ 67520 h 462"/>
              <a:gd name="T30" fmla="*/ 135317 w 452"/>
              <a:gd name="T31" fmla="*/ 43663 h 462"/>
              <a:gd name="T32" fmla="*/ 159143 w 452"/>
              <a:gd name="T33" fmla="*/ 43663 h 462"/>
              <a:gd name="T34" fmla="*/ 159143 w 452"/>
              <a:gd name="T35" fmla="*/ 67520 h 462"/>
              <a:gd name="T36" fmla="*/ 135317 w 452"/>
              <a:gd name="T37" fmla="*/ 67520 h 462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0" t="0" r="r" b="b"/>
            <a:pathLst>
              <a:path w="452" h="462">
                <a:moveTo>
                  <a:pt x="275" y="301"/>
                </a:moveTo>
                <a:lnTo>
                  <a:pt x="275" y="301"/>
                </a:lnTo>
                <a:cubicBezTo>
                  <a:pt x="275" y="301"/>
                  <a:pt x="451" y="169"/>
                  <a:pt x="434" y="26"/>
                </a:cubicBezTo>
                <a:lnTo>
                  <a:pt x="434" y="18"/>
                </a:lnTo>
                <a:cubicBezTo>
                  <a:pt x="425" y="18"/>
                  <a:pt x="425" y="18"/>
                  <a:pt x="425" y="18"/>
                </a:cubicBezTo>
                <a:cubicBezTo>
                  <a:pt x="284" y="0"/>
                  <a:pt x="159" y="178"/>
                  <a:pt x="159" y="178"/>
                </a:cubicBezTo>
                <a:cubicBezTo>
                  <a:pt x="53" y="159"/>
                  <a:pt x="62" y="186"/>
                  <a:pt x="9" y="301"/>
                </a:cubicBezTo>
                <a:cubicBezTo>
                  <a:pt x="0" y="328"/>
                  <a:pt x="18" y="328"/>
                  <a:pt x="35" y="328"/>
                </a:cubicBezTo>
                <a:cubicBezTo>
                  <a:pt x="53" y="319"/>
                  <a:pt x="88" y="310"/>
                  <a:pt x="88" y="310"/>
                </a:cubicBezTo>
                <a:cubicBezTo>
                  <a:pt x="151" y="372"/>
                  <a:pt x="151" y="372"/>
                  <a:pt x="151" y="372"/>
                </a:cubicBezTo>
                <a:cubicBezTo>
                  <a:pt x="151" y="372"/>
                  <a:pt x="141" y="407"/>
                  <a:pt x="133" y="425"/>
                </a:cubicBezTo>
                <a:cubicBezTo>
                  <a:pt x="124" y="443"/>
                  <a:pt x="133" y="461"/>
                  <a:pt x="151" y="452"/>
                </a:cubicBezTo>
                <a:cubicBezTo>
                  <a:pt x="266" y="398"/>
                  <a:pt x="292" y="407"/>
                  <a:pt x="275" y="301"/>
                </a:cubicBezTo>
                <a:close/>
                <a:moveTo>
                  <a:pt x="301" y="150"/>
                </a:moveTo>
                <a:lnTo>
                  <a:pt x="301" y="150"/>
                </a:lnTo>
                <a:cubicBezTo>
                  <a:pt x="284" y="133"/>
                  <a:pt x="284" y="115"/>
                  <a:pt x="301" y="97"/>
                </a:cubicBezTo>
                <a:cubicBezTo>
                  <a:pt x="319" y="80"/>
                  <a:pt x="345" y="80"/>
                  <a:pt x="354" y="97"/>
                </a:cubicBezTo>
                <a:cubicBezTo>
                  <a:pt x="372" y="115"/>
                  <a:pt x="372" y="133"/>
                  <a:pt x="354" y="150"/>
                </a:cubicBezTo>
                <a:cubicBezTo>
                  <a:pt x="345" y="169"/>
                  <a:pt x="319" y="169"/>
                  <a:pt x="301" y="15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txBody>
          <a:bodyPr wrap="none" lIns="34290" tIns="17145" rIns="34290" bIns="17145" anchor="ctr"/>
          <a:lstStyle/>
          <a:p>
            <a:endParaRPr lang="en-US" sz="3000"/>
          </a:p>
        </p:txBody>
      </p:sp>
      <p:sp>
        <p:nvSpPr>
          <p:cNvPr id="151" name="TextBox 150"/>
          <p:cNvSpPr txBox="1"/>
          <p:nvPr/>
        </p:nvSpPr>
        <p:spPr>
          <a:xfrm>
            <a:off x="904658" y="4281014"/>
            <a:ext cx="127951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b="1">
                <a:solidFill>
                  <a:schemeClr val="accent1"/>
                </a:solidFill>
                <a:cs typeface="Lato Regular"/>
              </a:rPr>
              <a:t>Your Target</a:t>
            </a:r>
            <a:endParaRPr lang="id-ID" sz="1600" b="1" dirty="0">
              <a:solidFill>
                <a:schemeClr val="accent1"/>
              </a:solidFill>
              <a:cs typeface="Lato Regular"/>
            </a:endParaRPr>
          </a:p>
        </p:txBody>
      </p:sp>
    </p:spTree>
    <p:extLst>
      <p:ext uri="{BB962C8B-B14F-4D97-AF65-F5344CB8AC3E}">
        <p14:creationId xmlns:p14="http://schemas.microsoft.com/office/powerpoint/2010/main" val="198344813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Rectangle 46"/>
          <p:cNvSpPr/>
          <p:nvPr/>
        </p:nvSpPr>
        <p:spPr>
          <a:xfrm>
            <a:off x="5946724" y="2641131"/>
            <a:ext cx="280724" cy="473727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000"/>
          </a:p>
        </p:txBody>
      </p:sp>
      <p:sp>
        <p:nvSpPr>
          <p:cNvPr id="48" name="Rectangle 47"/>
          <p:cNvSpPr/>
          <p:nvPr/>
        </p:nvSpPr>
        <p:spPr>
          <a:xfrm>
            <a:off x="6053529" y="2689840"/>
            <a:ext cx="71915" cy="47372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000"/>
          </a:p>
        </p:txBody>
      </p:sp>
      <p:grpSp>
        <p:nvGrpSpPr>
          <p:cNvPr id="49" name="Group 48"/>
          <p:cNvGrpSpPr/>
          <p:nvPr/>
        </p:nvGrpSpPr>
        <p:grpSpPr>
          <a:xfrm>
            <a:off x="5948264" y="3553222"/>
            <a:ext cx="277647" cy="276819"/>
            <a:chOff x="3335689" y="5870539"/>
            <a:chExt cx="277647" cy="276819"/>
          </a:xfrm>
          <a:solidFill>
            <a:schemeClr val="accent1"/>
          </a:solidFill>
        </p:grpSpPr>
        <p:sp>
          <p:nvSpPr>
            <p:cNvPr id="50" name="Oval 49"/>
            <p:cNvSpPr>
              <a:spLocks noChangeArrowheads="1"/>
            </p:cNvSpPr>
            <p:nvPr/>
          </p:nvSpPr>
          <p:spPr bwMode="auto">
            <a:xfrm>
              <a:off x="3407309" y="5941607"/>
              <a:ext cx="134408" cy="13468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3000"/>
            </a:p>
          </p:txBody>
        </p:sp>
        <p:sp>
          <p:nvSpPr>
            <p:cNvPr id="51" name="Freeform 49"/>
            <p:cNvSpPr>
              <a:spLocks noEditPoints="1"/>
            </p:cNvSpPr>
            <p:nvPr/>
          </p:nvSpPr>
          <p:spPr bwMode="auto">
            <a:xfrm>
              <a:off x="3335689" y="5870539"/>
              <a:ext cx="277647" cy="276819"/>
            </a:xfrm>
            <a:custGeom>
              <a:avLst/>
              <a:gdLst>
                <a:gd name="T0" fmla="*/ 212 w 423"/>
                <a:gd name="T1" fmla="*/ 0 h 424"/>
                <a:gd name="T2" fmla="*/ 0 w 423"/>
                <a:gd name="T3" fmla="*/ 212 h 424"/>
                <a:gd name="T4" fmla="*/ 212 w 423"/>
                <a:gd name="T5" fmla="*/ 424 h 424"/>
                <a:gd name="T6" fmla="*/ 423 w 423"/>
                <a:gd name="T7" fmla="*/ 212 h 424"/>
                <a:gd name="T8" fmla="*/ 212 w 423"/>
                <a:gd name="T9" fmla="*/ 0 h 424"/>
                <a:gd name="T10" fmla="*/ 212 w 423"/>
                <a:gd name="T11" fmla="*/ 386 h 424"/>
                <a:gd name="T12" fmla="*/ 38 w 423"/>
                <a:gd name="T13" fmla="*/ 212 h 424"/>
                <a:gd name="T14" fmla="*/ 212 w 423"/>
                <a:gd name="T15" fmla="*/ 38 h 424"/>
                <a:gd name="T16" fmla="*/ 386 w 423"/>
                <a:gd name="T17" fmla="*/ 212 h 424"/>
                <a:gd name="T18" fmla="*/ 212 w 423"/>
                <a:gd name="T19" fmla="*/ 386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3" h="424">
                  <a:moveTo>
                    <a:pt x="212" y="0"/>
                  </a:moveTo>
                  <a:cubicBezTo>
                    <a:pt x="95" y="0"/>
                    <a:pt x="0" y="95"/>
                    <a:pt x="0" y="212"/>
                  </a:cubicBezTo>
                  <a:cubicBezTo>
                    <a:pt x="0" y="329"/>
                    <a:pt x="95" y="424"/>
                    <a:pt x="212" y="424"/>
                  </a:cubicBezTo>
                  <a:cubicBezTo>
                    <a:pt x="329" y="424"/>
                    <a:pt x="423" y="329"/>
                    <a:pt x="423" y="212"/>
                  </a:cubicBezTo>
                  <a:cubicBezTo>
                    <a:pt x="423" y="95"/>
                    <a:pt x="329" y="0"/>
                    <a:pt x="212" y="0"/>
                  </a:cubicBezTo>
                  <a:close/>
                  <a:moveTo>
                    <a:pt x="212" y="386"/>
                  </a:moveTo>
                  <a:cubicBezTo>
                    <a:pt x="116" y="386"/>
                    <a:pt x="38" y="308"/>
                    <a:pt x="38" y="212"/>
                  </a:cubicBezTo>
                  <a:cubicBezTo>
                    <a:pt x="38" y="116"/>
                    <a:pt x="116" y="38"/>
                    <a:pt x="212" y="38"/>
                  </a:cubicBezTo>
                  <a:cubicBezTo>
                    <a:pt x="308" y="38"/>
                    <a:pt x="386" y="116"/>
                    <a:pt x="386" y="212"/>
                  </a:cubicBezTo>
                  <a:cubicBezTo>
                    <a:pt x="386" y="308"/>
                    <a:pt x="308" y="386"/>
                    <a:pt x="212" y="3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3000"/>
            </a:p>
          </p:txBody>
        </p:sp>
      </p:grpSp>
      <p:grpSp>
        <p:nvGrpSpPr>
          <p:cNvPr id="52" name="Group 51"/>
          <p:cNvGrpSpPr/>
          <p:nvPr/>
        </p:nvGrpSpPr>
        <p:grpSpPr>
          <a:xfrm>
            <a:off x="5948264" y="4657267"/>
            <a:ext cx="277647" cy="276819"/>
            <a:chOff x="3335689" y="5870539"/>
            <a:chExt cx="277647" cy="276819"/>
          </a:xfrm>
          <a:solidFill>
            <a:schemeClr val="accent1"/>
          </a:solidFill>
        </p:grpSpPr>
        <p:sp>
          <p:nvSpPr>
            <p:cNvPr id="53" name="Oval 52"/>
            <p:cNvSpPr>
              <a:spLocks noChangeArrowheads="1"/>
            </p:cNvSpPr>
            <p:nvPr/>
          </p:nvSpPr>
          <p:spPr bwMode="auto">
            <a:xfrm>
              <a:off x="3407309" y="5941607"/>
              <a:ext cx="134408" cy="13468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3000"/>
            </a:p>
          </p:txBody>
        </p:sp>
        <p:sp>
          <p:nvSpPr>
            <p:cNvPr id="54" name="Freeform 52"/>
            <p:cNvSpPr>
              <a:spLocks noEditPoints="1"/>
            </p:cNvSpPr>
            <p:nvPr/>
          </p:nvSpPr>
          <p:spPr bwMode="auto">
            <a:xfrm>
              <a:off x="3335689" y="5870539"/>
              <a:ext cx="277647" cy="276819"/>
            </a:xfrm>
            <a:custGeom>
              <a:avLst/>
              <a:gdLst>
                <a:gd name="T0" fmla="*/ 212 w 423"/>
                <a:gd name="T1" fmla="*/ 0 h 424"/>
                <a:gd name="T2" fmla="*/ 0 w 423"/>
                <a:gd name="T3" fmla="*/ 212 h 424"/>
                <a:gd name="T4" fmla="*/ 212 w 423"/>
                <a:gd name="T5" fmla="*/ 424 h 424"/>
                <a:gd name="T6" fmla="*/ 423 w 423"/>
                <a:gd name="T7" fmla="*/ 212 h 424"/>
                <a:gd name="T8" fmla="*/ 212 w 423"/>
                <a:gd name="T9" fmla="*/ 0 h 424"/>
                <a:gd name="T10" fmla="*/ 212 w 423"/>
                <a:gd name="T11" fmla="*/ 386 h 424"/>
                <a:gd name="T12" fmla="*/ 38 w 423"/>
                <a:gd name="T13" fmla="*/ 212 h 424"/>
                <a:gd name="T14" fmla="*/ 212 w 423"/>
                <a:gd name="T15" fmla="*/ 38 h 424"/>
                <a:gd name="T16" fmla="*/ 386 w 423"/>
                <a:gd name="T17" fmla="*/ 212 h 424"/>
                <a:gd name="T18" fmla="*/ 212 w 423"/>
                <a:gd name="T19" fmla="*/ 386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3" h="424">
                  <a:moveTo>
                    <a:pt x="212" y="0"/>
                  </a:moveTo>
                  <a:cubicBezTo>
                    <a:pt x="95" y="0"/>
                    <a:pt x="0" y="95"/>
                    <a:pt x="0" y="212"/>
                  </a:cubicBezTo>
                  <a:cubicBezTo>
                    <a:pt x="0" y="329"/>
                    <a:pt x="95" y="424"/>
                    <a:pt x="212" y="424"/>
                  </a:cubicBezTo>
                  <a:cubicBezTo>
                    <a:pt x="329" y="424"/>
                    <a:pt x="423" y="329"/>
                    <a:pt x="423" y="212"/>
                  </a:cubicBezTo>
                  <a:cubicBezTo>
                    <a:pt x="423" y="95"/>
                    <a:pt x="329" y="0"/>
                    <a:pt x="212" y="0"/>
                  </a:cubicBezTo>
                  <a:close/>
                  <a:moveTo>
                    <a:pt x="212" y="386"/>
                  </a:moveTo>
                  <a:cubicBezTo>
                    <a:pt x="116" y="386"/>
                    <a:pt x="38" y="308"/>
                    <a:pt x="38" y="212"/>
                  </a:cubicBezTo>
                  <a:cubicBezTo>
                    <a:pt x="38" y="116"/>
                    <a:pt x="116" y="38"/>
                    <a:pt x="212" y="38"/>
                  </a:cubicBezTo>
                  <a:cubicBezTo>
                    <a:pt x="308" y="38"/>
                    <a:pt x="386" y="116"/>
                    <a:pt x="386" y="212"/>
                  </a:cubicBezTo>
                  <a:cubicBezTo>
                    <a:pt x="386" y="308"/>
                    <a:pt x="308" y="386"/>
                    <a:pt x="212" y="3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3000"/>
            </a:p>
          </p:txBody>
        </p:sp>
      </p:grpSp>
      <p:grpSp>
        <p:nvGrpSpPr>
          <p:cNvPr id="55" name="Group 54"/>
          <p:cNvGrpSpPr/>
          <p:nvPr/>
        </p:nvGrpSpPr>
        <p:grpSpPr>
          <a:xfrm>
            <a:off x="5948264" y="5761312"/>
            <a:ext cx="277647" cy="276819"/>
            <a:chOff x="3335689" y="5870539"/>
            <a:chExt cx="277647" cy="276819"/>
          </a:xfrm>
          <a:solidFill>
            <a:schemeClr val="accent1"/>
          </a:solidFill>
        </p:grpSpPr>
        <p:sp>
          <p:nvSpPr>
            <p:cNvPr id="56" name="Oval 55"/>
            <p:cNvSpPr>
              <a:spLocks noChangeArrowheads="1"/>
            </p:cNvSpPr>
            <p:nvPr/>
          </p:nvSpPr>
          <p:spPr bwMode="auto">
            <a:xfrm>
              <a:off x="3407309" y="5941607"/>
              <a:ext cx="134408" cy="13468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3000"/>
            </a:p>
          </p:txBody>
        </p:sp>
        <p:sp>
          <p:nvSpPr>
            <p:cNvPr id="57" name="Freeform 55"/>
            <p:cNvSpPr>
              <a:spLocks noEditPoints="1"/>
            </p:cNvSpPr>
            <p:nvPr/>
          </p:nvSpPr>
          <p:spPr bwMode="auto">
            <a:xfrm>
              <a:off x="3335689" y="5870539"/>
              <a:ext cx="277647" cy="276819"/>
            </a:xfrm>
            <a:custGeom>
              <a:avLst/>
              <a:gdLst>
                <a:gd name="T0" fmla="*/ 212 w 423"/>
                <a:gd name="T1" fmla="*/ 0 h 424"/>
                <a:gd name="T2" fmla="*/ 0 w 423"/>
                <a:gd name="T3" fmla="*/ 212 h 424"/>
                <a:gd name="T4" fmla="*/ 212 w 423"/>
                <a:gd name="T5" fmla="*/ 424 h 424"/>
                <a:gd name="T6" fmla="*/ 423 w 423"/>
                <a:gd name="T7" fmla="*/ 212 h 424"/>
                <a:gd name="T8" fmla="*/ 212 w 423"/>
                <a:gd name="T9" fmla="*/ 0 h 424"/>
                <a:gd name="T10" fmla="*/ 212 w 423"/>
                <a:gd name="T11" fmla="*/ 386 h 424"/>
                <a:gd name="T12" fmla="*/ 38 w 423"/>
                <a:gd name="T13" fmla="*/ 212 h 424"/>
                <a:gd name="T14" fmla="*/ 212 w 423"/>
                <a:gd name="T15" fmla="*/ 38 h 424"/>
                <a:gd name="T16" fmla="*/ 386 w 423"/>
                <a:gd name="T17" fmla="*/ 212 h 424"/>
                <a:gd name="T18" fmla="*/ 212 w 423"/>
                <a:gd name="T19" fmla="*/ 386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3" h="424">
                  <a:moveTo>
                    <a:pt x="212" y="0"/>
                  </a:moveTo>
                  <a:cubicBezTo>
                    <a:pt x="95" y="0"/>
                    <a:pt x="0" y="95"/>
                    <a:pt x="0" y="212"/>
                  </a:cubicBezTo>
                  <a:cubicBezTo>
                    <a:pt x="0" y="329"/>
                    <a:pt x="95" y="424"/>
                    <a:pt x="212" y="424"/>
                  </a:cubicBezTo>
                  <a:cubicBezTo>
                    <a:pt x="329" y="424"/>
                    <a:pt x="423" y="329"/>
                    <a:pt x="423" y="212"/>
                  </a:cubicBezTo>
                  <a:cubicBezTo>
                    <a:pt x="423" y="95"/>
                    <a:pt x="329" y="0"/>
                    <a:pt x="212" y="0"/>
                  </a:cubicBezTo>
                  <a:close/>
                  <a:moveTo>
                    <a:pt x="212" y="386"/>
                  </a:moveTo>
                  <a:cubicBezTo>
                    <a:pt x="116" y="386"/>
                    <a:pt x="38" y="308"/>
                    <a:pt x="38" y="212"/>
                  </a:cubicBezTo>
                  <a:cubicBezTo>
                    <a:pt x="38" y="116"/>
                    <a:pt x="116" y="38"/>
                    <a:pt x="212" y="38"/>
                  </a:cubicBezTo>
                  <a:cubicBezTo>
                    <a:pt x="308" y="38"/>
                    <a:pt x="386" y="116"/>
                    <a:pt x="386" y="212"/>
                  </a:cubicBezTo>
                  <a:cubicBezTo>
                    <a:pt x="386" y="308"/>
                    <a:pt x="308" y="386"/>
                    <a:pt x="212" y="3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3000"/>
            </a:p>
          </p:txBody>
        </p:sp>
      </p:grpSp>
      <p:grpSp>
        <p:nvGrpSpPr>
          <p:cNvPr id="2" name="Group 1"/>
          <p:cNvGrpSpPr/>
          <p:nvPr/>
        </p:nvGrpSpPr>
        <p:grpSpPr>
          <a:xfrm>
            <a:off x="5500009" y="1555163"/>
            <a:ext cx="1171869" cy="1623999"/>
            <a:chOff x="5500008" y="2151293"/>
            <a:chExt cx="1171869" cy="1623999"/>
          </a:xfrm>
        </p:grpSpPr>
        <p:sp>
          <p:nvSpPr>
            <p:cNvPr id="3" name="Freeform 19"/>
            <p:cNvSpPr>
              <a:spLocks/>
            </p:cNvSpPr>
            <p:nvPr/>
          </p:nvSpPr>
          <p:spPr bwMode="auto">
            <a:xfrm>
              <a:off x="5500008" y="3149130"/>
              <a:ext cx="360306" cy="626162"/>
            </a:xfrm>
            <a:custGeom>
              <a:avLst/>
              <a:gdLst>
                <a:gd name="T0" fmla="*/ 154 w 236"/>
                <a:gd name="T1" fmla="*/ 0 h 411"/>
                <a:gd name="T2" fmla="*/ 53 w 236"/>
                <a:gd name="T3" fmla="*/ 100 h 411"/>
                <a:gd name="T4" fmla="*/ 31 w 236"/>
                <a:gd name="T5" fmla="*/ 95 h 411"/>
                <a:gd name="T6" fmla="*/ 166 w 236"/>
                <a:gd name="T7" fmla="*/ 411 h 411"/>
                <a:gd name="T8" fmla="*/ 133 w 236"/>
                <a:gd name="T9" fmla="*/ 300 h 411"/>
                <a:gd name="T10" fmla="*/ 236 w 236"/>
                <a:gd name="T11" fmla="*/ 187 h 411"/>
                <a:gd name="T12" fmla="*/ 154 w 236"/>
                <a:gd name="T13" fmla="*/ 0 h 4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6" h="411">
                  <a:moveTo>
                    <a:pt x="154" y="0"/>
                  </a:moveTo>
                  <a:cubicBezTo>
                    <a:pt x="53" y="100"/>
                    <a:pt x="53" y="100"/>
                    <a:pt x="53" y="100"/>
                  </a:cubicBezTo>
                  <a:cubicBezTo>
                    <a:pt x="53" y="100"/>
                    <a:pt x="41" y="88"/>
                    <a:pt x="31" y="95"/>
                  </a:cubicBezTo>
                  <a:cubicBezTo>
                    <a:pt x="0" y="118"/>
                    <a:pt x="166" y="411"/>
                    <a:pt x="166" y="411"/>
                  </a:cubicBezTo>
                  <a:cubicBezTo>
                    <a:pt x="133" y="300"/>
                    <a:pt x="133" y="300"/>
                    <a:pt x="133" y="300"/>
                  </a:cubicBezTo>
                  <a:cubicBezTo>
                    <a:pt x="133" y="300"/>
                    <a:pt x="137" y="194"/>
                    <a:pt x="236" y="187"/>
                  </a:cubicBezTo>
                  <a:lnTo>
                    <a:pt x="154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3000"/>
            </a:p>
          </p:txBody>
        </p:sp>
        <p:sp>
          <p:nvSpPr>
            <p:cNvPr id="4" name="Freeform 20"/>
            <p:cNvSpPr>
              <a:spLocks/>
            </p:cNvSpPr>
            <p:nvPr/>
          </p:nvSpPr>
          <p:spPr bwMode="auto">
            <a:xfrm>
              <a:off x="6311571" y="3149130"/>
              <a:ext cx="360306" cy="626162"/>
            </a:xfrm>
            <a:custGeom>
              <a:avLst/>
              <a:gdLst>
                <a:gd name="T0" fmla="*/ 82 w 236"/>
                <a:gd name="T1" fmla="*/ 0 h 411"/>
                <a:gd name="T2" fmla="*/ 183 w 236"/>
                <a:gd name="T3" fmla="*/ 100 h 411"/>
                <a:gd name="T4" fmla="*/ 205 w 236"/>
                <a:gd name="T5" fmla="*/ 95 h 411"/>
                <a:gd name="T6" fmla="*/ 70 w 236"/>
                <a:gd name="T7" fmla="*/ 411 h 411"/>
                <a:gd name="T8" fmla="*/ 103 w 236"/>
                <a:gd name="T9" fmla="*/ 300 h 411"/>
                <a:gd name="T10" fmla="*/ 0 w 236"/>
                <a:gd name="T11" fmla="*/ 187 h 411"/>
                <a:gd name="T12" fmla="*/ 82 w 236"/>
                <a:gd name="T13" fmla="*/ 0 h 4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6" h="411">
                  <a:moveTo>
                    <a:pt x="82" y="0"/>
                  </a:moveTo>
                  <a:cubicBezTo>
                    <a:pt x="183" y="100"/>
                    <a:pt x="183" y="100"/>
                    <a:pt x="183" y="100"/>
                  </a:cubicBezTo>
                  <a:cubicBezTo>
                    <a:pt x="183" y="100"/>
                    <a:pt x="195" y="88"/>
                    <a:pt x="205" y="95"/>
                  </a:cubicBezTo>
                  <a:cubicBezTo>
                    <a:pt x="236" y="118"/>
                    <a:pt x="70" y="411"/>
                    <a:pt x="70" y="411"/>
                  </a:cubicBezTo>
                  <a:cubicBezTo>
                    <a:pt x="103" y="300"/>
                    <a:pt x="103" y="300"/>
                    <a:pt x="103" y="300"/>
                  </a:cubicBezTo>
                  <a:cubicBezTo>
                    <a:pt x="103" y="300"/>
                    <a:pt x="99" y="194"/>
                    <a:pt x="0" y="187"/>
                  </a:cubicBezTo>
                  <a:lnTo>
                    <a:pt x="82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3000"/>
            </a:p>
          </p:txBody>
        </p:sp>
        <p:sp>
          <p:nvSpPr>
            <p:cNvPr id="5" name="Freeform 21"/>
            <p:cNvSpPr>
              <a:spLocks/>
            </p:cNvSpPr>
            <p:nvPr/>
          </p:nvSpPr>
          <p:spPr bwMode="auto">
            <a:xfrm>
              <a:off x="5919782" y="3518180"/>
              <a:ext cx="332321" cy="76084"/>
            </a:xfrm>
            <a:custGeom>
              <a:avLst/>
              <a:gdLst>
                <a:gd name="T0" fmla="*/ 351 w 380"/>
                <a:gd name="T1" fmla="*/ 87 h 87"/>
                <a:gd name="T2" fmla="*/ 30 w 380"/>
                <a:gd name="T3" fmla="*/ 87 h 87"/>
                <a:gd name="T4" fmla="*/ 0 w 380"/>
                <a:gd name="T5" fmla="*/ 0 h 87"/>
                <a:gd name="T6" fmla="*/ 380 w 380"/>
                <a:gd name="T7" fmla="*/ 0 h 87"/>
                <a:gd name="T8" fmla="*/ 351 w 380"/>
                <a:gd name="T9" fmla="*/ 8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0" h="87">
                  <a:moveTo>
                    <a:pt x="351" y="87"/>
                  </a:moveTo>
                  <a:lnTo>
                    <a:pt x="30" y="87"/>
                  </a:lnTo>
                  <a:lnTo>
                    <a:pt x="0" y="0"/>
                  </a:lnTo>
                  <a:lnTo>
                    <a:pt x="380" y="0"/>
                  </a:lnTo>
                  <a:lnTo>
                    <a:pt x="351" y="87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3000"/>
            </a:p>
          </p:txBody>
        </p:sp>
        <p:sp>
          <p:nvSpPr>
            <p:cNvPr id="6" name="Freeform 22"/>
            <p:cNvSpPr>
              <a:spLocks/>
            </p:cNvSpPr>
            <p:nvPr/>
          </p:nvSpPr>
          <p:spPr bwMode="auto">
            <a:xfrm>
              <a:off x="5700275" y="2151293"/>
              <a:ext cx="772209" cy="1373884"/>
            </a:xfrm>
            <a:custGeom>
              <a:avLst/>
              <a:gdLst>
                <a:gd name="T0" fmla="*/ 378 w 506"/>
                <a:gd name="T1" fmla="*/ 902 h 902"/>
                <a:gd name="T2" fmla="*/ 506 w 506"/>
                <a:gd name="T3" fmla="*/ 483 h 902"/>
                <a:gd name="T4" fmla="*/ 253 w 506"/>
                <a:gd name="T5" fmla="*/ 0 h 902"/>
                <a:gd name="T6" fmla="*/ 0 w 506"/>
                <a:gd name="T7" fmla="*/ 483 h 902"/>
                <a:gd name="T8" fmla="*/ 128 w 506"/>
                <a:gd name="T9" fmla="*/ 902 h 902"/>
                <a:gd name="T10" fmla="*/ 378 w 506"/>
                <a:gd name="T11" fmla="*/ 902 h 9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06" h="902">
                  <a:moveTo>
                    <a:pt x="378" y="902"/>
                  </a:moveTo>
                  <a:cubicBezTo>
                    <a:pt x="454" y="819"/>
                    <a:pt x="506" y="662"/>
                    <a:pt x="506" y="483"/>
                  </a:cubicBezTo>
                  <a:cubicBezTo>
                    <a:pt x="506" y="216"/>
                    <a:pt x="360" y="0"/>
                    <a:pt x="253" y="0"/>
                  </a:cubicBezTo>
                  <a:cubicBezTo>
                    <a:pt x="146" y="0"/>
                    <a:pt x="0" y="216"/>
                    <a:pt x="0" y="483"/>
                  </a:cubicBezTo>
                  <a:cubicBezTo>
                    <a:pt x="0" y="662"/>
                    <a:pt x="52" y="819"/>
                    <a:pt x="128" y="902"/>
                  </a:cubicBezTo>
                  <a:lnTo>
                    <a:pt x="378" y="902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3000"/>
            </a:p>
          </p:txBody>
        </p:sp>
        <p:sp>
          <p:nvSpPr>
            <p:cNvPr id="7" name="Freeform 23"/>
            <p:cNvSpPr>
              <a:spLocks/>
            </p:cNvSpPr>
            <p:nvPr/>
          </p:nvSpPr>
          <p:spPr bwMode="auto">
            <a:xfrm>
              <a:off x="5862063" y="2151293"/>
              <a:ext cx="448633" cy="147795"/>
            </a:xfrm>
            <a:custGeom>
              <a:avLst/>
              <a:gdLst>
                <a:gd name="T0" fmla="*/ 273 w 294"/>
                <a:gd name="T1" fmla="*/ 81 h 97"/>
                <a:gd name="T2" fmla="*/ 147 w 294"/>
                <a:gd name="T3" fmla="*/ 0 h 97"/>
                <a:gd name="T4" fmla="*/ 21 w 294"/>
                <a:gd name="T5" fmla="*/ 81 h 97"/>
                <a:gd name="T6" fmla="*/ 147 w 294"/>
                <a:gd name="T7" fmla="*/ 97 h 97"/>
                <a:gd name="T8" fmla="*/ 273 w 294"/>
                <a:gd name="T9" fmla="*/ 81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4" h="97">
                  <a:moveTo>
                    <a:pt x="273" y="81"/>
                  </a:moveTo>
                  <a:cubicBezTo>
                    <a:pt x="232" y="30"/>
                    <a:pt x="187" y="0"/>
                    <a:pt x="147" y="0"/>
                  </a:cubicBezTo>
                  <a:cubicBezTo>
                    <a:pt x="107" y="0"/>
                    <a:pt x="62" y="30"/>
                    <a:pt x="21" y="81"/>
                  </a:cubicBezTo>
                  <a:cubicBezTo>
                    <a:pt x="21" y="81"/>
                    <a:pt x="0" y="97"/>
                    <a:pt x="147" y="97"/>
                  </a:cubicBezTo>
                  <a:cubicBezTo>
                    <a:pt x="294" y="97"/>
                    <a:pt x="273" y="81"/>
                    <a:pt x="273" y="8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3000"/>
            </a:p>
          </p:txBody>
        </p:sp>
        <p:sp>
          <p:nvSpPr>
            <p:cNvPr id="8" name="Freeform 24"/>
            <p:cNvSpPr>
              <a:spLocks/>
            </p:cNvSpPr>
            <p:nvPr/>
          </p:nvSpPr>
          <p:spPr bwMode="auto">
            <a:xfrm>
              <a:off x="5700275" y="2800193"/>
              <a:ext cx="772209" cy="240495"/>
            </a:xfrm>
            <a:custGeom>
              <a:avLst/>
              <a:gdLst>
                <a:gd name="T0" fmla="*/ 3 w 506"/>
                <a:gd name="T1" fmla="*/ 0 h 158"/>
                <a:gd name="T2" fmla="*/ 0 w 506"/>
                <a:gd name="T3" fmla="*/ 57 h 158"/>
                <a:gd name="T4" fmla="*/ 3 w 506"/>
                <a:gd name="T5" fmla="*/ 133 h 158"/>
                <a:gd name="T6" fmla="*/ 253 w 506"/>
                <a:gd name="T7" fmla="*/ 158 h 158"/>
                <a:gd name="T8" fmla="*/ 503 w 506"/>
                <a:gd name="T9" fmla="*/ 133 h 158"/>
                <a:gd name="T10" fmla="*/ 506 w 506"/>
                <a:gd name="T11" fmla="*/ 57 h 158"/>
                <a:gd name="T12" fmla="*/ 503 w 506"/>
                <a:gd name="T13" fmla="*/ 0 h 158"/>
                <a:gd name="T14" fmla="*/ 253 w 506"/>
                <a:gd name="T15" fmla="*/ 25 h 158"/>
                <a:gd name="T16" fmla="*/ 3 w 506"/>
                <a:gd name="T17" fmla="*/ 0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06" h="158">
                  <a:moveTo>
                    <a:pt x="3" y="0"/>
                  </a:moveTo>
                  <a:cubicBezTo>
                    <a:pt x="1" y="19"/>
                    <a:pt x="0" y="38"/>
                    <a:pt x="0" y="57"/>
                  </a:cubicBezTo>
                  <a:cubicBezTo>
                    <a:pt x="0" y="83"/>
                    <a:pt x="1" y="108"/>
                    <a:pt x="3" y="133"/>
                  </a:cubicBezTo>
                  <a:cubicBezTo>
                    <a:pt x="3" y="133"/>
                    <a:pt x="8" y="158"/>
                    <a:pt x="253" y="158"/>
                  </a:cubicBezTo>
                  <a:cubicBezTo>
                    <a:pt x="498" y="158"/>
                    <a:pt x="503" y="133"/>
                    <a:pt x="503" y="133"/>
                  </a:cubicBezTo>
                  <a:cubicBezTo>
                    <a:pt x="505" y="108"/>
                    <a:pt x="506" y="83"/>
                    <a:pt x="506" y="57"/>
                  </a:cubicBezTo>
                  <a:cubicBezTo>
                    <a:pt x="506" y="38"/>
                    <a:pt x="505" y="19"/>
                    <a:pt x="503" y="0"/>
                  </a:cubicBezTo>
                  <a:cubicBezTo>
                    <a:pt x="503" y="0"/>
                    <a:pt x="505" y="25"/>
                    <a:pt x="253" y="25"/>
                  </a:cubicBezTo>
                  <a:cubicBezTo>
                    <a:pt x="1" y="25"/>
                    <a:pt x="3" y="0"/>
                    <a:pt x="3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3000"/>
            </a:p>
          </p:txBody>
        </p:sp>
        <p:sp>
          <p:nvSpPr>
            <p:cNvPr id="9" name="Freeform 25"/>
            <p:cNvSpPr>
              <a:spLocks/>
            </p:cNvSpPr>
            <p:nvPr/>
          </p:nvSpPr>
          <p:spPr bwMode="auto">
            <a:xfrm>
              <a:off x="6053585" y="3101905"/>
              <a:ext cx="64715" cy="673387"/>
            </a:xfrm>
            <a:custGeom>
              <a:avLst/>
              <a:gdLst>
                <a:gd name="T0" fmla="*/ 42 w 42"/>
                <a:gd name="T1" fmla="*/ 221 h 442"/>
                <a:gd name="T2" fmla="*/ 21 w 42"/>
                <a:gd name="T3" fmla="*/ 442 h 442"/>
                <a:gd name="T4" fmla="*/ 0 w 42"/>
                <a:gd name="T5" fmla="*/ 221 h 442"/>
                <a:gd name="T6" fmla="*/ 21 w 42"/>
                <a:gd name="T7" fmla="*/ 0 h 442"/>
                <a:gd name="T8" fmla="*/ 42 w 42"/>
                <a:gd name="T9" fmla="*/ 221 h 4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442">
                  <a:moveTo>
                    <a:pt x="42" y="221"/>
                  </a:moveTo>
                  <a:cubicBezTo>
                    <a:pt x="42" y="343"/>
                    <a:pt x="21" y="442"/>
                    <a:pt x="21" y="442"/>
                  </a:cubicBezTo>
                  <a:cubicBezTo>
                    <a:pt x="21" y="442"/>
                    <a:pt x="0" y="343"/>
                    <a:pt x="0" y="221"/>
                  </a:cubicBezTo>
                  <a:cubicBezTo>
                    <a:pt x="0" y="99"/>
                    <a:pt x="10" y="0"/>
                    <a:pt x="21" y="0"/>
                  </a:cubicBezTo>
                  <a:cubicBezTo>
                    <a:pt x="32" y="0"/>
                    <a:pt x="42" y="99"/>
                    <a:pt x="42" y="22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3000"/>
            </a:p>
          </p:txBody>
        </p:sp>
        <p:sp>
          <p:nvSpPr>
            <p:cNvPr id="10" name="Oval 26"/>
            <p:cNvSpPr>
              <a:spLocks noChangeArrowheads="1"/>
            </p:cNvSpPr>
            <p:nvPr/>
          </p:nvSpPr>
          <p:spPr bwMode="auto">
            <a:xfrm>
              <a:off x="5939896" y="2411902"/>
              <a:ext cx="292967" cy="292092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3000"/>
            </a:p>
          </p:txBody>
        </p:sp>
        <p:sp>
          <p:nvSpPr>
            <p:cNvPr id="11" name="Freeform 27"/>
            <p:cNvSpPr>
              <a:spLocks/>
            </p:cNvSpPr>
            <p:nvPr/>
          </p:nvSpPr>
          <p:spPr bwMode="auto">
            <a:xfrm>
              <a:off x="5962634" y="2432891"/>
              <a:ext cx="246617" cy="248366"/>
            </a:xfrm>
            <a:custGeom>
              <a:avLst/>
              <a:gdLst>
                <a:gd name="T0" fmla="*/ 145 w 162"/>
                <a:gd name="T1" fmla="*/ 113 h 163"/>
                <a:gd name="T2" fmla="*/ 50 w 162"/>
                <a:gd name="T3" fmla="*/ 146 h 163"/>
                <a:gd name="T4" fmla="*/ 17 w 162"/>
                <a:gd name="T5" fmla="*/ 50 h 163"/>
                <a:gd name="T6" fmla="*/ 112 w 162"/>
                <a:gd name="T7" fmla="*/ 18 h 163"/>
                <a:gd name="T8" fmla="*/ 145 w 162"/>
                <a:gd name="T9" fmla="*/ 113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2" h="163">
                  <a:moveTo>
                    <a:pt x="145" y="113"/>
                  </a:moveTo>
                  <a:cubicBezTo>
                    <a:pt x="128" y="149"/>
                    <a:pt x="85" y="163"/>
                    <a:pt x="50" y="146"/>
                  </a:cubicBezTo>
                  <a:cubicBezTo>
                    <a:pt x="14" y="128"/>
                    <a:pt x="0" y="86"/>
                    <a:pt x="17" y="50"/>
                  </a:cubicBezTo>
                  <a:cubicBezTo>
                    <a:pt x="34" y="15"/>
                    <a:pt x="77" y="0"/>
                    <a:pt x="112" y="18"/>
                  </a:cubicBezTo>
                  <a:cubicBezTo>
                    <a:pt x="148" y="35"/>
                    <a:pt x="162" y="78"/>
                    <a:pt x="145" y="113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3000"/>
            </a:p>
          </p:txBody>
        </p:sp>
        <p:sp>
          <p:nvSpPr>
            <p:cNvPr id="12" name="Freeform 28"/>
            <p:cNvSpPr>
              <a:spLocks/>
            </p:cNvSpPr>
            <p:nvPr/>
          </p:nvSpPr>
          <p:spPr bwMode="auto">
            <a:xfrm>
              <a:off x="6029973" y="2455629"/>
              <a:ext cx="113689" cy="204640"/>
            </a:xfrm>
            <a:custGeom>
              <a:avLst/>
              <a:gdLst>
                <a:gd name="T0" fmla="*/ 75 w 75"/>
                <a:gd name="T1" fmla="*/ 6 h 134"/>
                <a:gd name="T2" fmla="*/ 68 w 75"/>
                <a:gd name="T3" fmla="*/ 3 h 134"/>
                <a:gd name="T4" fmla="*/ 62 w 75"/>
                <a:gd name="T5" fmla="*/ 0 h 134"/>
                <a:gd name="T6" fmla="*/ 0 w 75"/>
                <a:gd name="T7" fmla="*/ 127 h 134"/>
                <a:gd name="T8" fmla="*/ 6 w 75"/>
                <a:gd name="T9" fmla="*/ 131 h 134"/>
                <a:gd name="T10" fmla="*/ 12 w 75"/>
                <a:gd name="T11" fmla="*/ 134 h 134"/>
                <a:gd name="T12" fmla="*/ 75 w 75"/>
                <a:gd name="T13" fmla="*/ 6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5" h="134">
                  <a:moveTo>
                    <a:pt x="75" y="6"/>
                  </a:moveTo>
                  <a:cubicBezTo>
                    <a:pt x="73" y="5"/>
                    <a:pt x="71" y="4"/>
                    <a:pt x="68" y="3"/>
                  </a:cubicBezTo>
                  <a:cubicBezTo>
                    <a:pt x="66" y="2"/>
                    <a:pt x="64" y="1"/>
                    <a:pt x="62" y="0"/>
                  </a:cubicBezTo>
                  <a:cubicBezTo>
                    <a:pt x="0" y="127"/>
                    <a:pt x="0" y="127"/>
                    <a:pt x="0" y="127"/>
                  </a:cubicBezTo>
                  <a:cubicBezTo>
                    <a:pt x="2" y="129"/>
                    <a:pt x="4" y="130"/>
                    <a:pt x="6" y="131"/>
                  </a:cubicBezTo>
                  <a:cubicBezTo>
                    <a:pt x="8" y="132"/>
                    <a:pt x="10" y="133"/>
                    <a:pt x="12" y="134"/>
                  </a:cubicBezTo>
                  <a:lnTo>
                    <a:pt x="75" y="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3000"/>
            </a:p>
          </p:txBody>
        </p:sp>
        <p:sp>
          <p:nvSpPr>
            <p:cNvPr id="13" name="Freeform 29"/>
            <p:cNvSpPr>
              <a:spLocks/>
            </p:cNvSpPr>
            <p:nvPr/>
          </p:nvSpPr>
          <p:spPr bwMode="auto">
            <a:xfrm>
              <a:off x="6084193" y="2490610"/>
              <a:ext cx="110191" cy="175780"/>
            </a:xfrm>
            <a:custGeom>
              <a:avLst/>
              <a:gdLst>
                <a:gd name="T0" fmla="*/ 57 w 72"/>
                <a:gd name="T1" fmla="*/ 0 h 115"/>
                <a:gd name="T2" fmla="*/ 0 w 72"/>
                <a:gd name="T3" fmla="*/ 115 h 115"/>
                <a:gd name="T4" fmla="*/ 37 w 72"/>
                <a:gd name="T5" fmla="*/ 105 h 115"/>
                <a:gd name="T6" fmla="*/ 72 w 72"/>
                <a:gd name="T7" fmla="*/ 35 h 115"/>
                <a:gd name="T8" fmla="*/ 57 w 72"/>
                <a:gd name="T9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115">
                  <a:moveTo>
                    <a:pt x="57" y="0"/>
                  </a:moveTo>
                  <a:cubicBezTo>
                    <a:pt x="0" y="115"/>
                    <a:pt x="0" y="115"/>
                    <a:pt x="0" y="115"/>
                  </a:cubicBezTo>
                  <a:cubicBezTo>
                    <a:pt x="13" y="115"/>
                    <a:pt x="26" y="112"/>
                    <a:pt x="37" y="105"/>
                  </a:cubicBezTo>
                  <a:cubicBezTo>
                    <a:pt x="72" y="35"/>
                    <a:pt x="72" y="35"/>
                    <a:pt x="72" y="35"/>
                  </a:cubicBezTo>
                  <a:cubicBezTo>
                    <a:pt x="70" y="22"/>
                    <a:pt x="65" y="10"/>
                    <a:pt x="57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3000"/>
            </a:p>
          </p:txBody>
        </p:sp>
      </p:grpSp>
      <p:cxnSp>
        <p:nvCxnSpPr>
          <p:cNvPr id="63" name="Straight Connector 62"/>
          <p:cNvCxnSpPr/>
          <p:nvPr/>
        </p:nvCxnSpPr>
        <p:spPr>
          <a:xfrm flipH="1">
            <a:off x="4785092" y="3682392"/>
            <a:ext cx="899886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Straight Connector 69"/>
          <p:cNvCxnSpPr/>
          <p:nvPr/>
        </p:nvCxnSpPr>
        <p:spPr>
          <a:xfrm flipH="1">
            <a:off x="4785092" y="5891096"/>
            <a:ext cx="899886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Straight Connector 76"/>
          <p:cNvCxnSpPr/>
          <p:nvPr/>
        </p:nvCxnSpPr>
        <p:spPr>
          <a:xfrm>
            <a:off x="6507021" y="4786744"/>
            <a:ext cx="899886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Straight Connector 85"/>
          <p:cNvCxnSpPr/>
          <p:nvPr/>
        </p:nvCxnSpPr>
        <p:spPr>
          <a:xfrm>
            <a:off x="6671877" y="742308"/>
            <a:ext cx="2350468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sysDot"/>
            <a:headEnd type="oval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Straight Connector 88"/>
          <p:cNvCxnSpPr/>
          <p:nvPr/>
        </p:nvCxnSpPr>
        <p:spPr>
          <a:xfrm>
            <a:off x="9022345" y="742309"/>
            <a:ext cx="0" cy="892485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sysDot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3" name="Freeform 92"/>
          <p:cNvSpPr>
            <a:spLocks noChangeArrowheads="1"/>
          </p:cNvSpPr>
          <p:nvPr/>
        </p:nvSpPr>
        <p:spPr bwMode="auto">
          <a:xfrm>
            <a:off x="5753852" y="421840"/>
            <a:ext cx="667538" cy="667538"/>
          </a:xfrm>
          <a:custGeom>
            <a:avLst/>
            <a:gdLst>
              <a:gd name="T0" fmla="*/ 95593 w 426"/>
              <a:gd name="T1" fmla="*/ 0 h 426"/>
              <a:gd name="T2" fmla="*/ 95593 w 426"/>
              <a:gd name="T3" fmla="*/ 0 h 426"/>
              <a:gd name="T4" fmla="*/ 0 w 426"/>
              <a:gd name="T5" fmla="*/ 96044 h 426"/>
              <a:gd name="T6" fmla="*/ 95593 w 426"/>
              <a:gd name="T7" fmla="*/ 191636 h 426"/>
              <a:gd name="T8" fmla="*/ 191636 w 426"/>
              <a:gd name="T9" fmla="*/ 96044 h 426"/>
              <a:gd name="T10" fmla="*/ 95593 w 426"/>
              <a:gd name="T11" fmla="*/ 0 h 426"/>
              <a:gd name="T12" fmla="*/ 103258 w 426"/>
              <a:gd name="T13" fmla="*/ 175854 h 426"/>
              <a:gd name="T14" fmla="*/ 103258 w 426"/>
              <a:gd name="T15" fmla="*/ 175854 h 426"/>
              <a:gd name="T16" fmla="*/ 103258 w 426"/>
              <a:gd name="T17" fmla="*/ 131665 h 426"/>
              <a:gd name="T18" fmla="*/ 87476 w 426"/>
              <a:gd name="T19" fmla="*/ 131665 h 426"/>
              <a:gd name="T20" fmla="*/ 87476 w 426"/>
              <a:gd name="T21" fmla="*/ 175854 h 426"/>
              <a:gd name="T22" fmla="*/ 15782 w 426"/>
              <a:gd name="T23" fmla="*/ 103709 h 426"/>
              <a:gd name="T24" fmla="*/ 59520 w 426"/>
              <a:gd name="T25" fmla="*/ 103709 h 426"/>
              <a:gd name="T26" fmla="*/ 59520 w 426"/>
              <a:gd name="T27" fmla="*/ 87927 h 426"/>
              <a:gd name="T28" fmla="*/ 15782 w 426"/>
              <a:gd name="T29" fmla="*/ 87927 h 426"/>
              <a:gd name="T30" fmla="*/ 87476 w 426"/>
              <a:gd name="T31" fmla="*/ 19840 h 426"/>
              <a:gd name="T32" fmla="*/ 87476 w 426"/>
              <a:gd name="T33" fmla="*/ 64029 h 426"/>
              <a:gd name="T34" fmla="*/ 103258 w 426"/>
              <a:gd name="T35" fmla="*/ 64029 h 426"/>
              <a:gd name="T36" fmla="*/ 103258 w 426"/>
              <a:gd name="T37" fmla="*/ 19840 h 426"/>
              <a:gd name="T38" fmla="*/ 171345 w 426"/>
              <a:gd name="T39" fmla="*/ 87927 h 426"/>
              <a:gd name="T40" fmla="*/ 131665 w 426"/>
              <a:gd name="T41" fmla="*/ 87927 h 426"/>
              <a:gd name="T42" fmla="*/ 131665 w 426"/>
              <a:gd name="T43" fmla="*/ 103709 h 426"/>
              <a:gd name="T44" fmla="*/ 171345 w 426"/>
              <a:gd name="T45" fmla="*/ 103709 h 426"/>
              <a:gd name="T46" fmla="*/ 103258 w 426"/>
              <a:gd name="T47" fmla="*/ 175854 h 42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</a:gdLst>
            <a:ahLst/>
            <a:cxnLst>
              <a:cxn ang="T48">
                <a:pos x="T0" y="T1"/>
              </a:cxn>
              <a:cxn ang="T49">
                <a:pos x="T2" y="T3"/>
              </a:cxn>
              <a:cxn ang="T50">
                <a:pos x="T4" y="T5"/>
              </a:cxn>
              <a:cxn ang="T51">
                <a:pos x="T6" y="T7"/>
              </a:cxn>
              <a:cxn ang="T52">
                <a:pos x="T8" y="T9"/>
              </a:cxn>
              <a:cxn ang="T53">
                <a:pos x="T10" y="T11"/>
              </a:cxn>
              <a:cxn ang="T54">
                <a:pos x="T12" y="T13"/>
              </a:cxn>
              <a:cxn ang="T55">
                <a:pos x="T14" y="T15"/>
              </a:cxn>
              <a:cxn ang="T56">
                <a:pos x="T16" y="T17"/>
              </a:cxn>
              <a:cxn ang="T57">
                <a:pos x="T18" y="T19"/>
              </a:cxn>
              <a:cxn ang="T58">
                <a:pos x="T20" y="T21"/>
              </a:cxn>
              <a:cxn ang="T59">
                <a:pos x="T22" y="T23"/>
              </a:cxn>
              <a:cxn ang="T60">
                <a:pos x="T24" y="T25"/>
              </a:cxn>
              <a:cxn ang="T61">
                <a:pos x="T26" y="T27"/>
              </a:cxn>
              <a:cxn ang="T62">
                <a:pos x="T28" y="T29"/>
              </a:cxn>
              <a:cxn ang="T63">
                <a:pos x="T30" y="T31"/>
              </a:cxn>
              <a:cxn ang="T64">
                <a:pos x="T32" y="T33"/>
              </a:cxn>
              <a:cxn ang="T65">
                <a:pos x="T34" y="T35"/>
              </a:cxn>
              <a:cxn ang="T66">
                <a:pos x="T36" y="T37"/>
              </a:cxn>
              <a:cxn ang="T67">
                <a:pos x="T38" y="T39"/>
              </a:cxn>
              <a:cxn ang="T68">
                <a:pos x="T40" y="T41"/>
              </a:cxn>
              <a:cxn ang="T69">
                <a:pos x="T42" y="T43"/>
              </a:cxn>
              <a:cxn ang="T70">
                <a:pos x="T44" y="T45"/>
              </a:cxn>
              <a:cxn ang="T71">
                <a:pos x="T46" y="T47"/>
              </a:cxn>
            </a:cxnLst>
            <a:rect l="0" t="0" r="r" b="b"/>
            <a:pathLst>
              <a:path w="426" h="426">
                <a:moveTo>
                  <a:pt x="212" y="0"/>
                </a:moveTo>
                <a:lnTo>
                  <a:pt x="212" y="0"/>
                </a:lnTo>
                <a:cubicBezTo>
                  <a:pt x="97" y="0"/>
                  <a:pt x="0" y="97"/>
                  <a:pt x="0" y="213"/>
                </a:cubicBezTo>
                <a:cubicBezTo>
                  <a:pt x="0" y="336"/>
                  <a:pt x="97" y="425"/>
                  <a:pt x="212" y="425"/>
                </a:cubicBezTo>
                <a:cubicBezTo>
                  <a:pt x="327" y="425"/>
                  <a:pt x="425" y="336"/>
                  <a:pt x="425" y="213"/>
                </a:cubicBezTo>
                <a:cubicBezTo>
                  <a:pt x="425" y="97"/>
                  <a:pt x="327" y="0"/>
                  <a:pt x="212" y="0"/>
                </a:cubicBezTo>
                <a:close/>
                <a:moveTo>
                  <a:pt x="229" y="390"/>
                </a:moveTo>
                <a:lnTo>
                  <a:pt x="229" y="390"/>
                </a:lnTo>
                <a:cubicBezTo>
                  <a:pt x="229" y="292"/>
                  <a:pt x="229" y="292"/>
                  <a:pt x="229" y="292"/>
                </a:cubicBezTo>
                <a:cubicBezTo>
                  <a:pt x="194" y="292"/>
                  <a:pt x="194" y="292"/>
                  <a:pt x="194" y="292"/>
                </a:cubicBezTo>
                <a:cubicBezTo>
                  <a:pt x="194" y="390"/>
                  <a:pt x="194" y="390"/>
                  <a:pt x="194" y="390"/>
                </a:cubicBezTo>
                <a:cubicBezTo>
                  <a:pt x="114" y="380"/>
                  <a:pt x="44" y="310"/>
                  <a:pt x="35" y="230"/>
                </a:cubicBezTo>
                <a:cubicBezTo>
                  <a:pt x="132" y="230"/>
                  <a:pt x="132" y="230"/>
                  <a:pt x="132" y="230"/>
                </a:cubicBezTo>
                <a:cubicBezTo>
                  <a:pt x="132" y="195"/>
                  <a:pt x="132" y="195"/>
                  <a:pt x="132" y="195"/>
                </a:cubicBezTo>
                <a:cubicBezTo>
                  <a:pt x="35" y="195"/>
                  <a:pt x="35" y="195"/>
                  <a:pt x="35" y="195"/>
                </a:cubicBezTo>
                <a:cubicBezTo>
                  <a:pt x="44" y="115"/>
                  <a:pt x="114" y="53"/>
                  <a:pt x="194" y="44"/>
                </a:cubicBezTo>
                <a:cubicBezTo>
                  <a:pt x="194" y="142"/>
                  <a:pt x="194" y="142"/>
                  <a:pt x="194" y="142"/>
                </a:cubicBezTo>
                <a:cubicBezTo>
                  <a:pt x="229" y="142"/>
                  <a:pt x="229" y="142"/>
                  <a:pt x="229" y="142"/>
                </a:cubicBezTo>
                <a:cubicBezTo>
                  <a:pt x="229" y="44"/>
                  <a:pt x="229" y="44"/>
                  <a:pt x="229" y="44"/>
                </a:cubicBezTo>
                <a:cubicBezTo>
                  <a:pt x="310" y="53"/>
                  <a:pt x="380" y="115"/>
                  <a:pt x="380" y="195"/>
                </a:cubicBezTo>
                <a:cubicBezTo>
                  <a:pt x="292" y="195"/>
                  <a:pt x="292" y="195"/>
                  <a:pt x="292" y="195"/>
                </a:cubicBezTo>
                <a:cubicBezTo>
                  <a:pt x="292" y="230"/>
                  <a:pt x="292" y="230"/>
                  <a:pt x="292" y="230"/>
                </a:cubicBezTo>
                <a:cubicBezTo>
                  <a:pt x="380" y="230"/>
                  <a:pt x="380" y="230"/>
                  <a:pt x="380" y="230"/>
                </a:cubicBezTo>
                <a:cubicBezTo>
                  <a:pt x="380" y="310"/>
                  <a:pt x="310" y="380"/>
                  <a:pt x="229" y="39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txBody>
          <a:bodyPr wrap="none" lIns="34290" tIns="17145" rIns="34290" bIns="17145" anchor="ctr"/>
          <a:lstStyle/>
          <a:p>
            <a:endParaRPr lang="en-US" sz="3000"/>
          </a:p>
        </p:txBody>
      </p:sp>
      <p:sp>
        <p:nvSpPr>
          <p:cNvPr id="61" name="Oval 60"/>
          <p:cNvSpPr/>
          <p:nvPr/>
        </p:nvSpPr>
        <p:spPr>
          <a:xfrm>
            <a:off x="7588400" y="4528033"/>
            <a:ext cx="517423" cy="517423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000"/>
          </a:p>
        </p:txBody>
      </p:sp>
      <p:sp>
        <p:nvSpPr>
          <p:cNvPr id="68" name="Oval 67"/>
          <p:cNvSpPr/>
          <p:nvPr/>
        </p:nvSpPr>
        <p:spPr>
          <a:xfrm>
            <a:off x="4117891" y="3423681"/>
            <a:ext cx="517423" cy="517423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000"/>
          </a:p>
        </p:txBody>
      </p:sp>
      <p:grpSp>
        <p:nvGrpSpPr>
          <p:cNvPr id="71" name="Group 70"/>
          <p:cNvGrpSpPr/>
          <p:nvPr/>
        </p:nvGrpSpPr>
        <p:grpSpPr>
          <a:xfrm>
            <a:off x="4136797" y="5641009"/>
            <a:ext cx="517423" cy="517423"/>
            <a:chOff x="7676300" y="791787"/>
            <a:chExt cx="517423" cy="517423"/>
          </a:xfrm>
        </p:grpSpPr>
        <p:sp>
          <p:nvSpPr>
            <p:cNvPr id="75" name="Oval 74"/>
            <p:cNvSpPr/>
            <p:nvPr/>
          </p:nvSpPr>
          <p:spPr>
            <a:xfrm>
              <a:off x="7676300" y="791787"/>
              <a:ext cx="517423" cy="51742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000"/>
            </a:p>
          </p:txBody>
        </p:sp>
        <p:sp>
          <p:nvSpPr>
            <p:cNvPr id="76" name="Freeform 131"/>
            <p:cNvSpPr>
              <a:spLocks noEditPoints="1"/>
            </p:cNvSpPr>
            <p:nvPr/>
          </p:nvSpPr>
          <p:spPr bwMode="auto">
            <a:xfrm>
              <a:off x="7830972" y="912090"/>
              <a:ext cx="208077" cy="288274"/>
            </a:xfrm>
            <a:custGeom>
              <a:avLst/>
              <a:gdLst>
                <a:gd name="T0" fmla="*/ 78 w 160"/>
                <a:gd name="T1" fmla="*/ 0 h 224"/>
                <a:gd name="T2" fmla="*/ 4 w 160"/>
                <a:gd name="T3" fmla="*/ 56 h 224"/>
                <a:gd name="T4" fmla="*/ 0 w 160"/>
                <a:gd name="T5" fmla="*/ 79 h 224"/>
                <a:gd name="T6" fmla="*/ 27 w 160"/>
                <a:gd name="T7" fmla="*/ 134 h 224"/>
                <a:gd name="T8" fmla="*/ 30 w 160"/>
                <a:gd name="T9" fmla="*/ 137 h 224"/>
                <a:gd name="T10" fmla="*/ 48 w 160"/>
                <a:gd name="T11" fmla="*/ 166 h 224"/>
                <a:gd name="T12" fmla="*/ 48 w 160"/>
                <a:gd name="T13" fmla="*/ 212 h 224"/>
                <a:gd name="T14" fmla="*/ 60 w 160"/>
                <a:gd name="T15" fmla="*/ 224 h 224"/>
                <a:gd name="T16" fmla="*/ 98 w 160"/>
                <a:gd name="T17" fmla="*/ 224 h 224"/>
                <a:gd name="T18" fmla="*/ 108 w 160"/>
                <a:gd name="T19" fmla="*/ 212 h 224"/>
                <a:gd name="T20" fmla="*/ 108 w 160"/>
                <a:gd name="T21" fmla="*/ 168 h 224"/>
                <a:gd name="T22" fmla="*/ 126 w 160"/>
                <a:gd name="T23" fmla="*/ 141 h 224"/>
                <a:gd name="T24" fmla="*/ 143 w 160"/>
                <a:gd name="T25" fmla="*/ 125 h 224"/>
                <a:gd name="T26" fmla="*/ 156 w 160"/>
                <a:gd name="T27" fmla="*/ 101 h 224"/>
                <a:gd name="T28" fmla="*/ 160 w 160"/>
                <a:gd name="T29" fmla="*/ 77 h 224"/>
                <a:gd name="T30" fmla="*/ 78 w 160"/>
                <a:gd name="T31" fmla="*/ 0 h 224"/>
                <a:gd name="T32" fmla="*/ 100 w 160"/>
                <a:gd name="T33" fmla="*/ 212 h 224"/>
                <a:gd name="T34" fmla="*/ 98 w 160"/>
                <a:gd name="T35" fmla="*/ 216 h 224"/>
                <a:gd name="T36" fmla="*/ 60 w 160"/>
                <a:gd name="T37" fmla="*/ 216 h 224"/>
                <a:gd name="T38" fmla="*/ 56 w 160"/>
                <a:gd name="T39" fmla="*/ 212 h 224"/>
                <a:gd name="T40" fmla="*/ 56 w 160"/>
                <a:gd name="T41" fmla="*/ 208 h 224"/>
                <a:gd name="T42" fmla="*/ 100 w 160"/>
                <a:gd name="T43" fmla="*/ 208 h 224"/>
                <a:gd name="T44" fmla="*/ 100 w 160"/>
                <a:gd name="T45" fmla="*/ 200 h 224"/>
                <a:gd name="T46" fmla="*/ 56 w 160"/>
                <a:gd name="T47" fmla="*/ 200 h 224"/>
                <a:gd name="T48" fmla="*/ 56 w 160"/>
                <a:gd name="T49" fmla="*/ 192 h 224"/>
                <a:gd name="T50" fmla="*/ 100 w 160"/>
                <a:gd name="T51" fmla="*/ 192 h 224"/>
                <a:gd name="T52" fmla="*/ 100 w 160"/>
                <a:gd name="T53" fmla="*/ 212 h 224"/>
                <a:gd name="T54" fmla="*/ 148 w 160"/>
                <a:gd name="T55" fmla="*/ 99 h 224"/>
                <a:gd name="T56" fmla="*/ 136 w 160"/>
                <a:gd name="T57" fmla="*/ 120 h 224"/>
                <a:gd name="T58" fmla="*/ 121 w 160"/>
                <a:gd name="T59" fmla="*/ 134 h 224"/>
                <a:gd name="T60" fmla="*/ 120 w 160"/>
                <a:gd name="T61" fmla="*/ 134 h 224"/>
                <a:gd name="T62" fmla="*/ 100 w 160"/>
                <a:gd name="T63" fmla="*/ 167 h 224"/>
                <a:gd name="T64" fmla="*/ 100 w 160"/>
                <a:gd name="T65" fmla="*/ 184 h 224"/>
                <a:gd name="T66" fmla="*/ 56 w 160"/>
                <a:gd name="T67" fmla="*/ 184 h 224"/>
                <a:gd name="T68" fmla="*/ 56 w 160"/>
                <a:gd name="T69" fmla="*/ 166 h 224"/>
                <a:gd name="T70" fmla="*/ 56 w 160"/>
                <a:gd name="T71" fmla="*/ 165 h 224"/>
                <a:gd name="T72" fmla="*/ 35 w 160"/>
                <a:gd name="T73" fmla="*/ 131 h 224"/>
                <a:gd name="T74" fmla="*/ 32 w 160"/>
                <a:gd name="T75" fmla="*/ 128 h 224"/>
                <a:gd name="T76" fmla="*/ 8 w 160"/>
                <a:gd name="T77" fmla="*/ 79 h 224"/>
                <a:gd name="T78" fmla="*/ 11 w 160"/>
                <a:gd name="T79" fmla="*/ 58 h 224"/>
                <a:gd name="T80" fmla="*/ 78 w 160"/>
                <a:gd name="T81" fmla="*/ 8 h 224"/>
                <a:gd name="T82" fmla="*/ 152 w 160"/>
                <a:gd name="T83" fmla="*/ 77 h 224"/>
                <a:gd name="T84" fmla="*/ 148 w 160"/>
                <a:gd name="T85" fmla="*/ 99 h 224"/>
                <a:gd name="T86" fmla="*/ 80 w 160"/>
                <a:gd name="T87" fmla="*/ 75 h 224"/>
                <a:gd name="T88" fmla="*/ 60 w 160"/>
                <a:gd name="T89" fmla="*/ 95 h 224"/>
                <a:gd name="T90" fmla="*/ 76 w 160"/>
                <a:gd name="T91" fmla="*/ 115 h 224"/>
                <a:gd name="T92" fmla="*/ 76 w 160"/>
                <a:gd name="T93" fmla="*/ 160 h 224"/>
                <a:gd name="T94" fmla="*/ 84 w 160"/>
                <a:gd name="T95" fmla="*/ 160 h 224"/>
                <a:gd name="T96" fmla="*/ 84 w 160"/>
                <a:gd name="T97" fmla="*/ 115 h 224"/>
                <a:gd name="T98" fmla="*/ 101 w 160"/>
                <a:gd name="T99" fmla="*/ 95 h 224"/>
                <a:gd name="T100" fmla="*/ 80 w 160"/>
                <a:gd name="T101" fmla="*/ 75 h 224"/>
                <a:gd name="T102" fmla="*/ 84 w 160"/>
                <a:gd name="T103" fmla="*/ 108 h 224"/>
                <a:gd name="T104" fmla="*/ 84 w 160"/>
                <a:gd name="T105" fmla="*/ 96 h 224"/>
                <a:gd name="T106" fmla="*/ 76 w 160"/>
                <a:gd name="T107" fmla="*/ 96 h 224"/>
                <a:gd name="T108" fmla="*/ 76 w 160"/>
                <a:gd name="T109" fmla="*/ 108 h 224"/>
                <a:gd name="T110" fmla="*/ 67 w 160"/>
                <a:gd name="T111" fmla="*/ 95 h 224"/>
                <a:gd name="T112" fmla="*/ 80 w 160"/>
                <a:gd name="T113" fmla="*/ 82 h 224"/>
                <a:gd name="T114" fmla="*/ 93 w 160"/>
                <a:gd name="T115" fmla="*/ 95 h 224"/>
                <a:gd name="T116" fmla="*/ 84 w 160"/>
                <a:gd name="T117" fmla="*/ 108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60" h="224">
                  <a:moveTo>
                    <a:pt x="78" y="0"/>
                  </a:moveTo>
                  <a:cubicBezTo>
                    <a:pt x="44" y="0"/>
                    <a:pt x="13" y="23"/>
                    <a:pt x="4" y="56"/>
                  </a:cubicBezTo>
                  <a:cubicBezTo>
                    <a:pt x="1" y="63"/>
                    <a:pt x="0" y="70"/>
                    <a:pt x="0" y="79"/>
                  </a:cubicBezTo>
                  <a:cubicBezTo>
                    <a:pt x="0" y="112"/>
                    <a:pt x="15" y="124"/>
                    <a:pt x="27" y="134"/>
                  </a:cubicBezTo>
                  <a:cubicBezTo>
                    <a:pt x="28" y="135"/>
                    <a:pt x="29" y="136"/>
                    <a:pt x="30" y="137"/>
                  </a:cubicBezTo>
                  <a:cubicBezTo>
                    <a:pt x="39" y="145"/>
                    <a:pt x="45" y="152"/>
                    <a:pt x="48" y="166"/>
                  </a:cubicBezTo>
                  <a:cubicBezTo>
                    <a:pt x="48" y="212"/>
                    <a:pt x="48" y="212"/>
                    <a:pt x="48" y="212"/>
                  </a:cubicBezTo>
                  <a:cubicBezTo>
                    <a:pt x="48" y="219"/>
                    <a:pt x="53" y="224"/>
                    <a:pt x="60" y="224"/>
                  </a:cubicBezTo>
                  <a:cubicBezTo>
                    <a:pt x="98" y="224"/>
                    <a:pt x="98" y="224"/>
                    <a:pt x="98" y="224"/>
                  </a:cubicBezTo>
                  <a:cubicBezTo>
                    <a:pt x="104" y="224"/>
                    <a:pt x="108" y="219"/>
                    <a:pt x="108" y="212"/>
                  </a:cubicBezTo>
                  <a:cubicBezTo>
                    <a:pt x="108" y="168"/>
                    <a:pt x="108" y="168"/>
                    <a:pt x="108" y="168"/>
                  </a:cubicBezTo>
                  <a:cubicBezTo>
                    <a:pt x="112" y="155"/>
                    <a:pt x="119" y="147"/>
                    <a:pt x="126" y="141"/>
                  </a:cubicBezTo>
                  <a:cubicBezTo>
                    <a:pt x="132" y="136"/>
                    <a:pt x="138" y="131"/>
                    <a:pt x="143" y="125"/>
                  </a:cubicBezTo>
                  <a:cubicBezTo>
                    <a:pt x="149" y="118"/>
                    <a:pt x="153" y="110"/>
                    <a:pt x="156" y="101"/>
                  </a:cubicBezTo>
                  <a:cubicBezTo>
                    <a:pt x="159" y="93"/>
                    <a:pt x="160" y="85"/>
                    <a:pt x="160" y="77"/>
                  </a:cubicBezTo>
                  <a:cubicBezTo>
                    <a:pt x="160" y="35"/>
                    <a:pt x="123" y="0"/>
                    <a:pt x="78" y="0"/>
                  </a:cubicBezTo>
                  <a:close/>
                  <a:moveTo>
                    <a:pt x="100" y="212"/>
                  </a:moveTo>
                  <a:cubicBezTo>
                    <a:pt x="100" y="216"/>
                    <a:pt x="98" y="216"/>
                    <a:pt x="98" y="216"/>
                  </a:cubicBezTo>
                  <a:cubicBezTo>
                    <a:pt x="60" y="216"/>
                    <a:pt x="60" y="216"/>
                    <a:pt x="60" y="216"/>
                  </a:cubicBezTo>
                  <a:cubicBezTo>
                    <a:pt x="57" y="216"/>
                    <a:pt x="56" y="214"/>
                    <a:pt x="56" y="212"/>
                  </a:cubicBezTo>
                  <a:cubicBezTo>
                    <a:pt x="56" y="208"/>
                    <a:pt x="56" y="208"/>
                    <a:pt x="56" y="208"/>
                  </a:cubicBezTo>
                  <a:cubicBezTo>
                    <a:pt x="100" y="208"/>
                    <a:pt x="100" y="208"/>
                    <a:pt x="100" y="208"/>
                  </a:cubicBezTo>
                  <a:cubicBezTo>
                    <a:pt x="100" y="200"/>
                    <a:pt x="100" y="200"/>
                    <a:pt x="100" y="200"/>
                  </a:cubicBezTo>
                  <a:cubicBezTo>
                    <a:pt x="56" y="200"/>
                    <a:pt x="56" y="200"/>
                    <a:pt x="56" y="200"/>
                  </a:cubicBezTo>
                  <a:cubicBezTo>
                    <a:pt x="56" y="192"/>
                    <a:pt x="56" y="192"/>
                    <a:pt x="56" y="192"/>
                  </a:cubicBezTo>
                  <a:cubicBezTo>
                    <a:pt x="100" y="192"/>
                    <a:pt x="100" y="192"/>
                    <a:pt x="100" y="192"/>
                  </a:cubicBezTo>
                  <a:lnTo>
                    <a:pt x="100" y="212"/>
                  </a:lnTo>
                  <a:close/>
                  <a:moveTo>
                    <a:pt x="148" y="99"/>
                  </a:moveTo>
                  <a:cubicBezTo>
                    <a:pt x="146" y="107"/>
                    <a:pt x="142" y="114"/>
                    <a:pt x="136" y="120"/>
                  </a:cubicBezTo>
                  <a:cubicBezTo>
                    <a:pt x="132" y="126"/>
                    <a:pt x="127" y="130"/>
                    <a:pt x="121" y="134"/>
                  </a:cubicBezTo>
                  <a:cubicBezTo>
                    <a:pt x="120" y="134"/>
                    <a:pt x="120" y="134"/>
                    <a:pt x="120" y="134"/>
                  </a:cubicBezTo>
                  <a:cubicBezTo>
                    <a:pt x="112" y="142"/>
                    <a:pt x="105" y="151"/>
                    <a:pt x="100" y="167"/>
                  </a:cubicBezTo>
                  <a:cubicBezTo>
                    <a:pt x="100" y="184"/>
                    <a:pt x="100" y="184"/>
                    <a:pt x="100" y="184"/>
                  </a:cubicBezTo>
                  <a:cubicBezTo>
                    <a:pt x="56" y="184"/>
                    <a:pt x="56" y="184"/>
                    <a:pt x="56" y="184"/>
                  </a:cubicBezTo>
                  <a:cubicBezTo>
                    <a:pt x="56" y="166"/>
                    <a:pt x="56" y="166"/>
                    <a:pt x="56" y="166"/>
                  </a:cubicBezTo>
                  <a:cubicBezTo>
                    <a:pt x="56" y="165"/>
                    <a:pt x="56" y="165"/>
                    <a:pt x="56" y="165"/>
                  </a:cubicBezTo>
                  <a:cubicBezTo>
                    <a:pt x="53" y="148"/>
                    <a:pt x="45" y="139"/>
                    <a:pt x="35" y="131"/>
                  </a:cubicBezTo>
                  <a:cubicBezTo>
                    <a:pt x="34" y="130"/>
                    <a:pt x="33" y="129"/>
                    <a:pt x="32" y="128"/>
                  </a:cubicBezTo>
                  <a:cubicBezTo>
                    <a:pt x="21" y="119"/>
                    <a:pt x="8" y="108"/>
                    <a:pt x="8" y="79"/>
                  </a:cubicBezTo>
                  <a:cubicBezTo>
                    <a:pt x="8" y="71"/>
                    <a:pt x="9" y="64"/>
                    <a:pt x="11" y="58"/>
                  </a:cubicBezTo>
                  <a:cubicBezTo>
                    <a:pt x="20" y="28"/>
                    <a:pt x="47" y="8"/>
                    <a:pt x="78" y="8"/>
                  </a:cubicBezTo>
                  <a:cubicBezTo>
                    <a:pt x="117" y="8"/>
                    <a:pt x="152" y="40"/>
                    <a:pt x="152" y="77"/>
                  </a:cubicBezTo>
                  <a:cubicBezTo>
                    <a:pt x="152" y="84"/>
                    <a:pt x="151" y="91"/>
                    <a:pt x="148" y="99"/>
                  </a:cubicBezTo>
                  <a:close/>
                  <a:moveTo>
                    <a:pt x="80" y="75"/>
                  </a:moveTo>
                  <a:cubicBezTo>
                    <a:pt x="69" y="75"/>
                    <a:pt x="60" y="84"/>
                    <a:pt x="60" y="95"/>
                  </a:cubicBezTo>
                  <a:cubicBezTo>
                    <a:pt x="60" y="105"/>
                    <a:pt x="67" y="113"/>
                    <a:pt x="76" y="115"/>
                  </a:cubicBezTo>
                  <a:cubicBezTo>
                    <a:pt x="76" y="160"/>
                    <a:pt x="76" y="160"/>
                    <a:pt x="76" y="160"/>
                  </a:cubicBezTo>
                  <a:cubicBezTo>
                    <a:pt x="84" y="160"/>
                    <a:pt x="84" y="160"/>
                    <a:pt x="84" y="160"/>
                  </a:cubicBezTo>
                  <a:cubicBezTo>
                    <a:pt x="84" y="115"/>
                    <a:pt x="84" y="115"/>
                    <a:pt x="84" y="115"/>
                  </a:cubicBezTo>
                  <a:cubicBezTo>
                    <a:pt x="94" y="113"/>
                    <a:pt x="101" y="105"/>
                    <a:pt x="101" y="95"/>
                  </a:cubicBezTo>
                  <a:cubicBezTo>
                    <a:pt x="101" y="84"/>
                    <a:pt x="92" y="75"/>
                    <a:pt x="80" y="75"/>
                  </a:cubicBezTo>
                  <a:close/>
                  <a:moveTo>
                    <a:pt x="84" y="108"/>
                  </a:moveTo>
                  <a:cubicBezTo>
                    <a:pt x="84" y="96"/>
                    <a:pt x="84" y="96"/>
                    <a:pt x="84" y="96"/>
                  </a:cubicBezTo>
                  <a:cubicBezTo>
                    <a:pt x="76" y="96"/>
                    <a:pt x="76" y="96"/>
                    <a:pt x="76" y="96"/>
                  </a:cubicBezTo>
                  <a:cubicBezTo>
                    <a:pt x="76" y="108"/>
                    <a:pt x="76" y="108"/>
                    <a:pt x="76" y="108"/>
                  </a:cubicBezTo>
                  <a:cubicBezTo>
                    <a:pt x="71" y="106"/>
                    <a:pt x="67" y="101"/>
                    <a:pt x="67" y="95"/>
                  </a:cubicBezTo>
                  <a:cubicBezTo>
                    <a:pt x="67" y="88"/>
                    <a:pt x="73" y="82"/>
                    <a:pt x="80" y="82"/>
                  </a:cubicBezTo>
                  <a:cubicBezTo>
                    <a:pt x="87" y="82"/>
                    <a:pt x="93" y="88"/>
                    <a:pt x="93" y="95"/>
                  </a:cubicBezTo>
                  <a:cubicBezTo>
                    <a:pt x="93" y="101"/>
                    <a:pt x="89" y="106"/>
                    <a:pt x="84" y="10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3000"/>
            </a:p>
          </p:txBody>
        </p:sp>
      </p:grpSp>
      <p:sp>
        <p:nvSpPr>
          <p:cNvPr id="59" name="Freeform 77"/>
          <p:cNvSpPr>
            <a:spLocks noEditPoints="1"/>
          </p:cNvSpPr>
          <p:nvPr/>
        </p:nvSpPr>
        <p:spPr bwMode="auto">
          <a:xfrm>
            <a:off x="4234708" y="3553222"/>
            <a:ext cx="279604" cy="255761"/>
          </a:xfrm>
          <a:custGeom>
            <a:avLst/>
            <a:gdLst>
              <a:gd name="T0" fmla="*/ 184 w 216"/>
              <a:gd name="T1" fmla="*/ 77 h 197"/>
              <a:gd name="T2" fmla="*/ 184 w 216"/>
              <a:gd name="T3" fmla="*/ 73 h 197"/>
              <a:gd name="T4" fmla="*/ 184 w 216"/>
              <a:gd name="T5" fmla="*/ 72 h 197"/>
              <a:gd name="T6" fmla="*/ 112 w 216"/>
              <a:gd name="T7" fmla="*/ 0 h 197"/>
              <a:gd name="T8" fmla="*/ 112 w 216"/>
              <a:gd name="T9" fmla="*/ 0 h 197"/>
              <a:gd name="T10" fmla="*/ 42 w 216"/>
              <a:gd name="T11" fmla="*/ 57 h 197"/>
              <a:gd name="T12" fmla="*/ 0 w 216"/>
              <a:gd name="T13" fmla="*/ 102 h 197"/>
              <a:gd name="T14" fmla="*/ 0 w 216"/>
              <a:gd name="T15" fmla="*/ 103 h 197"/>
              <a:gd name="T16" fmla="*/ 45 w 216"/>
              <a:gd name="T17" fmla="*/ 148 h 197"/>
              <a:gd name="T18" fmla="*/ 76 w 216"/>
              <a:gd name="T19" fmla="*/ 148 h 197"/>
              <a:gd name="T20" fmla="*/ 76 w 216"/>
              <a:gd name="T21" fmla="*/ 140 h 197"/>
              <a:gd name="T22" fmla="*/ 45 w 216"/>
              <a:gd name="T23" fmla="*/ 140 h 197"/>
              <a:gd name="T24" fmla="*/ 8 w 216"/>
              <a:gd name="T25" fmla="*/ 103 h 197"/>
              <a:gd name="T26" fmla="*/ 8 w 216"/>
              <a:gd name="T27" fmla="*/ 102 h 197"/>
              <a:gd name="T28" fmla="*/ 45 w 216"/>
              <a:gd name="T29" fmla="*/ 64 h 197"/>
              <a:gd name="T30" fmla="*/ 48 w 216"/>
              <a:gd name="T31" fmla="*/ 64 h 197"/>
              <a:gd name="T32" fmla="*/ 49 w 216"/>
              <a:gd name="T33" fmla="*/ 61 h 197"/>
              <a:gd name="T34" fmla="*/ 112 w 216"/>
              <a:gd name="T35" fmla="*/ 8 h 197"/>
              <a:gd name="T36" fmla="*/ 112 w 216"/>
              <a:gd name="T37" fmla="*/ 8 h 197"/>
              <a:gd name="T38" fmla="*/ 176 w 216"/>
              <a:gd name="T39" fmla="*/ 72 h 197"/>
              <a:gd name="T40" fmla="*/ 176 w 216"/>
              <a:gd name="T41" fmla="*/ 73 h 197"/>
              <a:gd name="T42" fmla="*/ 176 w 216"/>
              <a:gd name="T43" fmla="*/ 80 h 197"/>
              <a:gd name="T44" fmla="*/ 175 w 216"/>
              <a:gd name="T45" fmla="*/ 84 h 197"/>
              <a:gd name="T46" fmla="*/ 181 w 216"/>
              <a:gd name="T47" fmla="*/ 84 h 197"/>
              <a:gd name="T48" fmla="*/ 208 w 216"/>
              <a:gd name="T49" fmla="*/ 111 h 197"/>
              <a:gd name="T50" fmla="*/ 208 w 216"/>
              <a:gd name="T51" fmla="*/ 113 h 197"/>
              <a:gd name="T52" fmla="*/ 181 w 216"/>
              <a:gd name="T53" fmla="*/ 140 h 197"/>
              <a:gd name="T54" fmla="*/ 148 w 216"/>
              <a:gd name="T55" fmla="*/ 140 h 197"/>
              <a:gd name="T56" fmla="*/ 148 w 216"/>
              <a:gd name="T57" fmla="*/ 148 h 197"/>
              <a:gd name="T58" fmla="*/ 181 w 216"/>
              <a:gd name="T59" fmla="*/ 148 h 197"/>
              <a:gd name="T60" fmla="*/ 216 w 216"/>
              <a:gd name="T61" fmla="*/ 113 h 197"/>
              <a:gd name="T62" fmla="*/ 216 w 216"/>
              <a:gd name="T63" fmla="*/ 111 h 197"/>
              <a:gd name="T64" fmla="*/ 184 w 216"/>
              <a:gd name="T65" fmla="*/ 77 h 197"/>
              <a:gd name="T66" fmla="*/ 136 w 216"/>
              <a:gd name="T67" fmla="*/ 165 h 197"/>
              <a:gd name="T68" fmla="*/ 133 w 216"/>
              <a:gd name="T69" fmla="*/ 166 h 197"/>
              <a:gd name="T70" fmla="*/ 116 w 216"/>
              <a:gd name="T71" fmla="*/ 184 h 197"/>
              <a:gd name="T72" fmla="*/ 116 w 216"/>
              <a:gd name="T73" fmla="*/ 108 h 197"/>
              <a:gd name="T74" fmla="*/ 112 w 216"/>
              <a:gd name="T75" fmla="*/ 104 h 197"/>
              <a:gd name="T76" fmla="*/ 108 w 216"/>
              <a:gd name="T77" fmla="*/ 108 h 197"/>
              <a:gd name="T78" fmla="*/ 108 w 216"/>
              <a:gd name="T79" fmla="*/ 183 h 197"/>
              <a:gd name="T80" fmla="*/ 91 w 216"/>
              <a:gd name="T81" fmla="*/ 167 h 197"/>
              <a:gd name="T82" fmla="*/ 88 w 216"/>
              <a:gd name="T83" fmla="*/ 166 h 197"/>
              <a:gd name="T84" fmla="*/ 85 w 216"/>
              <a:gd name="T85" fmla="*/ 167 h 197"/>
              <a:gd name="T86" fmla="*/ 85 w 216"/>
              <a:gd name="T87" fmla="*/ 172 h 197"/>
              <a:gd name="T88" fmla="*/ 109 w 216"/>
              <a:gd name="T89" fmla="*/ 196 h 197"/>
              <a:gd name="T90" fmla="*/ 114 w 216"/>
              <a:gd name="T91" fmla="*/ 196 h 197"/>
              <a:gd name="T92" fmla="*/ 116 w 216"/>
              <a:gd name="T93" fmla="*/ 195 h 197"/>
              <a:gd name="T94" fmla="*/ 139 w 216"/>
              <a:gd name="T95" fmla="*/ 172 h 197"/>
              <a:gd name="T96" fmla="*/ 139 w 216"/>
              <a:gd name="T97" fmla="*/ 166 h 197"/>
              <a:gd name="T98" fmla="*/ 136 w 216"/>
              <a:gd name="T99" fmla="*/ 165 h 1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216" h="197">
                <a:moveTo>
                  <a:pt x="184" y="77"/>
                </a:moveTo>
                <a:cubicBezTo>
                  <a:pt x="184" y="75"/>
                  <a:pt x="184" y="74"/>
                  <a:pt x="184" y="73"/>
                </a:cubicBezTo>
                <a:cubicBezTo>
                  <a:pt x="184" y="72"/>
                  <a:pt x="184" y="72"/>
                  <a:pt x="184" y="72"/>
                </a:cubicBezTo>
                <a:cubicBezTo>
                  <a:pt x="184" y="33"/>
                  <a:pt x="152" y="0"/>
                  <a:pt x="112" y="0"/>
                </a:cubicBezTo>
                <a:cubicBezTo>
                  <a:pt x="112" y="0"/>
                  <a:pt x="112" y="0"/>
                  <a:pt x="112" y="0"/>
                </a:cubicBezTo>
                <a:cubicBezTo>
                  <a:pt x="78" y="0"/>
                  <a:pt x="49" y="24"/>
                  <a:pt x="42" y="57"/>
                </a:cubicBezTo>
                <a:cubicBezTo>
                  <a:pt x="18" y="58"/>
                  <a:pt x="0" y="78"/>
                  <a:pt x="0" y="102"/>
                </a:cubicBezTo>
                <a:cubicBezTo>
                  <a:pt x="0" y="103"/>
                  <a:pt x="0" y="103"/>
                  <a:pt x="0" y="103"/>
                </a:cubicBezTo>
                <a:cubicBezTo>
                  <a:pt x="0" y="128"/>
                  <a:pt x="20" y="148"/>
                  <a:pt x="45" y="148"/>
                </a:cubicBezTo>
                <a:cubicBezTo>
                  <a:pt x="76" y="148"/>
                  <a:pt x="76" y="148"/>
                  <a:pt x="76" y="148"/>
                </a:cubicBezTo>
                <a:cubicBezTo>
                  <a:pt x="76" y="140"/>
                  <a:pt x="76" y="140"/>
                  <a:pt x="76" y="140"/>
                </a:cubicBezTo>
                <a:cubicBezTo>
                  <a:pt x="45" y="140"/>
                  <a:pt x="45" y="140"/>
                  <a:pt x="45" y="140"/>
                </a:cubicBezTo>
                <a:cubicBezTo>
                  <a:pt x="25" y="140"/>
                  <a:pt x="8" y="124"/>
                  <a:pt x="8" y="103"/>
                </a:cubicBezTo>
                <a:cubicBezTo>
                  <a:pt x="8" y="102"/>
                  <a:pt x="8" y="102"/>
                  <a:pt x="8" y="102"/>
                </a:cubicBezTo>
                <a:cubicBezTo>
                  <a:pt x="8" y="81"/>
                  <a:pt x="25" y="64"/>
                  <a:pt x="45" y="64"/>
                </a:cubicBezTo>
                <a:cubicBezTo>
                  <a:pt x="48" y="64"/>
                  <a:pt x="48" y="64"/>
                  <a:pt x="48" y="64"/>
                </a:cubicBezTo>
                <a:cubicBezTo>
                  <a:pt x="49" y="61"/>
                  <a:pt x="49" y="61"/>
                  <a:pt x="49" y="61"/>
                </a:cubicBezTo>
                <a:cubicBezTo>
                  <a:pt x="54" y="31"/>
                  <a:pt x="81" y="8"/>
                  <a:pt x="112" y="8"/>
                </a:cubicBezTo>
                <a:cubicBezTo>
                  <a:pt x="112" y="8"/>
                  <a:pt x="112" y="8"/>
                  <a:pt x="112" y="8"/>
                </a:cubicBezTo>
                <a:cubicBezTo>
                  <a:pt x="147" y="8"/>
                  <a:pt x="176" y="37"/>
                  <a:pt x="176" y="72"/>
                </a:cubicBezTo>
                <a:cubicBezTo>
                  <a:pt x="176" y="73"/>
                  <a:pt x="176" y="73"/>
                  <a:pt x="176" y="73"/>
                </a:cubicBezTo>
                <a:cubicBezTo>
                  <a:pt x="176" y="75"/>
                  <a:pt x="176" y="77"/>
                  <a:pt x="176" y="80"/>
                </a:cubicBezTo>
                <a:cubicBezTo>
                  <a:pt x="175" y="84"/>
                  <a:pt x="175" y="84"/>
                  <a:pt x="175" y="84"/>
                </a:cubicBezTo>
                <a:cubicBezTo>
                  <a:pt x="181" y="84"/>
                  <a:pt x="181" y="84"/>
                  <a:pt x="181" y="84"/>
                </a:cubicBezTo>
                <a:cubicBezTo>
                  <a:pt x="196" y="84"/>
                  <a:pt x="208" y="97"/>
                  <a:pt x="208" y="111"/>
                </a:cubicBezTo>
                <a:cubicBezTo>
                  <a:pt x="208" y="113"/>
                  <a:pt x="208" y="113"/>
                  <a:pt x="208" y="113"/>
                </a:cubicBezTo>
                <a:cubicBezTo>
                  <a:pt x="208" y="128"/>
                  <a:pt x="196" y="140"/>
                  <a:pt x="181" y="140"/>
                </a:cubicBezTo>
                <a:cubicBezTo>
                  <a:pt x="148" y="140"/>
                  <a:pt x="148" y="140"/>
                  <a:pt x="148" y="140"/>
                </a:cubicBezTo>
                <a:cubicBezTo>
                  <a:pt x="148" y="148"/>
                  <a:pt x="148" y="148"/>
                  <a:pt x="148" y="148"/>
                </a:cubicBezTo>
                <a:cubicBezTo>
                  <a:pt x="181" y="148"/>
                  <a:pt x="181" y="148"/>
                  <a:pt x="181" y="148"/>
                </a:cubicBezTo>
                <a:cubicBezTo>
                  <a:pt x="200" y="148"/>
                  <a:pt x="216" y="133"/>
                  <a:pt x="216" y="113"/>
                </a:cubicBezTo>
                <a:cubicBezTo>
                  <a:pt x="216" y="111"/>
                  <a:pt x="216" y="111"/>
                  <a:pt x="216" y="111"/>
                </a:cubicBezTo>
                <a:cubicBezTo>
                  <a:pt x="216" y="93"/>
                  <a:pt x="202" y="78"/>
                  <a:pt x="184" y="77"/>
                </a:cubicBezTo>
                <a:close/>
                <a:moveTo>
                  <a:pt x="136" y="165"/>
                </a:moveTo>
                <a:cubicBezTo>
                  <a:pt x="135" y="165"/>
                  <a:pt x="134" y="165"/>
                  <a:pt x="133" y="166"/>
                </a:cubicBezTo>
                <a:cubicBezTo>
                  <a:pt x="116" y="184"/>
                  <a:pt x="116" y="184"/>
                  <a:pt x="116" y="184"/>
                </a:cubicBezTo>
                <a:cubicBezTo>
                  <a:pt x="116" y="108"/>
                  <a:pt x="116" y="108"/>
                  <a:pt x="116" y="108"/>
                </a:cubicBezTo>
                <a:cubicBezTo>
                  <a:pt x="116" y="106"/>
                  <a:pt x="114" y="104"/>
                  <a:pt x="112" y="104"/>
                </a:cubicBezTo>
                <a:cubicBezTo>
                  <a:pt x="110" y="104"/>
                  <a:pt x="108" y="106"/>
                  <a:pt x="108" y="108"/>
                </a:cubicBezTo>
                <a:cubicBezTo>
                  <a:pt x="108" y="183"/>
                  <a:pt x="108" y="183"/>
                  <a:pt x="108" y="183"/>
                </a:cubicBezTo>
                <a:cubicBezTo>
                  <a:pt x="91" y="167"/>
                  <a:pt x="91" y="167"/>
                  <a:pt x="91" y="167"/>
                </a:cubicBezTo>
                <a:cubicBezTo>
                  <a:pt x="90" y="166"/>
                  <a:pt x="89" y="166"/>
                  <a:pt x="88" y="166"/>
                </a:cubicBezTo>
                <a:cubicBezTo>
                  <a:pt x="87" y="166"/>
                  <a:pt x="86" y="166"/>
                  <a:pt x="85" y="167"/>
                </a:cubicBezTo>
                <a:cubicBezTo>
                  <a:pt x="84" y="168"/>
                  <a:pt x="84" y="171"/>
                  <a:pt x="85" y="172"/>
                </a:cubicBezTo>
                <a:cubicBezTo>
                  <a:pt x="109" y="196"/>
                  <a:pt x="109" y="196"/>
                  <a:pt x="109" y="196"/>
                </a:cubicBezTo>
                <a:cubicBezTo>
                  <a:pt x="111" y="197"/>
                  <a:pt x="112" y="197"/>
                  <a:pt x="114" y="196"/>
                </a:cubicBezTo>
                <a:cubicBezTo>
                  <a:pt x="115" y="196"/>
                  <a:pt x="115" y="196"/>
                  <a:pt x="116" y="195"/>
                </a:cubicBezTo>
                <a:cubicBezTo>
                  <a:pt x="139" y="172"/>
                  <a:pt x="139" y="172"/>
                  <a:pt x="139" y="172"/>
                </a:cubicBezTo>
                <a:cubicBezTo>
                  <a:pt x="141" y="170"/>
                  <a:pt x="141" y="167"/>
                  <a:pt x="139" y="166"/>
                </a:cubicBezTo>
                <a:cubicBezTo>
                  <a:pt x="138" y="165"/>
                  <a:pt x="137" y="165"/>
                  <a:pt x="136" y="16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000"/>
          </a:p>
        </p:txBody>
      </p:sp>
      <p:sp>
        <p:nvSpPr>
          <p:cNvPr id="58" name="Freeform 63"/>
          <p:cNvSpPr>
            <a:spLocks noEditPoints="1"/>
          </p:cNvSpPr>
          <p:nvPr/>
        </p:nvSpPr>
        <p:spPr bwMode="auto">
          <a:xfrm>
            <a:off x="7702973" y="4694888"/>
            <a:ext cx="288274" cy="201575"/>
          </a:xfrm>
          <a:custGeom>
            <a:avLst/>
            <a:gdLst>
              <a:gd name="T0" fmla="*/ 0 w 133"/>
              <a:gd name="T1" fmla="*/ 0 h 93"/>
              <a:gd name="T2" fmla="*/ 0 w 133"/>
              <a:gd name="T3" fmla="*/ 93 h 93"/>
              <a:gd name="T4" fmla="*/ 133 w 133"/>
              <a:gd name="T5" fmla="*/ 93 h 93"/>
              <a:gd name="T6" fmla="*/ 133 w 133"/>
              <a:gd name="T7" fmla="*/ 0 h 93"/>
              <a:gd name="T8" fmla="*/ 0 w 133"/>
              <a:gd name="T9" fmla="*/ 0 h 93"/>
              <a:gd name="T10" fmla="*/ 128 w 133"/>
              <a:gd name="T11" fmla="*/ 88 h 93"/>
              <a:gd name="T12" fmla="*/ 4 w 133"/>
              <a:gd name="T13" fmla="*/ 88 h 93"/>
              <a:gd name="T14" fmla="*/ 4 w 133"/>
              <a:gd name="T15" fmla="*/ 4 h 93"/>
              <a:gd name="T16" fmla="*/ 128 w 133"/>
              <a:gd name="T17" fmla="*/ 4 h 93"/>
              <a:gd name="T18" fmla="*/ 128 w 133"/>
              <a:gd name="T19" fmla="*/ 88 h 93"/>
              <a:gd name="T20" fmla="*/ 50 w 133"/>
              <a:gd name="T21" fmla="*/ 21 h 93"/>
              <a:gd name="T22" fmla="*/ 50 w 133"/>
              <a:gd name="T23" fmla="*/ 71 h 93"/>
              <a:gd name="T24" fmla="*/ 93 w 133"/>
              <a:gd name="T25" fmla="*/ 46 h 93"/>
              <a:gd name="T26" fmla="*/ 50 w 133"/>
              <a:gd name="T27" fmla="*/ 21 h 93"/>
              <a:gd name="T28" fmla="*/ 54 w 133"/>
              <a:gd name="T29" fmla="*/ 31 h 93"/>
              <a:gd name="T30" fmla="*/ 83 w 133"/>
              <a:gd name="T31" fmla="*/ 46 h 93"/>
              <a:gd name="T32" fmla="*/ 54 w 133"/>
              <a:gd name="T33" fmla="*/ 62 h 93"/>
              <a:gd name="T34" fmla="*/ 54 w 133"/>
              <a:gd name="T35" fmla="*/ 31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33" h="93">
                <a:moveTo>
                  <a:pt x="0" y="0"/>
                </a:moveTo>
                <a:lnTo>
                  <a:pt x="0" y="93"/>
                </a:lnTo>
                <a:lnTo>
                  <a:pt x="133" y="93"/>
                </a:lnTo>
                <a:lnTo>
                  <a:pt x="133" y="0"/>
                </a:lnTo>
                <a:lnTo>
                  <a:pt x="0" y="0"/>
                </a:lnTo>
                <a:close/>
                <a:moveTo>
                  <a:pt x="128" y="88"/>
                </a:moveTo>
                <a:lnTo>
                  <a:pt x="4" y="88"/>
                </a:lnTo>
                <a:lnTo>
                  <a:pt x="4" y="4"/>
                </a:lnTo>
                <a:lnTo>
                  <a:pt x="128" y="4"/>
                </a:lnTo>
                <a:lnTo>
                  <a:pt x="128" y="88"/>
                </a:lnTo>
                <a:close/>
                <a:moveTo>
                  <a:pt x="50" y="21"/>
                </a:moveTo>
                <a:lnTo>
                  <a:pt x="50" y="71"/>
                </a:lnTo>
                <a:lnTo>
                  <a:pt x="93" y="46"/>
                </a:lnTo>
                <a:lnTo>
                  <a:pt x="50" y="21"/>
                </a:lnTo>
                <a:close/>
                <a:moveTo>
                  <a:pt x="54" y="31"/>
                </a:moveTo>
                <a:lnTo>
                  <a:pt x="83" y="46"/>
                </a:lnTo>
                <a:lnTo>
                  <a:pt x="54" y="62"/>
                </a:lnTo>
                <a:lnTo>
                  <a:pt x="54" y="3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000"/>
          </a:p>
        </p:txBody>
      </p:sp>
      <p:sp>
        <p:nvSpPr>
          <p:cNvPr id="81" name="TextBox 80"/>
          <p:cNvSpPr txBox="1"/>
          <p:nvPr/>
        </p:nvSpPr>
        <p:spPr>
          <a:xfrm>
            <a:off x="1834685" y="5700607"/>
            <a:ext cx="22027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Your content to play here, or through paste in this box, and select only the text. Your content to play here</a:t>
            </a:r>
            <a:endParaRPr lang="id-ID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85" name="TextBox 84"/>
          <p:cNvSpPr txBox="1"/>
          <p:nvPr/>
        </p:nvSpPr>
        <p:spPr>
          <a:xfrm>
            <a:off x="1833629" y="5453534"/>
            <a:ext cx="22027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400" dirty="0">
                <a:solidFill>
                  <a:schemeClr val="accent4"/>
                </a:solidFill>
                <a:latin typeface="Montserrat" panose="00000500000000000000" pitchFamily="50" charset="0"/>
              </a:rPr>
              <a:t>Day 4</a:t>
            </a:r>
            <a:endParaRPr lang="id-ID" sz="1400" dirty="0">
              <a:solidFill>
                <a:schemeClr val="accent4"/>
              </a:solidFill>
              <a:latin typeface="Montserrat" panose="00000500000000000000" pitchFamily="50" charset="0"/>
            </a:endParaRPr>
          </a:p>
        </p:txBody>
      </p:sp>
      <p:sp>
        <p:nvSpPr>
          <p:cNvPr id="87" name="TextBox 86"/>
          <p:cNvSpPr txBox="1"/>
          <p:nvPr/>
        </p:nvSpPr>
        <p:spPr>
          <a:xfrm>
            <a:off x="8138950" y="4467328"/>
            <a:ext cx="22027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Your content to play here, or through paste in this box, and select only the text. Your content to play here</a:t>
            </a:r>
            <a:endParaRPr lang="id-ID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88" name="TextBox 87"/>
          <p:cNvSpPr txBox="1"/>
          <p:nvPr/>
        </p:nvSpPr>
        <p:spPr>
          <a:xfrm>
            <a:off x="8137894" y="4220255"/>
            <a:ext cx="22027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5"/>
                </a:solidFill>
                <a:latin typeface="Montserrat" panose="00000500000000000000" pitchFamily="50" charset="0"/>
              </a:rPr>
              <a:t>Day 5</a:t>
            </a:r>
            <a:endParaRPr lang="id-ID" sz="1400" dirty="0">
              <a:solidFill>
                <a:schemeClr val="accent5"/>
              </a:solidFill>
              <a:latin typeface="Montserrat" panose="00000500000000000000" pitchFamily="50" charset="0"/>
            </a:endParaRPr>
          </a:p>
        </p:txBody>
      </p:sp>
      <p:sp>
        <p:nvSpPr>
          <p:cNvPr id="90" name="TextBox 89"/>
          <p:cNvSpPr txBox="1"/>
          <p:nvPr/>
        </p:nvSpPr>
        <p:spPr>
          <a:xfrm>
            <a:off x="1879908" y="3426234"/>
            <a:ext cx="22027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Your content to play here, or through paste in this box, and select only the text. Your content to play here</a:t>
            </a:r>
            <a:endParaRPr lang="id-ID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91" name="TextBox 90"/>
          <p:cNvSpPr txBox="1"/>
          <p:nvPr/>
        </p:nvSpPr>
        <p:spPr>
          <a:xfrm>
            <a:off x="1878852" y="3179161"/>
            <a:ext cx="22027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400" dirty="0">
                <a:solidFill>
                  <a:schemeClr val="accent6"/>
                </a:solidFill>
                <a:latin typeface="Montserrat" panose="00000500000000000000" pitchFamily="50" charset="0"/>
              </a:rPr>
              <a:t>Day 6</a:t>
            </a:r>
            <a:endParaRPr lang="id-ID" sz="1400" dirty="0">
              <a:solidFill>
                <a:schemeClr val="accent6"/>
              </a:solidFill>
              <a:latin typeface="Montserrat" panose="00000500000000000000" pitchFamily="50" charset="0"/>
            </a:endParaRPr>
          </a:p>
        </p:txBody>
      </p:sp>
      <p:sp>
        <p:nvSpPr>
          <p:cNvPr id="92" name="TextBox 91"/>
          <p:cNvSpPr txBox="1"/>
          <p:nvPr/>
        </p:nvSpPr>
        <p:spPr>
          <a:xfrm>
            <a:off x="7922051" y="1952682"/>
            <a:ext cx="22027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Your content to play here, or through paste in this box, and select only the text. Your content to play here</a:t>
            </a:r>
            <a:endParaRPr lang="id-ID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94" name="TextBox 93"/>
          <p:cNvSpPr txBox="1"/>
          <p:nvPr/>
        </p:nvSpPr>
        <p:spPr>
          <a:xfrm>
            <a:off x="7920995" y="1705609"/>
            <a:ext cx="22027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schemeClr val="accent6"/>
                </a:solidFill>
                <a:latin typeface="Montserrat" panose="00000500000000000000" pitchFamily="50" charset="0"/>
              </a:rPr>
              <a:t>Finished</a:t>
            </a:r>
            <a:endParaRPr lang="id-ID" sz="1400" dirty="0">
              <a:solidFill>
                <a:schemeClr val="accent6"/>
              </a:solidFill>
              <a:latin typeface="Montserrat" panose="00000500000000000000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22092155"/>
      </p:ext>
    </p:extLst>
  </p:cSld>
  <p:clrMapOvr>
    <a:masterClrMapping/>
  </p:clrMapOvr>
  <p:transition spd="slow">
    <p:push dir="d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 rot="2534512">
            <a:off x="1419551" y="1939411"/>
            <a:ext cx="1989060" cy="3359535"/>
            <a:chOff x="2450419" y="1479949"/>
            <a:chExt cx="2319338" cy="3359535"/>
          </a:xfrm>
        </p:grpSpPr>
        <p:sp>
          <p:nvSpPr>
            <p:cNvPr id="5" name="Rectangle 8"/>
            <p:cNvSpPr>
              <a:spLocks noChangeArrowheads="1"/>
            </p:cNvSpPr>
            <p:nvPr/>
          </p:nvSpPr>
          <p:spPr bwMode="auto">
            <a:xfrm>
              <a:off x="3277469" y="4275379"/>
              <a:ext cx="665236" cy="186581"/>
            </a:xfrm>
            <a:prstGeom prst="rect">
              <a:avLst/>
            </a:prstGeom>
            <a:solidFill>
              <a:srgbClr val="EDED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3000"/>
            </a:p>
          </p:txBody>
        </p:sp>
        <p:sp>
          <p:nvSpPr>
            <p:cNvPr id="6" name="Rectangle 9"/>
            <p:cNvSpPr>
              <a:spLocks noChangeArrowheads="1"/>
            </p:cNvSpPr>
            <p:nvPr/>
          </p:nvSpPr>
          <p:spPr bwMode="auto">
            <a:xfrm>
              <a:off x="3277469" y="4275379"/>
              <a:ext cx="332619" cy="186581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3000"/>
            </a:p>
          </p:txBody>
        </p:sp>
        <p:sp>
          <p:nvSpPr>
            <p:cNvPr id="7" name="Freeform 10"/>
            <p:cNvSpPr>
              <a:spLocks/>
            </p:cNvSpPr>
            <p:nvPr/>
          </p:nvSpPr>
          <p:spPr bwMode="auto">
            <a:xfrm>
              <a:off x="2450419" y="3491960"/>
              <a:ext cx="2319337" cy="1344250"/>
            </a:xfrm>
            <a:custGeom>
              <a:avLst/>
              <a:gdLst>
                <a:gd name="T0" fmla="*/ 5045 w 9030"/>
                <a:gd name="T1" fmla="*/ 3318 h 6163"/>
                <a:gd name="T2" fmla="*/ 5723 w 9030"/>
                <a:gd name="T3" fmla="*/ 3451 h 6163"/>
                <a:gd name="T4" fmla="*/ 6361 w 9030"/>
                <a:gd name="T5" fmla="*/ 3681 h 6163"/>
                <a:gd name="T6" fmla="*/ 6951 w 9030"/>
                <a:gd name="T7" fmla="*/ 4001 h 6163"/>
                <a:gd name="T8" fmla="*/ 7483 w 9030"/>
                <a:gd name="T9" fmla="*/ 4402 h 6163"/>
                <a:gd name="T10" fmla="*/ 7950 w 9030"/>
                <a:gd name="T11" fmla="*/ 4874 h 6163"/>
                <a:gd name="T12" fmla="*/ 8344 w 9030"/>
                <a:gd name="T13" fmla="*/ 5413 h 6163"/>
                <a:gd name="T14" fmla="*/ 8657 w 9030"/>
                <a:gd name="T15" fmla="*/ 6007 h 6163"/>
                <a:gd name="T16" fmla="*/ 8775 w 9030"/>
                <a:gd name="T17" fmla="*/ 6018 h 6163"/>
                <a:gd name="T18" fmla="*/ 8839 w 9030"/>
                <a:gd name="T19" fmla="*/ 5822 h 6163"/>
                <a:gd name="T20" fmla="*/ 8894 w 9030"/>
                <a:gd name="T21" fmla="*/ 5623 h 6163"/>
                <a:gd name="T22" fmla="*/ 8940 w 9030"/>
                <a:gd name="T23" fmla="*/ 5419 h 6163"/>
                <a:gd name="T24" fmla="*/ 8977 w 9030"/>
                <a:gd name="T25" fmla="*/ 5212 h 6163"/>
                <a:gd name="T26" fmla="*/ 9005 w 9030"/>
                <a:gd name="T27" fmla="*/ 5003 h 6163"/>
                <a:gd name="T28" fmla="*/ 9022 w 9030"/>
                <a:gd name="T29" fmla="*/ 4789 h 6163"/>
                <a:gd name="T30" fmla="*/ 9030 w 9030"/>
                <a:gd name="T31" fmla="*/ 4574 h 6163"/>
                <a:gd name="T32" fmla="*/ 8978 w 9030"/>
                <a:gd name="T33" fmla="*/ 3831 h 6163"/>
                <a:gd name="T34" fmla="*/ 8756 w 9030"/>
                <a:gd name="T35" fmla="*/ 2966 h 6163"/>
                <a:gd name="T36" fmla="*/ 8376 w 9030"/>
                <a:gd name="T37" fmla="*/ 2176 h 6163"/>
                <a:gd name="T38" fmla="*/ 7857 w 9030"/>
                <a:gd name="T39" fmla="*/ 1481 h 6163"/>
                <a:gd name="T40" fmla="*/ 7217 w 9030"/>
                <a:gd name="T41" fmla="*/ 899 h 6163"/>
                <a:gd name="T42" fmla="*/ 6472 w 9030"/>
                <a:gd name="T43" fmla="*/ 446 h 6163"/>
                <a:gd name="T44" fmla="*/ 5643 w 9030"/>
                <a:gd name="T45" fmla="*/ 144 h 6163"/>
                <a:gd name="T46" fmla="*/ 4748 w 9030"/>
                <a:gd name="T47" fmla="*/ 7 h 6163"/>
                <a:gd name="T48" fmla="*/ 3828 w 9030"/>
                <a:gd name="T49" fmla="*/ 53 h 6163"/>
                <a:gd name="T50" fmla="*/ 2963 w 9030"/>
                <a:gd name="T51" fmla="*/ 275 h 6163"/>
                <a:gd name="T52" fmla="*/ 2174 w 9030"/>
                <a:gd name="T53" fmla="*/ 655 h 6163"/>
                <a:gd name="T54" fmla="*/ 1480 w 9030"/>
                <a:gd name="T55" fmla="*/ 1175 h 6163"/>
                <a:gd name="T56" fmla="*/ 897 w 9030"/>
                <a:gd name="T57" fmla="*/ 1816 h 6163"/>
                <a:gd name="T58" fmla="*/ 446 w 9030"/>
                <a:gd name="T59" fmla="*/ 2561 h 6163"/>
                <a:gd name="T60" fmla="*/ 142 w 9030"/>
                <a:gd name="T61" fmla="*/ 3391 h 6163"/>
                <a:gd name="T62" fmla="*/ 6 w 9030"/>
                <a:gd name="T63" fmla="*/ 4287 h 6163"/>
                <a:gd name="T64" fmla="*/ 3 w 9030"/>
                <a:gd name="T65" fmla="*/ 4682 h 6163"/>
                <a:gd name="T66" fmla="*/ 16 w 9030"/>
                <a:gd name="T67" fmla="*/ 4896 h 6163"/>
                <a:gd name="T68" fmla="*/ 38 w 9030"/>
                <a:gd name="T69" fmla="*/ 5108 h 6163"/>
                <a:gd name="T70" fmla="*/ 71 w 9030"/>
                <a:gd name="T71" fmla="*/ 5317 h 6163"/>
                <a:gd name="T72" fmla="*/ 112 w 9030"/>
                <a:gd name="T73" fmla="*/ 5522 h 6163"/>
                <a:gd name="T74" fmla="*/ 163 w 9030"/>
                <a:gd name="T75" fmla="*/ 5722 h 6163"/>
                <a:gd name="T76" fmla="*/ 222 w 9030"/>
                <a:gd name="T77" fmla="*/ 5921 h 6163"/>
                <a:gd name="T78" fmla="*/ 291 w 9030"/>
                <a:gd name="T79" fmla="*/ 6114 h 6163"/>
                <a:gd name="T80" fmla="*/ 519 w 9030"/>
                <a:gd name="T81" fmla="*/ 5703 h 6163"/>
                <a:gd name="T82" fmla="*/ 874 w 9030"/>
                <a:gd name="T83" fmla="*/ 5135 h 6163"/>
                <a:gd name="T84" fmla="*/ 1305 w 9030"/>
                <a:gd name="T85" fmla="*/ 4630 h 6163"/>
                <a:gd name="T86" fmla="*/ 1805 w 9030"/>
                <a:gd name="T87" fmla="*/ 4192 h 6163"/>
                <a:gd name="T88" fmla="*/ 2367 w 9030"/>
                <a:gd name="T89" fmla="*/ 3831 h 6163"/>
                <a:gd name="T90" fmla="*/ 2981 w 9030"/>
                <a:gd name="T91" fmla="*/ 3555 h 6163"/>
                <a:gd name="T92" fmla="*/ 3641 w 9030"/>
                <a:gd name="T93" fmla="*/ 3371 h 6163"/>
                <a:gd name="T94" fmla="*/ 4336 w 9030"/>
                <a:gd name="T95" fmla="*/ 3291 h 6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9030" h="6163">
                  <a:moveTo>
                    <a:pt x="4515" y="3288"/>
                  </a:moveTo>
                  <a:lnTo>
                    <a:pt x="4694" y="3291"/>
                  </a:lnTo>
                  <a:lnTo>
                    <a:pt x="4870" y="3301"/>
                  </a:lnTo>
                  <a:lnTo>
                    <a:pt x="5045" y="3318"/>
                  </a:lnTo>
                  <a:lnTo>
                    <a:pt x="5218" y="3342"/>
                  </a:lnTo>
                  <a:lnTo>
                    <a:pt x="5389" y="3371"/>
                  </a:lnTo>
                  <a:lnTo>
                    <a:pt x="5557" y="3408"/>
                  </a:lnTo>
                  <a:lnTo>
                    <a:pt x="5723" y="3451"/>
                  </a:lnTo>
                  <a:lnTo>
                    <a:pt x="5887" y="3500"/>
                  </a:lnTo>
                  <a:lnTo>
                    <a:pt x="6049" y="3555"/>
                  </a:lnTo>
                  <a:lnTo>
                    <a:pt x="6207" y="3616"/>
                  </a:lnTo>
                  <a:lnTo>
                    <a:pt x="6361" y="3681"/>
                  </a:lnTo>
                  <a:lnTo>
                    <a:pt x="6514" y="3753"/>
                  </a:lnTo>
                  <a:lnTo>
                    <a:pt x="6663" y="3831"/>
                  </a:lnTo>
                  <a:lnTo>
                    <a:pt x="6808" y="3914"/>
                  </a:lnTo>
                  <a:lnTo>
                    <a:pt x="6951" y="4001"/>
                  </a:lnTo>
                  <a:lnTo>
                    <a:pt x="7090" y="4094"/>
                  </a:lnTo>
                  <a:lnTo>
                    <a:pt x="7225" y="4192"/>
                  </a:lnTo>
                  <a:lnTo>
                    <a:pt x="7355" y="4294"/>
                  </a:lnTo>
                  <a:lnTo>
                    <a:pt x="7483" y="4402"/>
                  </a:lnTo>
                  <a:lnTo>
                    <a:pt x="7606" y="4513"/>
                  </a:lnTo>
                  <a:lnTo>
                    <a:pt x="7725" y="4630"/>
                  </a:lnTo>
                  <a:lnTo>
                    <a:pt x="7840" y="4750"/>
                  </a:lnTo>
                  <a:lnTo>
                    <a:pt x="7950" y="4874"/>
                  </a:lnTo>
                  <a:lnTo>
                    <a:pt x="8055" y="5004"/>
                  </a:lnTo>
                  <a:lnTo>
                    <a:pt x="8156" y="5135"/>
                  </a:lnTo>
                  <a:lnTo>
                    <a:pt x="8252" y="5272"/>
                  </a:lnTo>
                  <a:lnTo>
                    <a:pt x="8344" y="5413"/>
                  </a:lnTo>
                  <a:lnTo>
                    <a:pt x="8430" y="5556"/>
                  </a:lnTo>
                  <a:lnTo>
                    <a:pt x="8511" y="5703"/>
                  </a:lnTo>
                  <a:lnTo>
                    <a:pt x="8586" y="5853"/>
                  </a:lnTo>
                  <a:lnTo>
                    <a:pt x="8657" y="6007"/>
                  </a:lnTo>
                  <a:lnTo>
                    <a:pt x="8721" y="6163"/>
                  </a:lnTo>
                  <a:lnTo>
                    <a:pt x="8739" y="6114"/>
                  </a:lnTo>
                  <a:lnTo>
                    <a:pt x="8756" y="6066"/>
                  </a:lnTo>
                  <a:lnTo>
                    <a:pt x="8775" y="6018"/>
                  </a:lnTo>
                  <a:lnTo>
                    <a:pt x="8791" y="5970"/>
                  </a:lnTo>
                  <a:lnTo>
                    <a:pt x="8808" y="5921"/>
                  </a:lnTo>
                  <a:lnTo>
                    <a:pt x="8823" y="5871"/>
                  </a:lnTo>
                  <a:lnTo>
                    <a:pt x="8839" y="5822"/>
                  </a:lnTo>
                  <a:lnTo>
                    <a:pt x="8852" y="5773"/>
                  </a:lnTo>
                  <a:lnTo>
                    <a:pt x="8867" y="5722"/>
                  </a:lnTo>
                  <a:lnTo>
                    <a:pt x="8880" y="5673"/>
                  </a:lnTo>
                  <a:lnTo>
                    <a:pt x="8894" y="5623"/>
                  </a:lnTo>
                  <a:lnTo>
                    <a:pt x="8906" y="5572"/>
                  </a:lnTo>
                  <a:lnTo>
                    <a:pt x="8918" y="5522"/>
                  </a:lnTo>
                  <a:lnTo>
                    <a:pt x="8929" y="5470"/>
                  </a:lnTo>
                  <a:lnTo>
                    <a:pt x="8940" y="5419"/>
                  </a:lnTo>
                  <a:lnTo>
                    <a:pt x="8950" y="5368"/>
                  </a:lnTo>
                  <a:lnTo>
                    <a:pt x="8959" y="5317"/>
                  </a:lnTo>
                  <a:lnTo>
                    <a:pt x="8968" y="5264"/>
                  </a:lnTo>
                  <a:lnTo>
                    <a:pt x="8977" y="5212"/>
                  </a:lnTo>
                  <a:lnTo>
                    <a:pt x="8984" y="5161"/>
                  </a:lnTo>
                  <a:lnTo>
                    <a:pt x="8992" y="5108"/>
                  </a:lnTo>
                  <a:lnTo>
                    <a:pt x="8998" y="5055"/>
                  </a:lnTo>
                  <a:lnTo>
                    <a:pt x="9005" y="5003"/>
                  </a:lnTo>
                  <a:lnTo>
                    <a:pt x="9009" y="4950"/>
                  </a:lnTo>
                  <a:lnTo>
                    <a:pt x="9014" y="4896"/>
                  </a:lnTo>
                  <a:lnTo>
                    <a:pt x="9019" y="4843"/>
                  </a:lnTo>
                  <a:lnTo>
                    <a:pt x="9022" y="4789"/>
                  </a:lnTo>
                  <a:lnTo>
                    <a:pt x="9025" y="4735"/>
                  </a:lnTo>
                  <a:lnTo>
                    <a:pt x="9027" y="4683"/>
                  </a:lnTo>
                  <a:lnTo>
                    <a:pt x="9029" y="4628"/>
                  </a:lnTo>
                  <a:lnTo>
                    <a:pt x="9030" y="4574"/>
                  </a:lnTo>
                  <a:lnTo>
                    <a:pt x="9030" y="4520"/>
                  </a:lnTo>
                  <a:lnTo>
                    <a:pt x="9024" y="4287"/>
                  </a:lnTo>
                  <a:lnTo>
                    <a:pt x="9007" y="4058"/>
                  </a:lnTo>
                  <a:lnTo>
                    <a:pt x="8978" y="3831"/>
                  </a:lnTo>
                  <a:lnTo>
                    <a:pt x="8938" y="3609"/>
                  </a:lnTo>
                  <a:lnTo>
                    <a:pt x="8888" y="3391"/>
                  </a:lnTo>
                  <a:lnTo>
                    <a:pt x="8827" y="3175"/>
                  </a:lnTo>
                  <a:lnTo>
                    <a:pt x="8756" y="2966"/>
                  </a:lnTo>
                  <a:lnTo>
                    <a:pt x="8675" y="2760"/>
                  </a:lnTo>
                  <a:lnTo>
                    <a:pt x="8584" y="2561"/>
                  </a:lnTo>
                  <a:lnTo>
                    <a:pt x="8485" y="2366"/>
                  </a:lnTo>
                  <a:lnTo>
                    <a:pt x="8376" y="2176"/>
                  </a:lnTo>
                  <a:lnTo>
                    <a:pt x="8259" y="1994"/>
                  </a:lnTo>
                  <a:lnTo>
                    <a:pt x="8133" y="1816"/>
                  </a:lnTo>
                  <a:lnTo>
                    <a:pt x="7999" y="1645"/>
                  </a:lnTo>
                  <a:lnTo>
                    <a:pt x="7857" y="1481"/>
                  </a:lnTo>
                  <a:lnTo>
                    <a:pt x="7707" y="1324"/>
                  </a:lnTo>
                  <a:lnTo>
                    <a:pt x="7551" y="1175"/>
                  </a:lnTo>
                  <a:lnTo>
                    <a:pt x="7386" y="1033"/>
                  </a:lnTo>
                  <a:lnTo>
                    <a:pt x="7217" y="899"/>
                  </a:lnTo>
                  <a:lnTo>
                    <a:pt x="7039" y="773"/>
                  </a:lnTo>
                  <a:lnTo>
                    <a:pt x="6856" y="655"/>
                  </a:lnTo>
                  <a:lnTo>
                    <a:pt x="6667" y="546"/>
                  </a:lnTo>
                  <a:lnTo>
                    <a:pt x="6472" y="446"/>
                  </a:lnTo>
                  <a:lnTo>
                    <a:pt x="6272" y="356"/>
                  </a:lnTo>
                  <a:lnTo>
                    <a:pt x="6067" y="275"/>
                  </a:lnTo>
                  <a:lnTo>
                    <a:pt x="5857" y="204"/>
                  </a:lnTo>
                  <a:lnTo>
                    <a:pt x="5643" y="144"/>
                  </a:lnTo>
                  <a:lnTo>
                    <a:pt x="5426" y="93"/>
                  </a:lnTo>
                  <a:lnTo>
                    <a:pt x="5202" y="53"/>
                  </a:lnTo>
                  <a:lnTo>
                    <a:pt x="4977" y="24"/>
                  </a:lnTo>
                  <a:lnTo>
                    <a:pt x="4748" y="7"/>
                  </a:lnTo>
                  <a:lnTo>
                    <a:pt x="4515" y="0"/>
                  </a:lnTo>
                  <a:lnTo>
                    <a:pt x="4282" y="7"/>
                  </a:lnTo>
                  <a:lnTo>
                    <a:pt x="4053" y="24"/>
                  </a:lnTo>
                  <a:lnTo>
                    <a:pt x="3828" y="53"/>
                  </a:lnTo>
                  <a:lnTo>
                    <a:pt x="3606" y="93"/>
                  </a:lnTo>
                  <a:lnTo>
                    <a:pt x="3387" y="144"/>
                  </a:lnTo>
                  <a:lnTo>
                    <a:pt x="3173" y="204"/>
                  </a:lnTo>
                  <a:lnTo>
                    <a:pt x="2963" y="275"/>
                  </a:lnTo>
                  <a:lnTo>
                    <a:pt x="2758" y="356"/>
                  </a:lnTo>
                  <a:lnTo>
                    <a:pt x="2558" y="446"/>
                  </a:lnTo>
                  <a:lnTo>
                    <a:pt x="2363" y="546"/>
                  </a:lnTo>
                  <a:lnTo>
                    <a:pt x="2174" y="655"/>
                  </a:lnTo>
                  <a:lnTo>
                    <a:pt x="1991" y="773"/>
                  </a:lnTo>
                  <a:lnTo>
                    <a:pt x="1814" y="899"/>
                  </a:lnTo>
                  <a:lnTo>
                    <a:pt x="1644" y="1033"/>
                  </a:lnTo>
                  <a:lnTo>
                    <a:pt x="1480" y="1175"/>
                  </a:lnTo>
                  <a:lnTo>
                    <a:pt x="1323" y="1324"/>
                  </a:lnTo>
                  <a:lnTo>
                    <a:pt x="1173" y="1481"/>
                  </a:lnTo>
                  <a:lnTo>
                    <a:pt x="1031" y="1645"/>
                  </a:lnTo>
                  <a:lnTo>
                    <a:pt x="897" y="1816"/>
                  </a:lnTo>
                  <a:lnTo>
                    <a:pt x="771" y="1994"/>
                  </a:lnTo>
                  <a:lnTo>
                    <a:pt x="654" y="2177"/>
                  </a:lnTo>
                  <a:lnTo>
                    <a:pt x="545" y="2366"/>
                  </a:lnTo>
                  <a:lnTo>
                    <a:pt x="446" y="2561"/>
                  </a:lnTo>
                  <a:lnTo>
                    <a:pt x="355" y="2760"/>
                  </a:lnTo>
                  <a:lnTo>
                    <a:pt x="274" y="2966"/>
                  </a:lnTo>
                  <a:lnTo>
                    <a:pt x="203" y="3175"/>
                  </a:lnTo>
                  <a:lnTo>
                    <a:pt x="142" y="3391"/>
                  </a:lnTo>
                  <a:lnTo>
                    <a:pt x="92" y="3609"/>
                  </a:lnTo>
                  <a:lnTo>
                    <a:pt x="52" y="3831"/>
                  </a:lnTo>
                  <a:lnTo>
                    <a:pt x="23" y="4058"/>
                  </a:lnTo>
                  <a:lnTo>
                    <a:pt x="6" y="4287"/>
                  </a:lnTo>
                  <a:lnTo>
                    <a:pt x="0" y="4520"/>
                  </a:lnTo>
                  <a:lnTo>
                    <a:pt x="0" y="4574"/>
                  </a:lnTo>
                  <a:lnTo>
                    <a:pt x="1" y="4628"/>
                  </a:lnTo>
                  <a:lnTo>
                    <a:pt x="3" y="4682"/>
                  </a:lnTo>
                  <a:lnTo>
                    <a:pt x="5" y="4735"/>
                  </a:lnTo>
                  <a:lnTo>
                    <a:pt x="8" y="4789"/>
                  </a:lnTo>
                  <a:lnTo>
                    <a:pt x="11" y="4843"/>
                  </a:lnTo>
                  <a:lnTo>
                    <a:pt x="16" y="4896"/>
                  </a:lnTo>
                  <a:lnTo>
                    <a:pt x="21" y="4950"/>
                  </a:lnTo>
                  <a:lnTo>
                    <a:pt x="25" y="5003"/>
                  </a:lnTo>
                  <a:lnTo>
                    <a:pt x="32" y="5055"/>
                  </a:lnTo>
                  <a:lnTo>
                    <a:pt x="38" y="5108"/>
                  </a:lnTo>
                  <a:lnTo>
                    <a:pt x="46" y="5161"/>
                  </a:lnTo>
                  <a:lnTo>
                    <a:pt x="53" y="5212"/>
                  </a:lnTo>
                  <a:lnTo>
                    <a:pt x="62" y="5264"/>
                  </a:lnTo>
                  <a:lnTo>
                    <a:pt x="71" y="5317"/>
                  </a:lnTo>
                  <a:lnTo>
                    <a:pt x="80" y="5368"/>
                  </a:lnTo>
                  <a:lnTo>
                    <a:pt x="90" y="5419"/>
                  </a:lnTo>
                  <a:lnTo>
                    <a:pt x="101" y="5470"/>
                  </a:lnTo>
                  <a:lnTo>
                    <a:pt x="112" y="5522"/>
                  </a:lnTo>
                  <a:lnTo>
                    <a:pt x="124" y="5572"/>
                  </a:lnTo>
                  <a:lnTo>
                    <a:pt x="136" y="5623"/>
                  </a:lnTo>
                  <a:lnTo>
                    <a:pt x="149" y="5673"/>
                  </a:lnTo>
                  <a:lnTo>
                    <a:pt x="163" y="5722"/>
                  </a:lnTo>
                  <a:lnTo>
                    <a:pt x="176" y="5773"/>
                  </a:lnTo>
                  <a:lnTo>
                    <a:pt x="191" y="5822"/>
                  </a:lnTo>
                  <a:lnTo>
                    <a:pt x="207" y="5871"/>
                  </a:lnTo>
                  <a:lnTo>
                    <a:pt x="222" y="5921"/>
                  </a:lnTo>
                  <a:lnTo>
                    <a:pt x="238" y="5970"/>
                  </a:lnTo>
                  <a:lnTo>
                    <a:pt x="255" y="6018"/>
                  </a:lnTo>
                  <a:lnTo>
                    <a:pt x="273" y="6066"/>
                  </a:lnTo>
                  <a:lnTo>
                    <a:pt x="291" y="6114"/>
                  </a:lnTo>
                  <a:lnTo>
                    <a:pt x="309" y="6163"/>
                  </a:lnTo>
                  <a:lnTo>
                    <a:pt x="373" y="6007"/>
                  </a:lnTo>
                  <a:lnTo>
                    <a:pt x="443" y="5853"/>
                  </a:lnTo>
                  <a:lnTo>
                    <a:pt x="519" y="5703"/>
                  </a:lnTo>
                  <a:lnTo>
                    <a:pt x="600" y="5556"/>
                  </a:lnTo>
                  <a:lnTo>
                    <a:pt x="686" y="5413"/>
                  </a:lnTo>
                  <a:lnTo>
                    <a:pt x="778" y="5272"/>
                  </a:lnTo>
                  <a:lnTo>
                    <a:pt x="874" y="5135"/>
                  </a:lnTo>
                  <a:lnTo>
                    <a:pt x="975" y="5004"/>
                  </a:lnTo>
                  <a:lnTo>
                    <a:pt x="1080" y="4874"/>
                  </a:lnTo>
                  <a:lnTo>
                    <a:pt x="1190" y="4750"/>
                  </a:lnTo>
                  <a:lnTo>
                    <a:pt x="1305" y="4630"/>
                  </a:lnTo>
                  <a:lnTo>
                    <a:pt x="1424" y="4513"/>
                  </a:lnTo>
                  <a:lnTo>
                    <a:pt x="1547" y="4402"/>
                  </a:lnTo>
                  <a:lnTo>
                    <a:pt x="1675" y="4294"/>
                  </a:lnTo>
                  <a:lnTo>
                    <a:pt x="1805" y="4192"/>
                  </a:lnTo>
                  <a:lnTo>
                    <a:pt x="1940" y="4094"/>
                  </a:lnTo>
                  <a:lnTo>
                    <a:pt x="2079" y="4001"/>
                  </a:lnTo>
                  <a:lnTo>
                    <a:pt x="2222" y="3914"/>
                  </a:lnTo>
                  <a:lnTo>
                    <a:pt x="2367" y="3831"/>
                  </a:lnTo>
                  <a:lnTo>
                    <a:pt x="2516" y="3753"/>
                  </a:lnTo>
                  <a:lnTo>
                    <a:pt x="2669" y="3681"/>
                  </a:lnTo>
                  <a:lnTo>
                    <a:pt x="2823" y="3616"/>
                  </a:lnTo>
                  <a:lnTo>
                    <a:pt x="2981" y="3555"/>
                  </a:lnTo>
                  <a:lnTo>
                    <a:pt x="3143" y="3500"/>
                  </a:lnTo>
                  <a:lnTo>
                    <a:pt x="3307" y="3451"/>
                  </a:lnTo>
                  <a:lnTo>
                    <a:pt x="3473" y="3408"/>
                  </a:lnTo>
                  <a:lnTo>
                    <a:pt x="3641" y="3371"/>
                  </a:lnTo>
                  <a:lnTo>
                    <a:pt x="3812" y="3342"/>
                  </a:lnTo>
                  <a:lnTo>
                    <a:pt x="3985" y="3318"/>
                  </a:lnTo>
                  <a:lnTo>
                    <a:pt x="4160" y="3301"/>
                  </a:lnTo>
                  <a:lnTo>
                    <a:pt x="4336" y="3291"/>
                  </a:lnTo>
                  <a:lnTo>
                    <a:pt x="4515" y="3288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3000"/>
            </a:p>
          </p:txBody>
        </p:sp>
        <p:sp>
          <p:nvSpPr>
            <p:cNvPr id="8" name="Freeform 11"/>
            <p:cNvSpPr>
              <a:spLocks/>
            </p:cNvSpPr>
            <p:nvPr/>
          </p:nvSpPr>
          <p:spPr bwMode="auto">
            <a:xfrm>
              <a:off x="3905463" y="3524693"/>
              <a:ext cx="864294" cy="1311517"/>
            </a:xfrm>
            <a:custGeom>
              <a:avLst/>
              <a:gdLst>
                <a:gd name="T0" fmla="*/ 0 w 3363"/>
                <a:gd name="T1" fmla="*/ 3289 h 6013"/>
                <a:gd name="T2" fmla="*/ 260 w 3363"/>
                <a:gd name="T3" fmla="*/ 3366 h 6013"/>
                <a:gd name="T4" fmla="*/ 512 w 3363"/>
                <a:gd name="T5" fmla="*/ 3458 h 6013"/>
                <a:gd name="T6" fmla="*/ 757 w 3363"/>
                <a:gd name="T7" fmla="*/ 3563 h 6013"/>
                <a:gd name="T8" fmla="*/ 994 w 3363"/>
                <a:gd name="T9" fmla="*/ 3683 h 6013"/>
                <a:gd name="T10" fmla="*/ 1225 w 3363"/>
                <a:gd name="T11" fmla="*/ 3816 h 6013"/>
                <a:gd name="T12" fmla="*/ 1445 w 3363"/>
                <a:gd name="T13" fmla="*/ 3962 h 6013"/>
                <a:gd name="T14" fmla="*/ 1655 w 3363"/>
                <a:gd name="T15" fmla="*/ 4120 h 6013"/>
                <a:gd name="T16" fmla="*/ 1857 w 3363"/>
                <a:gd name="T17" fmla="*/ 4290 h 6013"/>
                <a:gd name="T18" fmla="*/ 2048 w 3363"/>
                <a:gd name="T19" fmla="*/ 4471 h 6013"/>
                <a:gd name="T20" fmla="*/ 2228 w 3363"/>
                <a:gd name="T21" fmla="*/ 4663 h 6013"/>
                <a:gd name="T22" fmla="*/ 2397 w 3363"/>
                <a:gd name="T23" fmla="*/ 4865 h 6013"/>
                <a:gd name="T24" fmla="*/ 2554 w 3363"/>
                <a:gd name="T25" fmla="*/ 5077 h 6013"/>
                <a:gd name="T26" fmla="*/ 2699 w 3363"/>
                <a:gd name="T27" fmla="*/ 5298 h 6013"/>
                <a:gd name="T28" fmla="*/ 2830 w 3363"/>
                <a:gd name="T29" fmla="*/ 5529 h 6013"/>
                <a:gd name="T30" fmla="*/ 2948 w 3363"/>
                <a:gd name="T31" fmla="*/ 5766 h 6013"/>
                <a:gd name="T32" fmla="*/ 3054 w 3363"/>
                <a:gd name="T33" fmla="*/ 6013 h 6013"/>
                <a:gd name="T34" fmla="*/ 3089 w 3363"/>
                <a:gd name="T35" fmla="*/ 5916 h 6013"/>
                <a:gd name="T36" fmla="*/ 3124 w 3363"/>
                <a:gd name="T37" fmla="*/ 5820 h 6013"/>
                <a:gd name="T38" fmla="*/ 3156 w 3363"/>
                <a:gd name="T39" fmla="*/ 5721 h 6013"/>
                <a:gd name="T40" fmla="*/ 3185 w 3363"/>
                <a:gd name="T41" fmla="*/ 5623 h 6013"/>
                <a:gd name="T42" fmla="*/ 3213 w 3363"/>
                <a:gd name="T43" fmla="*/ 5523 h 6013"/>
                <a:gd name="T44" fmla="*/ 3239 w 3363"/>
                <a:gd name="T45" fmla="*/ 5422 h 6013"/>
                <a:gd name="T46" fmla="*/ 3262 w 3363"/>
                <a:gd name="T47" fmla="*/ 5320 h 6013"/>
                <a:gd name="T48" fmla="*/ 3283 w 3363"/>
                <a:gd name="T49" fmla="*/ 5218 h 6013"/>
                <a:gd name="T50" fmla="*/ 3301 w 3363"/>
                <a:gd name="T51" fmla="*/ 5114 h 6013"/>
                <a:gd name="T52" fmla="*/ 3317 w 3363"/>
                <a:gd name="T53" fmla="*/ 5011 h 6013"/>
                <a:gd name="T54" fmla="*/ 3331 w 3363"/>
                <a:gd name="T55" fmla="*/ 4905 h 6013"/>
                <a:gd name="T56" fmla="*/ 3342 w 3363"/>
                <a:gd name="T57" fmla="*/ 4800 h 6013"/>
                <a:gd name="T58" fmla="*/ 3352 w 3363"/>
                <a:gd name="T59" fmla="*/ 4693 h 6013"/>
                <a:gd name="T60" fmla="*/ 3358 w 3363"/>
                <a:gd name="T61" fmla="*/ 4585 h 6013"/>
                <a:gd name="T62" fmla="*/ 3362 w 3363"/>
                <a:gd name="T63" fmla="*/ 4478 h 6013"/>
                <a:gd name="T64" fmla="*/ 3363 w 3363"/>
                <a:gd name="T65" fmla="*/ 4370 h 6013"/>
                <a:gd name="T66" fmla="*/ 3347 w 3363"/>
                <a:gd name="T67" fmla="*/ 3980 h 6013"/>
                <a:gd name="T68" fmla="*/ 3298 w 3363"/>
                <a:gd name="T69" fmla="*/ 3601 h 6013"/>
                <a:gd name="T70" fmla="*/ 3219 w 3363"/>
                <a:gd name="T71" fmla="*/ 3232 h 6013"/>
                <a:gd name="T72" fmla="*/ 3110 w 3363"/>
                <a:gd name="T73" fmla="*/ 2874 h 6013"/>
                <a:gd name="T74" fmla="*/ 2972 w 3363"/>
                <a:gd name="T75" fmla="*/ 2530 h 6013"/>
                <a:gd name="T76" fmla="*/ 2810 w 3363"/>
                <a:gd name="T77" fmla="*/ 2200 h 6013"/>
                <a:gd name="T78" fmla="*/ 2621 w 3363"/>
                <a:gd name="T79" fmla="*/ 1886 h 6013"/>
                <a:gd name="T80" fmla="*/ 2408 w 3363"/>
                <a:gd name="T81" fmla="*/ 1590 h 6013"/>
                <a:gd name="T82" fmla="*/ 2172 w 3363"/>
                <a:gd name="T83" fmla="*/ 1312 h 6013"/>
                <a:gd name="T84" fmla="*/ 1915 w 3363"/>
                <a:gd name="T85" fmla="*/ 1054 h 6013"/>
                <a:gd name="T86" fmla="*/ 1638 w 3363"/>
                <a:gd name="T87" fmla="*/ 818 h 6013"/>
                <a:gd name="T88" fmla="*/ 1343 w 3363"/>
                <a:gd name="T89" fmla="*/ 603 h 6013"/>
                <a:gd name="T90" fmla="*/ 1030 w 3363"/>
                <a:gd name="T91" fmla="*/ 413 h 6013"/>
                <a:gd name="T92" fmla="*/ 701 w 3363"/>
                <a:gd name="T93" fmla="*/ 248 h 6013"/>
                <a:gd name="T94" fmla="*/ 358 w 3363"/>
                <a:gd name="T95" fmla="*/ 110 h 6013"/>
                <a:gd name="T96" fmla="*/ 0 w 3363"/>
                <a:gd name="T97" fmla="*/ 0 h 60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363" h="6013">
                  <a:moveTo>
                    <a:pt x="0" y="0"/>
                  </a:moveTo>
                  <a:lnTo>
                    <a:pt x="0" y="3289"/>
                  </a:lnTo>
                  <a:lnTo>
                    <a:pt x="131" y="3326"/>
                  </a:lnTo>
                  <a:lnTo>
                    <a:pt x="260" y="3366"/>
                  </a:lnTo>
                  <a:lnTo>
                    <a:pt x="387" y="3409"/>
                  </a:lnTo>
                  <a:lnTo>
                    <a:pt x="512" y="3458"/>
                  </a:lnTo>
                  <a:lnTo>
                    <a:pt x="636" y="3509"/>
                  </a:lnTo>
                  <a:lnTo>
                    <a:pt x="757" y="3563"/>
                  </a:lnTo>
                  <a:lnTo>
                    <a:pt x="878" y="3621"/>
                  </a:lnTo>
                  <a:lnTo>
                    <a:pt x="994" y="3683"/>
                  </a:lnTo>
                  <a:lnTo>
                    <a:pt x="1110" y="3748"/>
                  </a:lnTo>
                  <a:lnTo>
                    <a:pt x="1225" y="3816"/>
                  </a:lnTo>
                  <a:lnTo>
                    <a:pt x="1336" y="3887"/>
                  </a:lnTo>
                  <a:lnTo>
                    <a:pt x="1445" y="3962"/>
                  </a:lnTo>
                  <a:lnTo>
                    <a:pt x="1551" y="4040"/>
                  </a:lnTo>
                  <a:lnTo>
                    <a:pt x="1655" y="4120"/>
                  </a:lnTo>
                  <a:lnTo>
                    <a:pt x="1757" y="4204"/>
                  </a:lnTo>
                  <a:lnTo>
                    <a:pt x="1857" y="4290"/>
                  </a:lnTo>
                  <a:lnTo>
                    <a:pt x="1954" y="4379"/>
                  </a:lnTo>
                  <a:lnTo>
                    <a:pt x="2048" y="4471"/>
                  </a:lnTo>
                  <a:lnTo>
                    <a:pt x="2140" y="4566"/>
                  </a:lnTo>
                  <a:lnTo>
                    <a:pt x="2228" y="4663"/>
                  </a:lnTo>
                  <a:lnTo>
                    <a:pt x="2314" y="4763"/>
                  </a:lnTo>
                  <a:lnTo>
                    <a:pt x="2397" y="4865"/>
                  </a:lnTo>
                  <a:lnTo>
                    <a:pt x="2476" y="4969"/>
                  </a:lnTo>
                  <a:lnTo>
                    <a:pt x="2554" y="5077"/>
                  </a:lnTo>
                  <a:lnTo>
                    <a:pt x="2628" y="5186"/>
                  </a:lnTo>
                  <a:lnTo>
                    <a:pt x="2699" y="5298"/>
                  </a:lnTo>
                  <a:lnTo>
                    <a:pt x="2766" y="5412"/>
                  </a:lnTo>
                  <a:lnTo>
                    <a:pt x="2830" y="5529"/>
                  </a:lnTo>
                  <a:lnTo>
                    <a:pt x="2891" y="5647"/>
                  </a:lnTo>
                  <a:lnTo>
                    <a:pt x="2948" y="5766"/>
                  </a:lnTo>
                  <a:lnTo>
                    <a:pt x="3003" y="5889"/>
                  </a:lnTo>
                  <a:lnTo>
                    <a:pt x="3054" y="6013"/>
                  </a:lnTo>
                  <a:lnTo>
                    <a:pt x="3072" y="5964"/>
                  </a:lnTo>
                  <a:lnTo>
                    <a:pt x="3089" y="5916"/>
                  </a:lnTo>
                  <a:lnTo>
                    <a:pt x="3108" y="5868"/>
                  </a:lnTo>
                  <a:lnTo>
                    <a:pt x="3124" y="5820"/>
                  </a:lnTo>
                  <a:lnTo>
                    <a:pt x="3141" y="5771"/>
                  </a:lnTo>
                  <a:lnTo>
                    <a:pt x="3156" y="5721"/>
                  </a:lnTo>
                  <a:lnTo>
                    <a:pt x="3172" y="5672"/>
                  </a:lnTo>
                  <a:lnTo>
                    <a:pt x="3185" y="5623"/>
                  </a:lnTo>
                  <a:lnTo>
                    <a:pt x="3200" y="5572"/>
                  </a:lnTo>
                  <a:lnTo>
                    <a:pt x="3213" y="5523"/>
                  </a:lnTo>
                  <a:lnTo>
                    <a:pt x="3227" y="5473"/>
                  </a:lnTo>
                  <a:lnTo>
                    <a:pt x="3239" y="5422"/>
                  </a:lnTo>
                  <a:lnTo>
                    <a:pt x="3251" y="5372"/>
                  </a:lnTo>
                  <a:lnTo>
                    <a:pt x="3262" y="5320"/>
                  </a:lnTo>
                  <a:lnTo>
                    <a:pt x="3273" y="5269"/>
                  </a:lnTo>
                  <a:lnTo>
                    <a:pt x="3283" y="5218"/>
                  </a:lnTo>
                  <a:lnTo>
                    <a:pt x="3292" y="5167"/>
                  </a:lnTo>
                  <a:lnTo>
                    <a:pt x="3301" y="5114"/>
                  </a:lnTo>
                  <a:lnTo>
                    <a:pt x="3310" y="5062"/>
                  </a:lnTo>
                  <a:lnTo>
                    <a:pt x="3317" y="5011"/>
                  </a:lnTo>
                  <a:lnTo>
                    <a:pt x="3325" y="4958"/>
                  </a:lnTo>
                  <a:lnTo>
                    <a:pt x="3331" y="4905"/>
                  </a:lnTo>
                  <a:lnTo>
                    <a:pt x="3338" y="4853"/>
                  </a:lnTo>
                  <a:lnTo>
                    <a:pt x="3342" y="4800"/>
                  </a:lnTo>
                  <a:lnTo>
                    <a:pt x="3347" y="4746"/>
                  </a:lnTo>
                  <a:lnTo>
                    <a:pt x="3352" y="4693"/>
                  </a:lnTo>
                  <a:lnTo>
                    <a:pt x="3355" y="4639"/>
                  </a:lnTo>
                  <a:lnTo>
                    <a:pt x="3358" y="4585"/>
                  </a:lnTo>
                  <a:lnTo>
                    <a:pt x="3360" y="4533"/>
                  </a:lnTo>
                  <a:lnTo>
                    <a:pt x="3362" y="4478"/>
                  </a:lnTo>
                  <a:lnTo>
                    <a:pt x="3363" y="4424"/>
                  </a:lnTo>
                  <a:lnTo>
                    <a:pt x="3363" y="4370"/>
                  </a:lnTo>
                  <a:lnTo>
                    <a:pt x="3358" y="4174"/>
                  </a:lnTo>
                  <a:lnTo>
                    <a:pt x="3347" y="3980"/>
                  </a:lnTo>
                  <a:lnTo>
                    <a:pt x="3326" y="3790"/>
                  </a:lnTo>
                  <a:lnTo>
                    <a:pt x="3298" y="3601"/>
                  </a:lnTo>
                  <a:lnTo>
                    <a:pt x="3262" y="3415"/>
                  </a:lnTo>
                  <a:lnTo>
                    <a:pt x="3219" y="3232"/>
                  </a:lnTo>
                  <a:lnTo>
                    <a:pt x="3167" y="3052"/>
                  </a:lnTo>
                  <a:lnTo>
                    <a:pt x="3110" y="2874"/>
                  </a:lnTo>
                  <a:lnTo>
                    <a:pt x="3045" y="2700"/>
                  </a:lnTo>
                  <a:lnTo>
                    <a:pt x="2972" y="2530"/>
                  </a:lnTo>
                  <a:lnTo>
                    <a:pt x="2895" y="2363"/>
                  </a:lnTo>
                  <a:lnTo>
                    <a:pt x="2810" y="2200"/>
                  </a:lnTo>
                  <a:lnTo>
                    <a:pt x="2718" y="2041"/>
                  </a:lnTo>
                  <a:lnTo>
                    <a:pt x="2621" y="1886"/>
                  </a:lnTo>
                  <a:lnTo>
                    <a:pt x="2517" y="1736"/>
                  </a:lnTo>
                  <a:lnTo>
                    <a:pt x="2408" y="1590"/>
                  </a:lnTo>
                  <a:lnTo>
                    <a:pt x="2292" y="1448"/>
                  </a:lnTo>
                  <a:lnTo>
                    <a:pt x="2172" y="1312"/>
                  </a:lnTo>
                  <a:lnTo>
                    <a:pt x="2046" y="1180"/>
                  </a:lnTo>
                  <a:lnTo>
                    <a:pt x="1915" y="1054"/>
                  </a:lnTo>
                  <a:lnTo>
                    <a:pt x="1779" y="932"/>
                  </a:lnTo>
                  <a:lnTo>
                    <a:pt x="1638" y="818"/>
                  </a:lnTo>
                  <a:lnTo>
                    <a:pt x="1493" y="708"/>
                  </a:lnTo>
                  <a:lnTo>
                    <a:pt x="1343" y="603"/>
                  </a:lnTo>
                  <a:lnTo>
                    <a:pt x="1188" y="505"/>
                  </a:lnTo>
                  <a:lnTo>
                    <a:pt x="1030" y="413"/>
                  </a:lnTo>
                  <a:lnTo>
                    <a:pt x="867" y="327"/>
                  </a:lnTo>
                  <a:lnTo>
                    <a:pt x="701" y="248"/>
                  </a:lnTo>
                  <a:lnTo>
                    <a:pt x="531" y="176"/>
                  </a:lnTo>
                  <a:lnTo>
                    <a:pt x="358" y="110"/>
                  </a:lnTo>
                  <a:lnTo>
                    <a:pt x="180" y="5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3000"/>
            </a:p>
          </p:txBody>
        </p:sp>
        <p:sp>
          <p:nvSpPr>
            <p:cNvPr id="9" name="Freeform 12"/>
            <p:cNvSpPr>
              <a:spLocks/>
            </p:cNvSpPr>
            <p:nvPr/>
          </p:nvSpPr>
          <p:spPr bwMode="auto">
            <a:xfrm>
              <a:off x="2893482" y="1479949"/>
              <a:ext cx="1433212" cy="2911088"/>
            </a:xfrm>
            <a:custGeom>
              <a:avLst/>
              <a:gdLst>
                <a:gd name="T0" fmla="*/ 2996 w 5578"/>
                <a:gd name="T1" fmla="*/ 13097 h 13340"/>
                <a:gd name="T2" fmla="*/ 3303 w 5578"/>
                <a:gd name="T3" fmla="*/ 13119 h 13340"/>
                <a:gd name="T4" fmla="*/ 3606 w 5578"/>
                <a:gd name="T5" fmla="*/ 13157 h 13340"/>
                <a:gd name="T6" fmla="*/ 3901 w 5578"/>
                <a:gd name="T7" fmla="*/ 13212 h 13340"/>
                <a:gd name="T8" fmla="*/ 4192 w 5578"/>
                <a:gd name="T9" fmla="*/ 13284 h 13340"/>
                <a:gd name="T10" fmla="*/ 4451 w 5578"/>
                <a:gd name="T11" fmla="*/ 13197 h 13340"/>
                <a:gd name="T12" fmla="*/ 4648 w 5578"/>
                <a:gd name="T13" fmla="*/ 12753 h 13340"/>
                <a:gd name="T14" fmla="*/ 4828 w 5578"/>
                <a:gd name="T15" fmla="*/ 12288 h 13340"/>
                <a:gd name="T16" fmla="*/ 4990 w 5578"/>
                <a:gd name="T17" fmla="*/ 11803 h 13340"/>
                <a:gd name="T18" fmla="*/ 5135 w 5578"/>
                <a:gd name="T19" fmla="*/ 11299 h 13340"/>
                <a:gd name="T20" fmla="*/ 5260 w 5578"/>
                <a:gd name="T21" fmla="*/ 10777 h 13340"/>
                <a:gd name="T22" fmla="*/ 5366 w 5578"/>
                <a:gd name="T23" fmla="*/ 10239 h 13340"/>
                <a:gd name="T24" fmla="*/ 5451 w 5578"/>
                <a:gd name="T25" fmla="*/ 9686 h 13340"/>
                <a:gd name="T26" fmla="*/ 5515 w 5578"/>
                <a:gd name="T27" fmla="*/ 9118 h 13340"/>
                <a:gd name="T28" fmla="*/ 5557 w 5578"/>
                <a:gd name="T29" fmla="*/ 8540 h 13340"/>
                <a:gd name="T30" fmla="*/ 5577 w 5578"/>
                <a:gd name="T31" fmla="*/ 7949 h 13340"/>
                <a:gd name="T32" fmla="*/ 5565 w 5578"/>
                <a:gd name="T33" fmla="*/ 7121 h 13340"/>
                <a:gd name="T34" fmla="*/ 5498 w 5578"/>
                <a:gd name="T35" fmla="*/ 6201 h 13340"/>
                <a:gd name="T36" fmla="*/ 5375 w 5578"/>
                <a:gd name="T37" fmla="*/ 5314 h 13340"/>
                <a:gd name="T38" fmla="*/ 5201 w 5578"/>
                <a:gd name="T39" fmla="*/ 4463 h 13340"/>
                <a:gd name="T40" fmla="*/ 4978 w 5578"/>
                <a:gd name="T41" fmla="*/ 3657 h 13340"/>
                <a:gd name="T42" fmla="*/ 4710 w 5578"/>
                <a:gd name="T43" fmla="*/ 2898 h 13340"/>
                <a:gd name="T44" fmla="*/ 4399 w 5578"/>
                <a:gd name="T45" fmla="*/ 2192 h 13340"/>
                <a:gd name="T46" fmla="*/ 4048 w 5578"/>
                <a:gd name="T47" fmla="*/ 1544 h 13340"/>
                <a:gd name="T48" fmla="*/ 3661 w 5578"/>
                <a:gd name="T49" fmla="*/ 959 h 13340"/>
                <a:gd name="T50" fmla="*/ 3240 w 5578"/>
                <a:gd name="T51" fmla="*/ 442 h 13340"/>
                <a:gd name="T52" fmla="*/ 2789 w 5578"/>
                <a:gd name="T53" fmla="*/ 0 h 13340"/>
                <a:gd name="T54" fmla="*/ 2338 w 5578"/>
                <a:gd name="T55" fmla="*/ 442 h 13340"/>
                <a:gd name="T56" fmla="*/ 1917 w 5578"/>
                <a:gd name="T57" fmla="*/ 959 h 13340"/>
                <a:gd name="T58" fmla="*/ 1530 w 5578"/>
                <a:gd name="T59" fmla="*/ 1544 h 13340"/>
                <a:gd name="T60" fmla="*/ 1179 w 5578"/>
                <a:gd name="T61" fmla="*/ 2192 h 13340"/>
                <a:gd name="T62" fmla="*/ 868 w 5578"/>
                <a:gd name="T63" fmla="*/ 2898 h 13340"/>
                <a:gd name="T64" fmla="*/ 599 w 5578"/>
                <a:gd name="T65" fmla="*/ 3657 h 13340"/>
                <a:gd name="T66" fmla="*/ 377 w 5578"/>
                <a:gd name="T67" fmla="*/ 4463 h 13340"/>
                <a:gd name="T68" fmla="*/ 203 w 5578"/>
                <a:gd name="T69" fmla="*/ 5314 h 13340"/>
                <a:gd name="T70" fmla="*/ 80 w 5578"/>
                <a:gd name="T71" fmla="*/ 6201 h 13340"/>
                <a:gd name="T72" fmla="*/ 13 w 5578"/>
                <a:gd name="T73" fmla="*/ 7121 h 13340"/>
                <a:gd name="T74" fmla="*/ 1 w 5578"/>
                <a:gd name="T75" fmla="*/ 7949 h 13340"/>
                <a:gd name="T76" fmla="*/ 21 w 5578"/>
                <a:gd name="T77" fmla="*/ 8540 h 13340"/>
                <a:gd name="T78" fmla="*/ 63 w 5578"/>
                <a:gd name="T79" fmla="*/ 9118 h 13340"/>
                <a:gd name="T80" fmla="*/ 127 w 5578"/>
                <a:gd name="T81" fmla="*/ 9686 h 13340"/>
                <a:gd name="T82" fmla="*/ 212 w 5578"/>
                <a:gd name="T83" fmla="*/ 10238 h 13340"/>
                <a:gd name="T84" fmla="*/ 318 w 5578"/>
                <a:gd name="T85" fmla="*/ 10777 h 13340"/>
                <a:gd name="T86" fmla="*/ 443 w 5578"/>
                <a:gd name="T87" fmla="*/ 11299 h 13340"/>
                <a:gd name="T88" fmla="*/ 588 w 5578"/>
                <a:gd name="T89" fmla="*/ 11803 h 13340"/>
                <a:gd name="T90" fmla="*/ 750 w 5578"/>
                <a:gd name="T91" fmla="*/ 12288 h 13340"/>
                <a:gd name="T92" fmla="*/ 930 w 5578"/>
                <a:gd name="T93" fmla="*/ 12753 h 13340"/>
                <a:gd name="T94" fmla="*/ 1127 w 5578"/>
                <a:gd name="T95" fmla="*/ 13197 h 13340"/>
                <a:gd name="T96" fmla="*/ 1386 w 5578"/>
                <a:gd name="T97" fmla="*/ 13284 h 13340"/>
                <a:gd name="T98" fmla="*/ 1677 w 5578"/>
                <a:gd name="T99" fmla="*/ 13212 h 13340"/>
                <a:gd name="T100" fmla="*/ 1972 w 5578"/>
                <a:gd name="T101" fmla="*/ 13157 h 13340"/>
                <a:gd name="T102" fmla="*/ 2275 w 5578"/>
                <a:gd name="T103" fmla="*/ 13119 h 13340"/>
                <a:gd name="T104" fmla="*/ 2582 w 5578"/>
                <a:gd name="T105" fmla="*/ 13097 h 13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5578" h="13340">
                  <a:moveTo>
                    <a:pt x="2789" y="13094"/>
                  </a:moveTo>
                  <a:lnTo>
                    <a:pt x="2893" y="13095"/>
                  </a:lnTo>
                  <a:lnTo>
                    <a:pt x="2996" y="13097"/>
                  </a:lnTo>
                  <a:lnTo>
                    <a:pt x="3099" y="13103"/>
                  </a:lnTo>
                  <a:lnTo>
                    <a:pt x="3201" y="13110"/>
                  </a:lnTo>
                  <a:lnTo>
                    <a:pt x="3303" y="13119"/>
                  </a:lnTo>
                  <a:lnTo>
                    <a:pt x="3404" y="13129"/>
                  </a:lnTo>
                  <a:lnTo>
                    <a:pt x="3505" y="13142"/>
                  </a:lnTo>
                  <a:lnTo>
                    <a:pt x="3606" y="13157"/>
                  </a:lnTo>
                  <a:lnTo>
                    <a:pt x="3705" y="13174"/>
                  </a:lnTo>
                  <a:lnTo>
                    <a:pt x="3804" y="13192"/>
                  </a:lnTo>
                  <a:lnTo>
                    <a:pt x="3901" y="13212"/>
                  </a:lnTo>
                  <a:lnTo>
                    <a:pt x="4000" y="13235"/>
                  </a:lnTo>
                  <a:lnTo>
                    <a:pt x="4096" y="13258"/>
                  </a:lnTo>
                  <a:lnTo>
                    <a:pt x="4192" y="13284"/>
                  </a:lnTo>
                  <a:lnTo>
                    <a:pt x="4287" y="13311"/>
                  </a:lnTo>
                  <a:lnTo>
                    <a:pt x="4382" y="13340"/>
                  </a:lnTo>
                  <a:lnTo>
                    <a:pt x="4451" y="13197"/>
                  </a:lnTo>
                  <a:lnTo>
                    <a:pt x="4518" y="13051"/>
                  </a:lnTo>
                  <a:lnTo>
                    <a:pt x="4584" y="12903"/>
                  </a:lnTo>
                  <a:lnTo>
                    <a:pt x="4648" y="12753"/>
                  </a:lnTo>
                  <a:lnTo>
                    <a:pt x="4710" y="12601"/>
                  </a:lnTo>
                  <a:lnTo>
                    <a:pt x="4769" y="12446"/>
                  </a:lnTo>
                  <a:lnTo>
                    <a:pt x="4828" y="12288"/>
                  </a:lnTo>
                  <a:lnTo>
                    <a:pt x="4884" y="12128"/>
                  </a:lnTo>
                  <a:lnTo>
                    <a:pt x="4938" y="11967"/>
                  </a:lnTo>
                  <a:lnTo>
                    <a:pt x="4990" y="11803"/>
                  </a:lnTo>
                  <a:lnTo>
                    <a:pt x="5040" y="11637"/>
                  </a:lnTo>
                  <a:lnTo>
                    <a:pt x="5088" y="11468"/>
                  </a:lnTo>
                  <a:lnTo>
                    <a:pt x="5135" y="11299"/>
                  </a:lnTo>
                  <a:lnTo>
                    <a:pt x="5178" y="11127"/>
                  </a:lnTo>
                  <a:lnTo>
                    <a:pt x="5221" y="10952"/>
                  </a:lnTo>
                  <a:lnTo>
                    <a:pt x="5260" y="10777"/>
                  </a:lnTo>
                  <a:lnTo>
                    <a:pt x="5297" y="10599"/>
                  </a:lnTo>
                  <a:lnTo>
                    <a:pt x="5333" y="10419"/>
                  </a:lnTo>
                  <a:lnTo>
                    <a:pt x="5366" y="10239"/>
                  </a:lnTo>
                  <a:lnTo>
                    <a:pt x="5396" y="10056"/>
                  </a:lnTo>
                  <a:lnTo>
                    <a:pt x="5424" y="9872"/>
                  </a:lnTo>
                  <a:lnTo>
                    <a:pt x="5451" y="9686"/>
                  </a:lnTo>
                  <a:lnTo>
                    <a:pt x="5475" y="9498"/>
                  </a:lnTo>
                  <a:lnTo>
                    <a:pt x="5497" y="9310"/>
                  </a:lnTo>
                  <a:lnTo>
                    <a:pt x="5515" y="9118"/>
                  </a:lnTo>
                  <a:lnTo>
                    <a:pt x="5532" y="8927"/>
                  </a:lnTo>
                  <a:lnTo>
                    <a:pt x="5546" y="8734"/>
                  </a:lnTo>
                  <a:lnTo>
                    <a:pt x="5557" y="8540"/>
                  </a:lnTo>
                  <a:lnTo>
                    <a:pt x="5566" y="8344"/>
                  </a:lnTo>
                  <a:lnTo>
                    <a:pt x="5573" y="8148"/>
                  </a:lnTo>
                  <a:lnTo>
                    <a:pt x="5577" y="7949"/>
                  </a:lnTo>
                  <a:lnTo>
                    <a:pt x="5578" y="7750"/>
                  </a:lnTo>
                  <a:lnTo>
                    <a:pt x="5575" y="7435"/>
                  </a:lnTo>
                  <a:lnTo>
                    <a:pt x="5565" y="7121"/>
                  </a:lnTo>
                  <a:lnTo>
                    <a:pt x="5549" y="6811"/>
                  </a:lnTo>
                  <a:lnTo>
                    <a:pt x="5526" y="6505"/>
                  </a:lnTo>
                  <a:lnTo>
                    <a:pt x="5498" y="6201"/>
                  </a:lnTo>
                  <a:lnTo>
                    <a:pt x="5462" y="5901"/>
                  </a:lnTo>
                  <a:lnTo>
                    <a:pt x="5422" y="5605"/>
                  </a:lnTo>
                  <a:lnTo>
                    <a:pt x="5375" y="5314"/>
                  </a:lnTo>
                  <a:lnTo>
                    <a:pt x="5323" y="5026"/>
                  </a:lnTo>
                  <a:lnTo>
                    <a:pt x="5264" y="4742"/>
                  </a:lnTo>
                  <a:lnTo>
                    <a:pt x="5201" y="4463"/>
                  </a:lnTo>
                  <a:lnTo>
                    <a:pt x="5132" y="4190"/>
                  </a:lnTo>
                  <a:lnTo>
                    <a:pt x="5058" y="3920"/>
                  </a:lnTo>
                  <a:lnTo>
                    <a:pt x="4978" y="3657"/>
                  </a:lnTo>
                  <a:lnTo>
                    <a:pt x="4894" y="3399"/>
                  </a:lnTo>
                  <a:lnTo>
                    <a:pt x="4804" y="3145"/>
                  </a:lnTo>
                  <a:lnTo>
                    <a:pt x="4710" y="2898"/>
                  </a:lnTo>
                  <a:lnTo>
                    <a:pt x="4611" y="2656"/>
                  </a:lnTo>
                  <a:lnTo>
                    <a:pt x="4507" y="2421"/>
                  </a:lnTo>
                  <a:lnTo>
                    <a:pt x="4399" y="2192"/>
                  </a:lnTo>
                  <a:lnTo>
                    <a:pt x="4286" y="1969"/>
                  </a:lnTo>
                  <a:lnTo>
                    <a:pt x="4169" y="1753"/>
                  </a:lnTo>
                  <a:lnTo>
                    <a:pt x="4048" y="1544"/>
                  </a:lnTo>
                  <a:lnTo>
                    <a:pt x="3923" y="1341"/>
                  </a:lnTo>
                  <a:lnTo>
                    <a:pt x="3793" y="1146"/>
                  </a:lnTo>
                  <a:lnTo>
                    <a:pt x="3661" y="959"/>
                  </a:lnTo>
                  <a:lnTo>
                    <a:pt x="3524" y="779"/>
                  </a:lnTo>
                  <a:lnTo>
                    <a:pt x="3385" y="606"/>
                  </a:lnTo>
                  <a:lnTo>
                    <a:pt x="3240" y="442"/>
                  </a:lnTo>
                  <a:lnTo>
                    <a:pt x="3094" y="287"/>
                  </a:lnTo>
                  <a:lnTo>
                    <a:pt x="2942" y="139"/>
                  </a:lnTo>
                  <a:lnTo>
                    <a:pt x="2789" y="0"/>
                  </a:lnTo>
                  <a:lnTo>
                    <a:pt x="2636" y="139"/>
                  </a:lnTo>
                  <a:lnTo>
                    <a:pt x="2485" y="287"/>
                  </a:lnTo>
                  <a:lnTo>
                    <a:pt x="2338" y="442"/>
                  </a:lnTo>
                  <a:lnTo>
                    <a:pt x="2195" y="606"/>
                  </a:lnTo>
                  <a:lnTo>
                    <a:pt x="2054" y="779"/>
                  </a:lnTo>
                  <a:lnTo>
                    <a:pt x="1917" y="959"/>
                  </a:lnTo>
                  <a:lnTo>
                    <a:pt x="1785" y="1146"/>
                  </a:lnTo>
                  <a:lnTo>
                    <a:pt x="1655" y="1341"/>
                  </a:lnTo>
                  <a:lnTo>
                    <a:pt x="1530" y="1544"/>
                  </a:lnTo>
                  <a:lnTo>
                    <a:pt x="1409" y="1753"/>
                  </a:lnTo>
                  <a:lnTo>
                    <a:pt x="1292" y="1969"/>
                  </a:lnTo>
                  <a:lnTo>
                    <a:pt x="1179" y="2192"/>
                  </a:lnTo>
                  <a:lnTo>
                    <a:pt x="1071" y="2421"/>
                  </a:lnTo>
                  <a:lnTo>
                    <a:pt x="967" y="2656"/>
                  </a:lnTo>
                  <a:lnTo>
                    <a:pt x="868" y="2898"/>
                  </a:lnTo>
                  <a:lnTo>
                    <a:pt x="773" y="3145"/>
                  </a:lnTo>
                  <a:lnTo>
                    <a:pt x="684" y="3399"/>
                  </a:lnTo>
                  <a:lnTo>
                    <a:pt x="599" y="3657"/>
                  </a:lnTo>
                  <a:lnTo>
                    <a:pt x="520" y="3920"/>
                  </a:lnTo>
                  <a:lnTo>
                    <a:pt x="446" y="4190"/>
                  </a:lnTo>
                  <a:lnTo>
                    <a:pt x="377" y="4463"/>
                  </a:lnTo>
                  <a:lnTo>
                    <a:pt x="313" y="4742"/>
                  </a:lnTo>
                  <a:lnTo>
                    <a:pt x="255" y="5026"/>
                  </a:lnTo>
                  <a:lnTo>
                    <a:pt x="203" y="5314"/>
                  </a:lnTo>
                  <a:lnTo>
                    <a:pt x="156" y="5605"/>
                  </a:lnTo>
                  <a:lnTo>
                    <a:pt x="116" y="5901"/>
                  </a:lnTo>
                  <a:lnTo>
                    <a:pt x="80" y="6201"/>
                  </a:lnTo>
                  <a:lnTo>
                    <a:pt x="52" y="6504"/>
                  </a:lnTo>
                  <a:lnTo>
                    <a:pt x="29" y="6811"/>
                  </a:lnTo>
                  <a:lnTo>
                    <a:pt x="13" y="7121"/>
                  </a:lnTo>
                  <a:lnTo>
                    <a:pt x="3" y="7433"/>
                  </a:lnTo>
                  <a:lnTo>
                    <a:pt x="0" y="7750"/>
                  </a:lnTo>
                  <a:lnTo>
                    <a:pt x="1" y="7949"/>
                  </a:lnTo>
                  <a:lnTo>
                    <a:pt x="5" y="8146"/>
                  </a:lnTo>
                  <a:lnTo>
                    <a:pt x="12" y="8344"/>
                  </a:lnTo>
                  <a:lnTo>
                    <a:pt x="21" y="8540"/>
                  </a:lnTo>
                  <a:lnTo>
                    <a:pt x="32" y="8734"/>
                  </a:lnTo>
                  <a:lnTo>
                    <a:pt x="46" y="8927"/>
                  </a:lnTo>
                  <a:lnTo>
                    <a:pt x="63" y="9118"/>
                  </a:lnTo>
                  <a:lnTo>
                    <a:pt x="81" y="9309"/>
                  </a:lnTo>
                  <a:lnTo>
                    <a:pt x="103" y="9498"/>
                  </a:lnTo>
                  <a:lnTo>
                    <a:pt x="127" y="9686"/>
                  </a:lnTo>
                  <a:lnTo>
                    <a:pt x="154" y="9872"/>
                  </a:lnTo>
                  <a:lnTo>
                    <a:pt x="181" y="10056"/>
                  </a:lnTo>
                  <a:lnTo>
                    <a:pt x="212" y="10238"/>
                  </a:lnTo>
                  <a:lnTo>
                    <a:pt x="245" y="10419"/>
                  </a:lnTo>
                  <a:lnTo>
                    <a:pt x="281" y="10599"/>
                  </a:lnTo>
                  <a:lnTo>
                    <a:pt x="318" y="10777"/>
                  </a:lnTo>
                  <a:lnTo>
                    <a:pt x="357" y="10952"/>
                  </a:lnTo>
                  <a:lnTo>
                    <a:pt x="400" y="11127"/>
                  </a:lnTo>
                  <a:lnTo>
                    <a:pt x="443" y="11299"/>
                  </a:lnTo>
                  <a:lnTo>
                    <a:pt x="489" y="11468"/>
                  </a:lnTo>
                  <a:lnTo>
                    <a:pt x="537" y="11637"/>
                  </a:lnTo>
                  <a:lnTo>
                    <a:pt x="588" y="11803"/>
                  </a:lnTo>
                  <a:lnTo>
                    <a:pt x="640" y="11967"/>
                  </a:lnTo>
                  <a:lnTo>
                    <a:pt x="694" y="12128"/>
                  </a:lnTo>
                  <a:lnTo>
                    <a:pt x="750" y="12288"/>
                  </a:lnTo>
                  <a:lnTo>
                    <a:pt x="809" y="12446"/>
                  </a:lnTo>
                  <a:lnTo>
                    <a:pt x="868" y="12601"/>
                  </a:lnTo>
                  <a:lnTo>
                    <a:pt x="930" y="12753"/>
                  </a:lnTo>
                  <a:lnTo>
                    <a:pt x="994" y="12903"/>
                  </a:lnTo>
                  <a:lnTo>
                    <a:pt x="1060" y="13051"/>
                  </a:lnTo>
                  <a:lnTo>
                    <a:pt x="1127" y="13197"/>
                  </a:lnTo>
                  <a:lnTo>
                    <a:pt x="1196" y="13340"/>
                  </a:lnTo>
                  <a:lnTo>
                    <a:pt x="1291" y="13311"/>
                  </a:lnTo>
                  <a:lnTo>
                    <a:pt x="1386" y="13284"/>
                  </a:lnTo>
                  <a:lnTo>
                    <a:pt x="1482" y="13258"/>
                  </a:lnTo>
                  <a:lnTo>
                    <a:pt x="1578" y="13235"/>
                  </a:lnTo>
                  <a:lnTo>
                    <a:pt x="1677" y="13212"/>
                  </a:lnTo>
                  <a:lnTo>
                    <a:pt x="1774" y="13192"/>
                  </a:lnTo>
                  <a:lnTo>
                    <a:pt x="1873" y="13174"/>
                  </a:lnTo>
                  <a:lnTo>
                    <a:pt x="1972" y="13157"/>
                  </a:lnTo>
                  <a:lnTo>
                    <a:pt x="2073" y="13142"/>
                  </a:lnTo>
                  <a:lnTo>
                    <a:pt x="2174" y="13129"/>
                  </a:lnTo>
                  <a:lnTo>
                    <a:pt x="2275" y="13119"/>
                  </a:lnTo>
                  <a:lnTo>
                    <a:pt x="2377" y="13110"/>
                  </a:lnTo>
                  <a:lnTo>
                    <a:pt x="2479" y="13103"/>
                  </a:lnTo>
                  <a:lnTo>
                    <a:pt x="2582" y="13097"/>
                  </a:lnTo>
                  <a:lnTo>
                    <a:pt x="2685" y="13095"/>
                  </a:lnTo>
                  <a:lnTo>
                    <a:pt x="2789" y="13094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3000"/>
            </a:p>
          </p:txBody>
        </p:sp>
        <p:sp>
          <p:nvSpPr>
            <p:cNvPr id="10" name="Freeform 13"/>
            <p:cNvSpPr>
              <a:spLocks/>
            </p:cNvSpPr>
            <p:nvPr/>
          </p:nvSpPr>
          <p:spPr bwMode="auto">
            <a:xfrm>
              <a:off x="3606235" y="1479949"/>
              <a:ext cx="720459" cy="2911088"/>
            </a:xfrm>
            <a:custGeom>
              <a:avLst/>
              <a:gdLst>
                <a:gd name="T0" fmla="*/ 8 w 2805"/>
                <a:gd name="T1" fmla="*/ 8 h 13340"/>
                <a:gd name="T2" fmla="*/ 0 w 2805"/>
                <a:gd name="T3" fmla="*/ 13094 h 13340"/>
                <a:gd name="T4" fmla="*/ 16 w 2805"/>
                <a:gd name="T5" fmla="*/ 13094 h 13340"/>
                <a:gd name="T6" fmla="*/ 223 w 2805"/>
                <a:gd name="T7" fmla="*/ 13097 h 13340"/>
                <a:gd name="T8" fmla="*/ 428 w 2805"/>
                <a:gd name="T9" fmla="*/ 13110 h 13340"/>
                <a:gd name="T10" fmla="*/ 631 w 2805"/>
                <a:gd name="T11" fmla="*/ 13129 h 13340"/>
                <a:gd name="T12" fmla="*/ 833 w 2805"/>
                <a:gd name="T13" fmla="*/ 13157 h 13340"/>
                <a:gd name="T14" fmla="*/ 1031 w 2805"/>
                <a:gd name="T15" fmla="*/ 13192 h 13340"/>
                <a:gd name="T16" fmla="*/ 1227 w 2805"/>
                <a:gd name="T17" fmla="*/ 13235 h 13340"/>
                <a:gd name="T18" fmla="*/ 1419 w 2805"/>
                <a:gd name="T19" fmla="*/ 13284 h 13340"/>
                <a:gd name="T20" fmla="*/ 1609 w 2805"/>
                <a:gd name="T21" fmla="*/ 13340 h 13340"/>
                <a:gd name="T22" fmla="*/ 1745 w 2805"/>
                <a:gd name="T23" fmla="*/ 13051 h 13340"/>
                <a:gd name="T24" fmla="*/ 1875 w 2805"/>
                <a:gd name="T25" fmla="*/ 12753 h 13340"/>
                <a:gd name="T26" fmla="*/ 1996 w 2805"/>
                <a:gd name="T27" fmla="*/ 12446 h 13340"/>
                <a:gd name="T28" fmla="*/ 2111 w 2805"/>
                <a:gd name="T29" fmla="*/ 12128 h 13340"/>
                <a:gd name="T30" fmla="*/ 2217 w 2805"/>
                <a:gd name="T31" fmla="*/ 11803 h 13340"/>
                <a:gd name="T32" fmla="*/ 2315 w 2805"/>
                <a:gd name="T33" fmla="*/ 11468 h 13340"/>
                <a:gd name="T34" fmla="*/ 2405 w 2805"/>
                <a:gd name="T35" fmla="*/ 11127 h 13340"/>
                <a:gd name="T36" fmla="*/ 2487 w 2805"/>
                <a:gd name="T37" fmla="*/ 10777 h 13340"/>
                <a:gd name="T38" fmla="*/ 2560 w 2805"/>
                <a:gd name="T39" fmla="*/ 10419 h 13340"/>
                <a:gd name="T40" fmla="*/ 2623 w 2805"/>
                <a:gd name="T41" fmla="*/ 10056 h 13340"/>
                <a:gd name="T42" fmla="*/ 2678 w 2805"/>
                <a:gd name="T43" fmla="*/ 9686 h 13340"/>
                <a:gd name="T44" fmla="*/ 2724 w 2805"/>
                <a:gd name="T45" fmla="*/ 9310 h 13340"/>
                <a:gd name="T46" fmla="*/ 2759 w 2805"/>
                <a:gd name="T47" fmla="*/ 8927 h 13340"/>
                <a:gd name="T48" fmla="*/ 2784 w 2805"/>
                <a:gd name="T49" fmla="*/ 8540 h 13340"/>
                <a:gd name="T50" fmla="*/ 2800 w 2805"/>
                <a:gd name="T51" fmla="*/ 8148 h 13340"/>
                <a:gd name="T52" fmla="*/ 2805 w 2805"/>
                <a:gd name="T53" fmla="*/ 7750 h 13340"/>
                <a:gd name="T54" fmla="*/ 2792 w 2805"/>
                <a:gd name="T55" fmla="*/ 7121 h 13340"/>
                <a:gd name="T56" fmla="*/ 2753 w 2805"/>
                <a:gd name="T57" fmla="*/ 6505 h 13340"/>
                <a:gd name="T58" fmla="*/ 2689 w 2805"/>
                <a:gd name="T59" fmla="*/ 5901 h 13340"/>
                <a:gd name="T60" fmla="*/ 2602 w 2805"/>
                <a:gd name="T61" fmla="*/ 5314 h 13340"/>
                <a:gd name="T62" fmla="*/ 2491 w 2805"/>
                <a:gd name="T63" fmla="*/ 4742 h 13340"/>
                <a:gd name="T64" fmla="*/ 2359 w 2805"/>
                <a:gd name="T65" fmla="*/ 4190 h 13340"/>
                <a:gd name="T66" fmla="*/ 2205 w 2805"/>
                <a:gd name="T67" fmla="*/ 3657 h 13340"/>
                <a:gd name="T68" fmla="*/ 2031 w 2805"/>
                <a:gd name="T69" fmla="*/ 3145 h 13340"/>
                <a:gd name="T70" fmla="*/ 1838 w 2805"/>
                <a:gd name="T71" fmla="*/ 2656 h 13340"/>
                <a:gd name="T72" fmla="*/ 1626 w 2805"/>
                <a:gd name="T73" fmla="*/ 2192 h 13340"/>
                <a:gd name="T74" fmla="*/ 1396 w 2805"/>
                <a:gd name="T75" fmla="*/ 1753 h 13340"/>
                <a:gd name="T76" fmla="*/ 1150 w 2805"/>
                <a:gd name="T77" fmla="*/ 1341 h 13340"/>
                <a:gd name="T78" fmla="*/ 888 w 2805"/>
                <a:gd name="T79" fmla="*/ 959 h 13340"/>
                <a:gd name="T80" fmla="*/ 612 w 2805"/>
                <a:gd name="T81" fmla="*/ 606 h 13340"/>
                <a:gd name="T82" fmla="*/ 321 w 2805"/>
                <a:gd name="T83" fmla="*/ 287 h 13340"/>
                <a:gd name="T84" fmla="*/ 16 w 2805"/>
                <a:gd name="T85" fmla="*/ 0 h 13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805" h="13340">
                  <a:moveTo>
                    <a:pt x="16" y="0"/>
                  </a:moveTo>
                  <a:lnTo>
                    <a:pt x="8" y="8"/>
                  </a:lnTo>
                  <a:lnTo>
                    <a:pt x="0" y="15"/>
                  </a:lnTo>
                  <a:lnTo>
                    <a:pt x="0" y="13094"/>
                  </a:lnTo>
                  <a:lnTo>
                    <a:pt x="8" y="13094"/>
                  </a:lnTo>
                  <a:lnTo>
                    <a:pt x="16" y="13094"/>
                  </a:lnTo>
                  <a:lnTo>
                    <a:pt x="120" y="13095"/>
                  </a:lnTo>
                  <a:lnTo>
                    <a:pt x="223" y="13097"/>
                  </a:lnTo>
                  <a:lnTo>
                    <a:pt x="326" y="13103"/>
                  </a:lnTo>
                  <a:lnTo>
                    <a:pt x="428" y="13110"/>
                  </a:lnTo>
                  <a:lnTo>
                    <a:pt x="530" y="13119"/>
                  </a:lnTo>
                  <a:lnTo>
                    <a:pt x="631" y="13129"/>
                  </a:lnTo>
                  <a:lnTo>
                    <a:pt x="732" y="13142"/>
                  </a:lnTo>
                  <a:lnTo>
                    <a:pt x="833" y="13157"/>
                  </a:lnTo>
                  <a:lnTo>
                    <a:pt x="932" y="13174"/>
                  </a:lnTo>
                  <a:lnTo>
                    <a:pt x="1031" y="13192"/>
                  </a:lnTo>
                  <a:lnTo>
                    <a:pt x="1128" y="13212"/>
                  </a:lnTo>
                  <a:lnTo>
                    <a:pt x="1227" y="13235"/>
                  </a:lnTo>
                  <a:lnTo>
                    <a:pt x="1323" y="13258"/>
                  </a:lnTo>
                  <a:lnTo>
                    <a:pt x="1419" y="13284"/>
                  </a:lnTo>
                  <a:lnTo>
                    <a:pt x="1514" y="13311"/>
                  </a:lnTo>
                  <a:lnTo>
                    <a:pt x="1609" y="13340"/>
                  </a:lnTo>
                  <a:lnTo>
                    <a:pt x="1678" y="13197"/>
                  </a:lnTo>
                  <a:lnTo>
                    <a:pt x="1745" y="13051"/>
                  </a:lnTo>
                  <a:lnTo>
                    <a:pt x="1811" y="12903"/>
                  </a:lnTo>
                  <a:lnTo>
                    <a:pt x="1875" y="12753"/>
                  </a:lnTo>
                  <a:lnTo>
                    <a:pt x="1937" y="12601"/>
                  </a:lnTo>
                  <a:lnTo>
                    <a:pt x="1996" y="12446"/>
                  </a:lnTo>
                  <a:lnTo>
                    <a:pt x="2055" y="12288"/>
                  </a:lnTo>
                  <a:lnTo>
                    <a:pt x="2111" y="12128"/>
                  </a:lnTo>
                  <a:lnTo>
                    <a:pt x="2165" y="11967"/>
                  </a:lnTo>
                  <a:lnTo>
                    <a:pt x="2217" y="11803"/>
                  </a:lnTo>
                  <a:lnTo>
                    <a:pt x="2267" y="11637"/>
                  </a:lnTo>
                  <a:lnTo>
                    <a:pt x="2315" y="11468"/>
                  </a:lnTo>
                  <a:lnTo>
                    <a:pt x="2362" y="11299"/>
                  </a:lnTo>
                  <a:lnTo>
                    <a:pt x="2405" y="11127"/>
                  </a:lnTo>
                  <a:lnTo>
                    <a:pt x="2448" y="10952"/>
                  </a:lnTo>
                  <a:lnTo>
                    <a:pt x="2487" y="10777"/>
                  </a:lnTo>
                  <a:lnTo>
                    <a:pt x="2524" y="10599"/>
                  </a:lnTo>
                  <a:lnTo>
                    <a:pt x="2560" y="10419"/>
                  </a:lnTo>
                  <a:lnTo>
                    <a:pt x="2593" y="10239"/>
                  </a:lnTo>
                  <a:lnTo>
                    <a:pt x="2623" y="10056"/>
                  </a:lnTo>
                  <a:lnTo>
                    <a:pt x="2651" y="9872"/>
                  </a:lnTo>
                  <a:lnTo>
                    <a:pt x="2678" y="9686"/>
                  </a:lnTo>
                  <a:lnTo>
                    <a:pt x="2702" y="9498"/>
                  </a:lnTo>
                  <a:lnTo>
                    <a:pt x="2724" y="9310"/>
                  </a:lnTo>
                  <a:lnTo>
                    <a:pt x="2742" y="9118"/>
                  </a:lnTo>
                  <a:lnTo>
                    <a:pt x="2759" y="8927"/>
                  </a:lnTo>
                  <a:lnTo>
                    <a:pt x="2773" y="8734"/>
                  </a:lnTo>
                  <a:lnTo>
                    <a:pt x="2784" y="8540"/>
                  </a:lnTo>
                  <a:lnTo>
                    <a:pt x="2793" y="8344"/>
                  </a:lnTo>
                  <a:lnTo>
                    <a:pt x="2800" y="8148"/>
                  </a:lnTo>
                  <a:lnTo>
                    <a:pt x="2804" y="7949"/>
                  </a:lnTo>
                  <a:lnTo>
                    <a:pt x="2805" y="7750"/>
                  </a:lnTo>
                  <a:lnTo>
                    <a:pt x="2802" y="7435"/>
                  </a:lnTo>
                  <a:lnTo>
                    <a:pt x="2792" y="7121"/>
                  </a:lnTo>
                  <a:lnTo>
                    <a:pt x="2776" y="6811"/>
                  </a:lnTo>
                  <a:lnTo>
                    <a:pt x="2753" y="6505"/>
                  </a:lnTo>
                  <a:lnTo>
                    <a:pt x="2725" y="6201"/>
                  </a:lnTo>
                  <a:lnTo>
                    <a:pt x="2689" y="5901"/>
                  </a:lnTo>
                  <a:lnTo>
                    <a:pt x="2649" y="5605"/>
                  </a:lnTo>
                  <a:lnTo>
                    <a:pt x="2602" y="5314"/>
                  </a:lnTo>
                  <a:lnTo>
                    <a:pt x="2550" y="5026"/>
                  </a:lnTo>
                  <a:lnTo>
                    <a:pt x="2491" y="4742"/>
                  </a:lnTo>
                  <a:lnTo>
                    <a:pt x="2428" y="4463"/>
                  </a:lnTo>
                  <a:lnTo>
                    <a:pt x="2359" y="4190"/>
                  </a:lnTo>
                  <a:lnTo>
                    <a:pt x="2285" y="3920"/>
                  </a:lnTo>
                  <a:lnTo>
                    <a:pt x="2205" y="3657"/>
                  </a:lnTo>
                  <a:lnTo>
                    <a:pt x="2121" y="3399"/>
                  </a:lnTo>
                  <a:lnTo>
                    <a:pt x="2031" y="3145"/>
                  </a:lnTo>
                  <a:lnTo>
                    <a:pt x="1937" y="2898"/>
                  </a:lnTo>
                  <a:lnTo>
                    <a:pt x="1838" y="2656"/>
                  </a:lnTo>
                  <a:lnTo>
                    <a:pt x="1734" y="2421"/>
                  </a:lnTo>
                  <a:lnTo>
                    <a:pt x="1626" y="2192"/>
                  </a:lnTo>
                  <a:lnTo>
                    <a:pt x="1513" y="1969"/>
                  </a:lnTo>
                  <a:lnTo>
                    <a:pt x="1396" y="1753"/>
                  </a:lnTo>
                  <a:lnTo>
                    <a:pt x="1275" y="1544"/>
                  </a:lnTo>
                  <a:lnTo>
                    <a:pt x="1150" y="1341"/>
                  </a:lnTo>
                  <a:lnTo>
                    <a:pt x="1020" y="1146"/>
                  </a:lnTo>
                  <a:lnTo>
                    <a:pt x="888" y="959"/>
                  </a:lnTo>
                  <a:lnTo>
                    <a:pt x="751" y="779"/>
                  </a:lnTo>
                  <a:lnTo>
                    <a:pt x="612" y="606"/>
                  </a:lnTo>
                  <a:lnTo>
                    <a:pt x="467" y="442"/>
                  </a:lnTo>
                  <a:lnTo>
                    <a:pt x="321" y="287"/>
                  </a:lnTo>
                  <a:lnTo>
                    <a:pt x="169" y="139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3000"/>
            </a:p>
          </p:txBody>
        </p:sp>
        <p:sp>
          <p:nvSpPr>
            <p:cNvPr id="11" name="Freeform 14"/>
            <p:cNvSpPr>
              <a:spLocks/>
            </p:cNvSpPr>
            <p:nvPr/>
          </p:nvSpPr>
          <p:spPr bwMode="auto">
            <a:xfrm>
              <a:off x="3080981" y="1479949"/>
              <a:ext cx="1058214" cy="714679"/>
            </a:xfrm>
            <a:custGeom>
              <a:avLst/>
              <a:gdLst>
                <a:gd name="T0" fmla="*/ 2190 w 4116"/>
                <a:gd name="T1" fmla="*/ 3204 h 3273"/>
                <a:gd name="T2" fmla="*/ 2451 w 4116"/>
                <a:gd name="T3" fmla="*/ 3206 h 3273"/>
                <a:gd name="T4" fmla="*/ 2711 w 4116"/>
                <a:gd name="T5" fmla="*/ 3211 h 3273"/>
                <a:gd name="T6" fmla="*/ 2970 w 4116"/>
                <a:gd name="T7" fmla="*/ 3216 h 3273"/>
                <a:gd name="T8" fmla="*/ 3227 w 4116"/>
                <a:gd name="T9" fmla="*/ 3226 h 3273"/>
                <a:gd name="T10" fmla="*/ 3483 w 4116"/>
                <a:gd name="T11" fmla="*/ 3237 h 3273"/>
                <a:gd name="T12" fmla="*/ 3738 w 4116"/>
                <a:gd name="T13" fmla="*/ 3250 h 3273"/>
                <a:gd name="T14" fmla="*/ 3990 w 4116"/>
                <a:gd name="T15" fmla="*/ 3265 h 3273"/>
                <a:gd name="T16" fmla="*/ 4069 w 4116"/>
                <a:gd name="T17" fmla="*/ 3143 h 3273"/>
                <a:gd name="T18" fmla="*/ 3972 w 4116"/>
                <a:gd name="T19" fmla="*/ 2887 h 3273"/>
                <a:gd name="T20" fmla="*/ 3870 w 4116"/>
                <a:gd name="T21" fmla="*/ 2639 h 3273"/>
                <a:gd name="T22" fmla="*/ 3762 w 4116"/>
                <a:gd name="T23" fmla="*/ 2397 h 3273"/>
                <a:gd name="T24" fmla="*/ 3651 w 4116"/>
                <a:gd name="T25" fmla="*/ 2161 h 3273"/>
                <a:gd name="T26" fmla="*/ 3534 w 4116"/>
                <a:gd name="T27" fmla="*/ 1933 h 3273"/>
                <a:gd name="T28" fmla="*/ 3413 w 4116"/>
                <a:gd name="T29" fmla="*/ 1711 h 3273"/>
                <a:gd name="T30" fmla="*/ 3287 w 4116"/>
                <a:gd name="T31" fmla="*/ 1497 h 3273"/>
                <a:gd name="T32" fmla="*/ 3158 w 4116"/>
                <a:gd name="T33" fmla="*/ 1290 h 3273"/>
                <a:gd name="T34" fmla="*/ 3024 w 4116"/>
                <a:gd name="T35" fmla="*/ 1090 h 3273"/>
                <a:gd name="T36" fmla="*/ 2885 w 4116"/>
                <a:gd name="T37" fmla="*/ 900 h 3273"/>
                <a:gd name="T38" fmla="*/ 2743 w 4116"/>
                <a:gd name="T39" fmla="*/ 716 h 3273"/>
                <a:gd name="T40" fmla="*/ 2597 w 4116"/>
                <a:gd name="T41" fmla="*/ 542 h 3273"/>
                <a:gd name="T42" fmla="*/ 2447 w 4116"/>
                <a:gd name="T43" fmla="*/ 376 h 3273"/>
                <a:gd name="T44" fmla="*/ 2294 w 4116"/>
                <a:gd name="T45" fmla="*/ 219 h 3273"/>
                <a:gd name="T46" fmla="*/ 2138 w 4116"/>
                <a:gd name="T47" fmla="*/ 71 h 3273"/>
                <a:gd name="T48" fmla="*/ 1979 w 4116"/>
                <a:gd name="T49" fmla="*/ 71 h 3273"/>
                <a:gd name="T50" fmla="*/ 1822 w 4116"/>
                <a:gd name="T51" fmla="*/ 219 h 3273"/>
                <a:gd name="T52" fmla="*/ 1669 w 4116"/>
                <a:gd name="T53" fmla="*/ 376 h 3273"/>
                <a:gd name="T54" fmla="*/ 1519 w 4116"/>
                <a:gd name="T55" fmla="*/ 542 h 3273"/>
                <a:gd name="T56" fmla="*/ 1373 w 4116"/>
                <a:gd name="T57" fmla="*/ 716 h 3273"/>
                <a:gd name="T58" fmla="*/ 1231 w 4116"/>
                <a:gd name="T59" fmla="*/ 900 h 3273"/>
                <a:gd name="T60" fmla="*/ 1092 w 4116"/>
                <a:gd name="T61" fmla="*/ 1090 h 3273"/>
                <a:gd name="T62" fmla="*/ 958 w 4116"/>
                <a:gd name="T63" fmla="*/ 1290 h 3273"/>
                <a:gd name="T64" fmla="*/ 829 w 4116"/>
                <a:gd name="T65" fmla="*/ 1497 h 3273"/>
                <a:gd name="T66" fmla="*/ 703 w 4116"/>
                <a:gd name="T67" fmla="*/ 1711 h 3273"/>
                <a:gd name="T68" fmla="*/ 582 w 4116"/>
                <a:gd name="T69" fmla="*/ 1933 h 3273"/>
                <a:gd name="T70" fmla="*/ 465 w 4116"/>
                <a:gd name="T71" fmla="*/ 2161 h 3273"/>
                <a:gd name="T72" fmla="*/ 354 w 4116"/>
                <a:gd name="T73" fmla="*/ 2397 h 3273"/>
                <a:gd name="T74" fmla="*/ 246 w 4116"/>
                <a:gd name="T75" fmla="*/ 2639 h 3273"/>
                <a:gd name="T76" fmla="*/ 143 w 4116"/>
                <a:gd name="T77" fmla="*/ 2887 h 3273"/>
                <a:gd name="T78" fmla="*/ 46 w 4116"/>
                <a:gd name="T79" fmla="*/ 3143 h 3273"/>
                <a:gd name="T80" fmla="*/ 125 w 4116"/>
                <a:gd name="T81" fmla="*/ 3265 h 3273"/>
                <a:gd name="T82" fmla="*/ 378 w 4116"/>
                <a:gd name="T83" fmla="*/ 3250 h 3273"/>
                <a:gd name="T84" fmla="*/ 633 w 4116"/>
                <a:gd name="T85" fmla="*/ 3237 h 3273"/>
                <a:gd name="T86" fmla="*/ 889 w 4116"/>
                <a:gd name="T87" fmla="*/ 3226 h 3273"/>
                <a:gd name="T88" fmla="*/ 1146 w 4116"/>
                <a:gd name="T89" fmla="*/ 3216 h 3273"/>
                <a:gd name="T90" fmla="*/ 1405 w 4116"/>
                <a:gd name="T91" fmla="*/ 3211 h 3273"/>
                <a:gd name="T92" fmla="*/ 1665 w 4116"/>
                <a:gd name="T93" fmla="*/ 3206 h 3273"/>
                <a:gd name="T94" fmla="*/ 1926 w 4116"/>
                <a:gd name="T95" fmla="*/ 3204 h 3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4116" h="3273">
                  <a:moveTo>
                    <a:pt x="2058" y="3203"/>
                  </a:moveTo>
                  <a:lnTo>
                    <a:pt x="2190" y="3204"/>
                  </a:lnTo>
                  <a:lnTo>
                    <a:pt x="2320" y="3204"/>
                  </a:lnTo>
                  <a:lnTo>
                    <a:pt x="2451" y="3206"/>
                  </a:lnTo>
                  <a:lnTo>
                    <a:pt x="2581" y="3207"/>
                  </a:lnTo>
                  <a:lnTo>
                    <a:pt x="2711" y="3211"/>
                  </a:lnTo>
                  <a:lnTo>
                    <a:pt x="2840" y="3213"/>
                  </a:lnTo>
                  <a:lnTo>
                    <a:pt x="2970" y="3216"/>
                  </a:lnTo>
                  <a:lnTo>
                    <a:pt x="3099" y="3221"/>
                  </a:lnTo>
                  <a:lnTo>
                    <a:pt x="3227" y="3226"/>
                  </a:lnTo>
                  <a:lnTo>
                    <a:pt x="3356" y="3231"/>
                  </a:lnTo>
                  <a:lnTo>
                    <a:pt x="3483" y="3237"/>
                  </a:lnTo>
                  <a:lnTo>
                    <a:pt x="3611" y="3243"/>
                  </a:lnTo>
                  <a:lnTo>
                    <a:pt x="3738" y="3250"/>
                  </a:lnTo>
                  <a:lnTo>
                    <a:pt x="3864" y="3256"/>
                  </a:lnTo>
                  <a:lnTo>
                    <a:pt x="3990" y="3265"/>
                  </a:lnTo>
                  <a:lnTo>
                    <a:pt x="4116" y="3273"/>
                  </a:lnTo>
                  <a:lnTo>
                    <a:pt x="4069" y="3143"/>
                  </a:lnTo>
                  <a:lnTo>
                    <a:pt x="4022" y="3015"/>
                  </a:lnTo>
                  <a:lnTo>
                    <a:pt x="3972" y="2887"/>
                  </a:lnTo>
                  <a:lnTo>
                    <a:pt x="3921" y="2762"/>
                  </a:lnTo>
                  <a:lnTo>
                    <a:pt x="3870" y="2639"/>
                  </a:lnTo>
                  <a:lnTo>
                    <a:pt x="3817" y="2517"/>
                  </a:lnTo>
                  <a:lnTo>
                    <a:pt x="3762" y="2397"/>
                  </a:lnTo>
                  <a:lnTo>
                    <a:pt x="3707" y="2278"/>
                  </a:lnTo>
                  <a:lnTo>
                    <a:pt x="3651" y="2161"/>
                  </a:lnTo>
                  <a:lnTo>
                    <a:pt x="3593" y="2046"/>
                  </a:lnTo>
                  <a:lnTo>
                    <a:pt x="3534" y="1933"/>
                  </a:lnTo>
                  <a:lnTo>
                    <a:pt x="3474" y="1820"/>
                  </a:lnTo>
                  <a:lnTo>
                    <a:pt x="3413" y="1711"/>
                  </a:lnTo>
                  <a:lnTo>
                    <a:pt x="3350" y="1602"/>
                  </a:lnTo>
                  <a:lnTo>
                    <a:pt x="3287" y="1497"/>
                  </a:lnTo>
                  <a:lnTo>
                    <a:pt x="3223" y="1392"/>
                  </a:lnTo>
                  <a:lnTo>
                    <a:pt x="3158" y="1290"/>
                  </a:lnTo>
                  <a:lnTo>
                    <a:pt x="3091" y="1189"/>
                  </a:lnTo>
                  <a:lnTo>
                    <a:pt x="3024" y="1090"/>
                  </a:lnTo>
                  <a:lnTo>
                    <a:pt x="2955" y="994"/>
                  </a:lnTo>
                  <a:lnTo>
                    <a:pt x="2885" y="900"/>
                  </a:lnTo>
                  <a:lnTo>
                    <a:pt x="2814" y="807"/>
                  </a:lnTo>
                  <a:lnTo>
                    <a:pt x="2743" y="716"/>
                  </a:lnTo>
                  <a:lnTo>
                    <a:pt x="2671" y="628"/>
                  </a:lnTo>
                  <a:lnTo>
                    <a:pt x="2597" y="542"/>
                  </a:lnTo>
                  <a:lnTo>
                    <a:pt x="2523" y="457"/>
                  </a:lnTo>
                  <a:lnTo>
                    <a:pt x="2447" y="376"/>
                  </a:lnTo>
                  <a:lnTo>
                    <a:pt x="2372" y="296"/>
                  </a:lnTo>
                  <a:lnTo>
                    <a:pt x="2294" y="219"/>
                  </a:lnTo>
                  <a:lnTo>
                    <a:pt x="2216" y="143"/>
                  </a:lnTo>
                  <a:lnTo>
                    <a:pt x="2138" y="71"/>
                  </a:lnTo>
                  <a:lnTo>
                    <a:pt x="2058" y="0"/>
                  </a:lnTo>
                  <a:lnTo>
                    <a:pt x="1979" y="71"/>
                  </a:lnTo>
                  <a:lnTo>
                    <a:pt x="1900" y="143"/>
                  </a:lnTo>
                  <a:lnTo>
                    <a:pt x="1822" y="219"/>
                  </a:lnTo>
                  <a:lnTo>
                    <a:pt x="1745" y="296"/>
                  </a:lnTo>
                  <a:lnTo>
                    <a:pt x="1669" y="376"/>
                  </a:lnTo>
                  <a:lnTo>
                    <a:pt x="1593" y="457"/>
                  </a:lnTo>
                  <a:lnTo>
                    <a:pt x="1519" y="542"/>
                  </a:lnTo>
                  <a:lnTo>
                    <a:pt x="1445" y="628"/>
                  </a:lnTo>
                  <a:lnTo>
                    <a:pt x="1373" y="716"/>
                  </a:lnTo>
                  <a:lnTo>
                    <a:pt x="1302" y="807"/>
                  </a:lnTo>
                  <a:lnTo>
                    <a:pt x="1231" y="900"/>
                  </a:lnTo>
                  <a:lnTo>
                    <a:pt x="1161" y="994"/>
                  </a:lnTo>
                  <a:lnTo>
                    <a:pt x="1092" y="1090"/>
                  </a:lnTo>
                  <a:lnTo>
                    <a:pt x="1025" y="1189"/>
                  </a:lnTo>
                  <a:lnTo>
                    <a:pt x="958" y="1290"/>
                  </a:lnTo>
                  <a:lnTo>
                    <a:pt x="893" y="1393"/>
                  </a:lnTo>
                  <a:lnTo>
                    <a:pt x="829" y="1497"/>
                  </a:lnTo>
                  <a:lnTo>
                    <a:pt x="766" y="1602"/>
                  </a:lnTo>
                  <a:lnTo>
                    <a:pt x="703" y="1711"/>
                  </a:lnTo>
                  <a:lnTo>
                    <a:pt x="642" y="1820"/>
                  </a:lnTo>
                  <a:lnTo>
                    <a:pt x="582" y="1933"/>
                  </a:lnTo>
                  <a:lnTo>
                    <a:pt x="523" y="2046"/>
                  </a:lnTo>
                  <a:lnTo>
                    <a:pt x="465" y="2161"/>
                  </a:lnTo>
                  <a:lnTo>
                    <a:pt x="409" y="2278"/>
                  </a:lnTo>
                  <a:lnTo>
                    <a:pt x="354" y="2397"/>
                  </a:lnTo>
                  <a:lnTo>
                    <a:pt x="299" y="2517"/>
                  </a:lnTo>
                  <a:lnTo>
                    <a:pt x="246" y="2639"/>
                  </a:lnTo>
                  <a:lnTo>
                    <a:pt x="195" y="2762"/>
                  </a:lnTo>
                  <a:lnTo>
                    <a:pt x="143" y="2887"/>
                  </a:lnTo>
                  <a:lnTo>
                    <a:pt x="94" y="3015"/>
                  </a:lnTo>
                  <a:lnTo>
                    <a:pt x="46" y="3143"/>
                  </a:lnTo>
                  <a:lnTo>
                    <a:pt x="0" y="3273"/>
                  </a:lnTo>
                  <a:lnTo>
                    <a:pt x="125" y="3265"/>
                  </a:lnTo>
                  <a:lnTo>
                    <a:pt x="252" y="3256"/>
                  </a:lnTo>
                  <a:lnTo>
                    <a:pt x="378" y="3250"/>
                  </a:lnTo>
                  <a:lnTo>
                    <a:pt x="505" y="3243"/>
                  </a:lnTo>
                  <a:lnTo>
                    <a:pt x="633" y="3237"/>
                  </a:lnTo>
                  <a:lnTo>
                    <a:pt x="760" y="3231"/>
                  </a:lnTo>
                  <a:lnTo>
                    <a:pt x="889" y="3226"/>
                  </a:lnTo>
                  <a:lnTo>
                    <a:pt x="1017" y="3221"/>
                  </a:lnTo>
                  <a:lnTo>
                    <a:pt x="1146" y="3216"/>
                  </a:lnTo>
                  <a:lnTo>
                    <a:pt x="1276" y="3213"/>
                  </a:lnTo>
                  <a:lnTo>
                    <a:pt x="1405" y="3211"/>
                  </a:lnTo>
                  <a:lnTo>
                    <a:pt x="1535" y="3207"/>
                  </a:lnTo>
                  <a:lnTo>
                    <a:pt x="1665" y="3206"/>
                  </a:lnTo>
                  <a:lnTo>
                    <a:pt x="1796" y="3204"/>
                  </a:lnTo>
                  <a:lnTo>
                    <a:pt x="1926" y="3204"/>
                  </a:lnTo>
                  <a:lnTo>
                    <a:pt x="2058" y="320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3000"/>
            </a:p>
          </p:txBody>
        </p:sp>
        <p:sp>
          <p:nvSpPr>
            <p:cNvPr id="12" name="Freeform 15"/>
            <p:cNvSpPr>
              <a:spLocks/>
            </p:cNvSpPr>
            <p:nvPr/>
          </p:nvSpPr>
          <p:spPr bwMode="auto">
            <a:xfrm>
              <a:off x="3606235" y="1479949"/>
              <a:ext cx="532960" cy="714679"/>
            </a:xfrm>
            <a:custGeom>
              <a:avLst/>
              <a:gdLst>
                <a:gd name="T0" fmla="*/ 0 w 2074"/>
                <a:gd name="T1" fmla="*/ 15 h 3273"/>
                <a:gd name="T2" fmla="*/ 0 w 2074"/>
                <a:gd name="T3" fmla="*/ 3204 h 3273"/>
                <a:gd name="T4" fmla="*/ 8 w 2074"/>
                <a:gd name="T5" fmla="*/ 3204 h 3273"/>
                <a:gd name="T6" fmla="*/ 16 w 2074"/>
                <a:gd name="T7" fmla="*/ 3203 h 3273"/>
                <a:gd name="T8" fmla="*/ 148 w 2074"/>
                <a:gd name="T9" fmla="*/ 3204 h 3273"/>
                <a:gd name="T10" fmla="*/ 278 w 2074"/>
                <a:gd name="T11" fmla="*/ 3204 h 3273"/>
                <a:gd name="T12" fmla="*/ 409 w 2074"/>
                <a:gd name="T13" fmla="*/ 3206 h 3273"/>
                <a:gd name="T14" fmla="*/ 539 w 2074"/>
                <a:gd name="T15" fmla="*/ 3207 h 3273"/>
                <a:gd name="T16" fmla="*/ 669 w 2074"/>
                <a:gd name="T17" fmla="*/ 3211 h 3273"/>
                <a:gd name="T18" fmla="*/ 798 w 2074"/>
                <a:gd name="T19" fmla="*/ 3213 h 3273"/>
                <a:gd name="T20" fmla="*/ 928 w 2074"/>
                <a:gd name="T21" fmla="*/ 3216 h 3273"/>
                <a:gd name="T22" fmla="*/ 1057 w 2074"/>
                <a:gd name="T23" fmla="*/ 3221 h 3273"/>
                <a:gd name="T24" fmla="*/ 1185 w 2074"/>
                <a:gd name="T25" fmla="*/ 3226 h 3273"/>
                <a:gd name="T26" fmla="*/ 1314 w 2074"/>
                <a:gd name="T27" fmla="*/ 3231 h 3273"/>
                <a:gd name="T28" fmla="*/ 1441 w 2074"/>
                <a:gd name="T29" fmla="*/ 3237 h 3273"/>
                <a:gd name="T30" fmla="*/ 1569 w 2074"/>
                <a:gd name="T31" fmla="*/ 3243 h 3273"/>
                <a:gd name="T32" fmla="*/ 1696 w 2074"/>
                <a:gd name="T33" fmla="*/ 3250 h 3273"/>
                <a:gd name="T34" fmla="*/ 1822 w 2074"/>
                <a:gd name="T35" fmla="*/ 3256 h 3273"/>
                <a:gd name="T36" fmla="*/ 1948 w 2074"/>
                <a:gd name="T37" fmla="*/ 3265 h 3273"/>
                <a:gd name="T38" fmla="*/ 2074 w 2074"/>
                <a:gd name="T39" fmla="*/ 3273 h 3273"/>
                <a:gd name="T40" fmla="*/ 2027 w 2074"/>
                <a:gd name="T41" fmla="*/ 3143 h 3273"/>
                <a:gd name="T42" fmla="*/ 1980 w 2074"/>
                <a:gd name="T43" fmla="*/ 3015 h 3273"/>
                <a:gd name="T44" fmla="*/ 1930 w 2074"/>
                <a:gd name="T45" fmla="*/ 2887 h 3273"/>
                <a:gd name="T46" fmla="*/ 1879 w 2074"/>
                <a:gd name="T47" fmla="*/ 2762 h 3273"/>
                <a:gd name="T48" fmla="*/ 1828 w 2074"/>
                <a:gd name="T49" fmla="*/ 2639 h 3273"/>
                <a:gd name="T50" fmla="*/ 1775 w 2074"/>
                <a:gd name="T51" fmla="*/ 2517 h 3273"/>
                <a:gd name="T52" fmla="*/ 1720 w 2074"/>
                <a:gd name="T53" fmla="*/ 2397 h 3273"/>
                <a:gd name="T54" fmla="*/ 1665 w 2074"/>
                <a:gd name="T55" fmla="*/ 2278 h 3273"/>
                <a:gd name="T56" fmla="*/ 1609 w 2074"/>
                <a:gd name="T57" fmla="*/ 2161 h 3273"/>
                <a:gd name="T58" fmla="*/ 1551 w 2074"/>
                <a:gd name="T59" fmla="*/ 2046 h 3273"/>
                <a:gd name="T60" fmla="*/ 1492 w 2074"/>
                <a:gd name="T61" fmla="*/ 1933 h 3273"/>
                <a:gd name="T62" fmla="*/ 1432 w 2074"/>
                <a:gd name="T63" fmla="*/ 1820 h 3273"/>
                <a:gd name="T64" fmla="*/ 1371 w 2074"/>
                <a:gd name="T65" fmla="*/ 1711 h 3273"/>
                <a:gd name="T66" fmla="*/ 1308 w 2074"/>
                <a:gd name="T67" fmla="*/ 1602 h 3273"/>
                <a:gd name="T68" fmla="*/ 1245 w 2074"/>
                <a:gd name="T69" fmla="*/ 1497 h 3273"/>
                <a:gd name="T70" fmla="*/ 1181 w 2074"/>
                <a:gd name="T71" fmla="*/ 1392 h 3273"/>
                <a:gd name="T72" fmla="*/ 1116 w 2074"/>
                <a:gd name="T73" fmla="*/ 1290 h 3273"/>
                <a:gd name="T74" fmla="*/ 1049 w 2074"/>
                <a:gd name="T75" fmla="*/ 1189 h 3273"/>
                <a:gd name="T76" fmla="*/ 982 w 2074"/>
                <a:gd name="T77" fmla="*/ 1090 h 3273"/>
                <a:gd name="T78" fmla="*/ 913 w 2074"/>
                <a:gd name="T79" fmla="*/ 994 h 3273"/>
                <a:gd name="T80" fmla="*/ 843 w 2074"/>
                <a:gd name="T81" fmla="*/ 900 h 3273"/>
                <a:gd name="T82" fmla="*/ 772 w 2074"/>
                <a:gd name="T83" fmla="*/ 807 h 3273"/>
                <a:gd name="T84" fmla="*/ 701 w 2074"/>
                <a:gd name="T85" fmla="*/ 716 h 3273"/>
                <a:gd name="T86" fmla="*/ 629 w 2074"/>
                <a:gd name="T87" fmla="*/ 628 h 3273"/>
                <a:gd name="T88" fmla="*/ 555 w 2074"/>
                <a:gd name="T89" fmla="*/ 542 h 3273"/>
                <a:gd name="T90" fmla="*/ 481 w 2074"/>
                <a:gd name="T91" fmla="*/ 457 h 3273"/>
                <a:gd name="T92" fmla="*/ 405 w 2074"/>
                <a:gd name="T93" fmla="*/ 376 h 3273"/>
                <a:gd name="T94" fmla="*/ 330 w 2074"/>
                <a:gd name="T95" fmla="*/ 296 h 3273"/>
                <a:gd name="T96" fmla="*/ 252 w 2074"/>
                <a:gd name="T97" fmla="*/ 219 h 3273"/>
                <a:gd name="T98" fmla="*/ 174 w 2074"/>
                <a:gd name="T99" fmla="*/ 143 h 3273"/>
                <a:gd name="T100" fmla="*/ 96 w 2074"/>
                <a:gd name="T101" fmla="*/ 71 h 3273"/>
                <a:gd name="T102" fmla="*/ 16 w 2074"/>
                <a:gd name="T103" fmla="*/ 0 h 3273"/>
                <a:gd name="T104" fmla="*/ 8 w 2074"/>
                <a:gd name="T105" fmla="*/ 7 h 3273"/>
                <a:gd name="T106" fmla="*/ 0 w 2074"/>
                <a:gd name="T107" fmla="*/ 15 h 3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074" h="3273">
                  <a:moveTo>
                    <a:pt x="0" y="15"/>
                  </a:moveTo>
                  <a:lnTo>
                    <a:pt x="0" y="3204"/>
                  </a:lnTo>
                  <a:lnTo>
                    <a:pt x="8" y="3204"/>
                  </a:lnTo>
                  <a:lnTo>
                    <a:pt x="16" y="3203"/>
                  </a:lnTo>
                  <a:lnTo>
                    <a:pt x="148" y="3204"/>
                  </a:lnTo>
                  <a:lnTo>
                    <a:pt x="278" y="3204"/>
                  </a:lnTo>
                  <a:lnTo>
                    <a:pt x="409" y="3206"/>
                  </a:lnTo>
                  <a:lnTo>
                    <a:pt x="539" y="3207"/>
                  </a:lnTo>
                  <a:lnTo>
                    <a:pt x="669" y="3211"/>
                  </a:lnTo>
                  <a:lnTo>
                    <a:pt x="798" y="3213"/>
                  </a:lnTo>
                  <a:lnTo>
                    <a:pt x="928" y="3216"/>
                  </a:lnTo>
                  <a:lnTo>
                    <a:pt x="1057" y="3221"/>
                  </a:lnTo>
                  <a:lnTo>
                    <a:pt x="1185" y="3226"/>
                  </a:lnTo>
                  <a:lnTo>
                    <a:pt x="1314" y="3231"/>
                  </a:lnTo>
                  <a:lnTo>
                    <a:pt x="1441" y="3237"/>
                  </a:lnTo>
                  <a:lnTo>
                    <a:pt x="1569" y="3243"/>
                  </a:lnTo>
                  <a:lnTo>
                    <a:pt x="1696" y="3250"/>
                  </a:lnTo>
                  <a:lnTo>
                    <a:pt x="1822" y="3256"/>
                  </a:lnTo>
                  <a:lnTo>
                    <a:pt x="1948" y="3265"/>
                  </a:lnTo>
                  <a:lnTo>
                    <a:pt x="2074" y="3273"/>
                  </a:lnTo>
                  <a:lnTo>
                    <a:pt x="2027" y="3143"/>
                  </a:lnTo>
                  <a:lnTo>
                    <a:pt x="1980" y="3015"/>
                  </a:lnTo>
                  <a:lnTo>
                    <a:pt x="1930" y="2887"/>
                  </a:lnTo>
                  <a:lnTo>
                    <a:pt x="1879" y="2762"/>
                  </a:lnTo>
                  <a:lnTo>
                    <a:pt x="1828" y="2639"/>
                  </a:lnTo>
                  <a:lnTo>
                    <a:pt x="1775" y="2517"/>
                  </a:lnTo>
                  <a:lnTo>
                    <a:pt x="1720" y="2397"/>
                  </a:lnTo>
                  <a:lnTo>
                    <a:pt x="1665" y="2278"/>
                  </a:lnTo>
                  <a:lnTo>
                    <a:pt x="1609" y="2161"/>
                  </a:lnTo>
                  <a:lnTo>
                    <a:pt x="1551" y="2046"/>
                  </a:lnTo>
                  <a:lnTo>
                    <a:pt x="1492" y="1933"/>
                  </a:lnTo>
                  <a:lnTo>
                    <a:pt x="1432" y="1820"/>
                  </a:lnTo>
                  <a:lnTo>
                    <a:pt x="1371" y="1711"/>
                  </a:lnTo>
                  <a:lnTo>
                    <a:pt x="1308" y="1602"/>
                  </a:lnTo>
                  <a:lnTo>
                    <a:pt x="1245" y="1497"/>
                  </a:lnTo>
                  <a:lnTo>
                    <a:pt x="1181" y="1392"/>
                  </a:lnTo>
                  <a:lnTo>
                    <a:pt x="1116" y="1290"/>
                  </a:lnTo>
                  <a:lnTo>
                    <a:pt x="1049" y="1189"/>
                  </a:lnTo>
                  <a:lnTo>
                    <a:pt x="982" y="1090"/>
                  </a:lnTo>
                  <a:lnTo>
                    <a:pt x="913" y="994"/>
                  </a:lnTo>
                  <a:lnTo>
                    <a:pt x="843" y="900"/>
                  </a:lnTo>
                  <a:lnTo>
                    <a:pt x="772" y="807"/>
                  </a:lnTo>
                  <a:lnTo>
                    <a:pt x="701" y="716"/>
                  </a:lnTo>
                  <a:lnTo>
                    <a:pt x="629" y="628"/>
                  </a:lnTo>
                  <a:lnTo>
                    <a:pt x="555" y="542"/>
                  </a:lnTo>
                  <a:lnTo>
                    <a:pt x="481" y="457"/>
                  </a:lnTo>
                  <a:lnTo>
                    <a:pt x="405" y="376"/>
                  </a:lnTo>
                  <a:lnTo>
                    <a:pt x="330" y="296"/>
                  </a:lnTo>
                  <a:lnTo>
                    <a:pt x="252" y="219"/>
                  </a:lnTo>
                  <a:lnTo>
                    <a:pt x="174" y="143"/>
                  </a:lnTo>
                  <a:lnTo>
                    <a:pt x="96" y="71"/>
                  </a:lnTo>
                  <a:lnTo>
                    <a:pt x="16" y="0"/>
                  </a:lnTo>
                  <a:lnTo>
                    <a:pt x="8" y="7"/>
                  </a:lnTo>
                  <a:lnTo>
                    <a:pt x="0" y="15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3000"/>
            </a:p>
          </p:txBody>
        </p:sp>
        <p:sp>
          <p:nvSpPr>
            <p:cNvPr id="13" name="Freeform 16"/>
            <p:cNvSpPr>
              <a:spLocks/>
            </p:cNvSpPr>
            <p:nvPr/>
          </p:nvSpPr>
          <p:spPr bwMode="auto">
            <a:xfrm>
              <a:off x="3455979" y="3431949"/>
              <a:ext cx="308218" cy="1407535"/>
            </a:xfrm>
            <a:custGeom>
              <a:avLst/>
              <a:gdLst>
                <a:gd name="T0" fmla="*/ 534 w 1198"/>
                <a:gd name="T1" fmla="*/ 121 h 6448"/>
                <a:gd name="T2" fmla="*/ 441 w 1198"/>
                <a:gd name="T3" fmla="*/ 325 h 6448"/>
                <a:gd name="T4" fmla="*/ 356 w 1198"/>
                <a:gd name="T5" fmla="*/ 559 h 6448"/>
                <a:gd name="T6" fmla="*/ 278 w 1198"/>
                <a:gd name="T7" fmla="*/ 820 h 6448"/>
                <a:gd name="T8" fmla="*/ 208 w 1198"/>
                <a:gd name="T9" fmla="*/ 1105 h 6448"/>
                <a:gd name="T10" fmla="*/ 148 w 1198"/>
                <a:gd name="T11" fmla="*/ 1415 h 6448"/>
                <a:gd name="T12" fmla="*/ 96 w 1198"/>
                <a:gd name="T13" fmla="*/ 1744 h 6448"/>
                <a:gd name="T14" fmla="*/ 55 w 1198"/>
                <a:gd name="T15" fmla="*/ 2091 h 6448"/>
                <a:gd name="T16" fmla="*/ 25 w 1198"/>
                <a:gd name="T17" fmla="*/ 2456 h 6448"/>
                <a:gd name="T18" fmla="*/ 7 w 1198"/>
                <a:gd name="T19" fmla="*/ 2834 h 6448"/>
                <a:gd name="T20" fmla="*/ 0 w 1198"/>
                <a:gd name="T21" fmla="*/ 3225 h 6448"/>
                <a:gd name="T22" fmla="*/ 7 w 1198"/>
                <a:gd name="T23" fmla="*/ 3614 h 6448"/>
                <a:gd name="T24" fmla="*/ 25 w 1198"/>
                <a:gd name="T25" fmla="*/ 3993 h 6448"/>
                <a:gd name="T26" fmla="*/ 55 w 1198"/>
                <a:gd name="T27" fmla="*/ 4357 h 6448"/>
                <a:gd name="T28" fmla="*/ 96 w 1198"/>
                <a:gd name="T29" fmla="*/ 4705 h 6448"/>
                <a:gd name="T30" fmla="*/ 148 w 1198"/>
                <a:gd name="T31" fmla="*/ 5035 h 6448"/>
                <a:gd name="T32" fmla="*/ 208 w 1198"/>
                <a:gd name="T33" fmla="*/ 5343 h 6448"/>
                <a:gd name="T34" fmla="*/ 278 w 1198"/>
                <a:gd name="T35" fmla="*/ 5628 h 6448"/>
                <a:gd name="T36" fmla="*/ 356 w 1198"/>
                <a:gd name="T37" fmla="*/ 5890 h 6448"/>
                <a:gd name="T38" fmla="*/ 441 w 1198"/>
                <a:gd name="T39" fmla="*/ 6124 h 6448"/>
                <a:gd name="T40" fmla="*/ 534 w 1198"/>
                <a:gd name="T41" fmla="*/ 6329 h 6448"/>
                <a:gd name="T42" fmla="*/ 632 w 1198"/>
                <a:gd name="T43" fmla="*/ 6390 h 6448"/>
                <a:gd name="T44" fmla="*/ 726 w 1198"/>
                <a:gd name="T45" fmla="*/ 6196 h 6448"/>
                <a:gd name="T46" fmla="*/ 814 w 1198"/>
                <a:gd name="T47" fmla="*/ 5971 h 6448"/>
                <a:gd name="T48" fmla="*/ 896 w 1198"/>
                <a:gd name="T49" fmla="*/ 5719 h 6448"/>
                <a:gd name="T50" fmla="*/ 968 w 1198"/>
                <a:gd name="T51" fmla="*/ 5440 h 6448"/>
                <a:gd name="T52" fmla="*/ 1032 w 1198"/>
                <a:gd name="T53" fmla="*/ 5139 h 6448"/>
                <a:gd name="T54" fmla="*/ 1086 w 1198"/>
                <a:gd name="T55" fmla="*/ 4817 h 6448"/>
                <a:gd name="T56" fmla="*/ 1130 w 1198"/>
                <a:gd name="T57" fmla="*/ 4475 h 6448"/>
                <a:gd name="T58" fmla="*/ 1164 w 1198"/>
                <a:gd name="T59" fmla="*/ 4117 h 6448"/>
                <a:gd name="T60" fmla="*/ 1187 w 1198"/>
                <a:gd name="T61" fmla="*/ 3742 h 6448"/>
                <a:gd name="T62" fmla="*/ 1197 w 1198"/>
                <a:gd name="T63" fmla="*/ 3355 h 6448"/>
                <a:gd name="T64" fmla="*/ 1195 w 1198"/>
                <a:gd name="T65" fmla="*/ 2962 h 6448"/>
                <a:gd name="T66" fmla="*/ 1181 w 1198"/>
                <a:gd name="T67" fmla="*/ 2581 h 6448"/>
                <a:gd name="T68" fmla="*/ 1154 w 1198"/>
                <a:gd name="T69" fmla="*/ 2211 h 6448"/>
                <a:gd name="T70" fmla="*/ 1117 w 1198"/>
                <a:gd name="T71" fmla="*/ 1857 h 6448"/>
                <a:gd name="T72" fmla="*/ 1069 w 1198"/>
                <a:gd name="T73" fmla="*/ 1523 h 6448"/>
                <a:gd name="T74" fmla="*/ 1011 w 1198"/>
                <a:gd name="T75" fmla="*/ 1206 h 6448"/>
                <a:gd name="T76" fmla="*/ 945 w 1198"/>
                <a:gd name="T77" fmla="*/ 913 h 6448"/>
                <a:gd name="T78" fmla="*/ 869 w 1198"/>
                <a:gd name="T79" fmla="*/ 643 h 6448"/>
                <a:gd name="T80" fmla="*/ 786 w 1198"/>
                <a:gd name="T81" fmla="*/ 400 h 6448"/>
                <a:gd name="T82" fmla="*/ 696 w 1198"/>
                <a:gd name="T83" fmla="*/ 185 h 6448"/>
                <a:gd name="T84" fmla="*/ 599 w 1198"/>
                <a:gd name="T85" fmla="*/ 0 h 64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198" h="6448">
                  <a:moveTo>
                    <a:pt x="599" y="0"/>
                  </a:moveTo>
                  <a:lnTo>
                    <a:pt x="566" y="59"/>
                  </a:lnTo>
                  <a:lnTo>
                    <a:pt x="534" y="121"/>
                  </a:lnTo>
                  <a:lnTo>
                    <a:pt x="503" y="185"/>
                  </a:lnTo>
                  <a:lnTo>
                    <a:pt x="472" y="254"/>
                  </a:lnTo>
                  <a:lnTo>
                    <a:pt x="441" y="325"/>
                  </a:lnTo>
                  <a:lnTo>
                    <a:pt x="412" y="400"/>
                  </a:lnTo>
                  <a:lnTo>
                    <a:pt x="384" y="478"/>
                  </a:lnTo>
                  <a:lnTo>
                    <a:pt x="356" y="559"/>
                  </a:lnTo>
                  <a:lnTo>
                    <a:pt x="329" y="643"/>
                  </a:lnTo>
                  <a:lnTo>
                    <a:pt x="303" y="730"/>
                  </a:lnTo>
                  <a:lnTo>
                    <a:pt x="278" y="820"/>
                  </a:lnTo>
                  <a:lnTo>
                    <a:pt x="253" y="913"/>
                  </a:lnTo>
                  <a:lnTo>
                    <a:pt x="230" y="1008"/>
                  </a:lnTo>
                  <a:lnTo>
                    <a:pt x="208" y="1105"/>
                  </a:lnTo>
                  <a:lnTo>
                    <a:pt x="187" y="1206"/>
                  </a:lnTo>
                  <a:lnTo>
                    <a:pt x="167" y="1309"/>
                  </a:lnTo>
                  <a:lnTo>
                    <a:pt x="148" y="1415"/>
                  </a:lnTo>
                  <a:lnTo>
                    <a:pt x="129" y="1523"/>
                  </a:lnTo>
                  <a:lnTo>
                    <a:pt x="112" y="1631"/>
                  </a:lnTo>
                  <a:lnTo>
                    <a:pt x="96" y="1744"/>
                  </a:lnTo>
                  <a:lnTo>
                    <a:pt x="81" y="1857"/>
                  </a:lnTo>
                  <a:lnTo>
                    <a:pt x="68" y="1974"/>
                  </a:lnTo>
                  <a:lnTo>
                    <a:pt x="55" y="2091"/>
                  </a:lnTo>
                  <a:lnTo>
                    <a:pt x="45" y="2211"/>
                  </a:lnTo>
                  <a:lnTo>
                    <a:pt x="34" y="2333"/>
                  </a:lnTo>
                  <a:lnTo>
                    <a:pt x="25" y="2456"/>
                  </a:lnTo>
                  <a:lnTo>
                    <a:pt x="18" y="2581"/>
                  </a:lnTo>
                  <a:lnTo>
                    <a:pt x="11" y="2707"/>
                  </a:lnTo>
                  <a:lnTo>
                    <a:pt x="7" y="2834"/>
                  </a:lnTo>
                  <a:lnTo>
                    <a:pt x="3" y="2963"/>
                  </a:lnTo>
                  <a:lnTo>
                    <a:pt x="1" y="3093"/>
                  </a:lnTo>
                  <a:lnTo>
                    <a:pt x="0" y="3225"/>
                  </a:lnTo>
                  <a:lnTo>
                    <a:pt x="1" y="3355"/>
                  </a:lnTo>
                  <a:lnTo>
                    <a:pt x="3" y="3486"/>
                  </a:lnTo>
                  <a:lnTo>
                    <a:pt x="7" y="3614"/>
                  </a:lnTo>
                  <a:lnTo>
                    <a:pt x="11" y="3743"/>
                  </a:lnTo>
                  <a:lnTo>
                    <a:pt x="18" y="3869"/>
                  </a:lnTo>
                  <a:lnTo>
                    <a:pt x="25" y="3993"/>
                  </a:lnTo>
                  <a:lnTo>
                    <a:pt x="34" y="4117"/>
                  </a:lnTo>
                  <a:lnTo>
                    <a:pt x="45" y="4238"/>
                  </a:lnTo>
                  <a:lnTo>
                    <a:pt x="55" y="4357"/>
                  </a:lnTo>
                  <a:lnTo>
                    <a:pt x="68" y="4475"/>
                  </a:lnTo>
                  <a:lnTo>
                    <a:pt x="81" y="4591"/>
                  </a:lnTo>
                  <a:lnTo>
                    <a:pt x="96" y="4705"/>
                  </a:lnTo>
                  <a:lnTo>
                    <a:pt x="112" y="4817"/>
                  </a:lnTo>
                  <a:lnTo>
                    <a:pt x="129" y="4927"/>
                  </a:lnTo>
                  <a:lnTo>
                    <a:pt x="148" y="5035"/>
                  </a:lnTo>
                  <a:lnTo>
                    <a:pt x="166" y="5139"/>
                  </a:lnTo>
                  <a:lnTo>
                    <a:pt x="187" y="5242"/>
                  </a:lnTo>
                  <a:lnTo>
                    <a:pt x="208" y="5343"/>
                  </a:lnTo>
                  <a:lnTo>
                    <a:pt x="230" y="5440"/>
                  </a:lnTo>
                  <a:lnTo>
                    <a:pt x="253" y="5536"/>
                  </a:lnTo>
                  <a:lnTo>
                    <a:pt x="278" y="5628"/>
                  </a:lnTo>
                  <a:lnTo>
                    <a:pt x="302" y="5719"/>
                  </a:lnTo>
                  <a:lnTo>
                    <a:pt x="329" y="5806"/>
                  </a:lnTo>
                  <a:lnTo>
                    <a:pt x="356" y="5890"/>
                  </a:lnTo>
                  <a:lnTo>
                    <a:pt x="384" y="5971"/>
                  </a:lnTo>
                  <a:lnTo>
                    <a:pt x="412" y="6049"/>
                  </a:lnTo>
                  <a:lnTo>
                    <a:pt x="441" y="6124"/>
                  </a:lnTo>
                  <a:lnTo>
                    <a:pt x="472" y="6196"/>
                  </a:lnTo>
                  <a:lnTo>
                    <a:pt x="503" y="6263"/>
                  </a:lnTo>
                  <a:lnTo>
                    <a:pt x="534" y="6329"/>
                  </a:lnTo>
                  <a:lnTo>
                    <a:pt x="566" y="6390"/>
                  </a:lnTo>
                  <a:lnTo>
                    <a:pt x="599" y="6448"/>
                  </a:lnTo>
                  <a:lnTo>
                    <a:pt x="632" y="6390"/>
                  </a:lnTo>
                  <a:lnTo>
                    <a:pt x="664" y="6329"/>
                  </a:lnTo>
                  <a:lnTo>
                    <a:pt x="696" y="6263"/>
                  </a:lnTo>
                  <a:lnTo>
                    <a:pt x="726" y="6196"/>
                  </a:lnTo>
                  <a:lnTo>
                    <a:pt x="757" y="6124"/>
                  </a:lnTo>
                  <a:lnTo>
                    <a:pt x="786" y="6049"/>
                  </a:lnTo>
                  <a:lnTo>
                    <a:pt x="814" y="5971"/>
                  </a:lnTo>
                  <a:lnTo>
                    <a:pt x="842" y="5890"/>
                  </a:lnTo>
                  <a:lnTo>
                    <a:pt x="869" y="5806"/>
                  </a:lnTo>
                  <a:lnTo>
                    <a:pt x="896" y="5719"/>
                  </a:lnTo>
                  <a:lnTo>
                    <a:pt x="920" y="5628"/>
                  </a:lnTo>
                  <a:lnTo>
                    <a:pt x="945" y="5536"/>
                  </a:lnTo>
                  <a:lnTo>
                    <a:pt x="968" y="5440"/>
                  </a:lnTo>
                  <a:lnTo>
                    <a:pt x="990" y="5343"/>
                  </a:lnTo>
                  <a:lnTo>
                    <a:pt x="1011" y="5242"/>
                  </a:lnTo>
                  <a:lnTo>
                    <a:pt x="1032" y="5139"/>
                  </a:lnTo>
                  <a:lnTo>
                    <a:pt x="1050" y="5035"/>
                  </a:lnTo>
                  <a:lnTo>
                    <a:pt x="1069" y="4927"/>
                  </a:lnTo>
                  <a:lnTo>
                    <a:pt x="1086" y="4817"/>
                  </a:lnTo>
                  <a:lnTo>
                    <a:pt x="1102" y="4705"/>
                  </a:lnTo>
                  <a:lnTo>
                    <a:pt x="1117" y="4591"/>
                  </a:lnTo>
                  <a:lnTo>
                    <a:pt x="1130" y="4475"/>
                  </a:lnTo>
                  <a:lnTo>
                    <a:pt x="1143" y="4357"/>
                  </a:lnTo>
                  <a:lnTo>
                    <a:pt x="1154" y="4238"/>
                  </a:lnTo>
                  <a:lnTo>
                    <a:pt x="1164" y="4117"/>
                  </a:lnTo>
                  <a:lnTo>
                    <a:pt x="1173" y="3993"/>
                  </a:lnTo>
                  <a:lnTo>
                    <a:pt x="1180" y="3869"/>
                  </a:lnTo>
                  <a:lnTo>
                    <a:pt x="1187" y="3742"/>
                  </a:lnTo>
                  <a:lnTo>
                    <a:pt x="1191" y="3614"/>
                  </a:lnTo>
                  <a:lnTo>
                    <a:pt x="1195" y="3486"/>
                  </a:lnTo>
                  <a:lnTo>
                    <a:pt x="1197" y="3355"/>
                  </a:lnTo>
                  <a:lnTo>
                    <a:pt x="1198" y="3225"/>
                  </a:lnTo>
                  <a:lnTo>
                    <a:pt x="1197" y="3093"/>
                  </a:lnTo>
                  <a:lnTo>
                    <a:pt x="1195" y="2962"/>
                  </a:lnTo>
                  <a:lnTo>
                    <a:pt x="1191" y="2834"/>
                  </a:lnTo>
                  <a:lnTo>
                    <a:pt x="1187" y="2707"/>
                  </a:lnTo>
                  <a:lnTo>
                    <a:pt x="1181" y="2581"/>
                  </a:lnTo>
                  <a:lnTo>
                    <a:pt x="1173" y="2456"/>
                  </a:lnTo>
                  <a:lnTo>
                    <a:pt x="1164" y="2333"/>
                  </a:lnTo>
                  <a:lnTo>
                    <a:pt x="1154" y="2211"/>
                  </a:lnTo>
                  <a:lnTo>
                    <a:pt x="1143" y="2091"/>
                  </a:lnTo>
                  <a:lnTo>
                    <a:pt x="1130" y="1974"/>
                  </a:lnTo>
                  <a:lnTo>
                    <a:pt x="1117" y="1857"/>
                  </a:lnTo>
                  <a:lnTo>
                    <a:pt x="1102" y="1744"/>
                  </a:lnTo>
                  <a:lnTo>
                    <a:pt x="1086" y="1631"/>
                  </a:lnTo>
                  <a:lnTo>
                    <a:pt x="1069" y="1523"/>
                  </a:lnTo>
                  <a:lnTo>
                    <a:pt x="1050" y="1415"/>
                  </a:lnTo>
                  <a:lnTo>
                    <a:pt x="1032" y="1309"/>
                  </a:lnTo>
                  <a:lnTo>
                    <a:pt x="1011" y="1206"/>
                  </a:lnTo>
                  <a:lnTo>
                    <a:pt x="990" y="1105"/>
                  </a:lnTo>
                  <a:lnTo>
                    <a:pt x="968" y="1008"/>
                  </a:lnTo>
                  <a:lnTo>
                    <a:pt x="945" y="913"/>
                  </a:lnTo>
                  <a:lnTo>
                    <a:pt x="920" y="820"/>
                  </a:lnTo>
                  <a:lnTo>
                    <a:pt x="896" y="730"/>
                  </a:lnTo>
                  <a:lnTo>
                    <a:pt x="869" y="643"/>
                  </a:lnTo>
                  <a:lnTo>
                    <a:pt x="842" y="559"/>
                  </a:lnTo>
                  <a:lnTo>
                    <a:pt x="814" y="478"/>
                  </a:lnTo>
                  <a:lnTo>
                    <a:pt x="786" y="400"/>
                  </a:lnTo>
                  <a:lnTo>
                    <a:pt x="757" y="325"/>
                  </a:lnTo>
                  <a:lnTo>
                    <a:pt x="726" y="254"/>
                  </a:lnTo>
                  <a:lnTo>
                    <a:pt x="696" y="185"/>
                  </a:lnTo>
                  <a:lnTo>
                    <a:pt x="664" y="121"/>
                  </a:lnTo>
                  <a:lnTo>
                    <a:pt x="632" y="59"/>
                  </a:lnTo>
                  <a:lnTo>
                    <a:pt x="599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3000"/>
            </a:p>
          </p:txBody>
        </p:sp>
        <p:sp>
          <p:nvSpPr>
            <p:cNvPr id="14" name="Freeform 17"/>
            <p:cNvSpPr>
              <a:spLocks/>
            </p:cNvSpPr>
            <p:nvPr/>
          </p:nvSpPr>
          <p:spPr bwMode="auto">
            <a:xfrm>
              <a:off x="3606235" y="3431949"/>
              <a:ext cx="157962" cy="1407535"/>
            </a:xfrm>
            <a:custGeom>
              <a:avLst/>
              <a:gdLst>
                <a:gd name="T0" fmla="*/ 0 w 615"/>
                <a:gd name="T1" fmla="*/ 6418 h 6448"/>
                <a:gd name="T2" fmla="*/ 16 w 615"/>
                <a:gd name="T3" fmla="*/ 6448 h 6448"/>
                <a:gd name="T4" fmla="*/ 81 w 615"/>
                <a:gd name="T5" fmla="*/ 6329 h 6448"/>
                <a:gd name="T6" fmla="*/ 143 w 615"/>
                <a:gd name="T7" fmla="*/ 6196 h 6448"/>
                <a:gd name="T8" fmla="*/ 203 w 615"/>
                <a:gd name="T9" fmla="*/ 6049 h 6448"/>
                <a:gd name="T10" fmla="*/ 259 w 615"/>
                <a:gd name="T11" fmla="*/ 5890 h 6448"/>
                <a:gd name="T12" fmla="*/ 313 w 615"/>
                <a:gd name="T13" fmla="*/ 5719 h 6448"/>
                <a:gd name="T14" fmla="*/ 362 w 615"/>
                <a:gd name="T15" fmla="*/ 5536 h 6448"/>
                <a:gd name="T16" fmla="*/ 407 w 615"/>
                <a:gd name="T17" fmla="*/ 5343 h 6448"/>
                <a:gd name="T18" fmla="*/ 449 w 615"/>
                <a:gd name="T19" fmla="*/ 5139 h 6448"/>
                <a:gd name="T20" fmla="*/ 486 w 615"/>
                <a:gd name="T21" fmla="*/ 4927 h 6448"/>
                <a:gd name="T22" fmla="*/ 519 w 615"/>
                <a:gd name="T23" fmla="*/ 4705 h 6448"/>
                <a:gd name="T24" fmla="*/ 547 w 615"/>
                <a:gd name="T25" fmla="*/ 4475 h 6448"/>
                <a:gd name="T26" fmla="*/ 571 w 615"/>
                <a:gd name="T27" fmla="*/ 4238 h 6448"/>
                <a:gd name="T28" fmla="*/ 590 w 615"/>
                <a:gd name="T29" fmla="*/ 3993 h 6448"/>
                <a:gd name="T30" fmla="*/ 604 w 615"/>
                <a:gd name="T31" fmla="*/ 3742 h 6448"/>
                <a:gd name="T32" fmla="*/ 612 w 615"/>
                <a:gd name="T33" fmla="*/ 3486 h 6448"/>
                <a:gd name="T34" fmla="*/ 615 w 615"/>
                <a:gd name="T35" fmla="*/ 3225 h 6448"/>
                <a:gd name="T36" fmla="*/ 612 w 615"/>
                <a:gd name="T37" fmla="*/ 2962 h 6448"/>
                <a:gd name="T38" fmla="*/ 604 w 615"/>
                <a:gd name="T39" fmla="*/ 2707 h 6448"/>
                <a:gd name="T40" fmla="*/ 590 w 615"/>
                <a:gd name="T41" fmla="*/ 2456 h 6448"/>
                <a:gd name="T42" fmla="*/ 571 w 615"/>
                <a:gd name="T43" fmla="*/ 2211 h 6448"/>
                <a:gd name="T44" fmla="*/ 547 w 615"/>
                <a:gd name="T45" fmla="*/ 1974 h 6448"/>
                <a:gd name="T46" fmla="*/ 519 w 615"/>
                <a:gd name="T47" fmla="*/ 1744 h 6448"/>
                <a:gd name="T48" fmla="*/ 486 w 615"/>
                <a:gd name="T49" fmla="*/ 1523 h 6448"/>
                <a:gd name="T50" fmla="*/ 449 w 615"/>
                <a:gd name="T51" fmla="*/ 1309 h 6448"/>
                <a:gd name="T52" fmla="*/ 407 w 615"/>
                <a:gd name="T53" fmla="*/ 1105 h 6448"/>
                <a:gd name="T54" fmla="*/ 362 w 615"/>
                <a:gd name="T55" fmla="*/ 913 h 6448"/>
                <a:gd name="T56" fmla="*/ 313 w 615"/>
                <a:gd name="T57" fmla="*/ 730 h 6448"/>
                <a:gd name="T58" fmla="*/ 259 w 615"/>
                <a:gd name="T59" fmla="*/ 559 h 6448"/>
                <a:gd name="T60" fmla="*/ 203 w 615"/>
                <a:gd name="T61" fmla="*/ 400 h 6448"/>
                <a:gd name="T62" fmla="*/ 143 w 615"/>
                <a:gd name="T63" fmla="*/ 254 h 6448"/>
                <a:gd name="T64" fmla="*/ 81 w 615"/>
                <a:gd name="T65" fmla="*/ 121 h 6448"/>
                <a:gd name="T66" fmla="*/ 16 w 615"/>
                <a:gd name="T67" fmla="*/ 0 h 6448"/>
                <a:gd name="T68" fmla="*/ 0 w 615"/>
                <a:gd name="T69" fmla="*/ 30 h 64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615" h="6448">
                  <a:moveTo>
                    <a:pt x="0" y="30"/>
                  </a:moveTo>
                  <a:lnTo>
                    <a:pt x="0" y="6418"/>
                  </a:lnTo>
                  <a:lnTo>
                    <a:pt x="8" y="6433"/>
                  </a:lnTo>
                  <a:lnTo>
                    <a:pt x="16" y="6448"/>
                  </a:lnTo>
                  <a:lnTo>
                    <a:pt x="49" y="6390"/>
                  </a:lnTo>
                  <a:lnTo>
                    <a:pt x="81" y="6329"/>
                  </a:lnTo>
                  <a:lnTo>
                    <a:pt x="113" y="6263"/>
                  </a:lnTo>
                  <a:lnTo>
                    <a:pt x="143" y="6196"/>
                  </a:lnTo>
                  <a:lnTo>
                    <a:pt x="174" y="6124"/>
                  </a:lnTo>
                  <a:lnTo>
                    <a:pt x="203" y="6049"/>
                  </a:lnTo>
                  <a:lnTo>
                    <a:pt x="231" y="5971"/>
                  </a:lnTo>
                  <a:lnTo>
                    <a:pt x="259" y="5890"/>
                  </a:lnTo>
                  <a:lnTo>
                    <a:pt x="286" y="5806"/>
                  </a:lnTo>
                  <a:lnTo>
                    <a:pt x="313" y="5719"/>
                  </a:lnTo>
                  <a:lnTo>
                    <a:pt x="337" y="5628"/>
                  </a:lnTo>
                  <a:lnTo>
                    <a:pt x="362" y="5536"/>
                  </a:lnTo>
                  <a:lnTo>
                    <a:pt x="385" y="5440"/>
                  </a:lnTo>
                  <a:lnTo>
                    <a:pt x="407" y="5343"/>
                  </a:lnTo>
                  <a:lnTo>
                    <a:pt x="428" y="5242"/>
                  </a:lnTo>
                  <a:lnTo>
                    <a:pt x="449" y="5139"/>
                  </a:lnTo>
                  <a:lnTo>
                    <a:pt x="467" y="5035"/>
                  </a:lnTo>
                  <a:lnTo>
                    <a:pt x="486" y="4927"/>
                  </a:lnTo>
                  <a:lnTo>
                    <a:pt x="503" y="4817"/>
                  </a:lnTo>
                  <a:lnTo>
                    <a:pt x="519" y="4705"/>
                  </a:lnTo>
                  <a:lnTo>
                    <a:pt x="534" y="4591"/>
                  </a:lnTo>
                  <a:lnTo>
                    <a:pt x="547" y="4475"/>
                  </a:lnTo>
                  <a:lnTo>
                    <a:pt x="560" y="4357"/>
                  </a:lnTo>
                  <a:lnTo>
                    <a:pt x="571" y="4238"/>
                  </a:lnTo>
                  <a:lnTo>
                    <a:pt x="581" y="4117"/>
                  </a:lnTo>
                  <a:lnTo>
                    <a:pt x="590" y="3993"/>
                  </a:lnTo>
                  <a:lnTo>
                    <a:pt x="597" y="3869"/>
                  </a:lnTo>
                  <a:lnTo>
                    <a:pt x="604" y="3742"/>
                  </a:lnTo>
                  <a:lnTo>
                    <a:pt x="608" y="3614"/>
                  </a:lnTo>
                  <a:lnTo>
                    <a:pt x="612" y="3486"/>
                  </a:lnTo>
                  <a:lnTo>
                    <a:pt x="614" y="3355"/>
                  </a:lnTo>
                  <a:lnTo>
                    <a:pt x="615" y="3225"/>
                  </a:lnTo>
                  <a:lnTo>
                    <a:pt x="614" y="3093"/>
                  </a:lnTo>
                  <a:lnTo>
                    <a:pt x="612" y="2962"/>
                  </a:lnTo>
                  <a:lnTo>
                    <a:pt x="608" y="2834"/>
                  </a:lnTo>
                  <a:lnTo>
                    <a:pt x="604" y="2707"/>
                  </a:lnTo>
                  <a:lnTo>
                    <a:pt x="598" y="2581"/>
                  </a:lnTo>
                  <a:lnTo>
                    <a:pt x="590" y="2456"/>
                  </a:lnTo>
                  <a:lnTo>
                    <a:pt x="581" y="2333"/>
                  </a:lnTo>
                  <a:lnTo>
                    <a:pt x="571" y="2211"/>
                  </a:lnTo>
                  <a:lnTo>
                    <a:pt x="560" y="2091"/>
                  </a:lnTo>
                  <a:lnTo>
                    <a:pt x="547" y="1974"/>
                  </a:lnTo>
                  <a:lnTo>
                    <a:pt x="534" y="1857"/>
                  </a:lnTo>
                  <a:lnTo>
                    <a:pt x="519" y="1744"/>
                  </a:lnTo>
                  <a:lnTo>
                    <a:pt x="503" y="1631"/>
                  </a:lnTo>
                  <a:lnTo>
                    <a:pt x="486" y="1523"/>
                  </a:lnTo>
                  <a:lnTo>
                    <a:pt x="467" y="1415"/>
                  </a:lnTo>
                  <a:lnTo>
                    <a:pt x="449" y="1309"/>
                  </a:lnTo>
                  <a:lnTo>
                    <a:pt x="428" y="1206"/>
                  </a:lnTo>
                  <a:lnTo>
                    <a:pt x="407" y="1105"/>
                  </a:lnTo>
                  <a:lnTo>
                    <a:pt x="385" y="1008"/>
                  </a:lnTo>
                  <a:lnTo>
                    <a:pt x="362" y="913"/>
                  </a:lnTo>
                  <a:lnTo>
                    <a:pt x="337" y="820"/>
                  </a:lnTo>
                  <a:lnTo>
                    <a:pt x="313" y="730"/>
                  </a:lnTo>
                  <a:lnTo>
                    <a:pt x="286" y="643"/>
                  </a:lnTo>
                  <a:lnTo>
                    <a:pt x="259" y="559"/>
                  </a:lnTo>
                  <a:lnTo>
                    <a:pt x="231" y="478"/>
                  </a:lnTo>
                  <a:lnTo>
                    <a:pt x="203" y="400"/>
                  </a:lnTo>
                  <a:lnTo>
                    <a:pt x="174" y="325"/>
                  </a:lnTo>
                  <a:lnTo>
                    <a:pt x="143" y="254"/>
                  </a:lnTo>
                  <a:lnTo>
                    <a:pt x="113" y="185"/>
                  </a:lnTo>
                  <a:lnTo>
                    <a:pt x="81" y="121"/>
                  </a:lnTo>
                  <a:lnTo>
                    <a:pt x="49" y="59"/>
                  </a:lnTo>
                  <a:lnTo>
                    <a:pt x="16" y="0"/>
                  </a:lnTo>
                  <a:lnTo>
                    <a:pt x="8" y="15"/>
                  </a:lnTo>
                  <a:lnTo>
                    <a:pt x="0" y="3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3000"/>
            </a:p>
          </p:txBody>
        </p:sp>
        <p:sp>
          <p:nvSpPr>
            <p:cNvPr id="15" name="Freeform 18"/>
            <p:cNvSpPr>
              <a:spLocks/>
            </p:cNvSpPr>
            <p:nvPr/>
          </p:nvSpPr>
          <p:spPr bwMode="auto">
            <a:xfrm>
              <a:off x="3206837" y="2487046"/>
              <a:ext cx="805219" cy="684128"/>
            </a:xfrm>
            <a:custGeom>
              <a:avLst/>
              <a:gdLst>
                <a:gd name="T0" fmla="*/ 1408 w 3135"/>
                <a:gd name="T1" fmla="*/ 3129 h 3137"/>
                <a:gd name="T2" fmla="*/ 1176 w 3135"/>
                <a:gd name="T3" fmla="*/ 3088 h 3137"/>
                <a:gd name="T4" fmla="*/ 959 w 3135"/>
                <a:gd name="T5" fmla="*/ 3013 h 3137"/>
                <a:gd name="T6" fmla="*/ 756 w 3135"/>
                <a:gd name="T7" fmla="*/ 2910 h 3137"/>
                <a:gd name="T8" fmla="*/ 572 w 3135"/>
                <a:gd name="T9" fmla="*/ 2778 h 3137"/>
                <a:gd name="T10" fmla="*/ 408 w 3135"/>
                <a:gd name="T11" fmla="*/ 2622 h 3137"/>
                <a:gd name="T12" fmla="*/ 268 w 3135"/>
                <a:gd name="T13" fmla="*/ 2444 h 3137"/>
                <a:gd name="T14" fmla="*/ 156 w 3135"/>
                <a:gd name="T15" fmla="*/ 2247 h 3137"/>
                <a:gd name="T16" fmla="*/ 71 w 3135"/>
                <a:gd name="T17" fmla="*/ 2034 h 3137"/>
                <a:gd name="T18" fmla="*/ 18 w 3135"/>
                <a:gd name="T19" fmla="*/ 1806 h 3137"/>
                <a:gd name="T20" fmla="*/ 0 w 3135"/>
                <a:gd name="T21" fmla="*/ 1568 h 3137"/>
                <a:gd name="T22" fmla="*/ 18 w 3135"/>
                <a:gd name="T23" fmla="*/ 1329 h 3137"/>
                <a:gd name="T24" fmla="*/ 71 w 3135"/>
                <a:gd name="T25" fmla="*/ 1102 h 3137"/>
                <a:gd name="T26" fmla="*/ 156 w 3135"/>
                <a:gd name="T27" fmla="*/ 888 h 3137"/>
                <a:gd name="T28" fmla="*/ 268 w 3135"/>
                <a:gd name="T29" fmla="*/ 692 h 3137"/>
                <a:gd name="T30" fmla="*/ 408 w 3135"/>
                <a:gd name="T31" fmla="*/ 514 h 3137"/>
                <a:gd name="T32" fmla="*/ 572 w 3135"/>
                <a:gd name="T33" fmla="*/ 358 h 3137"/>
                <a:gd name="T34" fmla="*/ 756 w 3135"/>
                <a:gd name="T35" fmla="*/ 226 h 3137"/>
                <a:gd name="T36" fmla="*/ 959 w 3135"/>
                <a:gd name="T37" fmla="*/ 123 h 3137"/>
                <a:gd name="T38" fmla="*/ 1176 w 3135"/>
                <a:gd name="T39" fmla="*/ 49 h 3137"/>
                <a:gd name="T40" fmla="*/ 1408 w 3135"/>
                <a:gd name="T41" fmla="*/ 8 h 3137"/>
                <a:gd name="T42" fmla="*/ 1648 w 3135"/>
                <a:gd name="T43" fmla="*/ 2 h 3137"/>
                <a:gd name="T44" fmla="*/ 1883 w 3135"/>
                <a:gd name="T45" fmla="*/ 32 h 3137"/>
                <a:gd name="T46" fmla="*/ 2106 w 3135"/>
                <a:gd name="T47" fmla="*/ 95 h 3137"/>
                <a:gd name="T48" fmla="*/ 2315 w 3135"/>
                <a:gd name="T49" fmla="*/ 189 h 3137"/>
                <a:gd name="T50" fmla="*/ 2505 w 3135"/>
                <a:gd name="T51" fmla="*/ 311 h 3137"/>
                <a:gd name="T52" fmla="*/ 2676 w 3135"/>
                <a:gd name="T53" fmla="*/ 459 h 3137"/>
                <a:gd name="T54" fmla="*/ 2823 w 3135"/>
                <a:gd name="T55" fmla="*/ 630 h 3137"/>
                <a:gd name="T56" fmla="*/ 2946 w 3135"/>
                <a:gd name="T57" fmla="*/ 821 h 3137"/>
                <a:gd name="T58" fmla="*/ 3040 w 3135"/>
                <a:gd name="T59" fmla="*/ 1029 h 3137"/>
                <a:gd name="T60" fmla="*/ 3104 w 3135"/>
                <a:gd name="T61" fmla="*/ 1252 h 3137"/>
                <a:gd name="T62" fmla="*/ 3134 w 3135"/>
                <a:gd name="T63" fmla="*/ 1487 h 3137"/>
                <a:gd name="T64" fmla="*/ 3127 w 3135"/>
                <a:gd name="T65" fmla="*/ 1728 h 3137"/>
                <a:gd name="T66" fmla="*/ 3086 w 3135"/>
                <a:gd name="T67" fmla="*/ 1960 h 3137"/>
                <a:gd name="T68" fmla="*/ 3012 w 3135"/>
                <a:gd name="T69" fmla="*/ 2179 h 3137"/>
                <a:gd name="T70" fmla="*/ 2908 w 3135"/>
                <a:gd name="T71" fmla="*/ 2381 h 3137"/>
                <a:gd name="T72" fmla="*/ 2777 w 3135"/>
                <a:gd name="T73" fmla="*/ 2565 h 3137"/>
                <a:gd name="T74" fmla="*/ 2622 w 3135"/>
                <a:gd name="T75" fmla="*/ 2729 h 3137"/>
                <a:gd name="T76" fmla="*/ 2444 w 3135"/>
                <a:gd name="T77" fmla="*/ 2869 h 3137"/>
                <a:gd name="T78" fmla="*/ 2247 w 3135"/>
                <a:gd name="T79" fmla="*/ 2982 h 3137"/>
                <a:gd name="T80" fmla="*/ 2033 w 3135"/>
                <a:gd name="T81" fmla="*/ 3066 h 3137"/>
                <a:gd name="T82" fmla="*/ 1806 w 3135"/>
                <a:gd name="T83" fmla="*/ 3118 h 3137"/>
                <a:gd name="T84" fmla="*/ 1568 w 3135"/>
                <a:gd name="T85" fmla="*/ 3137 h 3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135" h="3137">
                  <a:moveTo>
                    <a:pt x="1568" y="3137"/>
                  </a:moveTo>
                  <a:lnTo>
                    <a:pt x="1488" y="3135"/>
                  </a:lnTo>
                  <a:lnTo>
                    <a:pt x="1408" y="3129"/>
                  </a:lnTo>
                  <a:lnTo>
                    <a:pt x="1330" y="3118"/>
                  </a:lnTo>
                  <a:lnTo>
                    <a:pt x="1253" y="3105"/>
                  </a:lnTo>
                  <a:lnTo>
                    <a:pt x="1176" y="3088"/>
                  </a:lnTo>
                  <a:lnTo>
                    <a:pt x="1103" y="3066"/>
                  </a:lnTo>
                  <a:lnTo>
                    <a:pt x="1030" y="3042"/>
                  </a:lnTo>
                  <a:lnTo>
                    <a:pt x="959" y="3013"/>
                  </a:lnTo>
                  <a:lnTo>
                    <a:pt x="889" y="2982"/>
                  </a:lnTo>
                  <a:lnTo>
                    <a:pt x="821" y="2948"/>
                  </a:lnTo>
                  <a:lnTo>
                    <a:pt x="756" y="2910"/>
                  </a:lnTo>
                  <a:lnTo>
                    <a:pt x="692" y="2869"/>
                  </a:lnTo>
                  <a:lnTo>
                    <a:pt x="631" y="2825"/>
                  </a:lnTo>
                  <a:lnTo>
                    <a:pt x="572" y="2778"/>
                  </a:lnTo>
                  <a:lnTo>
                    <a:pt x="514" y="2729"/>
                  </a:lnTo>
                  <a:lnTo>
                    <a:pt x="460" y="2677"/>
                  </a:lnTo>
                  <a:lnTo>
                    <a:pt x="408" y="2622"/>
                  </a:lnTo>
                  <a:lnTo>
                    <a:pt x="359" y="2565"/>
                  </a:lnTo>
                  <a:lnTo>
                    <a:pt x="313" y="2506"/>
                  </a:lnTo>
                  <a:lnTo>
                    <a:pt x="268" y="2444"/>
                  </a:lnTo>
                  <a:lnTo>
                    <a:pt x="228" y="2381"/>
                  </a:lnTo>
                  <a:lnTo>
                    <a:pt x="190" y="2315"/>
                  </a:lnTo>
                  <a:lnTo>
                    <a:pt x="156" y="2247"/>
                  </a:lnTo>
                  <a:lnTo>
                    <a:pt x="124" y="2179"/>
                  </a:lnTo>
                  <a:lnTo>
                    <a:pt x="96" y="2106"/>
                  </a:lnTo>
                  <a:lnTo>
                    <a:pt x="71" y="2034"/>
                  </a:lnTo>
                  <a:lnTo>
                    <a:pt x="50" y="1960"/>
                  </a:lnTo>
                  <a:lnTo>
                    <a:pt x="32" y="1884"/>
                  </a:lnTo>
                  <a:lnTo>
                    <a:pt x="18" y="1806"/>
                  </a:lnTo>
                  <a:lnTo>
                    <a:pt x="8" y="1728"/>
                  </a:lnTo>
                  <a:lnTo>
                    <a:pt x="2" y="1649"/>
                  </a:lnTo>
                  <a:lnTo>
                    <a:pt x="0" y="1568"/>
                  </a:lnTo>
                  <a:lnTo>
                    <a:pt x="2" y="1487"/>
                  </a:lnTo>
                  <a:lnTo>
                    <a:pt x="8" y="1408"/>
                  </a:lnTo>
                  <a:lnTo>
                    <a:pt x="18" y="1329"/>
                  </a:lnTo>
                  <a:lnTo>
                    <a:pt x="32" y="1252"/>
                  </a:lnTo>
                  <a:lnTo>
                    <a:pt x="50" y="1177"/>
                  </a:lnTo>
                  <a:lnTo>
                    <a:pt x="71" y="1102"/>
                  </a:lnTo>
                  <a:lnTo>
                    <a:pt x="96" y="1029"/>
                  </a:lnTo>
                  <a:lnTo>
                    <a:pt x="124" y="958"/>
                  </a:lnTo>
                  <a:lnTo>
                    <a:pt x="156" y="888"/>
                  </a:lnTo>
                  <a:lnTo>
                    <a:pt x="190" y="820"/>
                  </a:lnTo>
                  <a:lnTo>
                    <a:pt x="228" y="755"/>
                  </a:lnTo>
                  <a:lnTo>
                    <a:pt x="268" y="692"/>
                  </a:lnTo>
                  <a:lnTo>
                    <a:pt x="313" y="630"/>
                  </a:lnTo>
                  <a:lnTo>
                    <a:pt x="359" y="570"/>
                  </a:lnTo>
                  <a:lnTo>
                    <a:pt x="408" y="514"/>
                  </a:lnTo>
                  <a:lnTo>
                    <a:pt x="460" y="459"/>
                  </a:lnTo>
                  <a:lnTo>
                    <a:pt x="514" y="408"/>
                  </a:lnTo>
                  <a:lnTo>
                    <a:pt x="572" y="358"/>
                  </a:lnTo>
                  <a:lnTo>
                    <a:pt x="631" y="311"/>
                  </a:lnTo>
                  <a:lnTo>
                    <a:pt x="692" y="268"/>
                  </a:lnTo>
                  <a:lnTo>
                    <a:pt x="756" y="226"/>
                  </a:lnTo>
                  <a:lnTo>
                    <a:pt x="821" y="189"/>
                  </a:lnTo>
                  <a:lnTo>
                    <a:pt x="889" y="154"/>
                  </a:lnTo>
                  <a:lnTo>
                    <a:pt x="959" y="123"/>
                  </a:lnTo>
                  <a:lnTo>
                    <a:pt x="1030" y="95"/>
                  </a:lnTo>
                  <a:lnTo>
                    <a:pt x="1102" y="69"/>
                  </a:lnTo>
                  <a:lnTo>
                    <a:pt x="1176" y="49"/>
                  </a:lnTo>
                  <a:lnTo>
                    <a:pt x="1252" y="32"/>
                  </a:lnTo>
                  <a:lnTo>
                    <a:pt x="1330" y="18"/>
                  </a:lnTo>
                  <a:lnTo>
                    <a:pt x="1408" y="8"/>
                  </a:lnTo>
                  <a:lnTo>
                    <a:pt x="1488" y="2"/>
                  </a:lnTo>
                  <a:lnTo>
                    <a:pt x="1568" y="0"/>
                  </a:lnTo>
                  <a:lnTo>
                    <a:pt x="1648" y="2"/>
                  </a:lnTo>
                  <a:lnTo>
                    <a:pt x="1728" y="8"/>
                  </a:lnTo>
                  <a:lnTo>
                    <a:pt x="1806" y="18"/>
                  </a:lnTo>
                  <a:lnTo>
                    <a:pt x="1883" y="32"/>
                  </a:lnTo>
                  <a:lnTo>
                    <a:pt x="1960" y="49"/>
                  </a:lnTo>
                  <a:lnTo>
                    <a:pt x="2033" y="69"/>
                  </a:lnTo>
                  <a:lnTo>
                    <a:pt x="2106" y="95"/>
                  </a:lnTo>
                  <a:lnTo>
                    <a:pt x="2177" y="123"/>
                  </a:lnTo>
                  <a:lnTo>
                    <a:pt x="2247" y="154"/>
                  </a:lnTo>
                  <a:lnTo>
                    <a:pt x="2315" y="189"/>
                  </a:lnTo>
                  <a:lnTo>
                    <a:pt x="2380" y="226"/>
                  </a:lnTo>
                  <a:lnTo>
                    <a:pt x="2444" y="268"/>
                  </a:lnTo>
                  <a:lnTo>
                    <a:pt x="2505" y="311"/>
                  </a:lnTo>
                  <a:lnTo>
                    <a:pt x="2564" y="358"/>
                  </a:lnTo>
                  <a:lnTo>
                    <a:pt x="2622" y="408"/>
                  </a:lnTo>
                  <a:lnTo>
                    <a:pt x="2676" y="459"/>
                  </a:lnTo>
                  <a:lnTo>
                    <a:pt x="2727" y="514"/>
                  </a:lnTo>
                  <a:lnTo>
                    <a:pt x="2777" y="570"/>
                  </a:lnTo>
                  <a:lnTo>
                    <a:pt x="2823" y="630"/>
                  </a:lnTo>
                  <a:lnTo>
                    <a:pt x="2867" y="692"/>
                  </a:lnTo>
                  <a:lnTo>
                    <a:pt x="2908" y="755"/>
                  </a:lnTo>
                  <a:lnTo>
                    <a:pt x="2946" y="821"/>
                  </a:lnTo>
                  <a:lnTo>
                    <a:pt x="2980" y="889"/>
                  </a:lnTo>
                  <a:lnTo>
                    <a:pt x="3012" y="958"/>
                  </a:lnTo>
                  <a:lnTo>
                    <a:pt x="3040" y="1029"/>
                  </a:lnTo>
                  <a:lnTo>
                    <a:pt x="3065" y="1102"/>
                  </a:lnTo>
                  <a:lnTo>
                    <a:pt x="3086" y="1177"/>
                  </a:lnTo>
                  <a:lnTo>
                    <a:pt x="3104" y="1252"/>
                  </a:lnTo>
                  <a:lnTo>
                    <a:pt x="3118" y="1329"/>
                  </a:lnTo>
                  <a:lnTo>
                    <a:pt x="3127" y="1408"/>
                  </a:lnTo>
                  <a:lnTo>
                    <a:pt x="3134" y="1487"/>
                  </a:lnTo>
                  <a:lnTo>
                    <a:pt x="3135" y="1568"/>
                  </a:lnTo>
                  <a:lnTo>
                    <a:pt x="3134" y="1649"/>
                  </a:lnTo>
                  <a:lnTo>
                    <a:pt x="3127" y="1728"/>
                  </a:lnTo>
                  <a:lnTo>
                    <a:pt x="3118" y="1807"/>
                  </a:lnTo>
                  <a:lnTo>
                    <a:pt x="3104" y="1884"/>
                  </a:lnTo>
                  <a:lnTo>
                    <a:pt x="3086" y="1960"/>
                  </a:lnTo>
                  <a:lnTo>
                    <a:pt x="3065" y="2034"/>
                  </a:lnTo>
                  <a:lnTo>
                    <a:pt x="3040" y="2107"/>
                  </a:lnTo>
                  <a:lnTo>
                    <a:pt x="3012" y="2179"/>
                  </a:lnTo>
                  <a:lnTo>
                    <a:pt x="2980" y="2247"/>
                  </a:lnTo>
                  <a:lnTo>
                    <a:pt x="2946" y="2315"/>
                  </a:lnTo>
                  <a:lnTo>
                    <a:pt x="2908" y="2381"/>
                  </a:lnTo>
                  <a:lnTo>
                    <a:pt x="2867" y="2444"/>
                  </a:lnTo>
                  <a:lnTo>
                    <a:pt x="2823" y="2506"/>
                  </a:lnTo>
                  <a:lnTo>
                    <a:pt x="2777" y="2565"/>
                  </a:lnTo>
                  <a:lnTo>
                    <a:pt x="2728" y="2622"/>
                  </a:lnTo>
                  <a:lnTo>
                    <a:pt x="2676" y="2677"/>
                  </a:lnTo>
                  <a:lnTo>
                    <a:pt x="2622" y="2729"/>
                  </a:lnTo>
                  <a:lnTo>
                    <a:pt x="2564" y="2778"/>
                  </a:lnTo>
                  <a:lnTo>
                    <a:pt x="2505" y="2825"/>
                  </a:lnTo>
                  <a:lnTo>
                    <a:pt x="2444" y="2869"/>
                  </a:lnTo>
                  <a:lnTo>
                    <a:pt x="2380" y="2910"/>
                  </a:lnTo>
                  <a:lnTo>
                    <a:pt x="2315" y="2948"/>
                  </a:lnTo>
                  <a:lnTo>
                    <a:pt x="2247" y="2982"/>
                  </a:lnTo>
                  <a:lnTo>
                    <a:pt x="2177" y="3013"/>
                  </a:lnTo>
                  <a:lnTo>
                    <a:pt x="2106" y="3042"/>
                  </a:lnTo>
                  <a:lnTo>
                    <a:pt x="2033" y="3066"/>
                  </a:lnTo>
                  <a:lnTo>
                    <a:pt x="1960" y="3088"/>
                  </a:lnTo>
                  <a:lnTo>
                    <a:pt x="1883" y="3105"/>
                  </a:lnTo>
                  <a:lnTo>
                    <a:pt x="1806" y="3118"/>
                  </a:lnTo>
                  <a:lnTo>
                    <a:pt x="1728" y="3129"/>
                  </a:lnTo>
                  <a:lnTo>
                    <a:pt x="1648" y="3135"/>
                  </a:lnTo>
                  <a:lnTo>
                    <a:pt x="1568" y="3137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3000"/>
            </a:p>
          </p:txBody>
        </p:sp>
        <p:sp>
          <p:nvSpPr>
            <p:cNvPr id="16" name="Freeform 19"/>
            <p:cNvSpPr>
              <a:spLocks/>
            </p:cNvSpPr>
            <p:nvPr/>
          </p:nvSpPr>
          <p:spPr bwMode="auto">
            <a:xfrm>
              <a:off x="3330124" y="2590701"/>
              <a:ext cx="559929" cy="475725"/>
            </a:xfrm>
            <a:custGeom>
              <a:avLst/>
              <a:gdLst>
                <a:gd name="T0" fmla="*/ 978 w 2178"/>
                <a:gd name="T1" fmla="*/ 4 h 2179"/>
                <a:gd name="T2" fmla="*/ 818 w 2178"/>
                <a:gd name="T3" fmla="*/ 33 h 2179"/>
                <a:gd name="T4" fmla="*/ 665 w 2178"/>
                <a:gd name="T5" fmla="*/ 84 h 2179"/>
                <a:gd name="T6" fmla="*/ 524 w 2178"/>
                <a:gd name="T7" fmla="*/ 157 h 2179"/>
                <a:gd name="T8" fmla="*/ 396 w 2178"/>
                <a:gd name="T9" fmla="*/ 248 h 2179"/>
                <a:gd name="T10" fmla="*/ 283 w 2178"/>
                <a:gd name="T11" fmla="*/ 356 h 2179"/>
                <a:gd name="T12" fmla="*/ 186 w 2178"/>
                <a:gd name="T13" fmla="*/ 480 h 2179"/>
                <a:gd name="T14" fmla="*/ 107 w 2178"/>
                <a:gd name="T15" fmla="*/ 616 h 2179"/>
                <a:gd name="T16" fmla="*/ 49 w 2178"/>
                <a:gd name="T17" fmla="*/ 765 h 2179"/>
                <a:gd name="T18" fmla="*/ 12 w 2178"/>
                <a:gd name="T19" fmla="*/ 924 h 2179"/>
                <a:gd name="T20" fmla="*/ 0 w 2178"/>
                <a:gd name="T21" fmla="*/ 1089 h 2179"/>
                <a:gd name="T22" fmla="*/ 12 w 2178"/>
                <a:gd name="T23" fmla="*/ 1255 h 2179"/>
                <a:gd name="T24" fmla="*/ 49 w 2178"/>
                <a:gd name="T25" fmla="*/ 1413 h 2179"/>
                <a:gd name="T26" fmla="*/ 107 w 2178"/>
                <a:gd name="T27" fmla="*/ 1561 h 2179"/>
                <a:gd name="T28" fmla="*/ 186 w 2178"/>
                <a:gd name="T29" fmla="*/ 1698 h 2179"/>
                <a:gd name="T30" fmla="*/ 283 w 2178"/>
                <a:gd name="T31" fmla="*/ 1822 h 2179"/>
                <a:gd name="T32" fmla="*/ 396 w 2178"/>
                <a:gd name="T33" fmla="*/ 1930 h 2179"/>
                <a:gd name="T34" fmla="*/ 524 w 2178"/>
                <a:gd name="T35" fmla="*/ 2022 h 2179"/>
                <a:gd name="T36" fmla="*/ 665 w 2178"/>
                <a:gd name="T37" fmla="*/ 2093 h 2179"/>
                <a:gd name="T38" fmla="*/ 818 w 2178"/>
                <a:gd name="T39" fmla="*/ 2144 h 2179"/>
                <a:gd name="T40" fmla="*/ 978 w 2178"/>
                <a:gd name="T41" fmla="*/ 2173 h 2179"/>
                <a:gd name="T42" fmla="*/ 1145 w 2178"/>
                <a:gd name="T43" fmla="*/ 2178 h 2179"/>
                <a:gd name="T44" fmla="*/ 1308 w 2178"/>
                <a:gd name="T45" fmla="*/ 2157 h 2179"/>
                <a:gd name="T46" fmla="*/ 1464 w 2178"/>
                <a:gd name="T47" fmla="*/ 2112 h 2179"/>
                <a:gd name="T48" fmla="*/ 1608 w 2178"/>
                <a:gd name="T49" fmla="*/ 2047 h 2179"/>
                <a:gd name="T50" fmla="*/ 1741 w 2178"/>
                <a:gd name="T51" fmla="*/ 1962 h 2179"/>
                <a:gd name="T52" fmla="*/ 1859 w 2178"/>
                <a:gd name="T53" fmla="*/ 1860 h 2179"/>
                <a:gd name="T54" fmla="*/ 1962 w 2178"/>
                <a:gd name="T55" fmla="*/ 1741 h 2179"/>
                <a:gd name="T56" fmla="*/ 2047 w 2178"/>
                <a:gd name="T57" fmla="*/ 1608 h 2179"/>
                <a:gd name="T58" fmla="*/ 2112 w 2178"/>
                <a:gd name="T59" fmla="*/ 1463 h 2179"/>
                <a:gd name="T60" fmla="*/ 2156 w 2178"/>
                <a:gd name="T61" fmla="*/ 1309 h 2179"/>
                <a:gd name="T62" fmla="*/ 2177 w 2178"/>
                <a:gd name="T63" fmla="*/ 1145 h 2179"/>
                <a:gd name="T64" fmla="*/ 2173 w 2178"/>
                <a:gd name="T65" fmla="*/ 977 h 2179"/>
                <a:gd name="T66" fmla="*/ 2144 w 2178"/>
                <a:gd name="T67" fmla="*/ 817 h 2179"/>
                <a:gd name="T68" fmla="*/ 2092 w 2178"/>
                <a:gd name="T69" fmla="*/ 666 h 2179"/>
                <a:gd name="T70" fmla="*/ 2020 w 2178"/>
                <a:gd name="T71" fmla="*/ 525 h 2179"/>
                <a:gd name="T72" fmla="*/ 1929 w 2178"/>
                <a:gd name="T73" fmla="*/ 396 h 2179"/>
                <a:gd name="T74" fmla="*/ 1821 w 2178"/>
                <a:gd name="T75" fmla="*/ 283 h 2179"/>
                <a:gd name="T76" fmla="*/ 1697 w 2178"/>
                <a:gd name="T77" fmla="*/ 185 h 2179"/>
                <a:gd name="T78" fmla="*/ 1561 w 2178"/>
                <a:gd name="T79" fmla="*/ 106 h 2179"/>
                <a:gd name="T80" fmla="*/ 1412 w 2178"/>
                <a:gd name="T81" fmla="*/ 48 h 2179"/>
                <a:gd name="T82" fmla="*/ 1255 w 2178"/>
                <a:gd name="T83" fmla="*/ 11 h 2179"/>
                <a:gd name="T84" fmla="*/ 1089 w 2178"/>
                <a:gd name="T85" fmla="*/ 0 h 2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178" h="2179">
                  <a:moveTo>
                    <a:pt x="1089" y="0"/>
                  </a:moveTo>
                  <a:lnTo>
                    <a:pt x="1033" y="1"/>
                  </a:lnTo>
                  <a:lnTo>
                    <a:pt x="978" y="4"/>
                  </a:lnTo>
                  <a:lnTo>
                    <a:pt x="923" y="11"/>
                  </a:lnTo>
                  <a:lnTo>
                    <a:pt x="870" y="21"/>
                  </a:lnTo>
                  <a:lnTo>
                    <a:pt x="818" y="33"/>
                  </a:lnTo>
                  <a:lnTo>
                    <a:pt x="766" y="48"/>
                  </a:lnTo>
                  <a:lnTo>
                    <a:pt x="714" y="65"/>
                  </a:lnTo>
                  <a:lnTo>
                    <a:pt x="665" y="84"/>
                  </a:lnTo>
                  <a:lnTo>
                    <a:pt x="617" y="106"/>
                  </a:lnTo>
                  <a:lnTo>
                    <a:pt x="570" y="130"/>
                  </a:lnTo>
                  <a:lnTo>
                    <a:pt x="524" y="157"/>
                  </a:lnTo>
                  <a:lnTo>
                    <a:pt x="481" y="185"/>
                  </a:lnTo>
                  <a:lnTo>
                    <a:pt x="437" y="216"/>
                  </a:lnTo>
                  <a:lnTo>
                    <a:pt x="396" y="248"/>
                  </a:lnTo>
                  <a:lnTo>
                    <a:pt x="357" y="283"/>
                  </a:lnTo>
                  <a:lnTo>
                    <a:pt x="319" y="318"/>
                  </a:lnTo>
                  <a:lnTo>
                    <a:pt x="283" y="356"/>
                  </a:lnTo>
                  <a:lnTo>
                    <a:pt x="248" y="396"/>
                  </a:lnTo>
                  <a:lnTo>
                    <a:pt x="216" y="438"/>
                  </a:lnTo>
                  <a:lnTo>
                    <a:pt x="186" y="480"/>
                  </a:lnTo>
                  <a:lnTo>
                    <a:pt x="158" y="525"/>
                  </a:lnTo>
                  <a:lnTo>
                    <a:pt x="131" y="569"/>
                  </a:lnTo>
                  <a:lnTo>
                    <a:pt x="107" y="616"/>
                  </a:lnTo>
                  <a:lnTo>
                    <a:pt x="86" y="666"/>
                  </a:lnTo>
                  <a:lnTo>
                    <a:pt x="66" y="715"/>
                  </a:lnTo>
                  <a:lnTo>
                    <a:pt x="49" y="765"/>
                  </a:lnTo>
                  <a:lnTo>
                    <a:pt x="34" y="817"/>
                  </a:lnTo>
                  <a:lnTo>
                    <a:pt x="22" y="870"/>
                  </a:lnTo>
                  <a:lnTo>
                    <a:pt x="12" y="924"/>
                  </a:lnTo>
                  <a:lnTo>
                    <a:pt x="5" y="977"/>
                  </a:lnTo>
                  <a:lnTo>
                    <a:pt x="1" y="1032"/>
                  </a:lnTo>
                  <a:lnTo>
                    <a:pt x="0" y="1089"/>
                  </a:lnTo>
                  <a:lnTo>
                    <a:pt x="1" y="1145"/>
                  </a:lnTo>
                  <a:lnTo>
                    <a:pt x="5" y="1200"/>
                  </a:lnTo>
                  <a:lnTo>
                    <a:pt x="12" y="1255"/>
                  </a:lnTo>
                  <a:lnTo>
                    <a:pt x="22" y="1309"/>
                  </a:lnTo>
                  <a:lnTo>
                    <a:pt x="34" y="1361"/>
                  </a:lnTo>
                  <a:lnTo>
                    <a:pt x="49" y="1413"/>
                  </a:lnTo>
                  <a:lnTo>
                    <a:pt x="66" y="1463"/>
                  </a:lnTo>
                  <a:lnTo>
                    <a:pt x="86" y="1513"/>
                  </a:lnTo>
                  <a:lnTo>
                    <a:pt x="107" y="1561"/>
                  </a:lnTo>
                  <a:lnTo>
                    <a:pt x="131" y="1608"/>
                  </a:lnTo>
                  <a:lnTo>
                    <a:pt x="158" y="1654"/>
                  </a:lnTo>
                  <a:lnTo>
                    <a:pt x="186" y="1698"/>
                  </a:lnTo>
                  <a:lnTo>
                    <a:pt x="216" y="1741"/>
                  </a:lnTo>
                  <a:lnTo>
                    <a:pt x="248" y="1782"/>
                  </a:lnTo>
                  <a:lnTo>
                    <a:pt x="283" y="1822"/>
                  </a:lnTo>
                  <a:lnTo>
                    <a:pt x="319" y="1860"/>
                  </a:lnTo>
                  <a:lnTo>
                    <a:pt x="357" y="1896"/>
                  </a:lnTo>
                  <a:lnTo>
                    <a:pt x="396" y="1930"/>
                  </a:lnTo>
                  <a:lnTo>
                    <a:pt x="437" y="1962"/>
                  </a:lnTo>
                  <a:lnTo>
                    <a:pt x="481" y="1993"/>
                  </a:lnTo>
                  <a:lnTo>
                    <a:pt x="524" y="2022"/>
                  </a:lnTo>
                  <a:lnTo>
                    <a:pt x="570" y="2047"/>
                  </a:lnTo>
                  <a:lnTo>
                    <a:pt x="617" y="2071"/>
                  </a:lnTo>
                  <a:lnTo>
                    <a:pt x="665" y="2093"/>
                  </a:lnTo>
                  <a:lnTo>
                    <a:pt x="714" y="2113"/>
                  </a:lnTo>
                  <a:lnTo>
                    <a:pt x="765" y="2129"/>
                  </a:lnTo>
                  <a:lnTo>
                    <a:pt x="818" y="2144"/>
                  </a:lnTo>
                  <a:lnTo>
                    <a:pt x="870" y="2157"/>
                  </a:lnTo>
                  <a:lnTo>
                    <a:pt x="923" y="2166"/>
                  </a:lnTo>
                  <a:lnTo>
                    <a:pt x="978" y="2173"/>
                  </a:lnTo>
                  <a:lnTo>
                    <a:pt x="1033" y="2178"/>
                  </a:lnTo>
                  <a:lnTo>
                    <a:pt x="1089" y="2179"/>
                  </a:lnTo>
                  <a:lnTo>
                    <a:pt x="1145" y="2178"/>
                  </a:lnTo>
                  <a:lnTo>
                    <a:pt x="1200" y="2173"/>
                  </a:lnTo>
                  <a:lnTo>
                    <a:pt x="1255" y="2166"/>
                  </a:lnTo>
                  <a:lnTo>
                    <a:pt x="1308" y="2157"/>
                  </a:lnTo>
                  <a:lnTo>
                    <a:pt x="1360" y="2144"/>
                  </a:lnTo>
                  <a:lnTo>
                    <a:pt x="1412" y="2129"/>
                  </a:lnTo>
                  <a:lnTo>
                    <a:pt x="1464" y="2112"/>
                  </a:lnTo>
                  <a:lnTo>
                    <a:pt x="1513" y="2093"/>
                  </a:lnTo>
                  <a:lnTo>
                    <a:pt x="1561" y="2071"/>
                  </a:lnTo>
                  <a:lnTo>
                    <a:pt x="1608" y="2047"/>
                  </a:lnTo>
                  <a:lnTo>
                    <a:pt x="1654" y="2020"/>
                  </a:lnTo>
                  <a:lnTo>
                    <a:pt x="1697" y="1993"/>
                  </a:lnTo>
                  <a:lnTo>
                    <a:pt x="1741" y="1962"/>
                  </a:lnTo>
                  <a:lnTo>
                    <a:pt x="1782" y="1930"/>
                  </a:lnTo>
                  <a:lnTo>
                    <a:pt x="1821" y="1896"/>
                  </a:lnTo>
                  <a:lnTo>
                    <a:pt x="1859" y="1860"/>
                  </a:lnTo>
                  <a:lnTo>
                    <a:pt x="1895" y="1821"/>
                  </a:lnTo>
                  <a:lnTo>
                    <a:pt x="1930" y="1782"/>
                  </a:lnTo>
                  <a:lnTo>
                    <a:pt x="1962" y="1741"/>
                  </a:lnTo>
                  <a:lnTo>
                    <a:pt x="1992" y="1698"/>
                  </a:lnTo>
                  <a:lnTo>
                    <a:pt x="2020" y="1654"/>
                  </a:lnTo>
                  <a:lnTo>
                    <a:pt x="2047" y="1608"/>
                  </a:lnTo>
                  <a:lnTo>
                    <a:pt x="2071" y="1561"/>
                  </a:lnTo>
                  <a:lnTo>
                    <a:pt x="2092" y="1513"/>
                  </a:lnTo>
                  <a:lnTo>
                    <a:pt x="2112" y="1463"/>
                  </a:lnTo>
                  <a:lnTo>
                    <a:pt x="2129" y="1413"/>
                  </a:lnTo>
                  <a:lnTo>
                    <a:pt x="2144" y="1361"/>
                  </a:lnTo>
                  <a:lnTo>
                    <a:pt x="2156" y="1309"/>
                  </a:lnTo>
                  <a:lnTo>
                    <a:pt x="2166" y="1255"/>
                  </a:lnTo>
                  <a:lnTo>
                    <a:pt x="2173" y="1200"/>
                  </a:lnTo>
                  <a:lnTo>
                    <a:pt x="2177" y="1145"/>
                  </a:lnTo>
                  <a:lnTo>
                    <a:pt x="2178" y="1089"/>
                  </a:lnTo>
                  <a:lnTo>
                    <a:pt x="2177" y="1032"/>
                  </a:lnTo>
                  <a:lnTo>
                    <a:pt x="2173" y="977"/>
                  </a:lnTo>
                  <a:lnTo>
                    <a:pt x="2166" y="924"/>
                  </a:lnTo>
                  <a:lnTo>
                    <a:pt x="2156" y="870"/>
                  </a:lnTo>
                  <a:lnTo>
                    <a:pt x="2144" y="817"/>
                  </a:lnTo>
                  <a:lnTo>
                    <a:pt x="2129" y="765"/>
                  </a:lnTo>
                  <a:lnTo>
                    <a:pt x="2112" y="715"/>
                  </a:lnTo>
                  <a:lnTo>
                    <a:pt x="2092" y="666"/>
                  </a:lnTo>
                  <a:lnTo>
                    <a:pt x="2071" y="616"/>
                  </a:lnTo>
                  <a:lnTo>
                    <a:pt x="2047" y="569"/>
                  </a:lnTo>
                  <a:lnTo>
                    <a:pt x="2020" y="525"/>
                  </a:lnTo>
                  <a:lnTo>
                    <a:pt x="1992" y="480"/>
                  </a:lnTo>
                  <a:lnTo>
                    <a:pt x="1962" y="438"/>
                  </a:lnTo>
                  <a:lnTo>
                    <a:pt x="1929" y="396"/>
                  </a:lnTo>
                  <a:lnTo>
                    <a:pt x="1895" y="356"/>
                  </a:lnTo>
                  <a:lnTo>
                    <a:pt x="1859" y="318"/>
                  </a:lnTo>
                  <a:lnTo>
                    <a:pt x="1821" y="283"/>
                  </a:lnTo>
                  <a:lnTo>
                    <a:pt x="1782" y="248"/>
                  </a:lnTo>
                  <a:lnTo>
                    <a:pt x="1741" y="216"/>
                  </a:lnTo>
                  <a:lnTo>
                    <a:pt x="1697" y="185"/>
                  </a:lnTo>
                  <a:lnTo>
                    <a:pt x="1654" y="157"/>
                  </a:lnTo>
                  <a:lnTo>
                    <a:pt x="1608" y="130"/>
                  </a:lnTo>
                  <a:lnTo>
                    <a:pt x="1561" y="106"/>
                  </a:lnTo>
                  <a:lnTo>
                    <a:pt x="1513" y="84"/>
                  </a:lnTo>
                  <a:lnTo>
                    <a:pt x="1464" y="65"/>
                  </a:lnTo>
                  <a:lnTo>
                    <a:pt x="1412" y="48"/>
                  </a:lnTo>
                  <a:lnTo>
                    <a:pt x="1360" y="33"/>
                  </a:lnTo>
                  <a:lnTo>
                    <a:pt x="1308" y="21"/>
                  </a:lnTo>
                  <a:lnTo>
                    <a:pt x="1255" y="11"/>
                  </a:lnTo>
                  <a:lnTo>
                    <a:pt x="1200" y="4"/>
                  </a:lnTo>
                  <a:lnTo>
                    <a:pt x="1145" y="1"/>
                  </a:lnTo>
                  <a:lnTo>
                    <a:pt x="108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3000"/>
            </a:p>
          </p:txBody>
        </p:sp>
        <p:sp>
          <p:nvSpPr>
            <p:cNvPr id="17" name="Freeform 20"/>
            <p:cNvSpPr>
              <a:spLocks/>
            </p:cNvSpPr>
            <p:nvPr/>
          </p:nvSpPr>
          <p:spPr bwMode="auto">
            <a:xfrm>
              <a:off x="3606235" y="2487046"/>
              <a:ext cx="405820" cy="684128"/>
            </a:xfrm>
            <a:custGeom>
              <a:avLst/>
              <a:gdLst>
                <a:gd name="T0" fmla="*/ 0 w 1583"/>
                <a:gd name="T1" fmla="*/ 0 h 3137"/>
                <a:gd name="T2" fmla="*/ 16 w 1583"/>
                <a:gd name="T3" fmla="*/ 479 h 3137"/>
                <a:gd name="T4" fmla="*/ 182 w 1583"/>
                <a:gd name="T5" fmla="*/ 490 h 3137"/>
                <a:gd name="T6" fmla="*/ 339 w 1583"/>
                <a:gd name="T7" fmla="*/ 527 h 3137"/>
                <a:gd name="T8" fmla="*/ 488 w 1583"/>
                <a:gd name="T9" fmla="*/ 585 h 3137"/>
                <a:gd name="T10" fmla="*/ 624 w 1583"/>
                <a:gd name="T11" fmla="*/ 664 h 3137"/>
                <a:gd name="T12" fmla="*/ 748 w 1583"/>
                <a:gd name="T13" fmla="*/ 762 h 3137"/>
                <a:gd name="T14" fmla="*/ 856 w 1583"/>
                <a:gd name="T15" fmla="*/ 875 h 3137"/>
                <a:gd name="T16" fmla="*/ 947 w 1583"/>
                <a:gd name="T17" fmla="*/ 1004 h 3137"/>
                <a:gd name="T18" fmla="*/ 1019 w 1583"/>
                <a:gd name="T19" fmla="*/ 1145 h 3137"/>
                <a:gd name="T20" fmla="*/ 1071 w 1583"/>
                <a:gd name="T21" fmla="*/ 1296 h 3137"/>
                <a:gd name="T22" fmla="*/ 1100 w 1583"/>
                <a:gd name="T23" fmla="*/ 1456 h 3137"/>
                <a:gd name="T24" fmla="*/ 1104 w 1583"/>
                <a:gd name="T25" fmla="*/ 1624 h 3137"/>
                <a:gd name="T26" fmla="*/ 1083 w 1583"/>
                <a:gd name="T27" fmla="*/ 1788 h 3137"/>
                <a:gd name="T28" fmla="*/ 1039 w 1583"/>
                <a:gd name="T29" fmla="*/ 1942 h 3137"/>
                <a:gd name="T30" fmla="*/ 974 w 1583"/>
                <a:gd name="T31" fmla="*/ 2087 h 3137"/>
                <a:gd name="T32" fmla="*/ 889 w 1583"/>
                <a:gd name="T33" fmla="*/ 2220 h 3137"/>
                <a:gd name="T34" fmla="*/ 786 w 1583"/>
                <a:gd name="T35" fmla="*/ 2339 h 3137"/>
                <a:gd name="T36" fmla="*/ 668 w 1583"/>
                <a:gd name="T37" fmla="*/ 2441 h 3137"/>
                <a:gd name="T38" fmla="*/ 535 w 1583"/>
                <a:gd name="T39" fmla="*/ 2526 h 3137"/>
                <a:gd name="T40" fmla="*/ 391 w 1583"/>
                <a:gd name="T41" fmla="*/ 2591 h 3137"/>
                <a:gd name="T42" fmla="*/ 235 w 1583"/>
                <a:gd name="T43" fmla="*/ 2636 h 3137"/>
                <a:gd name="T44" fmla="*/ 72 w 1583"/>
                <a:gd name="T45" fmla="*/ 2657 h 3137"/>
                <a:gd name="T46" fmla="*/ 0 w 1583"/>
                <a:gd name="T47" fmla="*/ 2658 h 3137"/>
                <a:gd name="T48" fmla="*/ 16 w 1583"/>
                <a:gd name="T49" fmla="*/ 3137 h 3137"/>
                <a:gd name="T50" fmla="*/ 254 w 1583"/>
                <a:gd name="T51" fmla="*/ 3118 h 3137"/>
                <a:gd name="T52" fmla="*/ 481 w 1583"/>
                <a:gd name="T53" fmla="*/ 3066 h 3137"/>
                <a:gd name="T54" fmla="*/ 695 w 1583"/>
                <a:gd name="T55" fmla="*/ 2982 h 3137"/>
                <a:gd name="T56" fmla="*/ 892 w 1583"/>
                <a:gd name="T57" fmla="*/ 2869 h 3137"/>
                <a:gd name="T58" fmla="*/ 1070 w 1583"/>
                <a:gd name="T59" fmla="*/ 2729 h 3137"/>
                <a:gd name="T60" fmla="*/ 1225 w 1583"/>
                <a:gd name="T61" fmla="*/ 2565 h 3137"/>
                <a:gd name="T62" fmla="*/ 1356 w 1583"/>
                <a:gd name="T63" fmla="*/ 2381 h 3137"/>
                <a:gd name="T64" fmla="*/ 1460 w 1583"/>
                <a:gd name="T65" fmla="*/ 2179 h 3137"/>
                <a:gd name="T66" fmla="*/ 1534 w 1583"/>
                <a:gd name="T67" fmla="*/ 1960 h 3137"/>
                <a:gd name="T68" fmla="*/ 1575 w 1583"/>
                <a:gd name="T69" fmla="*/ 1728 h 3137"/>
                <a:gd name="T70" fmla="*/ 1582 w 1583"/>
                <a:gd name="T71" fmla="*/ 1487 h 3137"/>
                <a:gd name="T72" fmla="*/ 1552 w 1583"/>
                <a:gd name="T73" fmla="*/ 1252 h 3137"/>
                <a:gd name="T74" fmla="*/ 1488 w 1583"/>
                <a:gd name="T75" fmla="*/ 1029 h 3137"/>
                <a:gd name="T76" fmla="*/ 1394 w 1583"/>
                <a:gd name="T77" fmla="*/ 821 h 3137"/>
                <a:gd name="T78" fmla="*/ 1271 w 1583"/>
                <a:gd name="T79" fmla="*/ 630 h 3137"/>
                <a:gd name="T80" fmla="*/ 1124 w 1583"/>
                <a:gd name="T81" fmla="*/ 459 h 3137"/>
                <a:gd name="T82" fmla="*/ 953 w 1583"/>
                <a:gd name="T83" fmla="*/ 311 h 3137"/>
                <a:gd name="T84" fmla="*/ 763 w 1583"/>
                <a:gd name="T85" fmla="*/ 189 h 3137"/>
                <a:gd name="T86" fmla="*/ 554 w 1583"/>
                <a:gd name="T87" fmla="*/ 95 h 3137"/>
                <a:gd name="T88" fmla="*/ 331 w 1583"/>
                <a:gd name="T89" fmla="*/ 32 h 3137"/>
                <a:gd name="T90" fmla="*/ 96 w 1583"/>
                <a:gd name="T91" fmla="*/ 2 h 3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583" h="3137">
                  <a:moveTo>
                    <a:pt x="16" y="0"/>
                  </a:moveTo>
                  <a:lnTo>
                    <a:pt x="8" y="0"/>
                  </a:lnTo>
                  <a:lnTo>
                    <a:pt x="0" y="0"/>
                  </a:lnTo>
                  <a:lnTo>
                    <a:pt x="0" y="479"/>
                  </a:lnTo>
                  <a:lnTo>
                    <a:pt x="8" y="479"/>
                  </a:lnTo>
                  <a:lnTo>
                    <a:pt x="16" y="479"/>
                  </a:lnTo>
                  <a:lnTo>
                    <a:pt x="72" y="480"/>
                  </a:lnTo>
                  <a:lnTo>
                    <a:pt x="127" y="483"/>
                  </a:lnTo>
                  <a:lnTo>
                    <a:pt x="182" y="490"/>
                  </a:lnTo>
                  <a:lnTo>
                    <a:pt x="235" y="500"/>
                  </a:lnTo>
                  <a:lnTo>
                    <a:pt x="287" y="512"/>
                  </a:lnTo>
                  <a:lnTo>
                    <a:pt x="339" y="527"/>
                  </a:lnTo>
                  <a:lnTo>
                    <a:pt x="391" y="544"/>
                  </a:lnTo>
                  <a:lnTo>
                    <a:pt x="440" y="563"/>
                  </a:lnTo>
                  <a:lnTo>
                    <a:pt x="488" y="585"/>
                  </a:lnTo>
                  <a:lnTo>
                    <a:pt x="535" y="609"/>
                  </a:lnTo>
                  <a:lnTo>
                    <a:pt x="581" y="636"/>
                  </a:lnTo>
                  <a:lnTo>
                    <a:pt x="624" y="664"/>
                  </a:lnTo>
                  <a:lnTo>
                    <a:pt x="668" y="695"/>
                  </a:lnTo>
                  <a:lnTo>
                    <a:pt x="709" y="727"/>
                  </a:lnTo>
                  <a:lnTo>
                    <a:pt x="748" y="762"/>
                  </a:lnTo>
                  <a:lnTo>
                    <a:pt x="786" y="797"/>
                  </a:lnTo>
                  <a:lnTo>
                    <a:pt x="822" y="835"/>
                  </a:lnTo>
                  <a:lnTo>
                    <a:pt x="856" y="875"/>
                  </a:lnTo>
                  <a:lnTo>
                    <a:pt x="889" y="917"/>
                  </a:lnTo>
                  <a:lnTo>
                    <a:pt x="919" y="959"/>
                  </a:lnTo>
                  <a:lnTo>
                    <a:pt x="947" y="1004"/>
                  </a:lnTo>
                  <a:lnTo>
                    <a:pt x="974" y="1048"/>
                  </a:lnTo>
                  <a:lnTo>
                    <a:pt x="998" y="1095"/>
                  </a:lnTo>
                  <a:lnTo>
                    <a:pt x="1019" y="1145"/>
                  </a:lnTo>
                  <a:lnTo>
                    <a:pt x="1039" y="1194"/>
                  </a:lnTo>
                  <a:lnTo>
                    <a:pt x="1056" y="1244"/>
                  </a:lnTo>
                  <a:lnTo>
                    <a:pt x="1071" y="1296"/>
                  </a:lnTo>
                  <a:lnTo>
                    <a:pt x="1083" y="1349"/>
                  </a:lnTo>
                  <a:lnTo>
                    <a:pt x="1093" y="1403"/>
                  </a:lnTo>
                  <a:lnTo>
                    <a:pt x="1100" y="1456"/>
                  </a:lnTo>
                  <a:lnTo>
                    <a:pt x="1104" y="1511"/>
                  </a:lnTo>
                  <a:lnTo>
                    <a:pt x="1105" y="1568"/>
                  </a:lnTo>
                  <a:lnTo>
                    <a:pt x="1104" y="1624"/>
                  </a:lnTo>
                  <a:lnTo>
                    <a:pt x="1100" y="1679"/>
                  </a:lnTo>
                  <a:lnTo>
                    <a:pt x="1093" y="1734"/>
                  </a:lnTo>
                  <a:lnTo>
                    <a:pt x="1083" y="1788"/>
                  </a:lnTo>
                  <a:lnTo>
                    <a:pt x="1071" y="1840"/>
                  </a:lnTo>
                  <a:lnTo>
                    <a:pt x="1056" y="1892"/>
                  </a:lnTo>
                  <a:lnTo>
                    <a:pt x="1039" y="1942"/>
                  </a:lnTo>
                  <a:lnTo>
                    <a:pt x="1019" y="1992"/>
                  </a:lnTo>
                  <a:lnTo>
                    <a:pt x="998" y="2040"/>
                  </a:lnTo>
                  <a:lnTo>
                    <a:pt x="974" y="2087"/>
                  </a:lnTo>
                  <a:lnTo>
                    <a:pt x="947" y="2133"/>
                  </a:lnTo>
                  <a:lnTo>
                    <a:pt x="919" y="2177"/>
                  </a:lnTo>
                  <a:lnTo>
                    <a:pt x="889" y="2220"/>
                  </a:lnTo>
                  <a:lnTo>
                    <a:pt x="857" y="2261"/>
                  </a:lnTo>
                  <a:lnTo>
                    <a:pt x="822" y="2300"/>
                  </a:lnTo>
                  <a:lnTo>
                    <a:pt x="786" y="2339"/>
                  </a:lnTo>
                  <a:lnTo>
                    <a:pt x="748" y="2375"/>
                  </a:lnTo>
                  <a:lnTo>
                    <a:pt x="709" y="2409"/>
                  </a:lnTo>
                  <a:lnTo>
                    <a:pt x="668" y="2441"/>
                  </a:lnTo>
                  <a:lnTo>
                    <a:pt x="624" y="2472"/>
                  </a:lnTo>
                  <a:lnTo>
                    <a:pt x="581" y="2499"/>
                  </a:lnTo>
                  <a:lnTo>
                    <a:pt x="535" y="2526"/>
                  </a:lnTo>
                  <a:lnTo>
                    <a:pt x="488" y="2550"/>
                  </a:lnTo>
                  <a:lnTo>
                    <a:pt x="440" y="2572"/>
                  </a:lnTo>
                  <a:lnTo>
                    <a:pt x="391" y="2591"/>
                  </a:lnTo>
                  <a:lnTo>
                    <a:pt x="339" y="2608"/>
                  </a:lnTo>
                  <a:lnTo>
                    <a:pt x="287" y="2623"/>
                  </a:lnTo>
                  <a:lnTo>
                    <a:pt x="235" y="2636"/>
                  </a:lnTo>
                  <a:lnTo>
                    <a:pt x="182" y="2645"/>
                  </a:lnTo>
                  <a:lnTo>
                    <a:pt x="127" y="2652"/>
                  </a:lnTo>
                  <a:lnTo>
                    <a:pt x="72" y="2657"/>
                  </a:lnTo>
                  <a:lnTo>
                    <a:pt x="16" y="2658"/>
                  </a:lnTo>
                  <a:lnTo>
                    <a:pt x="8" y="2658"/>
                  </a:lnTo>
                  <a:lnTo>
                    <a:pt x="0" y="2658"/>
                  </a:lnTo>
                  <a:lnTo>
                    <a:pt x="0" y="3136"/>
                  </a:lnTo>
                  <a:lnTo>
                    <a:pt x="8" y="3136"/>
                  </a:lnTo>
                  <a:lnTo>
                    <a:pt x="16" y="3137"/>
                  </a:lnTo>
                  <a:lnTo>
                    <a:pt x="96" y="3135"/>
                  </a:lnTo>
                  <a:lnTo>
                    <a:pt x="176" y="3129"/>
                  </a:lnTo>
                  <a:lnTo>
                    <a:pt x="254" y="3118"/>
                  </a:lnTo>
                  <a:lnTo>
                    <a:pt x="331" y="3105"/>
                  </a:lnTo>
                  <a:lnTo>
                    <a:pt x="408" y="3088"/>
                  </a:lnTo>
                  <a:lnTo>
                    <a:pt x="481" y="3066"/>
                  </a:lnTo>
                  <a:lnTo>
                    <a:pt x="554" y="3042"/>
                  </a:lnTo>
                  <a:lnTo>
                    <a:pt x="625" y="3013"/>
                  </a:lnTo>
                  <a:lnTo>
                    <a:pt x="695" y="2982"/>
                  </a:lnTo>
                  <a:lnTo>
                    <a:pt x="763" y="2948"/>
                  </a:lnTo>
                  <a:lnTo>
                    <a:pt x="828" y="2910"/>
                  </a:lnTo>
                  <a:lnTo>
                    <a:pt x="892" y="2869"/>
                  </a:lnTo>
                  <a:lnTo>
                    <a:pt x="953" y="2825"/>
                  </a:lnTo>
                  <a:lnTo>
                    <a:pt x="1012" y="2778"/>
                  </a:lnTo>
                  <a:lnTo>
                    <a:pt x="1070" y="2729"/>
                  </a:lnTo>
                  <a:lnTo>
                    <a:pt x="1124" y="2677"/>
                  </a:lnTo>
                  <a:lnTo>
                    <a:pt x="1176" y="2622"/>
                  </a:lnTo>
                  <a:lnTo>
                    <a:pt x="1225" y="2565"/>
                  </a:lnTo>
                  <a:lnTo>
                    <a:pt x="1271" y="2506"/>
                  </a:lnTo>
                  <a:lnTo>
                    <a:pt x="1315" y="2444"/>
                  </a:lnTo>
                  <a:lnTo>
                    <a:pt x="1356" y="2381"/>
                  </a:lnTo>
                  <a:lnTo>
                    <a:pt x="1394" y="2315"/>
                  </a:lnTo>
                  <a:lnTo>
                    <a:pt x="1428" y="2247"/>
                  </a:lnTo>
                  <a:lnTo>
                    <a:pt x="1460" y="2179"/>
                  </a:lnTo>
                  <a:lnTo>
                    <a:pt x="1488" y="2107"/>
                  </a:lnTo>
                  <a:lnTo>
                    <a:pt x="1513" y="2034"/>
                  </a:lnTo>
                  <a:lnTo>
                    <a:pt x="1534" y="1960"/>
                  </a:lnTo>
                  <a:lnTo>
                    <a:pt x="1552" y="1884"/>
                  </a:lnTo>
                  <a:lnTo>
                    <a:pt x="1566" y="1807"/>
                  </a:lnTo>
                  <a:lnTo>
                    <a:pt x="1575" y="1728"/>
                  </a:lnTo>
                  <a:lnTo>
                    <a:pt x="1582" y="1649"/>
                  </a:lnTo>
                  <a:lnTo>
                    <a:pt x="1583" y="1568"/>
                  </a:lnTo>
                  <a:lnTo>
                    <a:pt x="1582" y="1487"/>
                  </a:lnTo>
                  <a:lnTo>
                    <a:pt x="1575" y="1408"/>
                  </a:lnTo>
                  <a:lnTo>
                    <a:pt x="1566" y="1329"/>
                  </a:lnTo>
                  <a:lnTo>
                    <a:pt x="1552" y="1252"/>
                  </a:lnTo>
                  <a:lnTo>
                    <a:pt x="1534" y="1177"/>
                  </a:lnTo>
                  <a:lnTo>
                    <a:pt x="1513" y="1102"/>
                  </a:lnTo>
                  <a:lnTo>
                    <a:pt x="1488" y="1029"/>
                  </a:lnTo>
                  <a:lnTo>
                    <a:pt x="1460" y="958"/>
                  </a:lnTo>
                  <a:lnTo>
                    <a:pt x="1428" y="889"/>
                  </a:lnTo>
                  <a:lnTo>
                    <a:pt x="1394" y="821"/>
                  </a:lnTo>
                  <a:lnTo>
                    <a:pt x="1356" y="755"/>
                  </a:lnTo>
                  <a:lnTo>
                    <a:pt x="1315" y="692"/>
                  </a:lnTo>
                  <a:lnTo>
                    <a:pt x="1271" y="630"/>
                  </a:lnTo>
                  <a:lnTo>
                    <a:pt x="1225" y="570"/>
                  </a:lnTo>
                  <a:lnTo>
                    <a:pt x="1175" y="514"/>
                  </a:lnTo>
                  <a:lnTo>
                    <a:pt x="1124" y="459"/>
                  </a:lnTo>
                  <a:lnTo>
                    <a:pt x="1070" y="408"/>
                  </a:lnTo>
                  <a:lnTo>
                    <a:pt x="1012" y="358"/>
                  </a:lnTo>
                  <a:lnTo>
                    <a:pt x="953" y="311"/>
                  </a:lnTo>
                  <a:lnTo>
                    <a:pt x="892" y="268"/>
                  </a:lnTo>
                  <a:lnTo>
                    <a:pt x="828" y="226"/>
                  </a:lnTo>
                  <a:lnTo>
                    <a:pt x="763" y="189"/>
                  </a:lnTo>
                  <a:lnTo>
                    <a:pt x="695" y="154"/>
                  </a:lnTo>
                  <a:lnTo>
                    <a:pt x="625" y="123"/>
                  </a:lnTo>
                  <a:lnTo>
                    <a:pt x="554" y="95"/>
                  </a:lnTo>
                  <a:lnTo>
                    <a:pt x="481" y="69"/>
                  </a:lnTo>
                  <a:lnTo>
                    <a:pt x="408" y="49"/>
                  </a:lnTo>
                  <a:lnTo>
                    <a:pt x="331" y="32"/>
                  </a:lnTo>
                  <a:lnTo>
                    <a:pt x="254" y="18"/>
                  </a:lnTo>
                  <a:lnTo>
                    <a:pt x="176" y="8"/>
                  </a:lnTo>
                  <a:lnTo>
                    <a:pt x="96" y="2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3000"/>
            </a:p>
          </p:txBody>
        </p:sp>
        <p:sp>
          <p:nvSpPr>
            <p:cNvPr id="18" name="Freeform 21"/>
            <p:cNvSpPr>
              <a:spLocks/>
            </p:cNvSpPr>
            <p:nvPr/>
          </p:nvSpPr>
          <p:spPr bwMode="auto">
            <a:xfrm>
              <a:off x="3606235" y="2590701"/>
              <a:ext cx="283817" cy="475725"/>
            </a:xfrm>
            <a:custGeom>
              <a:avLst/>
              <a:gdLst>
                <a:gd name="T0" fmla="*/ 1104 w 1105"/>
                <a:gd name="T1" fmla="*/ 1032 h 2179"/>
                <a:gd name="T2" fmla="*/ 1093 w 1105"/>
                <a:gd name="T3" fmla="*/ 924 h 2179"/>
                <a:gd name="T4" fmla="*/ 1071 w 1105"/>
                <a:gd name="T5" fmla="*/ 817 h 2179"/>
                <a:gd name="T6" fmla="*/ 1039 w 1105"/>
                <a:gd name="T7" fmla="*/ 715 h 2179"/>
                <a:gd name="T8" fmla="*/ 998 w 1105"/>
                <a:gd name="T9" fmla="*/ 616 h 2179"/>
                <a:gd name="T10" fmla="*/ 947 w 1105"/>
                <a:gd name="T11" fmla="*/ 525 h 2179"/>
                <a:gd name="T12" fmla="*/ 889 w 1105"/>
                <a:gd name="T13" fmla="*/ 438 h 2179"/>
                <a:gd name="T14" fmla="*/ 822 w 1105"/>
                <a:gd name="T15" fmla="*/ 356 h 2179"/>
                <a:gd name="T16" fmla="*/ 748 w 1105"/>
                <a:gd name="T17" fmla="*/ 283 h 2179"/>
                <a:gd name="T18" fmla="*/ 668 w 1105"/>
                <a:gd name="T19" fmla="*/ 216 h 2179"/>
                <a:gd name="T20" fmla="*/ 581 w 1105"/>
                <a:gd name="T21" fmla="*/ 157 h 2179"/>
                <a:gd name="T22" fmla="*/ 488 w 1105"/>
                <a:gd name="T23" fmla="*/ 106 h 2179"/>
                <a:gd name="T24" fmla="*/ 391 w 1105"/>
                <a:gd name="T25" fmla="*/ 65 h 2179"/>
                <a:gd name="T26" fmla="*/ 287 w 1105"/>
                <a:gd name="T27" fmla="*/ 33 h 2179"/>
                <a:gd name="T28" fmla="*/ 182 w 1105"/>
                <a:gd name="T29" fmla="*/ 11 h 2179"/>
                <a:gd name="T30" fmla="*/ 72 w 1105"/>
                <a:gd name="T31" fmla="*/ 1 h 2179"/>
                <a:gd name="T32" fmla="*/ 8 w 1105"/>
                <a:gd name="T33" fmla="*/ 0 h 2179"/>
                <a:gd name="T34" fmla="*/ 0 w 1105"/>
                <a:gd name="T35" fmla="*/ 2179 h 2179"/>
                <a:gd name="T36" fmla="*/ 16 w 1105"/>
                <a:gd name="T37" fmla="*/ 2179 h 2179"/>
                <a:gd name="T38" fmla="*/ 127 w 1105"/>
                <a:gd name="T39" fmla="*/ 2173 h 2179"/>
                <a:gd name="T40" fmla="*/ 235 w 1105"/>
                <a:gd name="T41" fmla="*/ 2157 h 2179"/>
                <a:gd name="T42" fmla="*/ 339 w 1105"/>
                <a:gd name="T43" fmla="*/ 2129 h 2179"/>
                <a:gd name="T44" fmla="*/ 440 w 1105"/>
                <a:gd name="T45" fmla="*/ 2093 h 2179"/>
                <a:gd name="T46" fmla="*/ 535 w 1105"/>
                <a:gd name="T47" fmla="*/ 2047 h 2179"/>
                <a:gd name="T48" fmla="*/ 624 w 1105"/>
                <a:gd name="T49" fmla="*/ 1993 h 2179"/>
                <a:gd name="T50" fmla="*/ 709 w 1105"/>
                <a:gd name="T51" fmla="*/ 1930 h 2179"/>
                <a:gd name="T52" fmla="*/ 786 w 1105"/>
                <a:gd name="T53" fmla="*/ 1860 h 2179"/>
                <a:gd name="T54" fmla="*/ 857 w 1105"/>
                <a:gd name="T55" fmla="*/ 1782 h 2179"/>
                <a:gd name="T56" fmla="*/ 919 w 1105"/>
                <a:gd name="T57" fmla="*/ 1698 h 2179"/>
                <a:gd name="T58" fmla="*/ 974 w 1105"/>
                <a:gd name="T59" fmla="*/ 1608 h 2179"/>
                <a:gd name="T60" fmla="*/ 1019 w 1105"/>
                <a:gd name="T61" fmla="*/ 1513 h 2179"/>
                <a:gd name="T62" fmla="*/ 1056 w 1105"/>
                <a:gd name="T63" fmla="*/ 1413 h 2179"/>
                <a:gd name="T64" fmla="*/ 1083 w 1105"/>
                <a:gd name="T65" fmla="*/ 1309 h 2179"/>
                <a:gd name="T66" fmla="*/ 1100 w 1105"/>
                <a:gd name="T67" fmla="*/ 1200 h 2179"/>
                <a:gd name="T68" fmla="*/ 1105 w 1105"/>
                <a:gd name="T69" fmla="*/ 1089 h 2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105" h="2179">
                  <a:moveTo>
                    <a:pt x="1105" y="1089"/>
                  </a:moveTo>
                  <a:lnTo>
                    <a:pt x="1104" y="1032"/>
                  </a:lnTo>
                  <a:lnTo>
                    <a:pt x="1100" y="977"/>
                  </a:lnTo>
                  <a:lnTo>
                    <a:pt x="1093" y="924"/>
                  </a:lnTo>
                  <a:lnTo>
                    <a:pt x="1083" y="870"/>
                  </a:lnTo>
                  <a:lnTo>
                    <a:pt x="1071" y="817"/>
                  </a:lnTo>
                  <a:lnTo>
                    <a:pt x="1056" y="765"/>
                  </a:lnTo>
                  <a:lnTo>
                    <a:pt x="1039" y="715"/>
                  </a:lnTo>
                  <a:lnTo>
                    <a:pt x="1019" y="666"/>
                  </a:lnTo>
                  <a:lnTo>
                    <a:pt x="998" y="616"/>
                  </a:lnTo>
                  <a:lnTo>
                    <a:pt x="974" y="569"/>
                  </a:lnTo>
                  <a:lnTo>
                    <a:pt x="947" y="525"/>
                  </a:lnTo>
                  <a:lnTo>
                    <a:pt x="919" y="480"/>
                  </a:lnTo>
                  <a:lnTo>
                    <a:pt x="889" y="438"/>
                  </a:lnTo>
                  <a:lnTo>
                    <a:pt x="856" y="396"/>
                  </a:lnTo>
                  <a:lnTo>
                    <a:pt x="822" y="356"/>
                  </a:lnTo>
                  <a:lnTo>
                    <a:pt x="786" y="318"/>
                  </a:lnTo>
                  <a:lnTo>
                    <a:pt x="748" y="283"/>
                  </a:lnTo>
                  <a:lnTo>
                    <a:pt x="709" y="248"/>
                  </a:lnTo>
                  <a:lnTo>
                    <a:pt x="668" y="216"/>
                  </a:lnTo>
                  <a:lnTo>
                    <a:pt x="624" y="185"/>
                  </a:lnTo>
                  <a:lnTo>
                    <a:pt x="581" y="157"/>
                  </a:lnTo>
                  <a:lnTo>
                    <a:pt x="535" y="130"/>
                  </a:lnTo>
                  <a:lnTo>
                    <a:pt x="488" y="106"/>
                  </a:lnTo>
                  <a:lnTo>
                    <a:pt x="440" y="84"/>
                  </a:lnTo>
                  <a:lnTo>
                    <a:pt x="391" y="65"/>
                  </a:lnTo>
                  <a:lnTo>
                    <a:pt x="339" y="48"/>
                  </a:lnTo>
                  <a:lnTo>
                    <a:pt x="287" y="33"/>
                  </a:lnTo>
                  <a:lnTo>
                    <a:pt x="235" y="21"/>
                  </a:lnTo>
                  <a:lnTo>
                    <a:pt x="182" y="11"/>
                  </a:lnTo>
                  <a:lnTo>
                    <a:pt x="127" y="4"/>
                  </a:lnTo>
                  <a:lnTo>
                    <a:pt x="72" y="1"/>
                  </a:lnTo>
                  <a:lnTo>
                    <a:pt x="16" y="0"/>
                  </a:lnTo>
                  <a:lnTo>
                    <a:pt x="8" y="0"/>
                  </a:lnTo>
                  <a:lnTo>
                    <a:pt x="0" y="0"/>
                  </a:lnTo>
                  <a:lnTo>
                    <a:pt x="0" y="2179"/>
                  </a:lnTo>
                  <a:lnTo>
                    <a:pt x="8" y="2179"/>
                  </a:lnTo>
                  <a:lnTo>
                    <a:pt x="16" y="2179"/>
                  </a:lnTo>
                  <a:lnTo>
                    <a:pt x="72" y="2178"/>
                  </a:lnTo>
                  <a:lnTo>
                    <a:pt x="127" y="2173"/>
                  </a:lnTo>
                  <a:lnTo>
                    <a:pt x="182" y="2166"/>
                  </a:lnTo>
                  <a:lnTo>
                    <a:pt x="235" y="2157"/>
                  </a:lnTo>
                  <a:lnTo>
                    <a:pt x="287" y="2144"/>
                  </a:lnTo>
                  <a:lnTo>
                    <a:pt x="339" y="2129"/>
                  </a:lnTo>
                  <a:lnTo>
                    <a:pt x="391" y="2112"/>
                  </a:lnTo>
                  <a:lnTo>
                    <a:pt x="440" y="2093"/>
                  </a:lnTo>
                  <a:lnTo>
                    <a:pt x="488" y="2071"/>
                  </a:lnTo>
                  <a:lnTo>
                    <a:pt x="535" y="2047"/>
                  </a:lnTo>
                  <a:lnTo>
                    <a:pt x="581" y="2020"/>
                  </a:lnTo>
                  <a:lnTo>
                    <a:pt x="624" y="1993"/>
                  </a:lnTo>
                  <a:lnTo>
                    <a:pt x="668" y="1962"/>
                  </a:lnTo>
                  <a:lnTo>
                    <a:pt x="709" y="1930"/>
                  </a:lnTo>
                  <a:lnTo>
                    <a:pt x="748" y="1896"/>
                  </a:lnTo>
                  <a:lnTo>
                    <a:pt x="786" y="1860"/>
                  </a:lnTo>
                  <a:lnTo>
                    <a:pt x="822" y="1821"/>
                  </a:lnTo>
                  <a:lnTo>
                    <a:pt x="857" y="1782"/>
                  </a:lnTo>
                  <a:lnTo>
                    <a:pt x="889" y="1741"/>
                  </a:lnTo>
                  <a:lnTo>
                    <a:pt x="919" y="1698"/>
                  </a:lnTo>
                  <a:lnTo>
                    <a:pt x="947" y="1654"/>
                  </a:lnTo>
                  <a:lnTo>
                    <a:pt x="974" y="1608"/>
                  </a:lnTo>
                  <a:lnTo>
                    <a:pt x="998" y="1561"/>
                  </a:lnTo>
                  <a:lnTo>
                    <a:pt x="1019" y="1513"/>
                  </a:lnTo>
                  <a:lnTo>
                    <a:pt x="1039" y="1463"/>
                  </a:lnTo>
                  <a:lnTo>
                    <a:pt x="1056" y="1413"/>
                  </a:lnTo>
                  <a:lnTo>
                    <a:pt x="1071" y="1361"/>
                  </a:lnTo>
                  <a:lnTo>
                    <a:pt x="1083" y="1309"/>
                  </a:lnTo>
                  <a:lnTo>
                    <a:pt x="1093" y="1255"/>
                  </a:lnTo>
                  <a:lnTo>
                    <a:pt x="1100" y="1200"/>
                  </a:lnTo>
                  <a:lnTo>
                    <a:pt x="1104" y="1145"/>
                  </a:lnTo>
                  <a:lnTo>
                    <a:pt x="1105" y="1089"/>
                  </a:lnTo>
                  <a:close/>
                </a:path>
              </a:pathLst>
            </a:custGeom>
            <a:solidFill>
              <a:srgbClr val="D1EB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3000"/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3543325" y="1583011"/>
            <a:ext cx="8259434" cy="2760152"/>
            <a:chOff x="3543325" y="2105526"/>
            <a:chExt cx="8259434" cy="2760152"/>
          </a:xfrm>
        </p:grpSpPr>
        <p:grpSp>
          <p:nvGrpSpPr>
            <p:cNvPr id="20" name="Group 19"/>
            <p:cNvGrpSpPr/>
            <p:nvPr/>
          </p:nvGrpSpPr>
          <p:grpSpPr>
            <a:xfrm>
              <a:off x="3998292" y="2105526"/>
              <a:ext cx="7804467" cy="2760152"/>
              <a:chOff x="793433" y="622130"/>
              <a:chExt cx="7804467" cy="2760152"/>
            </a:xfrm>
          </p:grpSpPr>
          <p:sp>
            <p:nvSpPr>
              <p:cNvPr id="22" name="Oval 21"/>
              <p:cNvSpPr/>
              <p:nvPr/>
            </p:nvSpPr>
            <p:spPr>
              <a:xfrm>
                <a:off x="793433" y="622130"/>
                <a:ext cx="234950" cy="234950"/>
              </a:xfrm>
              <a:prstGeom prst="ellipse">
                <a:avLst/>
              </a:prstGeom>
              <a:solidFill>
                <a:schemeClr val="accent2"/>
              </a:solidFill>
              <a:ln w="3810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 sz="3000"/>
              </a:p>
            </p:txBody>
          </p:sp>
          <p:sp>
            <p:nvSpPr>
              <p:cNvPr id="23" name="Oval 22"/>
              <p:cNvSpPr/>
              <p:nvPr/>
            </p:nvSpPr>
            <p:spPr>
              <a:xfrm>
                <a:off x="2078317" y="2293356"/>
                <a:ext cx="234950" cy="234950"/>
              </a:xfrm>
              <a:prstGeom prst="ellipse">
                <a:avLst/>
              </a:prstGeom>
              <a:solidFill>
                <a:schemeClr val="accent3"/>
              </a:solidFill>
              <a:ln w="3810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 sz="3000"/>
              </a:p>
            </p:txBody>
          </p:sp>
          <p:sp>
            <p:nvSpPr>
              <p:cNvPr id="24" name="Oval 23"/>
              <p:cNvSpPr/>
              <p:nvPr/>
            </p:nvSpPr>
            <p:spPr>
              <a:xfrm>
                <a:off x="3212426" y="1448977"/>
                <a:ext cx="234950" cy="234950"/>
              </a:xfrm>
              <a:prstGeom prst="ellipse">
                <a:avLst/>
              </a:prstGeom>
              <a:solidFill>
                <a:schemeClr val="accent4"/>
              </a:solidFill>
              <a:ln w="3810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 sz="3000"/>
              </a:p>
            </p:txBody>
          </p:sp>
          <p:sp>
            <p:nvSpPr>
              <p:cNvPr id="25" name="Oval 24"/>
              <p:cNvSpPr/>
              <p:nvPr/>
            </p:nvSpPr>
            <p:spPr>
              <a:xfrm>
                <a:off x="4920488" y="1683796"/>
                <a:ext cx="234950" cy="234950"/>
              </a:xfrm>
              <a:prstGeom prst="ellipse">
                <a:avLst/>
              </a:prstGeom>
              <a:solidFill>
                <a:schemeClr val="accent5"/>
              </a:solidFill>
              <a:ln w="3810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 sz="3000"/>
              </a:p>
            </p:txBody>
          </p:sp>
          <p:sp>
            <p:nvSpPr>
              <p:cNvPr id="26" name="Oval 25"/>
              <p:cNvSpPr/>
              <p:nvPr/>
            </p:nvSpPr>
            <p:spPr>
              <a:xfrm>
                <a:off x="5838770" y="3002570"/>
                <a:ext cx="234950" cy="234950"/>
              </a:xfrm>
              <a:prstGeom prst="ellipse">
                <a:avLst/>
              </a:prstGeom>
              <a:solidFill>
                <a:schemeClr val="accent6"/>
              </a:solidFill>
              <a:ln w="3810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 sz="3000"/>
              </a:p>
            </p:txBody>
          </p:sp>
          <p:sp>
            <p:nvSpPr>
              <p:cNvPr id="27" name="Oval 26"/>
              <p:cNvSpPr/>
              <p:nvPr/>
            </p:nvSpPr>
            <p:spPr>
              <a:xfrm>
                <a:off x="7393012" y="3147332"/>
                <a:ext cx="234950" cy="234950"/>
              </a:xfrm>
              <a:prstGeom prst="ellipse">
                <a:avLst/>
              </a:prstGeom>
              <a:solidFill>
                <a:schemeClr val="accent1"/>
              </a:solidFill>
              <a:ln w="3810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 sz="3000"/>
              </a:p>
            </p:txBody>
          </p:sp>
          <p:cxnSp>
            <p:nvCxnSpPr>
              <p:cNvPr id="28" name="Straight Connector 27"/>
              <p:cNvCxnSpPr>
                <a:stCxn id="23" idx="1"/>
                <a:endCxn id="22" idx="5"/>
              </p:cNvCxnSpPr>
              <p:nvPr/>
            </p:nvCxnSpPr>
            <p:spPr>
              <a:xfrm flipH="1" flipV="1">
                <a:off x="993975" y="822672"/>
                <a:ext cx="1118750" cy="1505092"/>
              </a:xfrm>
              <a:prstGeom prst="line">
                <a:avLst/>
              </a:prstGeom>
              <a:ln w="38100"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Straight Connector 28"/>
              <p:cNvCxnSpPr>
                <a:stCxn id="23" idx="6"/>
                <a:endCxn id="24" idx="3"/>
              </p:cNvCxnSpPr>
              <p:nvPr/>
            </p:nvCxnSpPr>
            <p:spPr>
              <a:xfrm flipV="1">
                <a:off x="2313267" y="1649519"/>
                <a:ext cx="933567" cy="761312"/>
              </a:xfrm>
              <a:prstGeom prst="line">
                <a:avLst/>
              </a:prstGeom>
              <a:ln w="38100"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Straight Connector 29"/>
              <p:cNvCxnSpPr>
                <a:stCxn id="24" idx="6"/>
                <a:endCxn id="25" idx="2"/>
              </p:cNvCxnSpPr>
              <p:nvPr/>
            </p:nvCxnSpPr>
            <p:spPr>
              <a:xfrm>
                <a:off x="3447376" y="1566452"/>
                <a:ext cx="1473112" cy="234819"/>
              </a:xfrm>
              <a:prstGeom prst="line">
                <a:avLst/>
              </a:prstGeom>
              <a:ln w="38100"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Straight Connector 30"/>
              <p:cNvCxnSpPr>
                <a:stCxn id="25" idx="5"/>
                <a:endCxn id="26" idx="1"/>
              </p:cNvCxnSpPr>
              <p:nvPr/>
            </p:nvCxnSpPr>
            <p:spPr>
              <a:xfrm>
                <a:off x="5121030" y="1884338"/>
                <a:ext cx="752148" cy="1152640"/>
              </a:xfrm>
              <a:prstGeom prst="line">
                <a:avLst/>
              </a:prstGeom>
              <a:ln w="38100"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Straight Connector 31"/>
              <p:cNvCxnSpPr>
                <a:stCxn id="27" idx="3"/>
                <a:endCxn id="26" idx="6"/>
              </p:cNvCxnSpPr>
              <p:nvPr/>
            </p:nvCxnSpPr>
            <p:spPr>
              <a:xfrm flipH="1" flipV="1">
                <a:off x="6073720" y="3120045"/>
                <a:ext cx="1353700" cy="227829"/>
              </a:xfrm>
              <a:prstGeom prst="line">
                <a:avLst/>
              </a:prstGeom>
              <a:ln w="38100"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Straight Arrow Connector 32"/>
              <p:cNvCxnSpPr>
                <a:stCxn id="27" idx="7"/>
              </p:cNvCxnSpPr>
              <p:nvPr/>
            </p:nvCxnSpPr>
            <p:spPr>
              <a:xfrm flipV="1">
                <a:off x="7593554" y="1752600"/>
                <a:ext cx="1004346" cy="1429140"/>
              </a:xfrm>
              <a:prstGeom prst="straightConnector1">
                <a:avLst/>
              </a:prstGeom>
              <a:ln w="38100">
                <a:solidFill>
                  <a:schemeClr val="bg1">
                    <a:lumMod val="85000"/>
                  </a:schemeClr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21" name="Straight Connector 20"/>
            <p:cNvCxnSpPr>
              <a:stCxn id="22" idx="3"/>
              <a:endCxn id="9" idx="26"/>
            </p:cNvCxnSpPr>
            <p:nvPr/>
          </p:nvCxnSpPr>
          <p:spPr>
            <a:xfrm flipH="1">
              <a:off x="3543325" y="2306068"/>
              <a:ext cx="489375" cy="69556"/>
            </a:xfrm>
            <a:prstGeom prst="line">
              <a:avLst/>
            </a:prstGeom>
            <a:ln w="381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4" name="TextBox 33"/>
          <p:cNvSpPr txBox="1"/>
          <p:nvPr/>
        </p:nvSpPr>
        <p:spPr>
          <a:xfrm>
            <a:off x="3412699" y="1295518"/>
            <a:ext cx="153667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12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February, </a:t>
            </a:r>
            <a:r>
              <a:rPr lang="en-US" sz="12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2019</a:t>
            </a:r>
            <a:endParaRPr lang="id-ID" sz="1200" b="1" dirty="0">
              <a:solidFill>
                <a:schemeClr val="accent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4729909" y="3556057"/>
            <a:ext cx="122126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12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August, 2015</a:t>
            </a:r>
            <a:endParaRPr lang="id-ID" sz="1200" b="1" dirty="0">
              <a:solidFill>
                <a:schemeClr val="accent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5744881" y="2085373"/>
            <a:ext cx="157975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12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December, </a:t>
            </a:r>
            <a:r>
              <a:rPr lang="en-US" sz="12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2020</a:t>
            </a:r>
            <a:endParaRPr lang="id-ID" sz="1200" b="1" dirty="0">
              <a:solidFill>
                <a:schemeClr val="accent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7520439" y="2388834"/>
            <a:ext cx="157975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12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March, </a:t>
            </a:r>
            <a:r>
              <a:rPr lang="en-US" sz="12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2021</a:t>
            </a:r>
            <a:endParaRPr lang="id-ID" sz="1200" b="1" dirty="0">
              <a:solidFill>
                <a:schemeClr val="accent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8330851" y="4253353"/>
            <a:ext cx="157975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12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July, </a:t>
            </a:r>
            <a:r>
              <a:rPr lang="en-US" sz="12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2022</a:t>
            </a:r>
            <a:endParaRPr lang="id-ID" sz="1200" b="1" dirty="0">
              <a:solidFill>
                <a:schemeClr val="accent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10008534" y="4412136"/>
            <a:ext cx="157975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12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November, </a:t>
            </a:r>
            <a:r>
              <a:rPr lang="en-US" sz="12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2023</a:t>
            </a:r>
            <a:endParaRPr lang="id-ID" sz="1200" b="1" dirty="0">
              <a:solidFill>
                <a:schemeClr val="accent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3156728" y="4813326"/>
            <a:ext cx="70177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bg1">
                    <a:lumMod val="65000"/>
                  </a:schemeClr>
                </a:solidFill>
              </a:rPr>
              <a:t>This text will not appear in a consistent order. Using default text is a simple way to create the appearance of content without having to create it. Humans are creative beings. If it is not real text, they will focus on the design.</a:t>
            </a:r>
            <a:endParaRPr lang="id-ID" sz="12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3143891" y="4502279"/>
            <a:ext cx="579334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" panose="00000500000000000000" pitchFamily="50" charset="0"/>
              </a:rPr>
              <a:t>The user can demonstrate on a projector or computer</a:t>
            </a:r>
            <a:endParaRPr lang="id-ID" sz="1600" dirty="0">
              <a:solidFill>
                <a:schemeClr val="accent1"/>
              </a:solidFill>
              <a:latin typeface="Montserrat" panose="00000500000000000000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9139102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Freeform: Shape 24"/>
          <p:cNvSpPr/>
          <p:nvPr/>
        </p:nvSpPr>
        <p:spPr>
          <a:xfrm>
            <a:off x="3104555" y="2159000"/>
            <a:ext cx="5588000" cy="4762500"/>
          </a:xfrm>
          <a:custGeom>
            <a:avLst/>
            <a:gdLst>
              <a:gd name="connsiteX0" fmla="*/ 2781300 w 5588000"/>
              <a:gd name="connsiteY0" fmla="*/ 4724400 h 4762500"/>
              <a:gd name="connsiteX1" fmla="*/ 4775200 w 5588000"/>
              <a:gd name="connsiteY1" fmla="*/ 2717800 h 4762500"/>
              <a:gd name="connsiteX2" fmla="*/ 0 w 5588000"/>
              <a:gd name="connsiteY2" fmla="*/ 3530600 h 4762500"/>
              <a:gd name="connsiteX3" fmla="*/ 4762500 w 5588000"/>
              <a:gd name="connsiteY3" fmla="*/ 0 h 4762500"/>
              <a:gd name="connsiteX4" fmla="*/ 5080000 w 5588000"/>
              <a:gd name="connsiteY4" fmla="*/ 266700 h 4762500"/>
              <a:gd name="connsiteX5" fmla="*/ 889000 w 5588000"/>
              <a:gd name="connsiteY5" fmla="*/ 3162300 h 4762500"/>
              <a:gd name="connsiteX6" fmla="*/ 5308600 w 5588000"/>
              <a:gd name="connsiteY6" fmla="*/ 2400300 h 4762500"/>
              <a:gd name="connsiteX7" fmla="*/ 5588000 w 5588000"/>
              <a:gd name="connsiteY7" fmla="*/ 2362200 h 4762500"/>
              <a:gd name="connsiteX8" fmla="*/ 3136900 w 5588000"/>
              <a:gd name="connsiteY8" fmla="*/ 4762500 h 4762500"/>
              <a:gd name="connsiteX9" fmla="*/ 2781300 w 5588000"/>
              <a:gd name="connsiteY9" fmla="*/ 4724400 h 4762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588000" h="4762500">
                <a:moveTo>
                  <a:pt x="2781300" y="4724400"/>
                </a:moveTo>
                <a:lnTo>
                  <a:pt x="4775200" y="2717800"/>
                </a:lnTo>
                <a:lnTo>
                  <a:pt x="0" y="3530600"/>
                </a:lnTo>
                <a:lnTo>
                  <a:pt x="4762500" y="0"/>
                </a:lnTo>
                <a:lnTo>
                  <a:pt x="5080000" y="266700"/>
                </a:lnTo>
                <a:lnTo>
                  <a:pt x="889000" y="3162300"/>
                </a:lnTo>
                <a:lnTo>
                  <a:pt x="5308600" y="2400300"/>
                </a:lnTo>
                <a:lnTo>
                  <a:pt x="5588000" y="2362200"/>
                </a:lnTo>
                <a:lnTo>
                  <a:pt x="3136900" y="4762500"/>
                </a:lnTo>
                <a:lnTo>
                  <a:pt x="2781300" y="47244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000"/>
          </a:p>
        </p:txBody>
      </p:sp>
      <p:grpSp>
        <p:nvGrpSpPr>
          <p:cNvPr id="24" name="Group 23"/>
          <p:cNvGrpSpPr/>
          <p:nvPr/>
        </p:nvGrpSpPr>
        <p:grpSpPr>
          <a:xfrm>
            <a:off x="7547955" y="281217"/>
            <a:ext cx="2428588" cy="2339350"/>
            <a:chOff x="9109075" y="2949575"/>
            <a:chExt cx="3082925" cy="468313"/>
          </a:xfrm>
        </p:grpSpPr>
        <p:sp>
          <p:nvSpPr>
            <p:cNvPr id="11" name="Freeform 6"/>
            <p:cNvSpPr>
              <a:spLocks noEditPoints="1"/>
            </p:cNvSpPr>
            <p:nvPr/>
          </p:nvSpPr>
          <p:spPr bwMode="auto">
            <a:xfrm>
              <a:off x="9109075" y="3273425"/>
              <a:ext cx="950913" cy="144463"/>
            </a:xfrm>
            <a:custGeom>
              <a:avLst/>
              <a:gdLst>
                <a:gd name="T0" fmla="*/ 965 w 1797"/>
                <a:gd name="T1" fmla="*/ 1 h 1273"/>
                <a:gd name="T2" fmla="*/ 835 w 1797"/>
                <a:gd name="T3" fmla="*/ 20 h 1273"/>
                <a:gd name="T4" fmla="*/ 707 w 1797"/>
                <a:gd name="T5" fmla="*/ 54 h 1273"/>
                <a:gd name="T6" fmla="*/ 556 w 1797"/>
                <a:gd name="T7" fmla="*/ 114 h 1273"/>
                <a:gd name="T8" fmla="*/ 396 w 1797"/>
                <a:gd name="T9" fmla="*/ 204 h 1273"/>
                <a:gd name="T10" fmla="*/ 239 w 1797"/>
                <a:gd name="T11" fmla="*/ 336 h 1273"/>
                <a:gd name="T12" fmla="*/ 98 w 1797"/>
                <a:gd name="T13" fmla="*/ 512 h 1273"/>
                <a:gd name="T14" fmla="*/ 17 w 1797"/>
                <a:gd name="T15" fmla="*/ 674 h 1273"/>
                <a:gd name="T16" fmla="*/ 164 w 1797"/>
                <a:gd name="T17" fmla="*/ 597 h 1273"/>
                <a:gd name="T18" fmla="*/ 292 w 1797"/>
                <a:gd name="T19" fmla="*/ 541 h 1273"/>
                <a:gd name="T20" fmla="*/ 281 w 1797"/>
                <a:gd name="T21" fmla="*/ 574 h 1273"/>
                <a:gd name="T22" fmla="*/ 167 w 1797"/>
                <a:gd name="T23" fmla="*/ 731 h 1273"/>
                <a:gd name="T24" fmla="*/ 88 w 1797"/>
                <a:gd name="T25" fmla="*/ 869 h 1273"/>
                <a:gd name="T26" fmla="*/ 36 w 1797"/>
                <a:gd name="T27" fmla="*/ 991 h 1273"/>
                <a:gd name="T28" fmla="*/ 4 w 1797"/>
                <a:gd name="T29" fmla="*/ 1116 h 1273"/>
                <a:gd name="T30" fmla="*/ 4 w 1797"/>
                <a:gd name="T31" fmla="*/ 1239 h 1273"/>
                <a:gd name="T32" fmla="*/ 135 w 1797"/>
                <a:gd name="T33" fmla="*/ 1273 h 1273"/>
                <a:gd name="T34" fmla="*/ 308 w 1797"/>
                <a:gd name="T35" fmla="*/ 1259 h 1273"/>
                <a:gd name="T36" fmla="*/ 484 w 1797"/>
                <a:gd name="T37" fmla="*/ 1228 h 1273"/>
                <a:gd name="T38" fmla="*/ 649 w 1797"/>
                <a:gd name="T39" fmla="*/ 1186 h 1273"/>
                <a:gd name="T40" fmla="*/ 891 w 1797"/>
                <a:gd name="T41" fmla="*/ 1108 h 1273"/>
                <a:gd name="T42" fmla="*/ 1039 w 1797"/>
                <a:gd name="T43" fmla="*/ 1051 h 1273"/>
                <a:gd name="T44" fmla="*/ 1003 w 1797"/>
                <a:gd name="T45" fmla="*/ 1100 h 1273"/>
                <a:gd name="T46" fmla="*/ 884 w 1797"/>
                <a:gd name="T47" fmla="*/ 1215 h 1273"/>
                <a:gd name="T48" fmla="*/ 916 w 1797"/>
                <a:gd name="T49" fmla="*/ 1240 h 1273"/>
                <a:gd name="T50" fmla="*/ 1202 w 1797"/>
                <a:gd name="T51" fmla="*/ 1149 h 1273"/>
                <a:gd name="T52" fmla="*/ 1418 w 1797"/>
                <a:gd name="T53" fmla="*/ 1044 h 1273"/>
                <a:gd name="T54" fmla="*/ 1575 w 1797"/>
                <a:gd name="T55" fmla="*/ 931 h 1273"/>
                <a:gd name="T56" fmla="*/ 1680 w 1797"/>
                <a:gd name="T57" fmla="*/ 821 h 1273"/>
                <a:gd name="T58" fmla="*/ 1746 w 1797"/>
                <a:gd name="T59" fmla="*/ 721 h 1273"/>
                <a:gd name="T60" fmla="*/ 1787 w 1797"/>
                <a:gd name="T61" fmla="*/ 628 h 1273"/>
                <a:gd name="T62" fmla="*/ 1068 w 1797"/>
                <a:gd name="T63" fmla="*/ 888 h 1273"/>
                <a:gd name="T64" fmla="*/ 1146 w 1797"/>
                <a:gd name="T65" fmla="*/ 820 h 1273"/>
                <a:gd name="T66" fmla="*/ 1189 w 1797"/>
                <a:gd name="T67" fmla="*/ 759 h 1273"/>
                <a:gd name="T68" fmla="*/ 1024 w 1797"/>
                <a:gd name="T69" fmla="*/ 819 h 1273"/>
                <a:gd name="T70" fmla="*/ 815 w 1797"/>
                <a:gd name="T71" fmla="*/ 874 h 1273"/>
                <a:gd name="T72" fmla="*/ 674 w 1797"/>
                <a:gd name="T73" fmla="*/ 894 h 1273"/>
                <a:gd name="T74" fmla="*/ 564 w 1797"/>
                <a:gd name="T75" fmla="*/ 897 h 1273"/>
                <a:gd name="T76" fmla="*/ 531 w 1797"/>
                <a:gd name="T77" fmla="*/ 836 h 1273"/>
                <a:gd name="T78" fmla="*/ 543 w 1797"/>
                <a:gd name="T79" fmla="*/ 756 h 1273"/>
                <a:gd name="T80" fmla="*/ 570 w 1797"/>
                <a:gd name="T81" fmla="*/ 675 h 1273"/>
                <a:gd name="T82" fmla="*/ 639 w 1797"/>
                <a:gd name="T83" fmla="*/ 547 h 1273"/>
                <a:gd name="T84" fmla="*/ 726 w 1797"/>
                <a:gd name="T85" fmla="*/ 430 h 1273"/>
                <a:gd name="T86" fmla="*/ 636 w 1797"/>
                <a:gd name="T87" fmla="*/ 461 h 1273"/>
                <a:gd name="T88" fmla="*/ 554 w 1797"/>
                <a:gd name="T89" fmla="*/ 474 h 1273"/>
                <a:gd name="T90" fmla="*/ 638 w 1797"/>
                <a:gd name="T91" fmla="*/ 344 h 1273"/>
                <a:gd name="T92" fmla="*/ 734 w 1797"/>
                <a:gd name="T93" fmla="*/ 245 h 1273"/>
                <a:gd name="T94" fmla="*/ 838 w 1797"/>
                <a:gd name="T95" fmla="*/ 174 h 1273"/>
                <a:gd name="T96" fmla="*/ 940 w 1797"/>
                <a:gd name="T97" fmla="*/ 126 h 1273"/>
                <a:gd name="T98" fmla="*/ 1051 w 1797"/>
                <a:gd name="T99" fmla="*/ 92 h 1273"/>
                <a:gd name="T100" fmla="*/ 1552 w 1797"/>
                <a:gd name="T101" fmla="*/ 179 h 1273"/>
                <a:gd name="T102" fmla="*/ 1667 w 1797"/>
                <a:gd name="T103" fmla="*/ 527 h 1273"/>
                <a:gd name="T104" fmla="*/ 1617 w 1797"/>
                <a:gd name="T105" fmla="*/ 604 h 1273"/>
                <a:gd name="T106" fmla="*/ 1548 w 1797"/>
                <a:gd name="T107" fmla="*/ 675 h 1273"/>
                <a:gd name="T108" fmla="*/ 1447 w 1797"/>
                <a:gd name="T109" fmla="*/ 749 h 1273"/>
                <a:gd name="T110" fmla="*/ 1307 w 1797"/>
                <a:gd name="T111" fmla="*/ 817 h 1273"/>
                <a:gd name="T112" fmla="*/ 1122 w 1797"/>
                <a:gd name="T113" fmla="*/ 876 h 1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797" h="1273">
                  <a:moveTo>
                    <a:pt x="1797" y="582"/>
                  </a:moveTo>
                  <a:lnTo>
                    <a:pt x="1578" y="161"/>
                  </a:lnTo>
                  <a:lnTo>
                    <a:pt x="973" y="0"/>
                  </a:lnTo>
                  <a:lnTo>
                    <a:pt x="965" y="1"/>
                  </a:lnTo>
                  <a:lnTo>
                    <a:pt x="943" y="3"/>
                  </a:lnTo>
                  <a:lnTo>
                    <a:pt x="908" y="7"/>
                  </a:lnTo>
                  <a:lnTo>
                    <a:pt x="861" y="15"/>
                  </a:lnTo>
                  <a:lnTo>
                    <a:pt x="835" y="20"/>
                  </a:lnTo>
                  <a:lnTo>
                    <a:pt x="805" y="26"/>
                  </a:lnTo>
                  <a:lnTo>
                    <a:pt x="774" y="35"/>
                  </a:lnTo>
                  <a:lnTo>
                    <a:pt x="741" y="44"/>
                  </a:lnTo>
                  <a:lnTo>
                    <a:pt x="707" y="54"/>
                  </a:lnTo>
                  <a:lnTo>
                    <a:pt x="671" y="66"/>
                  </a:lnTo>
                  <a:lnTo>
                    <a:pt x="633" y="80"/>
                  </a:lnTo>
                  <a:lnTo>
                    <a:pt x="594" y="96"/>
                  </a:lnTo>
                  <a:lnTo>
                    <a:pt x="556" y="114"/>
                  </a:lnTo>
                  <a:lnTo>
                    <a:pt x="517" y="133"/>
                  </a:lnTo>
                  <a:lnTo>
                    <a:pt x="476" y="155"/>
                  </a:lnTo>
                  <a:lnTo>
                    <a:pt x="436" y="179"/>
                  </a:lnTo>
                  <a:lnTo>
                    <a:pt x="396" y="204"/>
                  </a:lnTo>
                  <a:lnTo>
                    <a:pt x="355" y="234"/>
                  </a:lnTo>
                  <a:lnTo>
                    <a:pt x="315" y="264"/>
                  </a:lnTo>
                  <a:lnTo>
                    <a:pt x="276" y="299"/>
                  </a:lnTo>
                  <a:lnTo>
                    <a:pt x="239" y="336"/>
                  </a:lnTo>
                  <a:lnTo>
                    <a:pt x="201" y="375"/>
                  </a:lnTo>
                  <a:lnTo>
                    <a:pt x="165" y="417"/>
                  </a:lnTo>
                  <a:lnTo>
                    <a:pt x="131" y="463"/>
                  </a:lnTo>
                  <a:lnTo>
                    <a:pt x="98" y="512"/>
                  </a:lnTo>
                  <a:lnTo>
                    <a:pt x="66" y="563"/>
                  </a:lnTo>
                  <a:lnTo>
                    <a:pt x="37" y="619"/>
                  </a:lnTo>
                  <a:lnTo>
                    <a:pt x="10" y="678"/>
                  </a:lnTo>
                  <a:lnTo>
                    <a:pt x="17" y="674"/>
                  </a:lnTo>
                  <a:lnTo>
                    <a:pt x="40" y="661"/>
                  </a:lnTo>
                  <a:lnTo>
                    <a:pt x="73" y="644"/>
                  </a:lnTo>
                  <a:lnTo>
                    <a:pt x="115" y="621"/>
                  </a:lnTo>
                  <a:lnTo>
                    <a:pt x="164" y="597"/>
                  </a:lnTo>
                  <a:lnTo>
                    <a:pt x="214" y="573"/>
                  </a:lnTo>
                  <a:lnTo>
                    <a:pt x="240" y="561"/>
                  </a:lnTo>
                  <a:lnTo>
                    <a:pt x="266" y="550"/>
                  </a:lnTo>
                  <a:lnTo>
                    <a:pt x="292" y="541"/>
                  </a:lnTo>
                  <a:lnTo>
                    <a:pt x="317" y="532"/>
                  </a:lnTo>
                  <a:lnTo>
                    <a:pt x="312" y="537"/>
                  </a:lnTo>
                  <a:lnTo>
                    <a:pt x="299" y="551"/>
                  </a:lnTo>
                  <a:lnTo>
                    <a:pt x="281" y="574"/>
                  </a:lnTo>
                  <a:lnTo>
                    <a:pt x="258" y="603"/>
                  </a:lnTo>
                  <a:lnTo>
                    <a:pt x="229" y="640"/>
                  </a:lnTo>
                  <a:lnTo>
                    <a:pt x="198" y="682"/>
                  </a:lnTo>
                  <a:lnTo>
                    <a:pt x="167" y="731"/>
                  </a:lnTo>
                  <a:lnTo>
                    <a:pt x="134" y="783"/>
                  </a:lnTo>
                  <a:lnTo>
                    <a:pt x="118" y="811"/>
                  </a:lnTo>
                  <a:lnTo>
                    <a:pt x="102" y="839"/>
                  </a:lnTo>
                  <a:lnTo>
                    <a:pt x="88" y="869"/>
                  </a:lnTo>
                  <a:lnTo>
                    <a:pt x="73" y="898"/>
                  </a:lnTo>
                  <a:lnTo>
                    <a:pt x="59" y="929"/>
                  </a:lnTo>
                  <a:lnTo>
                    <a:pt x="47" y="959"/>
                  </a:lnTo>
                  <a:lnTo>
                    <a:pt x="36" y="991"/>
                  </a:lnTo>
                  <a:lnTo>
                    <a:pt x="26" y="1022"/>
                  </a:lnTo>
                  <a:lnTo>
                    <a:pt x="17" y="1053"/>
                  </a:lnTo>
                  <a:lnTo>
                    <a:pt x="10" y="1084"/>
                  </a:lnTo>
                  <a:lnTo>
                    <a:pt x="4" y="1116"/>
                  </a:lnTo>
                  <a:lnTo>
                    <a:pt x="1" y="1147"/>
                  </a:lnTo>
                  <a:lnTo>
                    <a:pt x="0" y="1178"/>
                  </a:lnTo>
                  <a:lnTo>
                    <a:pt x="1" y="1208"/>
                  </a:lnTo>
                  <a:lnTo>
                    <a:pt x="4" y="1239"/>
                  </a:lnTo>
                  <a:lnTo>
                    <a:pt x="10" y="1268"/>
                  </a:lnTo>
                  <a:lnTo>
                    <a:pt x="50" y="1271"/>
                  </a:lnTo>
                  <a:lnTo>
                    <a:pt x="92" y="1273"/>
                  </a:lnTo>
                  <a:lnTo>
                    <a:pt x="135" y="1273"/>
                  </a:lnTo>
                  <a:lnTo>
                    <a:pt x="177" y="1271"/>
                  </a:lnTo>
                  <a:lnTo>
                    <a:pt x="220" y="1268"/>
                  </a:lnTo>
                  <a:lnTo>
                    <a:pt x="265" y="1264"/>
                  </a:lnTo>
                  <a:lnTo>
                    <a:pt x="308" y="1259"/>
                  </a:lnTo>
                  <a:lnTo>
                    <a:pt x="353" y="1253"/>
                  </a:lnTo>
                  <a:lnTo>
                    <a:pt x="396" y="1246"/>
                  </a:lnTo>
                  <a:lnTo>
                    <a:pt x="440" y="1237"/>
                  </a:lnTo>
                  <a:lnTo>
                    <a:pt x="484" y="1228"/>
                  </a:lnTo>
                  <a:lnTo>
                    <a:pt x="525" y="1218"/>
                  </a:lnTo>
                  <a:lnTo>
                    <a:pt x="567" y="1208"/>
                  </a:lnTo>
                  <a:lnTo>
                    <a:pt x="609" y="1197"/>
                  </a:lnTo>
                  <a:lnTo>
                    <a:pt x="649" y="1186"/>
                  </a:lnTo>
                  <a:lnTo>
                    <a:pt x="688" y="1175"/>
                  </a:lnTo>
                  <a:lnTo>
                    <a:pt x="763" y="1152"/>
                  </a:lnTo>
                  <a:lnTo>
                    <a:pt x="831" y="1129"/>
                  </a:lnTo>
                  <a:lnTo>
                    <a:pt x="891" y="1108"/>
                  </a:lnTo>
                  <a:lnTo>
                    <a:pt x="944" y="1088"/>
                  </a:lnTo>
                  <a:lnTo>
                    <a:pt x="986" y="1072"/>
                  </a:lnTo>
                  <a:lnTo>
                    <a:pt x="1019" y="1059"/>
                  </a:lnTo>
                  <a:lnTo>
                    <a:pt x="1039" y="1051"/>
                  </a:lnTo>
                  <a:lnTo>
                    <a:pt x="1045" y="1048"/>
                  </a:lnTo>
                  <a:lnTo>
                    <a:pt x="1034" y="1065"/>
                  </a:lnTo>
                  <a:lnTo>
                    <a:pt x="1019" y="1082"/>
                  </a:lnTo>
                  <a:lnTo>
                    <a:pt x="1003" y="1100"/>
                  </a:lnTo>
                  <a:lnTo>
                    <a:pt x="986" y="1118"/>
                  </a:lnTo>
                  <a:lnTo>
                    <a:pt x="952" y="1153"/>
                  </a:lnTo>
                  <a:lnTo>
                    <a:pt x="916" y="1187"/>
                  </a:lnTo>
                  <a:lnTo>
                    <a:pt x="884" y="1215"/>
                  </a:lnTo>
                  <a:lnTo>
                    <a:pt x="857" y="1239"/>
                  </a:lnTo>
                  <a:lnTo>
                    <a:pt x="838" y="1254"/>
                  </a:lnTo>
                  <a:lnTo>
                    <a:pt x="832" y="1259"/>
                  </a:lnTo>
                  <a:lnTo>
                    <a:pt x="916" y="1240"/>
                  </a:lnTo>
                  <a:lnTo>
                    <a:pt x="993" y="1219"/>
                  </a:lnTo>
                  <a:lnTo>
                    <a:pt x="1068" y="1197"/>
                  </a:lnTo>
                  <a:lnTo>
                    <a:pt x="1137" y="1174"/>
                  </a:lnTo>
                  <a:lnTo>
                    <a:pt x="1202" y="1149"/>
                  </a:lnTo>
                  <a:lnTo>
                    <a:pt x="1261" y="1124"/>
                  </a:lnTo>
                  <a:lnTo>
                    <a:pt x="1317" y="1097"/>
                  </a:lnTo>
                  <a:lnTo>
                    <a:pt x="1371" y="1071"/>
                  </a:lnTo>
                  <a:lnTo>
                    <a:pt x="1418" y="1044"/>
                  </a:lnTo>
                  <a:lnTo>
                    <a:pt x="1463" y="1015"/>
                  </a:lnTo>
                  <a:lnTo>
                    <a:pt x="1503" y="988"/>
                  </a:lnTo>
                  <a:lnTo>
                    <a:pt x="1541" y="959"/>
                  </a:lnTo>
                  <a:lnTo>
                    <a:pt x="1575" y="931"/>
                  </a:lnTo>
                  <a:lnTo>
                    <a:pt x="1605" y="902"/>
                  </a:lnTo>
                  <a:lnTo>
                    <a:pt x="1634" y="875"/>
                  </a:lnTo>
                  <a:lnTo>
                    <a:pt x="1659" y="847"/>
                  </a:lnTo>
                  <a:lnTo>
                    <a:pt x="1680" y="821"/>
                  </a:lnTo>
                  <a:lnTo>
                    <a:pt x="1700" y="794"/>
                  </a:lnTo>
                  <a:lnTo>
                    <a:pt x="1718" y="769"/>
                  </a:lnTo>
                  <a:lnTo>
                    <a:pt x="1734" y="744"/>
                  </a:lnTo>
                  <a:lnTo>
                    <a:pt x="1746" y="721"/>
                  </a:lnTo>
                  <a:lnTo>
                    <a:pt x="1758" y="700"/>
                  </a:lnTo>
                  <a:lnTo>
                    <a:pt x="1767" y="679"/>
                  </a:lnTo>
                  <a:lnTo>
                    <a:pt x="1775" y="660"/>
                  </a:lnTo>
                  <a:lnTo>
                    <a:pt x="1787" y="628"/>
                  </a:lnTo>
                  <a:lnTo>
                    <a:pt x="1793" y="603"/>
                  </a:lnTo>
                  <a:lnTo>
                    <a:pt x="1795" y="587"/>
                  </a:lnTo>
                  <a:lnTo>
                    <a:pt x="1797" y="582"/>
                  </a:lnTo>
                  <a:close/>
                  <a:moveTo>
                    <a:pt x="1068" y="888"/>
                  </a:moveTo>
                  <a:lnTo>
                    <a:pt x="1068" y="888"/>
                  </a:lnTo>
                  <a:lnTo>
                    <a:pt x="1084" y="875"/>
                  </a:lnTo>
                  <a:lnTo>
                    <a:pt x="1123" y="841"/>
                  </a:lnTo>
                  <a:lnTo>
                    <a:pt x="1146" y="820"/>
                  </a:lnTo>
                  <a:lnTo>
                    <a:pt x="1169" y="797"/>
                  </a:lnTo>
                  <a:lnTo>
                    <a:pt x="1191" y="774"/>
                  </a:lnTo>
                  <a:lnTo>
                    <a:pt x="1206" y="752"/>
                  </a:lnTo>
                  <a:lnTo>
                    <a:pt x="1189" y="759"/>
                  </a:lnTo>
                  <a:lnTo>
                    <a:pt x="1142" y="778"/>
                  </a:lnTo>
                  <a:lnTo>
                    <a:pt x="1107" y="790"/>
                  </a:lnTo>
                  <a:lnTo>
                    <a:pt x="1067" y="803"/>
                  </a:lnTo>
                  <a:lnTo>
                    <a:pt x="1024" y="819"/>
                  </a:lnTo>
                  <a:lnTo>
                    <a:pt x="975" y="833"/>
                  </a:lnTo>
                  <a:lnTo>
                    <a:pt x="924" y="847"/>
                  </a:lnTo>
                  <a:lnTo>
                    <a:pt x="870" y="861"/>
                  </a:lnTo>
                  <a:lnTo>
                    <a:pt x="815" y="874"/>
                  </a:lnTo>
                  <a:lnTo>
                    <a:pt x="759" y="884"/>
                  </a:lnTo>
                  <a:lnTo>
                    <a:pt x="730" y="888"/>
                  </a:lnTo>
                  <a:lnTo>
                    <a:pt x="701" y="892"/>
                  </a:lnTo>
                  <a:lnTo>
                    <a:pt x="674" y="894"/>
                  </a:lnTo>
                  <a:lnTo>
                    <a:pt x="646" y="896"/>
                  </a:lnTo>
                  <a:lnTo>
                    <a:pt x="618" y="897"/>
                  </a:lnTo>
                  <a:lnTo>
                    <a:pt x="592" y="897"/>
                  </a:lnTo>
                  <a:lnTo>
                    <a:pt x="564" y="897"/>
                  </a:lnTo>
                  <a:lnTo>
                    <a:pt x="538" y="895"/>
                  </a:lnTo>
                  <a:lnTo>
                    <a:pt x="535" y="876"/>
                  </a:lnTo>
                  <a:lnTo>
                    <a:pt x="533" y="856"/>
                  </a:lnTo>
                  <a:lnTo>
                    <a:pt x="531" y="836"/>
                  </a:lnTo>
                  <a:lnTo>
                    <a:pt x="533" y="817"/>
                  </a:lnTo>
                  <a:lnTo>
                    <a:pt x="534" y="796"/>
                  </a:lnTo>
                  <a:lnTo>
                    <a:pt x="538" y="776"/>
                  </a:lnTo>
                  <a:lnTo>
                    <a:pt x="543" y="756"/>
                  </a:lnTo>
                  <a:lnTo>
                    <a:pt x="548" y="735"/>
                  </a:lnTo>
                  <a:lnTo>
                    <a:pt x="554" y="715"/>
                  </a:lnTo>
                  <a:lnTo>
                    <a:pt x="561" y="695"/>
                  </a:lnTo>
                  <a:lnTo>
                    <a:pt x="570" y="675"/>
                  </a:lnTo>
                  <a:lnTo>
                    <a:pt x="579" y="655"/>
                  </a:lnTo>
                  <a:lnTo>
                    <a:pt x="597" y="617"/>
                  </a:lnTo>
                  <a:lnTo>
                    <a:pt x="618" y="581"/>
                  </a:lnTo>
                  <a:lnTo>
                    <a:pt x="639" y="547"/>
                  </a:lnTo>
                  <a:lnTo>
                    <a:pt x="659" y="516"/>
                  </a:lnTo>
                  <a:lnTo>
                    <a:pt x="679" y="488"/>
                  </a:lnTo>
                  <a:lnTo>
                    <a:pt x="698" y="465"/>
                  </a:lnTo>
                  <a:lnTo>
                    <a:pt x="726" y="430"/>
                  </a:lnTo>
                  <a:lnTo>
                    <a:pt x="736" y="418"/>
                  </a:lnTo>
                  <a:lnTo>
                    <a:pt x="704" y="430"/>
                  </a:lnTo>
                  <a:lnTo>
                    <a:pt x="669" y="444"/>
                  </a:lnTo>
                  <a:lnTo>
                    <a:pt x="636" y="461"/>
                  </a:lnTo>
                  <a:lnTo>
                    <a:pt x="606" y="476"/>
                  </a:lnTo>
                  <a:lnTo>
                    <a:pt x="556" y="501"/>
                  </a:lnTo>
                  <a:lnTo>
                    <a:pt x="537" y="513"/>
                  </a:lnTo>
                  <a:lnTo>
                    <a:pt x="554" y="474"/>
                  </a:lnTo>
                  <a:lnTo>
                    <a:pt x="573" y="438"/>
                  </a:lnTo>
                  <a:lnTo>
                    <a:pt x="593" y="405"/>
                  </a:lnTo>
                  <a:lnTo>
                    <a:pt x="615" y="373"/>
                  </a:lnTo>
                  <a:lnTo>
                    <a:pt x="638" y="344"/>
                  </a:lnTo>
                  <a:lnTo>
                    <a:pt x="661" y="316"/>
                  </a:lnTo>
                  <a:lnTo>
                    <a:pt x="685" y="291"/>
                  </a:lnTo>
                  <a:lnTo>
                    <a:pt x="710" y="267"/>
                  </a:lnTo>
                  <a:lnTo>
                    <a:pt x="734" y="245"/>
                  </a:lnTo>
                  <a:lnTo>
                    <a:pt x="760" y="225"/>
                  </a:lnTo>
                  <a:lnTo>
                    <a:pt x="786" y="206"/>
                  </a:lnTo>
                  <a:lnTo>
                    <a:pt x="812" y="190"/>
                  </a:lnTo>
                  <a:lnTo>
                    <a:pt x="838" y="174"/>
                  </a:lnTo>
                  <a:lnTo>
                    <a:pt x="864" y="161"/>
                  </a:lnTo>
                  <a:lnTo>
                    <a:pt x="890" y="147"/>
                  </a:lnTo>
                  <a:lnTo>
                    <a:pt x="916" y="136"/>
                  </a:lnTo>
                  <a:lnTo>
                    <a:pt x="940" y="126"/>
                  </a:lnTo>
                  <a:lnTo>
                    <a:pt x="965" y="117"/>
                  </a:lnTo>
                  <a:lnTo>
                    <a:pt x="988" y="110"/>
                  </a:lnTo>
                  <a:lnTo>
                    <a:pt x="1009" y="103"/>
                  </a:lnTo>
                  <a:lnTo>
                    <a:pt x="1051" y="92"/>
                  </a:lnTo>
                  <a:lnTo>
                    <a:pt x="1087" y="84"/>
                  </a:lnTo>
                  <a:lnTo>
                    <a:pt x="1140" y="76"/>
                  </a:lnTo>
                  <a:lnTo>
                    <a:pt x="1160" y="74"/>
                  </a:lnTo>
                  <a:lnTo>
                    <a:pt x="1552" y="179"/>
                  </a:lnTo>
                  <a:lnTo>
                    <a:pt x="1692" y="451"/>
                  </a:lnTo>
                  <a:lnTo>
                    <a:pt x="1689" y="464"/>
                  </a:lnTo>
                  <a:lnTo>
                    <a:pt x="1677" y="501"/>
                  </a:lnTo>
                  <a:lnTo>
                    <a:pt x="1667" y="527"/>
                  </a:lnTo>
                  <a:lnTo>
                    <a:pt x="1651" y="555"/>
                  </a:lnTo>
                  <a:lnTo>
                    <a:pt x="1641" y="572"/>
                  </a:lnTo>
                  <a:lnTo>
                    <a:pt x="1630" y="588"/>
                  </a:lnTo>
                  <a:lnTo>
                    <a:pt x="1617" y="604"/>
                  </a:lnTo>
                  <a:lnTo>
                    <a:pt x="1602" y="621"/>
                  </a:lnTo>
                  <a:lnTo>
                    <a:pt x="1587" y="640"/>
                  </a:lnTo>
                  <a:lnTo>
                    <a:pt x="1568" y="657"/>
                  </a:lnTo>
                  <a:lnTo>
                    <a:pt x="1548" y="675"/>
                  </a:lnTo>
                  <a:lnTo>
                    <a:pt x="1526" y="694"/>
                  </a:lnTo>
                  <a:lnTo>
                    <a:pt x="1502" y="712"/>
                  </a:lnTo>
                  <a:lnTo>
                    <a:pt x="1476" y="730"/>
                  </a:lnTo>
                  <a:lnTo>
                    <a:pt x="1447" y="749"/>
                  </a:lnTo>
                  <a:lnTo>
                    <a:pt x="1417" y="766"/>
                  </a:lnTo>
                  <a:lnTo>
                    <a:pt x="1382" y="783"/>
                  </a:lnTo>
                  <a:lnTo>
                    <a:pt x="1346" y="800"/>
                  </a:lnTo>
                  <a:lnTo>
                    <a:pt x="1307" y="817"/>
                  </a:lnTo>
                  <a:lnTo>
                    <a:pt x="1266" y="833"/>
                  </a:lnTo>
                  <a:lnTo>
                    <a:pt x="1221" y="848"/>
                  </a:lnTo>
                  <a:lnTo>
                    <a:pt x="1173" y="862"/>
                  </a:lnTo>
                  <a:lnTo>
                    <a:pt x="1122" y="876"/>
                  </a:lnTo>
                  <a:lnTo>
                    <a:pt x="1068" y="888"/>
                  </a:lnTo>
                  <a:close/>
                </a:path>
              </a:pathLst>
            </a:custGeom>
            <a:solidFill>
              <a:srgbClr val="FFD6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3000"/>
            </a:p>
          </p:txBody>
        </p:sp>
        <p:sp>
          <p:nvSpPr>
            <p:cNvPr id="12" name="Freeform 7"/>
            <p:cNvSpPr>
              <a:spLocks/>
            </p:cNvSpPr>
            <p:nvPr/>
          </p:nvSpPr>
          <p:spPr bwMode="auto">
            <a:xfrm>
              <a:off x="9390063" y="3281363"/>
              <a:ext cx="614363" cy="93663"/>
            </a:xfrm>
            <a:custGeom>
              <a:avLst/>
              <a:gdLst>
                <a:gd name="T0" fmla="*/ 629 w 1161"/>
                <a:gd name="T1" fmla="*/ 0 h 823"/>
                <a:gd name="T2" fmla="*/ 556 w 1161"/>
                <a:gd name="T3" fmla="*/ 10 h 823"/>
                <a:gd name="T4" fmla="*/ 478 w 1161"/>
                <a:gd name="T5" fmla="*/ 29 h 823"/>
                <a:gd name="T6" fmla="*/ 434 w 1161"/>
                <a:gd name="T7" fmla="*/ 43 h 823"/>
                <a:gd name="T8" fmla="*/ 385 w 1161"/>
                <a:gd name="T9" fmla="*/ 62 h 823"/>
                <a:gd name="T10" fmla="*/ 333 w 1161"/>
                <a:gd name="T11" fmla="*/ 87 h 823"/>
                <a:gd name="T12" fmla="*/ 281 w 1161"/>
                <a:gd name="T13" fmla="*/ 116 h 823"/>
                <a:gd name="T14" fmla="*/ 229 w 1161"/>
                <a:gd name="T15" fmla="*/ 151 h 823"/>
                <a:gd name="T16" fmla="*/ 179 w 1161"/>
                <a:gd name="T17" fmla="*/ 193 h 823"/>
                <a:gd name="T18" fmla="*/ 130 w 1161"/>
                <a:gd name="T19" fmla="*/ 242 h 823"/>
                <a:gd name="T20" fmla="*/ 84 w 1161"/>
                <a:gd name="T21" fmla="*/ 299 h 823"/>
                <a:gd name="T22" fmla="*/ 42 w 1161"/>
                <a:gd name="T23" fmla="*/ 364 h 823"/>
                <a:gd name="T24" fmla="*/ 6 w 1161"/>
                <a:gd name="T25" fmla="*/ 439 h 823"/>
                <a:gd name="T26" fmla="*/ 75 w 1161"/>
                <a:gd name="T27" fmla="*/ 402 h 823"/>
                <a:gd name="T28" fmla="*/ 138 w 1161"/>
                <a:gd name="T29" fmla="*/ 370 h 823"/>
                <a:gd name="T30" fmla="*/ 205 w 1161"/>
                <a:gd name="T31" fmla="*/ 344 h 823"/>
                <a:gd name="T32" fmla="*/ 167 w 1161"/>
                <a:gd name="T33" fmla="*/ 391 h 823"/>
                <a:gd name="T34" fmla="*/ 128 w 1161"/>
                <a:gd name="T35" fmla="*/ 442 h 823"/>
                <a:gd name="T36" fmla="*/ 87 w 1161"/>
                <a:gd name="T37" fmla="*/ 507 h 823"/>
                <a:gd name="T38" fmla="*/ 48 w 1161"/>
                <a:gd name="T39" fmla="*/ 581 h 823"/>
                <a:gd name="T40" fmla="*/ 30 w 1161"/>
                <a:gd name="T41" fmla="*/ 621 h 823"/>
                <a:gd name="T42" fmla="*/ 17 w 1161"/>
                <a:gd name="T43" fmla="*/ 661 h 823"/>
                <a:gd name="T44" fmla="*/ 7 w 1161"/>
                <a:gd name="T45" fmla="*/ 702 h 823"/>
                <a:gd name="T46" fmla="*/ 2 w 1161"/>
                <a:gd name="T47" fmla="*/ 743 h 823"/>
                <a:gd name="T48" fmla="*/ 2 w 1161"/>
                <a:gd name="T49" fmla="*/ 782 h 823"/>
                <a:gd name="T50" fmla="*/ 7 w 1161"/>
                <a:gd name="T51" fmla="*/ 821 h 823"/>
                <a:gd name="T52" fmla="*/ 61 w 1161"/>
                <a:gd name="T53" fmla="*/ 823 h 823"/>
                <a:gd name="T54" fmla="*/ 115 w 1161"/>
                <a:gd name="T55" fmla="*/ 822 h 823"/>
                <a:gd name="T56" fmla="*/ 170 w 1161"/>
                <a:gd name="T57" fmla="*/ 818 h 823"/>
                <a:gd name="T58" fmla="*/ 228 w 1161"/>
                <a:gd name="T59" fmla="*/ 810 h 823"/>
                <a:gd name="T60" fmla="*/ 339 w 1161"/>
                <a:gd name="T61" fmla="*/ 787 h 823"/>
                <a:gd name="T62" fmla="*/ 444 w 1161"/>
                <a:gd name="T63" fmla="*/ 759 h 823"/>
                <a:gd name="T64" fmla="*/ 536 w 1161"/>
                <a:gd name="T65" fmla="*/ 729 h 823"/>
                <a:gd name="T66" fmla="*/ 611 w 1161"/>
                <a:gd name="T67" fmla="*/ 704 h 823"/>
                <a:gd name="T68" fmla="*/ 675 w 1161"/>
                <a:gd name="T69" fmla="*/ 678 h 823"/>
                <a:gd name="T70" fmla="*/ 638 w 1161"/>
                <a:gd name="T71" fmla="*/ 723 h 823"/>
                <a:gd name="T72" fmla="*/ 592 w 1161"/>
                <a:gd name="T73" fmla="*/ 767 h 823"/>
                <a:gd name="T74" fmla="*/ 537 w 1161"/>
                <a:gd name="T75" fmla="*/ 814 h 823"/>
                <a:gd name="T76" fmla="*/ 642 w 1161"/>
                <a:gd name="T77" fmla="*/ 788 h 823"/>
                <a:gd name="T78" fmla="*/ 735 w 1161"/>
                <a:gd name="T79" fmla="*/ 759 h 823"/>
                <a:gd name="T80" fmla="*/ 815 w 1161"/>
                <a:gd name="T81" fmla="*/ 726 h 823"/>
                <a:gd name="T82" fmla="*/ 886 w 1161"/>
                <a:gd name="T83" fmla="*/ 692 h 823"/>
                <a:gd name="T84" fmla="*/ 945 w 1161"/>
                <a:gd name="T85" fmla="*/ 656 h 823"/>
                <a:gd name="T86" fmla="*/ 995 w 1161"/>
                <a:gd name="T87" fmla="*/ 620 h 823"/>
                <a:gd name="T88" fmla="*/ 1037 w 1161"/>
                <a:gd name="T89" fmla="*/ 583 h 823"/>
                <a:gd name="T90" fmla="*/ 1071 w 1161"/>
                <a:gd name="T91" fmla="*/ 547 h 823"/>
                <a:gd name="T92" fmla="*/ 1099 w 1161"/>
                <a:gd name="T93" fmla="*/ 514 h 823"/>
                <a:gd name="T94" fmla="*/ 1120 w 1161"/>
                <a:gd name="T95" fmla="*/ 481 h 823"/>
                <a:gd name="T96" fmla="*/ 1146 w 1161"/>
                <a:gd name="T97" fmla="*/ 427 h 823"/>
                <a:gd name="T98" fmla="*/ 1161 w 1161"/>
                <a:gd name="T99" fmla="*/ 377 h 8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161" h="823">
                  <a:moveTo>
                    <a:pt x="1021" y="105"/>
                  </a:moveTo>
                  <a:lnTo>
                    <a:pt x="629" y="0"/>
                  </a:lnTo>
                  <a:lnTo>
                    <a:pt x="609" y="2"/>
                  </a:lnTo>
                  <a:lnTo>
                    <a:pt x="556" y="10"/>
                  </a:lnTo>
                  <a:lnTo>
                    <a:pt x="520" y="18"/>
                  </a:lnTo>
                  <a:lnTo>
                    <a:pt x="478" y="29"/>
                  </a:lnTo>
                  <a:lnTo>
                    <a:pt x="457" y="36"/>
                  </a:lnTo>
                  <a:lnTo>
                    <a:pt x="434" y="43"/>
                  </a:lnTo>
                  <a:lnTo>
                    <a:pt x="409" y="52"/>
                  </a:lnTo>
                  <a:lnTo>
                    <a:pt x="385" y="62"/>
                  </a:lnTo>
                  <a:lnTo>
                    <a:pt x="359" y="73"/>
                  </a:lnTo>
                  <a:lnTo>
                    <a:pt x="333" y="87"/>
                  </a:lnTo>
                  <a:lnTo>
                    <a:pt x="307" y="100"/>
                  </a:lnTo>
                  <a:lnTo>
                    <a:pt x="281" y="116"/>
                  </a:lnTo>
                  <a:lnTo>
                    <a:pt x="255" y="132"/>
                  </a:lnTo>
                  <a:lnTo>
                    <a:pt x="229" y="151"/>
                  </a:lnTo>
                  <a:lnTo>
                    <a:pt x="203" y="171"/>
                  </a:lnTo>
                  <a:lnTo>
                    <a:pt x="179" y="193"/>
                  </a:lnTo>
                  <a:lnTo>
                    <a:pt x="154" y="217"/>
                  </a:lnTo>
                  <a:lnTo>
                    <a:pt x="130" y="242"/>
                  </a:lnTo>
                  <a:lnTo>
                    <a:pt x="107" y="270"/>
                  </a:lnTo>
                  <a:lnTo>
                    <a:pt x="84" y="299"/>
                  </a:lnTo>
                  <a:lnTo>
                    <a:pt x="62" y="331"/>
                  </a:lnTo>
                  <a:lnTo>
                    <a:pt x="42" y="364"/>
                  </a:lnTo>
                  <a:lnTo>
                    <a:pt x="23" y="400"/>
                  </a:lnTo>
                  <a:lnTo>
                    <a:pt x="6" y="439"/>
                  </a:lnTo>
                  <a:lnTo>
                    <a:pt x="25" y="427"/>
                  </a:lnTo>
                  <a:lnTo>
                    <a:pt x="75" y="402"/>
                  </a:lnTo>
                  <a:lnTo>
                    <a:pt x="105" y="387"/>
                  </a:lnTo>
                  <a:lnTo>
                    <a:pt x="138" y="370"/>
                  </a:lnTo>
                  <a:lnTo>
                    <a:pt x="173" y="356"/>
                  </a:lnTo>
                  <a:lnTo>
                    <a:pt x="205" y="344"/>
                  </a:lnTo>
                  <a:lnTo>
                    <a:pt x="195" y="356"/>
                  </a:lnTo>
                  <a:lnTo>
                    <a:pt x="167" y="391"/>
                  </a:lnTo>
                  <a:lnTo>
                    <a:pt x="148" y="414"/>
                  </a:lnTo>
                  <a:lnTo>
                    <a:pt x="128" y="442"/>
                  </a:lnTo>
                  <a:lnTo>
                    <a:pt x="108" y="473"/>
                  </a:lnTo>
                  <a:lnTo>
                    <a:pt x="87" y="507"/>
                  </a:lnTo>
                  <a:lnTo>
                    <a:pt x="66" y="543"/>
                  </a:lnTo>
                  <a:lnTo>
                    <a:pt x="48" y="581"/>
                  </a:lnTo>
                  <a:lnTo>
                    <a:pt x="39" y="601"/>
                  </a:lnTo>
                  <a:lnTo>
                    <a:pt x="30" y="621"/>
                  </a:lnTo>
                  <a:lnTo>
                    <a:pt x="23" y="641"/>
                  </a:lnTo>
                  <a:lnTo>
                    <a:pt x="17" y="661"/>
                  </a:lnTo>
                  <a:lnTo>
                    <a:pt x="12" y="682"/>
                  </a:lnTo>
                  <a:lnTo>
                    <a:pt x="7" y="702"/>
                  </a:lnTo>
                  <a:lnTo>
                    <a:pt x="3" y="722"/>
                  </a:lnTo>
                  <a:lnTo>
                    <a:pt x="2" y="743"/>
                  </a:lnTo>
                  <a:lnTo>
                    <a:pt x="0" y="762"/>
                  </a:lnTo>
                  <a:lnTo>
                    <a:pt x="2" y="782"/>
                  </a:lnTo>
                  <a:lnTo>
                    <a:pt x="4" y="802"/>
                  </a:lnTo>
                  <a:lnTo>
                    <a:pt x="7" y="821"/>
                  </a:lnTo>
                  <a:lnTo>
                    <a:pt x="33" y="823"/>
                  </a:lnTo>
                  <a:lnTo>
                    <a:pt x="61" y="823"/>
                  </a:lnTo>
                  <a:lnTo>
                    <a:pt x="87" y="823"/>
                  </a:lnTo>
                  <a:lnTo>
                    <a:pt x="115" y="822"/>
                  </a:lnTo>
                  <a:lnTo>
                    <a:pt x="143" y="820"/>
                  </a:lnTo>
                  <a:lnTo>
                    <a:pt x="170" y="818"/>
                  </a:lnTo>
                  <a:lnTo>
                    <a:pt x="199" y="814"/>
                  </a:lnTo>
                  <a:lnTo>
                    <a:pt x="228" y="810"/>
                  </a:lnTo>
                  <a:lnTo>
                    <a:pt x="284" y="800"/>
                  </a:lnTo>
                  <a:lnTo>
                    <a:pt x="339" y="787"/>
                  </a:lnTo>
                  <a:lnTo>
                    <a:pt x="393" y="773"/>
                  </a:lnTo>
                  <a:lnTo>
                    <a:pt x="444" y="759"/>
                  </a:lnTo>
                  <a:lnTo>
                    <a:pt x="493" y="745"/>
                  </a:lnTo>
                  <a:lnTo>
                    <a:pt x="536" y="729"/>
                  </a:lnTo>
                  <a:lnTo>
                    <a:pt x="576" y="716"/>
                  </a:lnTo>
                  <a:lnTo>
                    <a:pt x="611" y="704"/>
                  </a:lnTo>
                  <a:lnTo>
                    <a:pt x="658" y="685"/>
                  </a:lnTo>
                  <a:lnTo>
                    <a:pt x="675" y="678"/>
                  </a:lnTo>
                  <a:lnTo>
                    <a:pt x="660" y="700"/>
                  </a:lnTo>
                  <a:lnTo>
                    <a:pt x="638" y="723"/>
                  </a:lnTo>
                  <a:lnTo>
                    <a:pt x="615" y="746"/>
                  </a:lnTo>
                  <a:lnTo>
                    <a:pt x="592" y="767"/>
                  </a:lnTo>
                  <a:lnTo>
                    <a:pt x="553" y="801"/>
                  </a:lnTo>
                  <a:lnTo>
                    <a:pt x="537" y="814"/>
                  </a:lnTo>
                  <a:lnTo>
                    <a:pt x="591" y="802"/>
                  </a:lnTo>
                  <a:lnTo>
                    <a:pt x="642" y="788"/>
                  </a:lnTo>
                  <a:lnTo>
                    <a:pt x="690" y="774"/>
                  </a:lnTo>
                  <a:lnTo>
                    <a:pt x="735" y="759"/>
                  </a:lnTo>
                  <a:lnTo>
                    <a:pt x="776" y="743"/>
                  </a:lnTo>
                  <a:lnTo>
                    <a:pt x="815" y="726"/>
                  </a:lnTo>
                  <a:lnTo>
                    <a:pt x="851" y="709"/>
                  </a:lnTo>
                  <a:lnTo>
                    <a:pt x="886" y="692"/>
                  </a:lnTo>
                  <a:lnTo>
                    <a:pt x="916" y="675"/>
                  </a:lnTo>
                  <a:lnTo>
                    <a:pt x="945" y="656"/>
                  </a:lnTo>
                  <a:lnTo>
                    <a:pt x="971" y="638"/>
                  </a:lnTo>
                  <a:lnTo>
                    <a:pt x="995" y="620"/>
                  </a:lnTo>
                  <a:lnTo>
                    <a:pt x="1017" y="601"/>
                  </a:lnTo>
                  <a:lnTo>
                    <a:pt x="1037" y="583"/>
                  </a:lnTo>
                  <a:lnTo>
                    <a:pt x="1056" y="566"/>
                  </a:lnTo>
                  <a:lnTo>
                    <a:pt x="1071" y="547"/>
                  </a:lnTo>
                  <a:lnTo>
                    <a:pt x="1086" y="530"/>
                  </a:lnTo>
                  <a:lnTo>
                    <a:pt x="1099" y="514"/>
                  </a:lnTo>
                  <a:lnTo>
                    <a:pt x="1110" y="498"/>
                  </a:lnTo>
                  <a:lnTo>
                    <a:pt x="1120" y="481"/>
                  </a:lnTo>
                  <a:lnTo>
                    <a:pt x="1136" y="453"/>
                  </a:lnTo>
                  <a:lnTo>
                    <a:pt x="1146" y="427"/>
                  </a:lnTo>
                  <a:lnTo>
                    <a:pt x="1158" y="390"/>
                  </a:lnTo>
                  <a:lnTo>
                    <a:pt x="1161" y="377"/>
                  </a:lnTo>
                  <a:lnTo>
                    <a:pt x="1021" y="105"/>
                  </a:lnTo>
                  <a:close/>
                </a:path>
              </a:pathLst>
            </a:custGeom>
            <a:solidFill>
              <a:srgbClr val="FF5B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3000"/>
            </a:p>
          </p:txBody>
        </p:sp>
        <p:sp>
          <p:nvSpPr>
            <p:cNvPr id="13" name="Freeform 8"/>
            <p:cNvSpPr>
              <a:spLocks/>
            </p:cNvSpPr>
            <p:nvPr/>
          </p:nvSpPr>
          <p:spPr bwMode="auto">
            <a:xfrm>
              <a:off x="10029825" y="3222625"/>
              <a:ext cx="809625" cy="163513"/>
            </a:xfrm>
            <a:custGeom>
              <a:avLst/>
              <a:gdLst>
                <a:gd name="T0" fmla="*/ 1528 w 1528"/>
                <a:gd name="T1" fmla="*/ 359 h 1439"/>
                <a:gd name="T2" fmla="*/ 1231 w 1528"/>
                <a:gd name="T3" fmla="*/ 1183 h 1439"/>
                <a:gd name="T4" fmla="*/ 0 w 1528"/>
                <a:gd name="T5" fmla="*/ 1439 h 1439"/>
                <a:gd name="T6" fmla="*/ 8 w 1528"/>
                <a:gd name="T7" fmla="*/ 1433 h 1439"/>
                <a:gd name="T8" fmla="*/ 34 w 1528"/>
                <a:gd name="T9" fmla="*/ 1418 h 1439"/>
                <a:gd name="T10" fmla="*/ 75 w 1528"/>
                <a:gd name="T11" fmla="*/ 1393 h 1439"/>
                <a:gd name="T12" fmla="*/ 124 w 1528"/>
                <a:gd name="T13" fmla="*/ 1358 h 1439"/>
                <a:gd name="T14" fmla="*/ 152 w 1528"/>
                <a:gd name="T15" fmla="*/ 1339 h 1439"/>
                <a:gd name="T16" fmla="*/ 180 w 1528"/>
                <a:gd name="T17" fmla="*/ 1317 h 1439"/>
                <a:gd name="T18" fmla="*/ 210 w 1528"/>
                <a:gd name="T19" fmla="*/ 1292 h 1439"/>
                <a:gd name="T20" fmla="*/ 240 w 1528"/>
                <a:gd name="T21" fmla="*/ 1267 h 1439"/>
                <a:gd name="T22" fmla="*/ 269 w 1528"/>
                <a:gd name="T23" fmla="*/ 1240 h 1439"/>
                <a:gd name="T24" fmla="*/ 299 w 1528"/>
                <a:gd name="T25" fmla="*/ 1211 h 1439"/>
                <a:gd name="T26" fmla="*/ 327 w 1528"/>
                <a:gd name="T27" fmla="*/ 1181 h 1439"/>
                <a:gd name="T28" fmla="*/ 354 w 1528"/>
                <a:gd name="T29" fmla="*/ 1150 h 1439"/>
                <a:gd name="T30" fmla="*/ 380 w 1528"/>
                <a:gd name="T31" fmla="*/ 1116 h 1439"/>
                <a:gd name="T32" fmla="*/ 403 w 1528"/>
                <a:gd name="T33" fmla="*/ 1083 h 1439"/>
                <a:gd name="T34" fmla="*/ 423 w 1528"/>
                <a:gd name="T35" fmla="*/ 1048 h 1439"/>
                <a:gd name="T36" fmla="*/ 440 w 1528"/>
                <a:gd name="T37" fmla="*/ 1011 h 1439"/>
                <a:gd name="T38" fmla="*/ 453 w 1528"/>
                <a:gd name="T39" fmla="*/ 975 h 1439"/>
                <a:gd name="T40" fmla="*/ 463 w 1528"/>
                <a:gd name="T41" fmla="*/ 937 h 1439"/>
                <a:gd name="T42" fmla="*/ 469 w 1528"/>
                <a:gd name="T43" fmla="*/ 898 h 1439"/>
                <a:gd name="T44" fmla="*/ 471 w 1528"/>
                <a:gd name="T45" fmla="*/ 860 h 1439"/>
                <a:gd name="T46" fmla="*/ 466 w 1528"/>
                <a:gd name="T47" fmla="*/ 820 h 1439"/>
                <a:gd name="T48" fmla="*/ 456 w 1528"/>
                <a:gd name="T49" fmla="*/ 781 h 1439"/>
                <a:gd name="T50" fmla="*/ 439 w 1528"/>
                <a:gd name="T51" fmla="*/ 740 h 1439"/>
                <a:gd name="T52" fmla="*/ 417 w 1528"/>
                <a:gd name="T53" fmla="*/ 700 h 1439"/>
                <a:gd name="T54" fmla="*/ 387 w 1528"/>
                <a:gd name="T55" fmla="*/ 659 h 1439"/>
                <a:gd name="T56" fmla="*/ 351 w 1528"/>
                <a:gd name="T57" fmla="*/ 619 h 1439"/>
                <a:gd name="T58" fmla="*/ 306 w 1528"/>
                <a:gd name="T59" fmla="*/ 578 h 1439"/>
                <a:gd name="T60" fmla="*/ 253 w 1528"/>
                <a:gd name="T61" fmla="*/ 537 h 1439"/>
                <a:gd name="T62" fmla="*/ 1015 w 1528"/>
                <a:gd name="T63" fmla="*/ 0 h 1439"/>
                <a:gd name="T64" fmla="*/ 1528 w 1528"/>
                <a:gd name="T65" fmla="*/ 359 h 14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528" h="1439">
                  <a:moveTo>
                    <a:pt x="1528" y="359"/>
                  </a:moveTo>
                  <a:lnTo>
                    <a:pt x="1231" y="1183"/>
                  </a:lnTo>
                  <a:lnTo>
                    <a:pt x="0" y="1439"/>
                  </a:lnTo>
                  <a:lnTo>
                    <a:pt x="8" y="1433"/>
                  </a:lnTo>
                  <a:lnTo>
                    <a:pt x="34" y="1418"/>
                  </a:lnTo>
                  <a:lnTo>
                    <a:pt x="75" y="1393"/>
                  </a:lnTo>
                  <a:lnTo>
                    <a:pt x="124" y="1358"/>
                  </a:lnTo>
                  <a:lnTo>
                    <a:pt x="152" y="1339"/>
                  </a:lnTo>
                  <a:lnTo>
                    <a:pt x="180" y="1317"/>
                  </a:lnTo>
                  <a:lnTo>
                    <a:pt x="210" y="1292"/>
                  </a:lnTo>
                  <a:lnTo>
                    <a:pt x="240" y="1267"/>
                  </a:lnTo>
                  <a:lnTo>
                    <a:pt x="269" y="1240"/>
                  </a:lnTo>
                  <a:lnTo>
                    <a:pt x="299" y="1211"/>
                  </a:lnTo>
                  <a:lnTo>
                    <a:pt x="327" y="1181"/>
                  </a:lnTo>
                  <a:lnTo>
                    <a:pt x="354" y="1150"/>
                  </a:lnTo>
                  <a:lnTo>
                    <a:pt x="380" y="1116"/>
                  </a:lnTo>
                  <a:lnTo>
                    <a:pt x="403" y="1083"/>
                  </a:lnTo>
                  <a:lnTo>
                    <a:pt x="423" y="1048"/>
                  </a:lnTo>
                  <a:lnTo>
                    <a:pt x="440" y="1011"/>
                  </a:lnTo>
                  <a:lnTo>
                    <a:pt x="453" y="975"/>
                  </a:lnTo>
                  <a:lnTo>
                    <a:pt x="463" y="937"/>
                  </a:lnTo>
                  <a:lnTo>
                    <a:pt x="469" y="898"/>
                  </a:lnTo>
                  <a:lnTo>
                    <a:pt x="471" y="860"/>
                  </a:lnTo>
                  <a:lnTo>
                    <a:pt x="466" y="820"/>
                  </a:lnTo>
                  <a:lnTo>
                    <a:pt x="456" y="781"/>
                  </a:lnTo>
                  <a:lnTo>
                    <a:pt x="439" y="740"/>
                  </a:lnTo>
                  <a:lnTo>
                    <a:pt x="417" y="700"/>
                  </a:lnTo>
                  <a:lnTo>
                    <a:pt x="387" y="659"/>
                  </a:lnTo>
                  <a:lnTo>
                    <a:pt x="351" y="619"/>
                  </a:lnTo>
                  <a:lnTo>
                    <a:pt x="306" y="578"/>
                  </a:lnTo>
                  <a:lnTo>
                    <a:pt x="253" y="537"/>
                  </a:lnTo>
                  <a:lnTo>
                    <a:pt x="1015" y="0"/>
                  </a:lnTo>
                  <a:lnTo>
                    <a:pt x="1528" y="359"/>
                  </a:lnTo>
                  <a:close/>
                </a:path>
              </a:pathLst>
            </a:custGeom>
            <a:solidFill>
              <a:srgbClr val="2A56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3000"/>
            </a:p>
          </p:txBody>
        </p:sp>
        <p:sp>
          <p:nvSpPr>
            <p:cNvPr id="14" name="Freeform 9"/>
            <p:cNvSpPr>
              <a:spLocks/>
            </p:cNvSpPr>
            <p:nvPr/>
          </p:nvSpPr>
          <p:spPr bwMode="auto">
            <a:xfrm>
              <a:off x="9304338" y="3152775"/>
              <a:ext cx="1077913" cy="122238"/>
            </a:xfrm>
            <a:custGeom>
              <a:avLst/>
              <a:gdLst>
                <a:gd name="T0" fmla="*/ 1530 w 2038"/>
                <a:gd name="T1" fmla="*/ 0 h 1079"/>
                <a:gd name="T2" fmla="*/ 363 w 2038"/>
                <a:gd name="T3" fmla="*/ 210 h 1079"/>
                <a:gd name="T4" fmla="*/ 0 w 2038"/>
                <a:gd name="T5" fmla="*/ 1079 h 1079"/>
                <a:gd name="T6" fmla="*/ 9 w 2038"/>
                <a:gd name="T7" fmla="*/ 1073 h 1079"/>
                <a:gd name="T8" fmla="*/ 31 w 2038"/>
                <a:gd name="T9" fmla="*/ 1055 h 1079"/>
                <a:gd name="T10" fmla="*/ 67 w 2038"/>
                <a:gd name="T11" fmla="*/ 1026 h 1079"/>
                <a:gd name="T12" fmla="*/ 116 w 2038"/>
                <a:gd name="T13" fmla="*/ 992 h 1079"/>
                <a:gd name="T14" fmla="*/ 143 w 2038"/>
                <a:gd name="T15" fmla="*/ 971 h 1079"/>
                <a:gd name="T16" fmla="*/ 175 w 2038"/>
                <a:gd name="T17" fmla="*/ 952 h 1079"/>
                <a:gd name="T18" fmla="*/ 208 w 2038"/>
                <a:gd name="T19" fmla="*/ 931 h 1079"/>
                <a:gd name="T20" fmla="*/ 245 w 2038"/>
                <a:gd name="T21" fmla="*/ 909 h 1079"/>
                <a:gd name="T22" fmla="*/ 283 w 2038"/>
                <a:gd name="T23" fmla="*/ 889 h 1079"/>
                <a:gd name="T24" fmla="*/ 324 w 2038"/>
                <a:gd name="T25" fmla="*/ 868 h 1079"/>
                <a:gd name="T26" fmla="*/ 366 w 2038"/>
                <a:gd name="T27" fmla="*/ 848 h 1079"/>
                <a:gd name="T28" fmla="*/ 411 w 2038"/>
                <a:gd name="T29" fmla="*/ 829 h 1079"/>
                <a:gd name="T30" fmla="*/ 458 w 2038"/>
                <a:gd name="T31" fmla="*/ 811 h 1079"/>
                <a:gd name="T32" fmla="*/ 506 w 2038"/>
                <a:gd name="T33" fmla="*/ 795 h 1079"/>
                <a:gd name="T34" fmla="*/ 555 w 2038"/>
                <a:gd name="T35" fmla="*/ 780 h 1079"/>
                <a:gd name="T36" fmla="*/ 607 w 2038"/>
                <a:gd name="T37" fmla="*/ 768 h 1079"/>
                <a:gd name="T38" fmla="*/ 658 w 2038"/>
                <a:gd name="T39" fmla="*/ 759 h 1079"/>
                <a:gd name="T40" fmla="*/ 712 w 2038"/>
                <a:gd name="T41" fmla="*/ 752 h 1079"/>
                <a:gd name="T42" fmla="*/ 766 w 2038"/>
                <a:gd name="T43" fmla="*/ 748 h 1079"/>
                <a:gd name="T44" fmla="*/ 821 w 2038"/>
                <a:gd name="T45" fmla="*/ 747 h 1079"/>
                <a:gd name="T46" fmla="*/ 877 w 2038"/>
                <a:gd name="T47" fmla="*/ 750 h 1079"/>
                <a:gd name="T48" fmla="*/ 934 w 2038"/>
                <a:gd name="T49" fmla="*/ 757 h 1079"/>
                <a:gd name="T50" fmla="*/ 991 w 2038"/>
                <a:gd name="T51" fmla="*/ 769 h 1079"/>
                <a:gd name="T52" fmla="*/ 1047 w 2038"/>
                <a:gd name="T53" fmla="*/ 784 h 1079"/>
                <a:gd name="T54" fmla="*/ 1105 w 2038"/>
                <a:gd name="T55" fmla="*/ 806 h 1079"/>
                <a:gd name="T56" fmla="*/ 1162 w 2038"/>
                <a:gd name="T57" fmla="*/ 831 h 1079"/>
                <a:gd name="T58" fmla="*/ 1220 w 2038"/>
                <a:gd name="T59" fmla="*/ 863 h 1079"/>
                <a:gd name="T60" fmla="*/ 1276 w 2038"/>
                <a:gd name="T61" fmla="*/ 900 h 1079"/>
                <a:gd name="T62" fmla="*/ 2038 w 2038"/>
                <a:gd name="T63" fmla="*/ 362 h 1079"/>
                <a:gd name="T64" fmla="*/ 1530 w 2038"/>
                <a:gd name="T65" fmla="*/ 0 h 10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038" h="1079">
                  <a:moveTo>
                    <a:pt x="1530" y="0"/>
                  </a:moveTo>
                  <a:lnTo>
                    <a:pt x="363" y="210"/>
                  </a:lnTo>
                  <a:lnTo>
                    <a:pt x="0" y="1079"/>
                  </a:lnTo>
                  <a:lnTo>
                    <a:pt x="9" y="1073"/>
                  </a:lnTo>
                  <a:lnTo>
                    <a:pt x="31" y="1055"/>
                  </a:lnTo>
                  <a:lnTo>
                    <a:pt x="67" y="1026"/>
                  </a:lnTo>
                  <a:lnTo>
                    <a:pt x="116" y="992"/>
                  </a:lnTo>
                  <a:lnTo>
                    <a:pt x="143" y="971"/>
                  </a:lnTo>
                  <a:lnTo>
                    <a:pt x="175" y="952"/>
                  </a:lnTo>
                  <a:lnTo>
                    <a:pt x="208" y="931"/>
                  </a:lnTo>
                  <a:lnTo>
                    <a:pt x="245" y="909"/>
                  </a:lnTo>
                  <a:lnTo>
                    <a:pt x="283" y="889"/>
                  </a:lnTo>
                  <a:lnTo>
                    <a:pt x="324" y="868"/>
                  </a:lnTo>
                  <a:lnTo>
                    <a:pt x="366" y="848"/>
                  </a:lnTo>
                  <a:lnTo>
                    <a:pt x="411" y="829"/>
                  </a:lnTo>
                  <a:lnTo>
                    <a:pt x="458" y="811"/>
                  </a:lnTo>
                  <a:lnTo>
                    <a:pt x="506" y="795"/>
                  </a:lnTo>
                  <a:lnTo>
                    <a:pt x="555" y="780"/>
                  </a:lnTo>
                  <a:lnTo>
                    <a:pt x="607" y="768"/>
                  </a:lnTo>
                  <a:lnTo>
                    <a:pt x="658" y="759"/>
                  </a:lnTo>
                  <a:lnTo>
                    <a:pt x="712" y="752"/>
                  </a:lnTo>
                  <a:lnTo>
                    <a:pt x="766" y="748"/>
                  </a:lnTo>
                  <a:lnTo>
                    <a:pt x="821" y="747"/>
                  </a:lnTo>
                  <a:lnTo>
                    <a:pt x="877" y="750"/>
                  </a:lnTo>
                  <a:lnTo>
                    <a:pt x="934" y="757"/>
                  </a:lnTo>
                  <a:lnTo>
                    <a:pt x="991" y="769"/>
                  </a:lnTo>
                  <a:lnTo>
                    <a:pt x="1047" y="784"/>
                  </a:lnTo>
                  <a:lnTo>
                    <a:pt x="1105" y="806"/>
                  </a:lnTo>
                  <a:lnTo>
                    <a:pt x="1162" y="831"/>
                  </a:lnTo>
                  <a:lnTo>
                    <a:pt x="1220" y="863"/>
                  </a:lnTo>
                  <a:lnTo>
                    <a:pt x="1276" y="900"/>
                  </a:lnTo>
                  <a:lnTo>
                    <a:pt x="2038" y="362"/>
                  </a:lnTo>
                  <a:lnTo>
                    <a:pt x="1530" y="0"/>
                  </a:lnTo>
                  <a:close/>
                </a:path>
              </a:pathLst>
            </a:custGeom>
            <a:solidFill>
              <a:srgbClr val="2A56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3000"/>
            </a:p>
          </p:txBody>
        </p:sp>
        <p:sp>
          <p:nvSpPr>
            <p:cNvPr id="15" name="Freeform 10"/>
            <p:cNvSpPr>
              <a:spLocks/>
            </p:cNvSpPr>
            <p:nvPr/>
          </p:nvSpPr>
          <p:spPr bwMode="auto">
            <a:xfrm>
              <a:off x="10340975" y="3022600"/>
              <a:ext cx="1370013" cy="207963"/>
            </a:xfrm>
            <a:custGeom>
              <a:avLst/>
              <a:gdLst>
                <a:gd name="T0" fmla="*/ 603 w 2589"/>
                <a:gd name="T1" fmla="*/ 1479 h 1831"/>
                <a:gd name="T2" fmla="*/ 685 w 2589"/>
                <a:gd name="T3" fmla="*/ 1533 h 1831"/>
                <a:gd name="T4" fmla="*/ 775 w 2589"/>
                <a:gd name="T5" fmla="*/ 1584 h 1831"/>
                <a:gd name="T6" fmla="*/ 868 w 2589"/>
                <a:gd name="T7" fmla="*/ 1634 h 1831"/>
                <a:gd name="T8" fmla="*/ 969 w 2589"/>
                <a:gd name="T9" fmla="*/ 1683 h 1831"/>
                <a:gd name="T10" fmla="*/ 1075 w 2589"/>
                <a:gd name="T11" fmla="*/ 1729 h 1831"/>
                <a:gd name="T12" fmla="*/ 1189 w 2589"/>
                <a:gd name="T13" fmla="*/ 1773 h 1831"/>
                <a:gd name="T14" fmla="*/ 1309 w 2589"/>
                <a:gd name="T15" fmla="*/ 1812 h 1831"/>
                <a:gd name="T16" fmla="*/ 1423 w 2589"/>
                <a:gd name="T17" fmla="*/ 1790 h 1831"/>
                <a:gd name="T18" fmla="*/ 1522 w 2589"/>
                <a:gd name="T19" fmla="*/ 1706 h 1831"/>
                <a:gd name="T20" fmla="*/ 1618 w 2589"/>
                <a:gd name="T21" fmla="*/ 1622 h 1831"/>
                <a:gd name="T22" fmla="*/ 1711 w 2589"/>
                <a:gd name="T23" fmla="*/ 1538 h 1831"/>
                <a:gd name="T24" fmla="*/ 1842 w 2589"/>
                <a:gd name="T25" fmla="*/ 1409 h 1831"/>
                <a:gd name="T26" fmla="*/ 2006 w 2589"/>
                <a:gd name="T27" fmla="*/ 1240 h 1831"/>
                <a:gd name="T28" fmla="*/ 2158 w 2589"/>
                <a:gd name="T29" fmla="*/ 1070 h 1831"/>
                <a:gd name="T30" fmla="*/ 2297 w 2589"/>
                <a:gd name="T31" fmla="*/ 904 h 1831"/>
                <a:gd name="T32" fmla="*/ 2422 w 2589"/>
                <a:gd name="T33" fmla="*/ 741 h 1831"/>
                <a:gd name="T34" fmla="*/ 2536 w 2589"/>
                <a:gd name="T35" fmla="*/ 585 h 1831"/>
                <a:gd name="T36" fmla="*/ 2556 w 2589"/>
                <a:gd name="T37" fmla="*/ 500 h 1831"/>
                <a:gd name="T38" fmla="*/ 2491 w 2589"/>
                <a:gd name="T39" fmla="*/ 480 h 1831"/>
                <a:gd name="T40" fmla="*/ 2431 w 2589"/>
                <a:gd name="T41" fmla="*/ 458 h 1831"/>
                <a:gd name="T42" fmla="*/ 2374 w 2589"/>
                <a:gd name="T43" fmla="*/ 435 h 1831"/>
                <a:gd name="T44" fmla="*/ 2321 w 2589"/>
                <a:gd name="T45" fmla="*/ 411 h 1831"/>
                <a:gd name="T46" fmla="*/ 2271 w 2589"/>
                <a:gd name="T47" fmla="*/ 384 h 1831"/>
                <a:gd name="T48" fmla="*/ 2203 w 2589"/>
                <a:gd name="T49" fmla="*/ 344 h 1831"/>
                <a:gd name="T50" fmla="*/ 2137 w 2589"/>
                <a:gd name="T51" fmla="*/ 298 h 1831"/>
                <a:gd name="T52" fmla="*/ 2092 w 2589"/>
                <a:gd name="T53" fmla="*/ 262 h 1831"/>
                <a:gd name="T54" fmla="*/ 2050 w 2589"/>
                <a:gd name="T55" fmla="*/ 227 h 1831"/>
                <a:gd name="T56" fmla="*/ 2014 w 2589"/>
                <a:gd name="T57" fmla="*/ 191 h 1831"/>
                <a:gd name="T58" fmla="*/ 1967 w 2589"/>
                <a:gd name="T59" fmla="*/ 138 h 1831"/>
                <a:gd name="T60" fmla="*/ 1916 w 2589"/>
                <a:gd name="T61" fmla="*/ 73 h 1831"/>
                <a:gd name="T62" fmla="*/ 1891 w 2589"/>
                <a:gd name="T63" fmla="*/ 31 h 1831"/>
                <a:gd name="T64" fmla="*/ 1878 w 2589"/>
                <a:gd name="T65" fmla="*/ 10 h 1831"/>
                <a:gd name="T66" fmla="*/ 1765 w 2589"/>
                <a:gd name="T67" fmla="*/ 37 h 1831"/>
                <a:gd name="T68" fmla="*/ 1543 w 2589"/>
                <a:gd name="T69" fmla="*/ 118 h 1831"/>
                <a:gd name="T70" fmla="*/ 1313 w 2589"/>
                <a:gd name="T71" fmla="*/ 206 h 1831"/>
                <a:gd name="T72" fmla="*/ 1078 w 2589"/>
                <a:gd name="T73" fmla="*/ 304 h 1831"/>
                <a:gd name="T74" fmla="*/ 838 w 2589"/>
                <a:gd name="T75" fmla="*/ 411 h 1831"/>
                <a:gd name="T76" fmla="*/ 597 w 2589"/>
                <a:gd name="T77" fmla="*/ 527 h 1831"/>
                <a:gd name="T78" fmla="*/ 416 w 2589"/>
                <a:gd name="T79" fmla="*/ 620 h 1831"/>
                <a:gd name="T80" fmla="*/ 296 w 2589"/>
                <a:gd name="T81" fmla="*/ 685 h 1831"/>
                <a:gd name="T82" fmla="*/ 177 w 2589"/>
                <a:gd name="T83" fmla="*/ 753 h 1831"/>
                <a:gd name="T84" fmla="*/ 59 w 2589"/>
                <a:gd name="T85" fmla="*/ 823 h 1831"/>
                <a:gd name="T86" fmla="*/ 14 w 2589"/>
                <a:gd name="T87" fmla="*/ 884 h 1831"/>
                <a:gd name="T88" fmla="*/ 50 w 2589"/>
                <a:gd name="T89" fmla="*/ 937 h 1831"/>
                <a:gd name="T90" fmla="*/ 89 w 2589"/>
                <a:gd name="T91" fmla="*/ 992 h 1831"/>
                <a:gd name="T92" fmla="*/ 131 w 2589"/>
                <a:gd name="T93" fmla="*/ 1047 h 1831"/>
                <a:gd name="T94" fmla="*/ 180 w 2589"/>
                <a:gd name="T95" fmla="*/ 1105 h 1831"/>
                <a:gd name="T96" fmla="*/ 235 w 2589"/>
                <a:gd name="T97" fmla="*/ 1166 h 1831"/>
                <a:gd name="T98" fmla="*/ 295 w 2589"/>
                <a:gd name="T99" fmla="*/ 1228 h 1831"/>
                <a:gd name="T100" fmla="*/ 363 w 2589"/>
                <a:gd name="T101" fmla="*/ 1291 h 1831"/>
                <a:gd name="T102" fmla="*/ 438 w 2589"/>
                <a:gd name="T103" fmla="*/ 1356 h 1831"/>
                <a:gd name="T104" fmla="*/ 520 w 2589"/>
                <a:gd name="T105" fmla="*/ 1420 h 18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589" h="1831">
                  <a:moveTo>
                    <a:pt x="564" y="1452"/>
                  </a:moveTo>
                  <a:lnTo>
                    <a:pt x="603" y="1479"/>
                  </a:lnTo>
                  <a:lnTo>
                    <a:pt x="643" y="1506"/>
                  </a:lnTo>
                  <a:lnTo>
                    <a:pt x="685" y="1533"/>
                  </a:lnTo>
                  <a:lnTo>
                    <a:pt x="730" y="1558"/>
                  </a:lnTo>
                  <a:lnTo>
                    <a:pt x="775" y="1584"/>
                  </a:lnTo>
                  <a:lnTo>
                    <a:pt x="821" y="1610"/>
                  </a:lnTo>
                  <a:lnTo>
                    <a:pt x="868" y="1634"/>
                  </a:lnTo>
                  <a:lnTo>
                    <a:pt x="919" y="1659"/>
                  </a:lnTo>
                  <a:lnTo>
                    <a:pt x="969" y="1683"/>
                  </a:lnTo>
                  <a:lnTo>
                    <a:pt x="1022" y="1706"/>
                  </a:lnTo>
                  <a:lnTo>
                    <a:pt x="1075" y="1729"/>
                  </a:lnTo>
                  <a:lnTo>
                    <a:pt x="1132" y="1751"/>
                  </a:lnTo>
                  <a:lnTo>
                    <a:pt x="1189" y="1773"/>
                  </a:lnTo>
                  <a:lnTo>
                    <a:pt x="1248" y="1793"/>
                  </a:lnTo>
                  <a:lnTo>
                    <a:pt x="1309" y="1812"/>
                  </a:lnTo>
                  <a:lnTo>
                    <a:pt x="1372" y="1831"/>
                  </a:lnTo>
                  <a:lnTo>
                    <a:pt x="1423" y="1790"/>
                  </a:lnTo>
                  <a:lnTo>
                    <a:pt x="1473" y="1748"/>
                  </a:lnTo>
                  <a:lnTo>
                    <a:pt x="1522" y="1706"/>
                  </a:lnTo>
                  <a:lnTo>
                    <a:pt x="1571" y="1664"/>
                  </a:lnTo>
                  <a:lnTo>
                    <a:pt x="1618" y="1622"/>
                  </a:lnTo>
                  <a:lnTo>
                    <a:pt x="1664" y="1579"/>
                  </a:lnTo>
                  <a:lnTo>
                    <a:pt x="1711" y="1538"/>
                  </a:lnTo>
                  <a:lnTo>
                    <a:pt x="1755" y="1495"/>
                  </a:lnTo>
                  <a:lnTo>
                    <a:pt x="1842" y="1409"/>
                  </a:lnTo>
                  <a:lnTo>
                    <a:pt x="1927" y="1324"/>
                  </a:lnTo>
                  <a:lnTo>
                    <a:pt x="2006" y="1240"/>
                  </a:lnTo>
                  <a:lnTo>
                    <a:pt x="2083" y="1154"/>
                  </a:lnTo>
                  <a:lnTo>
                    <a:pt x="2158" y="1070"/>
                  </a:lnTo>
                  <a:lnTo>
                    <a:pt x="2229" y="986"/>
                  </a:lnTo>
                  <a:lnTo>
                    <a:pt x="2297" y="904"/>
                  </a:lnTo>
                  <a:lnTo>
                    <a:pt x="2361" y="822"/>
                  </a:lnTo>
                  <a:lnTo>
                    <a:pt x="2422" y="741"/>
                  </a:lnTo>
                  <a:lnTo>
                    <a:pt x="2481" y="663"/>
                  </a:lnTo>
                  <a:lnTo>
                    <a:pt x="2536" y="585"/>
                  </a:lnTo>
                  <a:lnTo>
                    <a:pt x="2589" y="509"/>
                  </a:lnTo>
                  <a:lnTo>
                    <a:pt x="2556" y="500"/>
                  </a:lnTo>
                  <a:lnTo>
                    <a:pt x="2523" y="490"/>
                  </a:lnTo>
                  <a:lnTo>
                    <a:pt x="2491" y="480"/>
                  </a:lnTo>
                  <a:lnTo>
                    <a:pt x="2461" y="470"/>
                  </a:lnTo>
                  <a:lnTo>
                    <a:pt x="2431" y="458"/>
                  </a:lnTo>
                  <a:lnTo>
                    <a:pt x="2402" y="447"/>
                  </a:lnTo>
                  <a:lnTo>
                    <a:pt x="2374" y="435"/>
                  </a:lnTo>
                  <a:lnTo>
                    <a:pt x="2347" y="423"/>
                  </a:lnTo>
                  <a:lnTo>
                    <a:pt x="2321" y="411"/>
                  </a:lnTo>
                  <a:lnTo>
                    <a:pt x="2295" y="397"/>
                  </a:lnTo>
                  <a:lnTo>
                    <a:pt x="2271" y="384"/>
                  </a:lnTo>
                  <a:lnTo>
                    <a:pt x="2248" y="371"/>
                  </a:lnTo>
                  <a:lnTo>
                    <a:pt x="2203" y="344"/>
                  </a:lnTo>
                  <a:lnTo>
                    <a:pt x="2161" y="315"/>
                  </a:lnTo>
                  <a:lnTo>
                    <a:pt x="2137" y="298"/>
                  </a:lnTo>
                  <a:lnTo>
                    <a:pt x="2114" y="280"/>
                  </a:lnTo>
                  <a:lnTo>
                    <a:pt x="2092" y="262"/>
                  </a:lnTo>
                  <a:lnTo>
                    <a:pt x="2071" y="244"/>
                  </a:lnTo>
                  <a:lnTo>
                    <a:pt x="2050" y="227"/>
                  </a:lnTo>
                  <a:lnTo>
                    <a:pt x="2032" y="208"/>
                  </a:lnTo>
                  <a:lnTo>
                    <a:pt x="2014" y="191"/>
                  </a:lnTo>
                  <a:lnTo>
                    <a:pt x="1999" y="173"/>
                  </a:lnTo>
                  <a:lnTo>
                    <a:pt x="1967" y="138"/>
                  </a:lnTo>
                  <a:lnTo>
                    <a:pt x="1941" y="105"/>
                  </a:lnTo>
                  <a:lnTo>
                    <a:pt x="1916" y="73"/>
                  </a:lnTo>
                  <a:lnTo>
                    <a:pt x="1896" y="42"/>
                  </a:lnTo>
                  <a:lnTo>
                    <a:pt x="1891" y="31"/>
                  </a:lnTo>
                  <a:lnTo>
                    <a:pt x="1883" y="20"/>
                  </a:lnTo>
                  <a:lnTo>
                    <a:pt x="1878" y="10"/>
                  </a:lnTo>
                  <a:lnTo>
                    <a:pt x="1872" y="0"/>
                  </a:lnTo>
                  <a:lnTo>
                    <a:pt x="1765" y="37"/>
                  </a:lnTo>
                  <a:lnTo>
                    <a:pt x="1656" y="76"/>
                  </a:lnTo>
                  <a:lnTo>
                    <a:pt x="1543" y="118"/>
                  </a:lnTo>
                  <a:lnTo>
                    <a:pt x="1430" y="160"/>
                  </a:lnTo>
                  <a:lnTo>
                    <a:pt x="1313" y="206"/>
                  </a:lnTo>
                  <a:lnTo>
                    <a:pt x="1196" y="254"/>
                  </a:lnTo>
                  <a:lnTo>
                    <a:pt x="1078" y="304"/>
                  </a:lnTo>
                  <a:lnTo>
                    <a:pt x="959" y="357"/>
                  </a:lnTo>
                  <a:lnTo>
                    <a:pt x="838" y="411"/>
                  </a:lnTo>
                  <a:lnTo>
                    <a:pt x="718" y="468"/>
                  </a:lnTo>
                  <a:lnTo>
                    <a:pt x="597" y="527"/>
                  </a:lnTo>
                  <a:lnTo>
                    <a:pt x="476" y="589"/>
                  </a:lnTo>
                  <a:lnTo>
                    <a:pt x="416" y="620"/>
                  </a:lnTo>
                  <a:lnTo>
                    <a:pt x="355" y="653"/>
                  </a:lnTo>
                  <a:lnTo>
                    <a:pt x="296" y="685"/>
                  </a:lnTo>
                  <a:lnTo>
                    <a:pt x="236" y="719"/>
                  </a:lnTo>
                  <a:lnTo>
                    <a:pt x="177" y="753"/>
                  </a:lnTo>
                  <a:lnTo>
                    <a:pt x="118" y="788"/>
                  </a:lnTo>
                  <a:lnTo>
                    <a:pt x="59" y="823"/>
                  </a:lnTo>
                  <a:lnTo>
                    <a:pt x="0" y="859"/>
                  </a:lnTo>
                  <a:lnTo>
                    <a:pt x="14" y="884"/>
                  </a:lnTo>
                  <a:lnTo>
                    <a:pt x="31" y="909"/>
                  </a:lnTo>
                  <a:lnTo>
                    <a:pt x="50" y="937"/>
                  </a:lnTo>
                  <a:lnTo>
                    <a:pt x="70" y="966"/>
                  </a:lnTo>
                  <a:lnTo>
                    <a:pt x="89" y="992"/>
                  </a:lnTo>
                  <a:lnTo>
                    <a:pt x="109" y="1019"/>
                  </a:lnTo>
                  <a:lnTo>
                    <a:pt x="131" y="1047"/>
                  </a:lnTo>
                  <a:lnTo>
                    <a:pt x="154" y="1076"/>
                  </a:lnTo>
                  <a:lnTo>
                    <a:pt x="180" y="1105"/>
                  </a:lnTo>
                  <a:lnTo>
                    <a:pt x="206" y="1136"/>
                  </a:lnTo>
                  <a:lnTo>
                    <a:pt x="235" y="1166"/>
                  </a:lnTo>
                  <a:lnTo>
                    <a:pt x="263" y="1197"/>
                  </a:lnTo>
                  <a:lnTo>
                    <a:pt x="295" y="1228"/>
                  </a:lnTo>
                  <a:lnTo>
                    <a:pt x="328" y="1260"/>
                  </a:lnTo>
                  <a:lnTo>
                    <a:pt x="363" y="1291"/>
                  </a:lnTo>
                  <a:lnTo>
                    <a:pt x="400" y="1324"/>
                  </a:lnTo>
                  <a:lnTo>
                    <a:pt x="438" y="1356"/>
                  </a:lnTo>
                  <a:lnTo>
                    <a:pt x="478" y="1388"/>
                  </a:lnTo>
                  <a:lnTo>
                    <a:pt x="520" y="1420"/>
                  </a:lnTo>
                  <a:lnTo>
                    <a:pt x="564" y="1452"/>
                  </a:lnTo>
                  <a:close/>
                </a:path>
              </a:pathLst>
            </a:custGeom>
            <a:solidFill>
              <a:srgbClr val="89A3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3000"/>
            </a:p>
          </p:txBody>
        </p:sp>
        <p:sp>
          <p:nvSpPr>
            <p:cNvPr id="16" name="Freeform 11"/>
            <p:cNvSpPr>
              <a:spLocks/>
            </p:cNvSpPr>
            <p:nvPr/>
          </p:nvSpPr>
          <p:spPr bwMode="auto">
            <a:xfrm>
              <a:off x="11383963" y="2984500"/>
              <a:ext cx="577850" cy="87313"/>
            </a:xfrm>
            <a:custGeom>
              <a:avLst/>
              <a:gdLst>
                <a:gd name="T0" fmla="*/ 268 w 1093"/>
                <a:gd name="T1" fmla="*/ 594 h 773"/>
                <a:gd name="T2" fmla="*/ 307 w 1093"/>
                <a:gd name="T3" fmla="*/ 621 h 773"/>
                <a:gd name="T4" fmla="*/ 347 w 1093"/>
                <a:gd name="T5" fmla="*/ 646 h 773"/>
                <a:gd name="T6" fmla="*/ 370 w 1093"/>
                <a:gd name="T7" fmla="*/ 658 h 773"/>
                <a:gd name="T8" fmla="*/ 392 w 1093"/>
                <a:gd name="T9" fmla="*/ 670 h 773"/>
                <a:gd name="T10" fmla="*/ 416 w 1093"/>
                <a:gd name="T11" fmla="*/ 682 h 773"/>
                <a:gd name="T12" fmla="*/ 441 w 1093"/>
                <a:gd name="T13" fmla="*/ 694 h 773"/>
                <a:gd name="T14" fmla="*/ 465 w 1093"/>
                <a:gd name="T15" fmla="*/ 705 h 773"/>
                <a:gd name="T16" fmla="*/ 491 w 1093"/>
                <a:gd name="T17" fmla="*/ 715 h 773"/>
                <a:gd name="T18" fmla="*/ 517 w 1093"/>
                <a:gd name="T19" fmla="*/ 726 h 773"/>
                <a:gd name="T20" fmla="*/ 546 w 1093"/>
                <a:gd name="T21" fmla="*/ 737 h 773"/>
                <a:gd name="T22" fmla="*/ 573 w 1093"/>
                <a:gd name="T23" fmla="*/ 746 h 773"/>
                <a:gd name="T24" fmla="*/ 604 w 1093"/>
                <a:gd name="T25" fmla="*/ 756 h 773"/>
                <a:gd name="T26" fmla="*/ 634 w 1093"/>
                <a:gd name="T27" fmla="*/ 764 h 773"/>
                <a:gd name="T28" fmla="*/ 665 w 1093"/>
                <a:gd name="T29" fmla="*/ 773 h 773"/>
                <a:gd name="T30" fmla="*/ 719 w 1093"/>
                <a:gd name="T31" fmla="*/ 691 h 773"/>
                <a:gd name="T32" fmla="*/ 769 w 1093"/>
                <a:gd name="T33" fmla="*/ 610 h 773"/>
                <a:gd name="T34" fmla="*/ 815 w 1093"/>
                <a:gd name="T35" fmla="*/ 535 h 773"/>
                <a:gd name="T36" fmla="*/ 857 w 1093"/>
                <a:gd name="T37" fmla="*/ 463 h 773"/>
                <a:gd name="T38" fmla="*/ 896 w 1093"/>
                <a:gd name="T39" fmla="*/ 395 h 773"/>
                <a:gd name="T40" fmla="*/ 930 w 1093"/>
                <a:gd name="T41" fmla="*/ 331 h 773"/>
                <a:gd name="T42" fmla="*/ 962 w 1093"/>
                <a:gd name="T43" fmla="*/ 272 h 773"/>
                <a:gd name="T44" fmla="*/ 989 w 1093"/>
                <a:gd name="T45" fmla="*/ 218 h 773"/>
                <a:gd name="T46" fmla="*/ 1014 w 1093"/>
                <a:gd name="T47" fmla="*/ 169 h 773"/>
                <a:gd name="T48" fmla="*/ 1036 w 1093"/>
                <a:gd name="T49" fmla="*/ 126 h 773"/>
                <a:gd name="T50" fmla="*/ 1053 w 1093"/>
                <a:gd name="T51" fmla="*/ 89 h 773"/>
                <a:gd name="T52" fmla="*/ 1067 w 1093"/>
                <a:gd name="T53" fmla="*/ 57 h 773"/>
                <a:gd name="T54" fmla="*/ 1079 w 1093"/>
                <a:gd name="T55" fmla="*/ 33 h 773"/>
                <a:gd name="T56" fmla="*/ 1086 w 1093"/>
                <a:gd name="T57" fmla="*/ 14 h 773"/>
                <a:gd name="T58" fmla="*/ 1090 w 1093"/>
                <a:gd name="T59" fmla="*/ 3 h 773"/>
                <a:gd name="T60" fmla="*/ 1093 w 1093"/>
                <a:gd name="T61" fmla="*/ 0 h 773"/>
                <a:gd name="T62" fmla="*/ 1087 w 1093"/>
                <a:gd name="T63" fmla="*/ 1 h 773"/>
                <a:gd name="T64" fmla="*/ 1072 w 1093"/>
                <a:gd name="T65" fmla="*/ 4 h 773"/>
                <a:gd name="T66" fmla="*/ 1046 w 1093"/>
                <a:gd name="T67" fmla="*/ 9 h 773"/>
                <a:gd name="T68" fmla="*/ 1011 w 1093"/>
                <a:gd name="T69" fmla="*/ 17 h 773"/>
                <a:gd name="T70" fmla="*/ 966 w 1093"/>
                <a:gd name="T71" fmla="*/ 28 h 773"/>
                <a:gd name="T72" fmla="*/ 915 w 1093"/>
                <a:gd name="T73" fmla="*/ 40 h 773"/>
                <a:gd name="T74" fmla="*/ 853 w 1093"/>
                <a:gd name="T75" fmla="*/ 54 h 773"/>
                <a:gd name="T76" fmla="*/ 785 w 1093"/>
                <a:gd name="T77" fmla="*/ 71 h 773"/>
                <a:gd name="T78" fmla="*/ 709 w 1093"/>
                <a:gd name="T79" fmla="*/ 92 h 773"/>
                <a:gd name="T80" fmla="*/ 625 w 1093"/>
                <a:gd name="T81" fmla="*/ 113 h 773"/>
                <a:gd name="T82" fmla="*/ 534 w 1093"/>
                <a:gd name="T83" fmla="*/ 138 h 773"/>
                <a:gd name="T84" fmla="*/ 439 w 1093"/>
                <a:gd name="T85" fmla="*/ 165 h 773"/>
                <a:gd name="T86" fmla="*/ 337 w 1093"/>
                <a:gd name="T87" fmla="*/ 195 h 773"/>
                <a:gd name="T88" fmla="*/ 229 w 1093"/>
                <a:gd name="T89" fmla="*/ 228 h 773"/>
                <a:gd name="T90" fmla="*/ 117 w 1093"/>
                <a:gd name="T91" fmla="*/ 263 h 773"/>
                <a:gd name="T92" fmla="*/ 0 w 1093"/>
                <a:gd name="T93" fmla="*/ 301 h 773"/>
                <a:gd name="T94" fmla="*/ 6 w 1093"/>
                <a:gd name="T95" fmla="*/ 311 h 773"/>
                <a:gd name="T96" fmla="*/ 12 w 1093"/>
                <a:gd name="T97" fmla="*/ 322 h 773"/>
                <a:gd name="T98" fmla="*/ 19 w 1093"/>
                <a:gd name="T99" fmla="*/ 333 h 773"/>
                <a:gd name="T100" fmla="*/ 26 w 1093"/>
                <a:gd name="T101" fmla="*/ 345 h 773"/>
                <a:gd name="T102" fmla="*/ 45 w 1093"/>
                <a:gd name="T103" fmla="*/ 372 h 773"/>
                <a:gd name="T104" fmla="*/ 66 w 1093"/>
                <a:gd name="T105" fmla="*/ 402 h 773"/>
                <a:gd name="T106" fmla="*/ 91 w 1093"/>
                <a:gd name="T107" fmla="*/ 432 h 773"/>
                <a:gd name="T108" fmla="*/ 118 w 1093"/>
                <a:gd name="T109" fmla="*/ 465 h 773"/>
                <a:gd name="T110" fmla="*/ 150 w 1093"/>
                <a:gd name="T111" fmla="*/ 498 h 773"/>
                <a:gd name="T112" fmla="*/ 186 w 1093"/>
                <a:gd name="T113" fmla="*/ 530 h 773"/>
                <a:gd name="T114" fmla="*/ 205 w 1093"/>
                <a:gd name="T115" fmla="*/ 546 h 773"/>
                <a:gd name="T116" fmla="*/ 225 w 1093"/>
                <a:gd name="T117" fmla="*/ 563 h 773"/>
                <a:gd name="T118" fmla="*/ 245 w 1093"/>
                <a:gd name="T119" fmla="*/ 579 h 773"/>
                <a:gd name="T120" fmla="*/ 268 w 1093"/>
                <a:gd name="T121" fmla="*/ 594 h 7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093" h="773">
                  <a:moveTo>
                    <a:pt x="268" y="594"/>
                  </a:moveTo>
                  <a:lnTo>
                    <a:pt x="307" y="621"/>
                  </a:lnTo>
                  <a:lnTo>
                    <a:pt x="347" y="646"/>
                  </a:lnTo>
                  <a:lnTo>
                    <a:pt x="370" y="658"/>
                  </a:lnTo>
                  <a:lnTo>
                    <a:pt x="392" y="670"/>
                  </a:lnTo>
                  <a:lnTo>
                    <a:pt x="416" y="682"/>
                  </a:lnTo>
                  <a:lnTo>
                    <a:pt x="441" y="694"/>
                  </a:lnTo>
                  <a:lnTo>
                    <a:pt x="465" y="705"/>
                  </a:lnTo>
                  <a:lnTo>
                    <a:pt x="491" y="715"/>
                  </a:lnTo>
                  <a:lnTo>
                    <a:pt x="517" y="726"/>
                  </a:lnTo>
                  <a:lnTo>
                    <a:pt x="546" y="737"/>
                  </a:lnTo>
                  <a:lnTo>
                    <a:pt x="573" y="746"/>
                  </a:lnTo>
                  <a:lnTo>
                    <a:pt x="604" y="756"/>
                  </a:lnTo>
                  <a:lnTo>
                    <a:pt x="634" y="764"/>
                  </a:lnTo>
                  <a:lnTo>
                    <a:pt x="665" y="773"/>
                  </a:lnTo>
                  <a:lnTo>
                    <a:pt x="719" y="691"/>
                  </a:lnTo>
                  <a:lnTo>
                    <a:pt x="769" y="610"/>
                  </a:lnTo>
                  <a:lnTo>
                    <a:pt x="815" y="535"/>
                  </a:lnTo>
                  <a:lnTo>
                    <a:pt x="857" y="463"/>
                  </a:lnTo>
                  <a:lnTo>
                    <a:pt x="896" y="395"/>
                  </a:lnTo>
                  <a:lnTo>
                    <a:pt x="930" y="331"/>
                  </a:lnTo>
                  <a:lnTo>
                    <a:pt x="962" y="272"/>
                  </a:lnTo>
                  <a:lnTo>
                    <a:pt x="989" y="218"/>
                  </a:lnTo>
                  <a:lnTo>
                    <a:pt x="1014" y="169"/>
                  </a:lnTo>
                  <a:lnTo>
                    <a:pt x="1036" y="126"/>
                  </a:lnTo>
                  <a:lnTo>
                    <a:pt x="1053" y="89"/>
                  </a:lnTo>
                  <a:lnTo>
                    <a:pt x="1067" y="57"/>
                  </a:lnTo>
                  <a:lnTo>
                    <a:pt x="1079" y="33"/>
                  </a:lnTo>
                  <a:lnTo>
                    <a:pt x="1086" y="14"/>
                  </a:lnTo>
                  <a:lnTo>
                    <a:pt x="1090" y="3"/>
                  </a:lnTo>
                  <a:lnTo>
                    <a:pt x="1093" y="0"/>
                  </a:lnTo>
                  <a:lnTo>
                    <a:pt x="1087" y="1"/>
                  </a:lnTo>
                  <a:lnTo>
                    <a:pt x="1072" y="4"/>
                  </a:lnTo>
                  <a:lnTo>
                    <a:pt x="1046" y="9"/>
                  </a:lnTo>
                  <a:lnTo>
                    <a:pt x="1011" y="17"/>
                  </a:lnTo>
                  <a:lnTo>
                    <a:pt x="966" y="28"/>
                  </a:lnTo>
                  <a:lnTo>
                    <a:pt x="915" y="40"/>
                  </a:lnTo>
                  <a:lnTo>
                    <a:pt x="853" y="54"/>
                  </a:lnTo>
                  <a:lnTo>
                    <a:pt x="785" y="71"/>
                  </a:lnTo>
                  <a:lnTo>
                    <a:pt x="709" y="92"/>
                  </a:lnTo>
                  <a:lnTo>
                    <a:pt x="625" y="113"/>
                  </a:lnTo>
                  <a:lnTo>
                    <a:pt x="534" y="138"/>
                  </a:lnTo>
                  <a:lnTo>
                    <a:pt x="439" y="165"/>
                  </a:lnTo>
                  <a:lnTo>
                    <a:pt x="337" y="195"/>
                  </a:lnTo>
                  <a:lnTo>
                    <a:pt x="229" y="228"/>
                  </a:lnTo>
                  <a:lnTo>
                    <a:pt x="117" y="263"/>
                  </a:lnTo>
                  <a:lnTo>
                    <a:pt x="0" y="301"/>
                  </a:lnTo>
                  <a:lnTo>
                    <a:pt x="6" y="311"/>
                  </a:lnTo>
                  <a:lnTo>
                    <a:pt x="12" y="322"/>
                  </a:lnTo>
                  <a:lnTo>
                    <a:pt x="19" y="333"/>
                  </a:lnTo>
                  <a:lnTo>
                    <a:pt x="26" y="345"/>
                  </a:lnTo>
                  <a:lnTo>
                    <a:pt x="45" y="372"/>
                  </a:lnTo>
                  <a:lnTo>
                    <a:pt x="66" y="402"/>
                  </a:lnTo>
                  <a:lnTo>
                    <a:pt x="91" y="432"/>
                  </a:lnTo>
                  <a:lnTo>
                    <a:pt x="118" y="465"/>
                  </a:lnTo>
                  <a:lnTo>
                    <a:pt x="150" y="498"/>
                  </a:lnTo>
                  <a:lnTo>
                    <a:pt x="186" y="530"/>
                  </a:lnTo>
                  <a:lnTo>
                    <a:pt x="205" y="546"/>
                  </a:lnTo>
                  <a:lnTo>
                    <a:pt x="225" y="563"/>
                  </a:lnTo>
                  <a:lnTo>
                    <a:pt x="245" y="579"/>
                  </a:lnTo>
                  <a:lnTo>
                    <a:pt x="268" y="594"/>
                  </a:lnTo>
                  <a:close/>
                </a:path>
              </a:pathLst>
            </a:custGeom>
            <a:solidFill>
              <a:srgbClr val="89A3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3000"/>
            </a:p>
          </p:txBody>
        </p:sp>
        <p:sp>
          <p:nvSpPr>
            <p:cNvPr id="17" name="Freeform 12"/>
            <p:cNvSpPr>
              <a:spLocks/>
            </p:cNvSpPr>
            <p:nvPr/>
          </p:nvSpPr>
          <p:spPr bwMode="auto">
            <a:xfrm>
              <a:off x="9585325" y="3125788"/>
              <a:ext cx="1439863" cy="217488"/>
            </a:xfrm>
            <a:custGeom>
              <a:avLst/>
              <a:gdLst>
                <a:gd name="T0" fmla="*/ 1866 w 2720"/>
                <a:gd name="T1" fmla="*/ 561 h 1923"/>
                <a:gd name="T2" fmla="*/ 1781 w 2720"/>
                <a:gd name="T3" fmla="*/ 493 h 1923"/>
                <a:gd name="T4" fmla="*/ 1702 w 2720"/>
                <a:gd name="T5" fmla="*/ 427 h 1923"/>
                <a:gd name="T6" fmla="*/ 1632 w 2720"/>
                <a:gd name="T7" fmla="*/ 361 h 1923"/>
                <a:gd name="T8" fmla="*/ 1568 w 2720"/>
                <a:gd name="T9" fmla="*/ 296 h 1923"/>
                <a:gd name="T10" fmla="*/ 1512 w 2720"/>
                <a:gd name="T11" fmla="*/ 233 h 1923"/>
                <a:gd name="T12" fmla="*/ 1462 w 2720"/>
                <a:gd name="T13" fmla="*/ 172 h 1923"/>
                <a:gd name="T14" fmla="*/ 1417 w 2720"/>
                <a:gd name="T15" fmla="*/ 115 h 1923"/>
                <a:gd name="T16" fmla="*/ 1381 w 2720"/>
                <a:gd name="T17" fmla="*/ 64 h 1923"/>
                <a:gd name="T18" fmla="*/ 1352 w 2720"/>
                <a:gd name="T19" fmla="*/ 20 h 1923"/>
                <a:gd name="T20" fmla="*/ 1289 w 2720"/>
                <a:gd name="T21" fmla="*/ 33 h 1923"/>
                <a:gd name="T22" fmla="*/ 1190 w 2720"/>
                <a:gd name="T23" fmla="*/ 100 h 1923"/>
                <a:gd name="T24" fmla="*/ 1092 w 2720"/>
                <a:gd name="T25" fmla="*/ 168 h 1923"/>
                <a:gd name="T26" fmla="*/ 995 w 2720"/>
                <a:gd name="T27" fmla="*/ 239 h 1923"/>
                <a:gd name="T28" fmla="*/ 900 w 2720"/>
                <a:gd name="T29" fmla="*/ 311 h 1923"/>
                <a:gd name="T30" fmla="*/ 807 w 2720"/>
                <a:gd name="T31" fmla="*/ 386 h 1923"/>
                <a:gd name="T32" fmla="*/ 717 w 2720"/>
                <a:gd name="T33" fmla="*/ 463 h 1923"/>
                <a:gd name="T34" fmla="*/ 628 w 2720"/>
                <a:gd name="T35" fmla="*/ 541 h 1923"/>
                <a:gd name="T36" fmla="*/ 543 w 2720"/>
                <a:gd name="T37" fmla="*/ 622 h 1923"/>
                <a:gd name="T38" fmla="*/ 460 w 2720"/>
                <a:gd name="T39" fmla="*/ 704 h 1923"/>
                <a:gd name="T40" fmla="*/ 380 w 2720"/>
                <a:gd name="T41" fmla="*/ 788 h 1923"/>
                <a:gd name="T42" fmla="*/ 304 w 2720"/>
                <a:gd name="T43" fmla="*/ 876 h 1923"/>
                <a:gd name="T44" fmla="*/ 231 w 2720"/>
                <a:gd name="T45" fmla="*/ 964 h 1923"/>
                <a:gd name="T46" fmla="*/ 160 w 2720"/>
                <a:gd name="T47" fmla="*/ 1055 h 1923"/>
                <a:gd name="T48" fmla="*/ 94 w 2720"/>
                <a:gd name="T49" fmla="*/ 1148 h 1923"/>
                <a:gd name="T50" fmla="*/ 30 w 2720"/>
                <a:gd name="T51" fmla="*/ 1243 h 1923"/>
                <a:gd name="T52" fmla="*/ 6 w 2720"/>
                <a:gd name="T53" fmla="*/ 1301 h 1923"/>
                <a:gd name="T54" fmla="*/ 32 w 2720"/>
                <a:gd name="T55" fmla="*/ 1344 h 1923"/>
                <a:gd name="T56" fmla="*/ 64 w 2720"/>
                <a:gd name="T57" fmla="*/ 1387 h 1923"/>
                <a:gd name="T58" fmla="*/ 105 w 2720"/>
                <a:gd name="T59" fmla="*/ 1441 h 1923"/>
                <a:gd name="T60" fmla="*/ 159 w 2720"/>
                <a:gd name="T61" fmla="*/ 1501 h 1923"/>
                <a:gd name="T62" fmla="*/ 223 w 2720"/>
                <a:gd name="T63" fmla="*/ 1565 h 1923"/>
                <a:gd name="T64" fmla="*/ 301 w 2720"/>
                <a:gd name="T65" fmla="*/ 1630 h 1923"/>
                <a:gd name="T66" fmla="*/ 390 w 2720"/>
                <a:gd name="T67" fmla="*/ 1693 h 1923"/>
                <a:gd name="T68" fmla="*/ 484 w 2720"/>
                <a:gd name="T69" fmla="*/ 1749 h 1923"/>
                <a:gd name="T70" fmla="*/ 578 w 2720"/>
                <a:gd name="T71" fmla="*/ 1797 h 1923"/>
                <a:gd name="T72" fmla="*/ 667 w 2720"/>
                <a:gd name="T73" fmla="*/ 1839 h 1923"/>
                <a:gd name="T74" fmla="*/ 784 w 2720"/>
                <a:gd name="T75" fmla="*/ 1885 h 1923"/>
                <a:gd name="T76" fmla="*/ 880 w 2720"/>
                <a:gd name="T77" fmla="*/ 1918 h 1923"/>
                <a:gd name="T78" fmla="*/ 964 w 2720"/>
                <a:gd name="T79" fmla="*/ 1902 h 1923"/>
                <a:gd name="T80" fmla="*/ 1097 w 2720"/>
                <a:gd name="T81" fmla="*/ 1857 h 1923"/>
                <a:gd name="T82" fmla="*/ 1229 w 2720"/>
                <a:gd name="T83" fmla="*/ 1811 h 1923"/>
                <a:gd name="T84" fmla="*/ 1358 w 2720"/>
                <a:gd name="T85" fmla="*/ 1762 h 1923"/>
                <a:gd name="T86" fmla="*/ 1483 w 2720"/>
                <a:gd name="T87" fmla="*/ 1710 h 1923"/>
                <a:gd name="T88" fmla="*/ 1606 w 2720"/>
                <a:gd name="T89" fmla="*/ 1655 h 1923"/>
                <a:gd name="T90" fmla="*/ 1725 w 2720"/>
                <a:gd name="T91" fmla="*/ 1599 h 1923"/>
                <a:gd name="T92" fmla="*/ 1842 w 2720"/>
                <a:gd name="T93" fmla="*/ 1541 h 1923"/>
                <a:gd name="T94" fmla="*/ 1956 w 2720"/>
                <a:gd name="T95" fmla="*/ 1480 h 1923"/>
                <a:gd name="T96" fmla="*/ 2067 w 2720"/>
                <a:gd name="T97" fmla="*/ 1418 h 1923"/>
                <a:gd name="T98" fmla="*/ 2175 w 2720"/>
                <a:gd name="T99" fmla="*/ 1355 h 1923"/>
                <a:gd name="T100" fmla="*/ 2281 w 2720"/>
                <a:gd name="T101" fmla="*/ 1289 h 1923"/>
                <a:gd name="T102" fmla="*/ 2383 w 2720"/>
                <a:gd name="T103" fmla="*/ 1223 h 1923"/>
                <a:gd name="T104" fmla="*/ 2483 w 2720"/>
                <a:gd name="T105" fmla="*/ 1155 h 1923"/>
                <a:gd name="T106" fmla="*/ 2581 w 2720"/>
                <a:gd name="T107" fmla="*/ 1085 h 1923"/>
                <a:gd name="T108" fmla="*/ 2674 w 2720"/>
                <a:gd name="T109" fmla="*/ 1015 h 1923"/>
                <a:gd name="T110" fmla="*/ 2658 w 2720"/>
                <a:gd name="T111" fmla="*/ 960 h 1923"/>
                <a:gd name="T112" fmla="*/ 2539 w 2720"/>
                <a:gd name="T113" fmla="*/ 919 h 1923"/>
                <a:gd name="T114" fmla="*/ 2425 w 2720"/>
                <a:gd name="T115" fmla="*/ 875 h 1923"/>
                <a:gd name="T116" fmla="*/ 2319 w 2720"/>
                <a:gd name="T117" fmla="*/ 827 h 1923"/>
                <a:gd name="T118" fmla="*/ 2218 w 2720"/>
                <a:gd name="T119" fmla="*/ 778 h 1923"/>
                <a:gd name="T120" fmla="*/ 2124 w 2720"/>
                <a:gd name="T121" fmla="*/ 727 h 1923"/>
                <a:gd name="T122" fmla="*/ 2035 w 2720"/>
                <a:gd name="T123" fmla="*/ 674 h 1923"/>
                <a:gd name="T124" fmla="*/ 1951 w 2720"/>
                <a:gd name="T125" fmla="*/ 621 h 19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720" h="1923">
                  <a:moveTo>
                    <a:pt x="1913" y="594"/>
                  </a:moveTo>
                  <a:lnTo>
                    <a:pt x="1866" y="561"/>
                  </a:lnTo>
                  <a:lnTo>
                    <a:pt x="1823" y="527"/>
                  </a:lnTo>
                  <a:lnTo>
                    <a:pt x="1781" y="493"/>
                  </a:lnTo>
                  <a:lnTo>
                    <a:pt x="1741" y="460"/>
                  </a:lnTo>
                  <a:lnTo>
                    <a:pt x="1702" y="427"/>
                  </a:lnTo>
                  <a:lnTo>
                    <a:pt x="1666" y="394"/>
                  </a:lnTo>
                  <a:lnTo>
                    <a:pt x="1632" y="361"/>
                  </a:lnTo>
                  <a:lnTo>
                    <a:pt x="1599" y="328"/>
                  </a:lnTo>
                  <a:lnTo>
                    <a:pt x="1568" y="296"/>
                  </a:lnTo>
                  <a:lnTo>
                    <a:pt x="1540" y="265"/>
                  </a:lnTo>
                  <a:lnTo>
                    <a:pt x="1512" y="233"/>
                  </a:lnTo>
                  <a:lnTo>
                    <a:pt x="1486" y="203"/>
                  </a:lnTo>
                  <a:lnTo>
                    <a:pt x="1462" y="172"/>
                  </a:lnTo>
                  <a:lnTo>
                    <a:pt x="1439" y="144"/>
                  </a:lnTo>
                  <a:lnTo>
                    <a:pt x="1417" y="115"/>
                  </a:lnTo>
                  <a:lnTo>
                    <a:pt x="1397" y="88"/>
                  </a:lnTo>
                  <a:lnTo>
                    <a:pt x="1381" y="64"/>
                  </a:lnTo>
                  <a:lnTo>
                    <a:pt x="1367" y="43"/>
                  </a:lnTo>
                  <a:lnTo>
                    <a:pt x="1352" y="20"/>
                  </a:lnTo>
                  <a:lnTo>
                    <a:pt x="1339" y="0"/>
                  </a:lnTo>
                  <a:lnTo>
                    <a:pt x="1289" y="33"/>
                  </a:lnTo>
                  <a:lnTo>
                    <a:pt x="1239" y="66"/>
                  </a:lnTo>
                  <a:lnTo>
                    <a:pt x="1190" y="100"/>
                  </a:lnTo>
                  <a:lnTo>
                    <a:pt x="1141" y="133"/>
                  </a:lnTo>
                  <a:lnTo>
                    <a:pt x="1092" y="168"/>
                  </a:lnTo>
                  <a:lnTo>
                    <a:pt x="1043" y="204"/>
                  </a:lnTo>
                  <a:lnTo>
                    <a:pt x="995" y="239"/>
                  </a:lnTo>
                  <a:lnTo>
                    <a:pt x="946" y="275"/>
                  </a:lnTo>
                  <a:lnTo>
                    <a:pt x="900" y="311"/>
                  </a:lnTo>
                  <a:lnTo>
                    <a:pt x="853" y="349"/>
                  </a:lnTo>
                  <a:lnTo>
                    <a:pt x="807" y="386"/>
                  </a:lnTo>
                  <a:lnTo>
                    <a:pt x="762" y="424"/>
                  </a:lnTo>
                  <a:lnTo>
                    <a:pt x="717" y="463"/>
                  </a:lnTo>
                  <a:lnTo>
                    <a:pt x="673" y="502"/>
                  </a:lnTo>
                  <a:lnTo>
                    <a:pt x="628" y="541"/>
                  </a:lnTo>
                  <a:lnTo>
                    <a:pt x="585" y="581"/>
                  </a:lnTo>
                  <a:lnTo>
                    <a:pt x="543" y="622"/>
                  </a:lnTo>
                  <a:lnTo>
                    <a:pt x="501" y="662"/>
                  </a:lnTo>
                  <a:lnTo>
                    <a:pt x="460" y="704"/>
                  </a:lnTo>
                  <a:lnTo>
                    <a:pt x="419" y="747"/>
                  </a:lnTo>
                  <a:lnTo>
                    <a:pt x="380" y="788"/>
                  </a:lnTo>
                  <a:lnTo>
                    <a:pt x="341" y="832"/>
                  </a:lnTo>
                  <a:lnTo>
                    <a:pt x="304" y="876"/>
                  </a:lnTo>
                  <a:lnTo>
                    <a:pt x="267" y="920"/>
                  </a:lnTo>
                  <a:lnTo>
                    <a:pt x="231" y="964"/>
                  </a:lnTo>
                  <a:lnTo>
                    <a:pt x="195" y="1009"/>
                  </a:lnTo>
                  <a:lnTo>
                    <a:pt x="160" y="1055"/>
                  </a:lnTo>
                  <a:lnTo>
                    <a:pt x="125" y="1102"/>
                  </a:lnTo>
                  <a:lnTo>
                    <a:pt x="94" y="1148"/>
                  </a:lnTo>
                  <a:lnTo>
                    <a:pt x="62" y="1195"/>
                  </a:lnTo>
                  <a:lnTo>
                    <a:pt x="30" y="1243"/>
                  </a:lnTo>
                  <a:lnTo>
                    <a:pt x="0" y="1292"/>
                  </a:lnTo>
                  <a:lnTo>
                    <a:pt x="6" y="1301"/>
                  </a:lnTo>
                  <a:lnTo>
                    <a:pt x="20" y="1325"/>
                  </a:lnTo>
                  <a:lnTo>
                    <a:pt x="32" y="1344"/>
                  </a:lnTo>
                  <a:lnTo>
                    <a:pt x="46" y="1364"/>
                  </a:lnTo>
                  <a:lnTo>
                    <a:pt x="64" y="1387"/>
                  </a:lnTo>
                  <a:lnTo>
                    <a:pt x="82" y="1414"/>
                  </a:lnTo>
                  <a:lnTo>
                    <a:pt x="105" y="1441"/>
                  </a:lnTo>
                  <a:lnTo>
                    <a:pt x="130" y="1471"/>
                  </a:lnTo>
                  <a:lnTo>
                    <a:pt x="159" y="1501"/>
                  </a:lnTo>
                  <a:lnTo>
                    <a:pt x="189" y="1533"/>
                  </a:lnTo>
                  <a:lnTo>
                    <a:pt x="223" y="1565"/>
                  </a:lnTo>
                  <a:lnTo>
                    <a:pt x="261" y="1598"/>
                  </a:lnTo>
                  <a:lnTo>
                    <a:pt x="301" y="1630"/>
                  </a:lnTo>
                  <a:lnTo>
                    <a:pt x="344" y="1662"/>
                  </a:lnTo>
                  <a:lnTo>
                    <a:pt x="390" y="1693"/>
                  </a:lnTo>
                  <a:lnTo>
                    <a:pt x="437" y="1722"/>
                  </a:lnTo>
                  <a:lnTo>
                    <a:pt x="484" y="1749"/>
                  </a:lnTo>
                  <a:lnTo>
                    <a:pt x="532" y="1774"/>
                  </a:lnTo>
                  <a:lnTo>
                    <a:pt x="578" y="1797"/>
                  </a:lnTo>
                  <a:lnTo>
                    <a:pt x="624" y="1819"/>
                  </a:lnTo>
                  <a:lnTo>
                    <a:pt x="667" y="1839"/>
                  </a:lnTo>
                  <a:lnTo>
                    <a:pt x="709" y="1856"/>
                  </a:lnTo>
                  <a:lnTo>
                    <a:pt x="784" y="1885"/>
                  </a:lnTo>
                  <a:lnTo>
                    <a:pt x="843" y="1906"/>
                  </a:lnTo>
                  <a:lnTo>
                    <a:pt x="880" y="1918"/>
                  </a:lnTo>
                  <a:lnTo>
                    <a:pt x="894" y="1923"/>
                  </a:lnTo>
                  <a:lnTo>
                    <a:pt x="964" y="1902"/>
                  </a:lnTo>
                  <a:lnTo>
                    <a:pt x="1031" y="1880"/>
                  </a:lnTo>
                  <a:lnTo>
                    <a:pt x="1097" y="1857"/>
                  </a:lnTo>
                  <a:lnTo>
                    <a:pt x="1164" y="1835"/>
                  </a:lnTo>
                  <a:lnTo>
                    <a:pt x="1229" y="1811"/>
                  </a:lnTo>
                  <a:lnTo>
                    <a:pt x="1293" y="1786"/>
                  </a:lnTo>
                  <a:lnTo>
                    <a:pt x="1358" y="1762"/>
                  </a:lnTo>
                  <a:lnTo>
                    <a:pt x="1420" y="1735"/>
                  </a:lnTo>
                  <a:lnTo>
                    <a:pt x="1483" y="1710"/>
                  </a:lnTo>
                  <a:lnTo>
                    <a:pt x="1545" y="1682"/>
                  </a:lnTo>
                  <a:lnTo>
                    <a:pt x="1606" y="1655"/>
                  </a:lnTo>
                  <a:lnTo>
                    <a:pt x="1666" y="1627"/>
                  </a:lnTo>
                  <a:lnTo>
                    <a:pt x="1725" y="1599"/>
                  </a:lnTo>
                  <a:lnTo>
                    <a:pt x="1784" y="1570"/>
                  </a:lnTo>
                  <a:lnTo>
                    <a:pt x="1842" y="1541"/>
                  </a:lnTo>
                  <a:lnTo>
                    <a:pt x="1900" y="1510"/>
                  </a:lnTo>
                  <a:lnTo>
                    <a:pt x="1956" y="1480"/>
                  </a:lnTo>
                  <a:lnTo>
                    <a:pt x="2012" y="1449"/>
                  </a:lnTo>
                  <a:lnTo>
                    <a:pt x="2067" y="1418"/>
                  </a:lnTo>
                  <a:lnTo>
                    <a:pt x="2121" y="1386"/>
                  </a:lnTo>
                  <a:lnTo>
                    <a:pt x="2175" y="1355"/>
                  </a:lnTo>
                  <a:lnTo>
                    <a:pt x="2228" y="1322"/>
                  </a:lnTo>
                  <a:lnTo>
                    <a:pt x="2281" y="1289"/>
                  </a:lnTo>
                  <a:lnTo>
                    <a:pt x="2332" y="1256"/>
                  </a:lnTo>
                  <a:lnTo>
                    <a:pt x="2383" y="1223"/>
                  </a:lnTo>
                  <a:lnTo>
                    <a:pt x="2434" y="1188"/>
                  </a:lnTo>
                  <a:lnTo>
                    <a:pt x="2483" y="1155"/>
                  </a:lnTo>
                  <a:lnTo>
                    <a:pt x="2532" y="1120"/>
                  </a:lnTo>
                  <a:lnTo>
                    <a:pt x="2581" y="1085"/>
                  </a:lnTo>
                  <a:lnTo>
                    <a:pt x="2628" y="1050"/>
                  </a:lnTo>
                  <a:lnTo>
                    <a:pt x="2674" y="1015"/>
                  </a:lnTo>
                  <a:lnTo>
                    <a:pt x="2720" y="980"/>
                  </a:lnTo>
                  <a:lnTo>
                    <a:pt x="2658" y="960"/>
                  </a:lnTo>
                  <a:lnTo>
                    <a:pt x="2598" y="940"/>
                  </a:lnTo>
                  <a:lnTo>
                    <a:pt x="2539" y="919"/>
                  </a:lnTo>
                  <a:lnTo>
                    <a:pt x="2481" y="897"/>
                  </a:lnTo>
                  <a:lnTo>
                    <a:pt x="2425" y="875"/>
                  </a:lnTo>
                  <a:lnTo>
                    <a:pt x="2372" y="851"/>
                  </a:lnTo>
                  <a:lnTo>
                    <a:pt x="2319" y="827"/>
                  </a:lnTo>
                  <a:lnTo>
                    <a:pt x="2268" y="804"/>
                  </a:lnTo>
                  <a:lnTo>
                    <a:pt x="2218" y="778"/>
                  </a:lnTo>
                  <a:lnTo>
                    <a:pt x="2170" y="753"/>
                  </a:lnTo>
                  <a:lnTo>
                    <a:pt x="2124" y="727"/>
                  </a:lnTo>
                  <a:lnTo>
                    <a:pt x="2078" y="701"/>
                  </a:lnTo>
                  <a:lnTo>
                    <a:pt x="2035" y="674"/>
                  </a:lnTo>
                  <a:lnTo>
                    <a:pt x="1993" y="648"/>
                  </a:lnTo>
                  <a:lnTo>
                    <a:pt x="1951" y="621"/>
                  </a:lnTo>
                  <a:lnTo>
                    <a:pt x="1913" y="594"/>
                  </a:lnTo>
                  <a:close/>
                </a:path>
              </a:pathLst>
            </a:custGeom>
            <a:solidFill>
              <a:srgbClr val="89A3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3000"/>
            </a:p>
          </p:txBody>
        </p:sp>
        <p:sp>
          <p:nvSpPr>
            <p:cNvPr id="18" name="Freeform 13"/>
            <p:cNvSpPr>
              <a:spLocks/>
            </p:cNvSpPr>
            <p:nvPr/>
          </p:nvSpPr>
          <p:spPr bwMode="auto">
            <a:xfrm>
              <a:off x="11331575" y="3019425"/>
              <a:ext cx="403225" cy="60325"/>
            </a:xfrm>
            <a:custGeom>
              <a:avLst/>
              <a:gdLst>
                <a:gd name="T0" fmla="*/ 331 w 764"/>
                <a:gd name="T1" fmla="*/ 377 h 542"/>
                <a:gd name="T2" fmla="*/ 399 w 764"/>
                <a:gd name="T3" fmla="*/ 417 h 542"/>
                <a:gd name="T4" fmla="*/ 449 w 764"/>
                <a:gd name="T5" fmla="*/ 444 h 542"/>
                <a:gd name="T6" fmla="*/ 502 w 764"/>
                <a:gd name="T7" fmla="*/ 468 h 542"/>
                <a:gd name="T8" fmla="*/ 559 w 764"/>
                <a:gd name="T9" fmla="*/ 491 h 542"/>
                <a:gd name="T10" fmla="*/ 619 w 764"/>
                <a:gd name="T11" fmla="*/ 513 h 542"/>
                <a:gd name="T12" fmla="*/ 684 w 764"/>
                <a:gd name="T13" fmla="*/ 533 h 542"/>
                <a:gd name="T14" fmla="*/ 728 w 764"/>
                <a:gd name="T15" fmla="*/ 525 h 542"/>
                <a:gd name="T16" fmla="*/ 753 w 764"/>
                <a:gd name="T17" fmla="*/ 489 h 542"/>
                <a:gd name="T18" fmla="*/ 733 w 764"/>
                <a:gd name="T19" fmla="*/ 463 h 542"/>
                <a:gd name="T20" fmla="*/ 672 w 764"/>
                <a:gd name="T21" fmla="*/ 445 h 542"/>
                <a:gd name="T22" fmla="*/ 616 w 764"/>
                <a:gd name="T23" fmla="*/ 425 h 542"/>
                <a:gd name="T24" fmla="*/ 564 w 764"/>
                <a:gd name="T25" fmla="*/ 404 h 542"/>
                <a:gd name="T26" fmla="*/ 515 w 764"/>
                <a:gd name="T27" fmla="*/ 381 h 542"/>
                <a:gd name="T28" fmla="*/ 469 w 764"/>
                <a:gd name="T29" fmla="*/ 357 h 542"/>
                <a:gd name="T30" fmla="*/ 406 w 764"/>
                <a:gd name="T31" fmla="*/ 320 h 542"/>
                <a:gd name="T32" fmla="*/ 344 w 764"/>
                <a:gd name="T33" fmla="*/ 278 h 542"/>
                <a:gd name="T34" fmla="*/ 304 w 764"/>
                <a:gd name="T35" fmla="*/ 245 h 542"/>
                <a:gd name="T36" fmla="*/ 249 w 764"/>
                <a:gd name="T37" fmla="*/ 197 h 542"/>
                <a:gd name="T38" fmla="*/ 190 w 764"/>
                <a:gd name="T39" fmla="*/ 131 h 542"/>
                <a:gd name="T40" fmla="*/ 144 w 764"/>
                <a:gd name="T41" fmla="*/ 71 h 542"/>
                <a:gd name="T42" fmla="*/ 118 w 764"/>
                <a:gd name="T43" fmla="*/ 32 h 542"/>
                <a:gd name="T44" fmla="*/ 105 w 764"/>
                <a:gd name="T45" fmla="*/ 10 h 542"/>
                <a:gd name="T46" fmla="*/ 75 w 764"/>
                <a:gd name="T47" fmla="*/ 8 h 542"/>
                <a:gd name="T48" fmla="*/ 24 w 764"/>
                <a:gd name="T49" fmla="*/ 25 h 542"/>
                <a:gd name="T50" fmla="*/ 6 w 764"/>
                <a:gd name="T51" fmla="*/ 43 h 542"/>
                <a:gd name="T52" fmla="*/ 19 w 764"/>
                <a:gd name="T53" fmla="*/ 64 h 542"/>
                <a:gd name="T54" fmla="*/ 44 w 764"/>
                <a:gd name="T55" fmla="*/ 106 h 542"/>
                <a:gd name="T56" fmla="*/ 95 w 764"/>
                <a:gd name="T57" fmla="*/ 171 h 542"/>
                <a:gd name="T58" fmla="*/ 142 w 764"/>
                <a:gd name="T59" fmla="*/ 224 h 542"/>
                <a:gd name="T60" fmla="*/ 178 w 764"/>
                <a:gd name="T61" fmla="*/ 260 h 542"/>
                <a:gd name="T62" fmla="*/ 220 w 764"/>
                <a:gd name="T63" fmla="*/ 295 h 542"/>
                <a:gd name="T64" fmla="*/ 265 w 764"/>
                <a:gd name="T65" fmla="*/ 331 h 5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64" h="542">
                  <a:moveTo>
                    <a:pt x="289" y="348"/>
                  </a:moveTo>
                  <a:lnTo>
                    <a:pt x="331" y="377"/>
                  </a:lnTo>
                  <a:lnTo>
                    <a:pt x="376" y="404"/>
                  </a:lnTo>
                  <a:lnTo>
                    <a:pt x="399" y="417"/>
                  </a:lnTo>
                  <a:lnTo>
                    <a:pt x="423" y="430"/>
                  </a:lnTo>
                  <a:lnTo>
                    <a:pt x="449" y="444"/>
                  </a:lnTo>
                  <a:lnTo>
                    <a:pt x="475" y="456"/>
                  </a:lnTo>
                  <a:lnTo>
                    <a:pt x="502" y="468"/>
                  </a:lnTo>
                  <a:lnTo>
                    <a:pt x="530" y="480"/>
                  </a:lnTo>
                  <a:lnTo>
                    <a:pt x="559" y="491"/>
                  </a:lnTo>
                  <a:lnTo>
                    <a:pt x="589" y="503"/>
                  </a:lnTo>
                  <a:lnTo>
                    <a:pt x="619" y="513"/>
                  </a:lnTo>
                  <a:lnTo>
                    <a:pt x="651" y="523"/>
                  </a:lnTo>
                  <a:lnTo>
                    <a:pt x="684" y="533"/>
                  </a:lnTo>
                  <a:lnTo>
                    <a:pt x="717" y="542"/>
                  </a:lnTo>
                  <a:lnTo>
                    <a:pt x="728" y="525"/>
                  </a:lnTo>
                  <a:lnTo>
                    <a:pt x="740" y="507"/>
                  </a:lnTo>
                  <a:lnTo>
                    <a:pt x="753" y="489"/>
                  </a:lnTo>
                  <a:lnTo>
                    <a:pt x="764" y="472"/>
                  </a:lnTo>
                  <a:lnTo>
                    <a:pt x="733" y="463"/>
                  </a:lnTo>
                  <a:lnTo>
                    <a:pt x="703" y="455"/>
                  </a:lnTo>
                  <a:lnTo>
                    <a:pt x="672" y="445"/>
                  </a:lnTo>
                  <a:lnTo>
                    <a:pt x="645" y="436"/>
                  </a:lnTo>
                  <a:lnTo>
                    <a:pt x="616" y="425"/>
                  </a:lnTo>
                  <a:lnTo>
                    <a:pt x="590" y="414"/>
                  </a:lnTo>
                  <a:lnTo>
                    <a:pt x="564" y="404"/>
                  </a:lnTo>
                  <a:lnTo>
                    <a:pt x="540" y="393"/>
                  </a:lnTo>
                  <a:lnTo>
                    <a:pt x="515" y="381"/>
                  </a:lnTo>
                  <a:lnTo>
                    <a:pt x="491" y="369"/>
                  </a:lnTo>
                  <a:lnTo>
                    <a:pt x="469" y="357"/>
                  </a:lnTo>
                  <a:lnTo>
                    <a:pt x="446" y="345"/>
                  </a:lnTo>
                  <a:lnTo>
                    <a:pt x="406" y="320"/>
                  </a:lnTo>
                  <a:lnTo>
                    <a:pt x="367" y="293"/>
                  </a:lnTo>
                  <a:lnTo>
                    <a:pt x="344" y="278"/>
                  </a:lnTo>
                  <a:lnTo>
                    <a:pt x="324" y="262"/>
                  </a:lnTo>
                  <a:lnTo>
                    <a:pt x="304" y="245"/>
                  </a:lnTo>
                  <a:lnTo>
                    <a:pt x="285" y="229"/>
                  </a:lnTo>
                  <a:lnTo>
                    <a:pt x="249" y="197"/>
                  </a:lnTo>
                  <a:lnTo>
                    <a:pt x="217" y="164"/>
                  </a:lnTo>
                  <a:lnTo>
                    <a:pt x="190" y="131"/>
                  </a:lnTo>
                  <a:lnTo>
                    <a:pt x="165" y="101"/>
                  </a:lnTo>
                  <a:lnTo>
                    <a:pt x="144" y="71"/>
                  </a:lnTo>
                  <a:lnTo>
                    <a:pt x="125" y="44"/>
                  </a:lnTo>
                  <a:lnTo>
                    <a:pt x="118" y="32"/>
                  </a:lnTo>
                  <a:lnTo>
                    <a:pt x="111" y="21"/>
                  </a:lnTo>
                  <a:lnTo>
                    <a:pt x="105" y="10"/>
                  </a:lnTo>
                  <a:lnTo>
                    <a:pt x="99" y="0"/>
                  </a:lnTo>
                  <a:lnTo>
                    <a:pt x="75" y="8"/>
                  </a:lnTo>
                  <a:lnTo>
                    <a:pt x="50" y="17"/>
                  </a:lnTo>
                  <a:lnTo>
                    <a:pt x="24" y="25"/>
                  </a:lnTo>
                  <a:lnTo>
                    <a:pt x="0" y="33"/>
                  </a:lnTo>
                  <a:lnTo>
                    <a:pt x="6" y="43"/>
                  </a:lnTo>
                  <a:lnTo>
                    <a:pt x="11" y="53"/>
                  </a:lnTo>
                  <a:lnTo>
                    <a:pt x="19" y="64"/>
                  </a:lnTo>
                  <a:lnTo>
                    <a:pt x="24" y="75"/>
                  </a:lnTo>
                  <a:lnTo>
                    <a:pt x="44" y="106"/>
                  </a:lnTo>
                  <a:lnTo>
                    <a:pt x="69" y="138"/>
                  </a:lnTo>
                  <a:lnTo>
                    <a:pt x="95" y="171"/>
                  </a:lnTo>
                  <a:lnTo>
                    <a:pt x="127" y="206"/>
                  </a:lnTo>
                  <a:lnTo>
                    <a:pt x="142" y="224"/>
                  </a:lnTo>
                  <a:lnTo>
                    <a:pt x="160" y="241"/>
                  </a:lnTo>
                  <a:lnTo>
                    <a:pt x="178" y="260"/>
                  </a:lnTo>
                  <a:lnTo>
                    <a:pt x="199" y="277"/>
                  </a:lnTo>
                  <a:lnTo>
                    <a:pt x="220" y="295"/>
                  </a:lnTo>
                  <a:lnTo>
                    <a:pt x="242" y="313"/>
                  </a:lnTo>
                  <a:lnTo>
                    <a:pt x="265" y="331"/>
                  </a:lnTo>
                  <a:lnTo>
                    <a:pt x="289" y="348"/>
                  </a:lnTo>
                  <a:close/>
                </a:path>
              </a:pathLst>
            </a:custGeom>
            <a:solidFill>
              <a:srgbClr val="D1F4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3000"/>
            </a:p>
          </p:txBody>
        </p:sp>
        <p:sp>
          <p:nvSpPr>
            <p:cNvPr id="19" name="Freeform 14"/>
            <p:cNvSpPr>
              <a:spLocks/>
            </p:cNvSpPr>
            <p:nvPr/>
          </p:nvSpPr>
          <p:spPr bwMode="auto">
            <a:xfrm>
              <a:off x="10294938" y="3119438"/>
              <a:ext cx="771525" cy="117475"/>
            </a:xfrm>
            <a:custGeom>
              <a:avLst/>
              <a:gdLst>
                <a:gd name="T0" fmla="*/ 612 w 1459"/>
                <a:gd name="T1" fmla="*/ 675 h 1034"/>
                <a:gd name="T2" fmla="*/ 696 w 1459"/>
                <a:gd name="T3" fmla="*/ 728 h 1034"/>
                <a:gd name="T4" fmla="*/ 785 w 1459"/>
                <a:gd name="T5" fmla="*/ 781 h 1034"/>
                <a:gd name="T6" fmla="*/ 879 w 1459"/>
                <a:gd name="T7" fmla="*/ 832 h 1034"/>
                <a:gd name="T8" fmla="*/ 980 w 1459"/>
                <a:gd name="T9" fmla="*/ 881 h 1034"/>
                <a:gd name="T10" fmla="*/ 1086 w 1459"/>
                <a:gd name="T11" fmla="*/ 929 h 1034"/>
                <a:gd name="T12" fmla="*/ 1200 w 1459"/>
                <a:gd name="T13" fmla="*/ 973 h 1034"/>
                <a:gd name="T14" fmla="*/ 1319 w 1459"/>
                <a:gd name="T15" fmla="*/ 1014 h 1034"/>
                <a:gd name="T16" fmla="*/ 1402 w 1459"/>
                <a:gd name="T17" fmla="*/ 1018 h 1034"/>
                <a:gd name="T18" fmla="*/ 1440 w 1459"/>
                <a:gd name="T19" fmla="*/ 988 h 1034"/>
                <a:gd name="T20" fmla="*/ 1396 w 1459"/>
                <a:gd name="T21" fmla="*/ 953 h 1034"/>
                <a:gd name="T22" fmla="*/ 1276 w 1459"/>
                <a:gd name="T23" fmla="*/ 914 h 1034"/>
                <a:gd name="T24" fmla="*/ 1162 w 1459"/>
                <a:gd name="T25" fmla="*/ 870 h 1034"/>
                <a:gd name="T26" fmla="*/ 1056 w 1459"/>
                <a:gd name="T27" fmla="*/ 824 h 1034"/>
                <a:gd name="T28" fmla="*/ 955 w 1459"/>
                <a:gd name="T29" fmla="*/ 775 h 1034"/>
                <a:gd name="T30" fmla="*/ 862 w 1459"/>
                <a:gd name="T31" fmla="*/ 725 h 1034"/>
                <a:gd name="T32" fmla="*/ 772 w 1459"/>
                <a:gd name="T33" fmla="*/ 674 h 1034"/>
                <a:gd name="T34" fmla="*/ 690 w 1459"/>
                <a:gd name="T35" fmla="*/ 620 h 1034"/>
                <a:gd name="T36" fmla="*/ 607 w 1459"/>
                <a:gd name="T37" fmla="*/ 561 h 1034"/>
                <a:gd name="T38" fmla="*/ 525 w 1459"/>
                <a:gd name="T39" fmla="*/ 497 h 1034"/>
                <a:gd name="T40" fmla="*/ 450 w 1459"/>
                <a:gd name="T41" fmla="*/ 432 h 1034"/>
                <a:gd name="T42" fmla="*/ 382 w 1459"/>
                <a:gd name="T43" fmla="*/ 369 h 1034"/>
                <a:gd name="T44" fmla="*/ 322 w 1459"/>
                <a:gd name="T45" fmla="*/ 307 h 1034"/>
                <a:gd name="T46" fmla="*/ 267 w 1459"/>
                <a:gd name="T47" fmla="*/ 246 h 1034"/>
                <a:gd name="T48" fmla="*/ 218 w 1459"/>
                <a:gd name="T49" fmla="*/ 188 h 1034"/>
                <a:gd name="T50" fmla="*/ 176 w 1459"/>
                <a:gd name="T51" fmla="*/ 133 h 1034"/>
                <a:gd name="T52" fmla="*/ 137 w 1459"/>
                <a:gd name="T53" fmla="*/ 78 h 1034"/>
                <a:gd name="T54" fmla="*/ 101 w 1459"/>
                <a:gd name="T55" fmla="*/ 25 h 1034"/>
                <a:gd name="T56" fmla="*/ 65 w 1459"/>
                <a:gd name="T57" fmla="*/ 13 h 1034"/>
                <a:gd name="T58" fmla="*/ 22 w 1459"/>
                <a:gd name="T59" fmla="*/ 41 h 1034"/>
                <a:gd name="T60" fmla="*/ 13 w 1459"/>
                <a:gd name="T61" fmla="*/ 74 h 1034"/>
                <a:gd name="T62" fmla="*/ 42 w 1459"/>
                <a:gd name="T63" fmla="*/ 118 h 1034"/>
                <a:gd name="T64" fmla="*/ 78 w 1459"/>
                <a:gd name="T65" fmla="*/ 169 h 1034"/>
                <a:gd name="T66" fmla="*/ 123 w 1459"/>
                <a:gd name="T67" fmla="*/ 226 h 1034"/>
                <a:gd name="T68" fmla="*/ 173 w 1459"/>
                <a:gd name="T69" fmla="*/ 287 h 1034"/>
                <a:gd name="T70" fmla="*/ 229 w 1459"/>
                <a:gd name="T71" fmla="*/ 350 h 1034"/>
                <a:gd name="T72" fmla="*/ 293 w 1459"/>
                <a:gd name="T73" fmla="*/ 415 h 1034"/>
                <a:gd name="T74" fmla="*/ 363 w 1459"/>
                <a:gd name="T75" fmla="*/ 481 h 1034"/>
                <a:gd name="T76" fmla="*/ 442 w 1459"/>
                <a:gd name="T77" fmla="*/ 547 h 1034"/>
                <a:gd name="T78" fmla="*/ 527 w 1459"/>
                <a:gd name="T79" fmla="*/ 615 h 10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459" h="1034">
                  <a:moveTo>
                    <a:pt x="574" y="648"/>
                  </a:moveTo>
                  <a:lnTo>
                    <a:pt x="612" y="675"/>
                  </a:lnTo>
                  <a:lnTo>
                    <a:pt x="654" y="702"/>
                  </a:lnTo>
                  <a:lnTo>
                    <a:pt x="696" y="728"/>
                  </a:lnTo>
                  <a:lnTo>
                    <a:pt x="739" y="755"/>
                  </a:lnTo>
                  <a:lnTo>
                    <a:pt x="785" y="781"/>
                  </a:lnTo>
                  <a:lnTo>
                    <a:pt x="831" y="807"/>
                  </a:lnTo>
                  <a:lnTo>
                    <a:pt x="879" y="832"/>
                  </a:lnTo>
                  <a:lnTo>
                    <a:pt x="929" y="858"/>
                  </a:lnTo>
                  <a:lnTo>
                    <a:pt x="980" y="881"/>
                  </a:lnTo>
                  <a:lnTo>
                    <a:pt x="1033" y="905"/>
                  </a:lnTo>
                  <a:lnTo>
                    <a:pt x="1086" y="929"/>
                  </a:lnTo>
                  <a:lnTo>
                    <a:pt x="1142" y="951"/>
                  </a:lnTo>
                  <a:lnTo>
                    <a:pt x="1200" y="973"/>
                  </a:lnTo>
                  <a:lnTo>
                    <a:pt x="1259" y="994"/>
                  </a:lnTo>
                  <a:lnTo>
                    <a:pt x="1319" y="1014"/>
                  </a:lnTo>
                  <a:lnTo>
                    <a:pt x="1381" y="1034"/>
                  </a:lnTo>
                  <a:lnTo>
                    <a:pt x="1402" y="1018"/>
                  </a:lnTo>
                  <a:lnTo>
                    <a:pt x="1420" y="1003"/>
                  </a:lnTo>
                  <a:lnTo>
                    <a:pt x="1440" y="988"/>
                  </a:lnTo>
                  <a:lnTo>
                    <a:pt x="1459" y="972"/>
                  </a:lnTo>
                  <a:lnTo>
                    <a:pt x="1396" y="953"/>
                  </a:lnTo>
                  <a:lnTo>
                    <a:pt x="1335" y="934"/>
                  </a:lnTo>
                  <a:lnTo>
                    <a:pt x="1276" y="914"/>
                  </a:lnTo>
                  <a:lnTo>
                    <a:pt x="1219" y="892"/>
                  </a:lnTo>
                  <a:lnTo>
                    <a:pt x="1162" y="870"/>
                  </a:lnTo>
                  <a:lnTo>
                    <a:pt x="1109" y="847"/>
                  </a:lnTo>
                  <a:lnTo>
                    <a:pt x="1056" y="824"/>
                  </a:lnTo>
                  <a:lnTo>
                    <a:pt x="1006" y="800"/>
                  </a:lnTo>
                  <a:lnTo>
                    <a:pt x="955" y="775"/>
                  </a:lnTo>
                  <a:lnTo>
                    <a:pt x="908" y="751"/>
                  </a:lnTo>
                  <a:lnTo>
                    <a:pt x="862" y="725"/>
                  </a:lnTo>
                  <a:lnTo>
                    <a:pt x="817" y="699"/>
                  </a:lnTo>
                  <a:lnTo>
                    <a:pt x="772" y="674"/>
                  </a:lnTo>
                  <a:lnTo>
                    <a:pt x="730" y="647"/>
                  </a:lnTo>
                  <a:lnTo>
                    <a:pt x="690" y="620"/>
                  </a:lnTo>
                  <a:lnTo>
                    <a:pt x="651" y="593"/>
                  </a:lnTo>
                  <a:lnTo>
                    <a:pt x="607" y="561"/>
                  </a:lnTo>
                  <a:lnTo>
                    <a:pt x="565" y="529"/>
                  </a:lnTo>
                  <a:lnTo>
                    <a:pt x="525" y="497"/>
                  </a:lnTo>
                  <a:lnTo>
                    <a:pt x="487" y="465"/>
                  </a:lnTo>
                  <a:lnTo>
                    <a:pt x="450" y="432"/>
                  </a:lnTo>
                  <a:lnTo>
                    <a:pt x="415" y="401"/>
                  </a:lnTo>
                  <a:lnTo>
                    <a:pt x="382" y="369"/>
                  </a:lnTo>
                  <a:lnTo>
                    <a:pt x="350" y="338"/>
                  </a:lnTo>
                  <a:lnTo>
                    <a:pt x="322" y="307"/>
                  </a:lnTo>
                  <a:lnTo>
                    <a:pt x="293" y="277"/>
                  </a:lnTo>
                  <a:lnTo>
                    <a:pt x="267" y="246"/>
                  </a:lnTo>
                  <a:lnTo>
                    <a:pt x="241" y="217"/>
                  </a:lnTo>
                  <a:lnTo>
                    <a:pt x="218" y="188"/>
                  </a:lnTo>
                  <a:lnTo>
                    <a:pt x="196" y="160"/>
                  </a:lnTo>
                  <a:lnTo>
                    <a:pt x="176" y="133"/>
                  </a:lnTo>
                  <a:lnTo>
                    <a:pt x="157" y="107"/>
                  </a:lnTo>
                  <a:lnTo>
                    <a:pt x="137" y="78"/>
                  </a:lnTo>
                  <a:lnTo>
                    <a:pt x="118" y="50"/>
                  </a:lnTo>
                  <a:lnTo>
                    <a:pt x="101" y="25"/>
                  </a:lnTo>
                  <a:lnTo>
                    <a:pt x="87" y="0"/>
                  </a:lnTo>
                  <a:lnTo>
                    <a:pt x="65" y="13"/>
                  </a:lnTo>
                  <a:lnTo>
                    <a:pt x="44" y="27"/>
                  </a:lnTo>
                  <a:lnTo>
                    <a:pt x="22" y="41"/>
                  </a:lnTo>
                  <a:lnTo>
                    <a:pt x="0" y="54"/>
                  </a:lnTo>
                  <a:lnTo>
                    <a:pt x="13" y="74"/>
                  </a:lnTo>
                  <a:lnTo>
                    <a:pt x="28" y="97"/>
                  </a:lnTo>
                  <a:lnTo>
                    <a:pt x="42" y="118"/>
                  </a:lnTo>
                  <a:lnTo>
                    <a:pt x="58" y="142"/>
                  </a:lnTo>
                  <a:lnTo>
                    <a:pt x="78" y="169"/>
                  </a:lnTo>
                  <a:lnTo>
                    <a:pt x="100" y="198"/>
                  </a:lnTo>
                  <a:lnTo>
                    <a:pt x="123" y="226"/>
                  </a:lnTo>
                  <a:lnTo>
                    <a:pt x="147" y="257"/>
                  </a:lnTo>
                  <a:lnTo>
                    <a:pt x="173" y="287"/>
                  </a:lnTo>
                  <a:lnTo>
                    <a:pt x="201" y="319"/>
                  </a:lnTo>
                  <a:lnTo>
                    <a:pt x="229" y="350"/>
                  </a:lnTo>
                  <a:lnTo>
                    <a:pt x="260" y="382"/>
                  </a:lnTo>
                  <a:lnTo>
                    <a:pt x="293" y="415"/>
                  </a:lnTo>
                  <a:lnTo>
                    <a:pt x="327" y="448"/>
                  </a:lnTo>
                  <a:lnTo>
                    <a:pt x="363" y="481"/>
                  </a:lnTo>
                  <a:lnTo>
                    <a:pt x="402" y="514"/>
                  </a:lnTo>
                  <a:lnTo>
                    <a:pt x="442" y="547"/>
                  </a:lnTo>
                  <a:lnTo>
                    <a:pt x="484" y="581"/>
                  </a:lnTo>
                  <a:lnTo>
                    <a:pt x="527" y="615"/>
                  </a:lnTo>
                  <a:lnTo>
                    <a:pt x="574" y="648"/>
                  </a:lnTo>
                  <a:close/>
                </a:path>
              </a:pathLst>
            </a:custGeom>
            <a:solidFill>
              <a:srgbClr val="D1F4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3000"/>
            </a:p>
          </p:txBody>
        </p:sp>
        <p:sp>
          <p:nvSpPr>
            <p:cNvPr id="20" name="Freeform 15"/>
            <p:cNvSpPr>
              <a:spLocks/>
            </p:cNvSpPr>
            <p:nvPr/>
          </p:nvSpPr>
          <p:spPr bwMode="auto">
            <a:xfrm>
              <a:off x="9663113" y="3197225"/>
              <a:ext cx="884238" cy="133350"/>
            </a:xfrm>
            <a:custGeom>
              <a:avLst/>
              <a:gdLst>
                <a:gd name="T0" fmla="*/ 1397 w 1669"/>
                <a:gd name="T1" fmla="*/ 0 h 1169"/>
                <a:gd name="T2" fmla="*/ 1669 w 1669"/>
                <a:gd name="T3" fmla="*/ 192 h 1169"/>
                <a:gd name="T4" fmla="*/ 0 w 1669"/>
                <a:gd name="T5" fmla="*/ 1169 h 1169"/>
                <a:gd name="T6" fmla="*/ 1397 w 1669"/>
                <a:gd name="T7" fmla="*/ 0 h 1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69" h="1169">
                  <a:moveTo>
                    <a:pt x="1397" y="0"/>
                  </a:moveTo>
                  <a:lnTo>
                    <a:pt x="1669" y="192"/>
                  </a:lnTo>
                  <a:lnTo>
                    <a:pt x="0" y="1169"/>
                  </a:lnTo>
                  <a:lnTo>
                    <a:pt x="1397" y="0"/>
                  </a:lnTo>
                  <a:close/>
                </a:path>
              </a:pathLst>
            </a:custGeom>
            <a:solidFill>
              <a:srgbClr val="2A56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3000"/>
            </a:p>
          </p:txBody>
        </p:sp>
        <p:sp>
          <p:nvSpPr>
            <p:cNvPr id="21" name="Freeform 16"/>
            <p:cNvSpPr>
              <a:spLocks/>
            </p:cNvSpPr>
            <p:nvPr/>
          </p:nvSpPr>
          <p:spPr bwMode="auto">
            <a:xfrm>
              <a:off x="11820525" y="2949575"/>
              <a:ext cx="371475" cy="55563"/>
            </a:xfrm>
            <a:custGeom>
              <a:avLst/>
              <a:gdLst>
                <a:gd name="T0" fmla="*/ 701 w 701"/>
                <a:gd name="T1" fmla="*/ 0 h 495"/>
                <a:gd name="T2" fmla="*/ 40 w 701"/>
                <a:gd name="T3" fmla="*/ 357 h 495"/>
                <a:gd name="T4" fmla="*/ 0 w 701"/>
                <a:gd name="T5" fmla="*/ 495 h 495"/>
                <a:gd name="T6" fmla="*/ 196 w 701"/>
                <a:gd name="T7" fmla="*/ 467 h 495"/>
                <a:gd name="T8" fmla="*/ 701 w 701"/>
                <a:gd name="T9" fmla="*/ 0 h 4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1" h="495">
                  <a:moveTo>
                    <a:pt x="701" y="0"/>
                  </a:moveTo>
                  <a:lnTo>
                    <a:pt x="40" y="357"/>
                  </a:lnTo>
                  <a:lnTo>
                    <a:pt x="0" y="495"/>
                  </a:lnTo>
                  <a:lnTo>
                    <a:pt x="196" y="467"/>
                  </a:lnTo>
                  <a:lnTo>
                    <a:pt x="701" y="0"/>
                  </a:lnTo>
                  <a:close/>
                </a:path>
              </a:pathLst>
            </a:custGeom>
            <a:solidFill>
              <a:srgbClr val="2A56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3000"/>
            </a:p>
          </p:txBody>
        </p:sp>
        <p:sp>
          <p:nvSpPr>
            <p:cNvPr id="22" name="Freeform 17"/>
            <p:cNvSpPr>
              <a:spLocks/>
            </p:cNvSpPr>
            <p:nvPr/>
          </p:nvSpPr>
          <p:spPr bwMode="auto">
            <a:xfrm>
              <a:off x="10923588" y="3076575"/>
              <a:ext cx="427038" cy="65088"/>
            </a:xfrm>
            <a:custGeom>
              <a:avLst/>
              <a:gdLst>
                <a:gd name="T0" fmla="*/ 657 w 807"/>
                <a:gd name="T1" fmla="*/ 505 h 569"/>
                <a:gd name="T2" fmla="*/ 608 w 807"/>
                <a:gd name="T3" fmla="*/ 530 h 569"/>
                <a:gd name="T4" fmla="*/ 555 w 807"/>
                <a:gd name="T5" fmla="*/ 549 h 569"/>
                <a:gd name="T6" fmla="*/ 499 w 807"/>
                <a:gd name="T7" fmla="*/ 561 h 569"/>
                <a:gd name="T8" fmla="*/ 442 w 807"/>
                <a:gd name="T9" fmla="*/ 568 h 569"/>
                <a:gd name="T10" fmla="*/ 383 w 807"/>
                <a:gd name="T11" fmla="*/ 569 h 569"/>
                <a:gd name="T12" fmla="*/ 326 w 807"/>
                <a:gd name="T13" fmla="*/ 564 h 569"/>
                <a:gd name="T14" fmla="*/ 270 w 807"/>
                <a:gd name="T15" fmla="*/ 553 h 569"/>
                <a:gd name="T16" fmla="*/ 216 w 807"/>
                <a:gd name="T17" fmla="*/ 537 h 569"/>
                <a:gd name="T18" fmla="*/ 165 w 807"/>
                <a:gd name="T19" fmla="*/ 515 h 569"/>
                <a:gd name="T20" fmla="*/ 118 w 807"/>
                <a:gd name="T21" fmla="*/ 486 h 569"/>
                <a:gd name="T22" fmla="*/ 78 w 807"/>
                <a:gd name="T23" fmla="*/ 453 h 569"/>
                <a:gd name="T24" fmla="*/ 46 w 807"/>
                <a:gd name="T25" fmla="*/ 417 h 569"/>
                <a:gd name="T26" fmla="*/ 23 w 807"/>
                <a:gd name="T27" fmla="*/ 379 h 569"/>
                <a:gd name="T28" fmla="*/ 8 w 807"/>
                <a:gd name="T29" fmla="*/ 340 h 569"/>
                <a:gd name="T30" fmla="*/ 0 w 807"/>
                <a:gd name="T31" fmla="*/ 299 h 569"/>
                <a:gd name="T32" fmla="*/ 2 w 807"/>
                <a:gd name="T33" fmla="*/ 257 h 569"/>
                <a:gd name="T34" fmla="*/ 12 w 807"/>
                <a:gd name="T35" fmla="*/ 218 h 569"/>
                <a:gd name="T36" fmla="*/ 29 w 807"/>
                <a:gd name="T37" fmla="*/ 178 h 569"/>
                <a:gd name="T38" fmla="*/ 57 w 807"/>
                <a:gd name="T39" fmla="*/ 140 h 569"/>
                <a:gd name="T40" fmla="*/ 91 w 807"/>
                <a:gd name="T41" fmla="*/ 106 h 569"/>
                <a:gd name="T42" fmla="*/ 133 w 807"/>
                <a:gd name="T43" fmla="*/ 73 h 569"/>
                <a:gd name="T44" fmla="*/ 182 w 807"/>
                <a:gd name="T45" fmla="*/ 47 h 569"/>
                <a:gd name="T46" fmla="*/ 234 w 807"/>
                <a:gd name="T47" fmla="*/ 26 h 569"/>
                <a:gd name="T48" fmla="*/ 288 w 807"/>
                <a:gd name="T49" fmla="*/ 12 h 569"/>
                <a:gd name="T50" fmla="*/ 346 w 807"/>
                <a:gd name="T51" fmla="*/ 3 h 569"/>
                <a:gd name="T52" fmla="*/ 404 w 807"/>
                <a:gd name="T53" fmla="*/ 0 h 569"/>
                <a:gd name="T54" fmla="*/ 461 w 807"/>
                <a:gd name="T55" fmla="*/ 3 h 569"/>
                <a:gd name="T56" fmla="*/ 517 w 807"/>
                <a:gd name="T57" fmla="*/ 12 h 569"/>
                <a:gd name="T58" fmla="*/ 574 w 807"/>
                <a:gd name="T59" fmla="*/ 26 h 569"/>
                <a:gd name="T60" fmla="*/ 625 w 807"/>
                <a:gd name="T61" fmla="*/ 47 h 569"/>
                <a:gd name="T62" fmla="*/ 673 w 807"/>
                <a:gd name="T63" fmla="*/ 73 h 569"/>
                <a:gd name="T64" fmla="*/ 716 w 807"/>
                <a:gd name="T65" fmla="*/ 106 h 569"/>
                <a:gd name="T66" fmla="*/ 751 w 807"/>
                <a:gd name="T67" fmla="*/ 140 h 569"/>
                <a:gd name="T68" fmla="*/ 777 w 807"/>
                <a:gd name="T69" fmla="*/ 178 h 569"/>
                <a:gd name="T70" fmla="*/ 795 w 807"/>
                <a:gd name="T71" fmla="*/ 218 h 569"/>
                <a:gd name="T72" fmla="*/ 804 w 807"/>
                <a:gd name="T73" fmla="*/ 257 h 569"/>
                <a:gd name="T74" fmla="*/ 805 w 807"/>
                <a:gd name="T75" fmla="*/ 299 h 569"/>
                <a:gd name="T76" fmla="*/ 800 w 807"/>
                <a:gd name="T77" fmla="*/ 340 h 569"/>
                <a:gd name="T78" fmla="*/ 784 w 807"/>
                <a:gd name="T79" fmla="*/ 379 h 569"/>
                <a:gd name="T80" fmla="*/ 761 w 807"/>
                <a:gd name="T81" fmla="*/ 417 h 569"/>
                <a:gd name="T82" fmla="*/ 729 w 807"/>
                <a:gd name="T83" fmla="*/ 453 h 569"/>
                <a:gd name="T84" fmla="*/ 689 w 807"/>
                <a:gd name="T85" fmla="*/ 486 h 5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807" h="569">
                  <a:moveTo>
                    <a:pt x="689" y="486"/>
                  </a:moveTo>
                  <a:lnTo>
                    <a:pt x="673" y="496"/>
                  </a:lnTo>
                  <a:lnTo>
                    <a:pt x="657" y="505"/>
                  </a:lnTo>
                  <a:lnTo>
                    <a:pt x="641" y="515"/>
                  </a:lnTo>
                  <a:lnTo>
                    <a:pt x="625" y="523"/>
                  </a:lnTo>
                  <a:lnTo>
                    <a:pt x="608" y="530"/>
                  </a:lnTo>
                  <a:lnTo>
                    <a:pt x="591" y="537"/>
                  </a:lnTo>
                  <a:lnTo>
                    <a:pt x="574" y="543"/>
                  </a:lnTo>
                  <a:lnTo>
                    <a:pt x="555" y="549"/>
                  </a:lnTo>
                  <a:lnTo>
                    <a:pt x="536" y="553"/>
                  </a:lnTo>
                  <a:lnTo>
                    <a:pt x="517" y="558"/>
                  </a:lnTo>
                  <a:lnTo>
                    <a:pt x="499" y="561"/>
                  </a:lnTo>
                  <a:lnTo>
                    <a:pt x="480" y="564"/>
                  </a:lnTo>
                  <a:lnTo>
                    <a:pt x="461" y="566"/>
                  </a:lnTo>
                  <a:lnTo>
                    <a:pt x="442" y="568"/>
                  </a:lnTo>
                  <a:lnTo>
                    <a:pt x="422" y="569"/>
                  </a:lnTo>
                  <a:lnTo>
                    <a:pt x="404" y="569"/>
                  </a:lnTo>
                  <a:lnTo>
                    <a:pt x="383" y="569"/>
                  </a:lnTo>
                  <a:lnTo>
                    <a:pt x="365" y="568"/>
                  </a:lnTo>
                  <a:lnTo>
                    <a:pt x="346" y="566"/>
                  </a:lnTo>
                  <a:lnTo>
                    <a:pt x="326" y="564"/>
                  </a:lnTo>
                  <a:lnTo>
                    <a:pt x="307" y="561"/>
                  </a:lnTo>
                  <a:lnTo>
                    <a:pt x="288" y="558"/>
                  </a:lnTo>
                  <a:lnTo>
                    <a:pt x="270" y="553"/>
                  </a:lnTo>
                  <a:lnTo>
                    <a:pt x="251" y="549"/>
                  </a:lnTo>
                  <a:lnTo>
                    <a:pt x="234" y="543"/>
                  </a:lnTo>
                  <a:lnTo>
                    <a:pt x="216" y="537"/>
                  </a:lnTo>
                  <a:lnTo>
                    <a:pt x="199" y="530"/>
                  </a:lnTo>
                  <a:lnTo>
                    <a:pt x="182" y="523"/>
                  </a:lnTo>
                  <a:lnTo>
                    <a:pt x="165" y="515"/>
                  </a:lnTo>
                  <a:lnTo>
                    <a:pt x="149" y="505"/>
                  </a:lnTo>
                  <a:lnTo>
                    <a:pt x="133" y="496"/>
                  </a:lnTo>
                  <a:lnTo>
                    <a:pt x="118" y="486"/>
                  </a:lnTo>
                  <a:lnTo>
                    <a:pt x="104" y="476"/>
                  </a:lnTo>
                  <a:lnTo>
                    <a:pt x="91" y="465"/>
                  </a:lnTo>
                  <a:lnTo>
                    <a:pt x="78" y="453"/>
                  </a:lnTo>
                  <a:lnTo>
                    <a:pt x="67" y="441"/>
                  </a:lnTo>
                  <a:lnTo>
                    <a:pt x="57" y="429"/>
                  </a:lnTo>
                  <a:lnTo>
                    <a:pt x="46" y="417"/>
                  </a:lnTo>
                  <a:lnTo>
                    <a:pt x="38" y="405"/>
                  </a:lnTo>
                  <a:lnTo>
                    <a:pt x="29" y="392"/>
                  </a:lnTo>
                  <a:lnTo>
                    <a:pt x="23" y="379"/>
                  </a:lnTo>
                  <a:lnTo>
                    <a:pt x="16" y="366"/>
                  </a:lnTo>
                  <a:lnTo>
                    <a:pt x="12" y="353"/>
                  </a:lnTo>
                  <a:lnTo>
                    <a:pt x="8" y="340"/>
                  </a:lnTo>
                  <a:lnTo>
                    <a:pt x="5" y="325"/>
                  </a:lnTo>
                  <a:lnTo>
                    <a:pt x="2" y="312"/>
                  </a:lnTo>
                  <a:lnTo>
                    <a:pt x="0" y="299"/>
                  </a:lnTo>
                  <a:lnTo>
                    <a:pt x="0" y="285"/>
                  </a:lnTo>
                  <a:lnTo>
                    <a:pt x="0" y="271"/>
                  </a:lnTo>
                  <a:lnTo>
                    <a:pt x="2" y="257"/>
                  </a:lnTo>
                  <a:lnTo>
                    <a:pt x="5" y="244"/>
                  </a:lnTo>
                  <a:lnTo>
                    <a:pt x="8" y="231"/>
                  </a:lnTo>
                  <a:lnTo>
                    <a:pt x="12" y="218"/>
                  </a:lnTo>
                  <a:lnTo>
                    <a:pt x="16" y="204"/>
                  </a:lnTo>
                  <a:lnTo>
                    <a:pt x="23" y="191"/>
                  </a:lnTo>
                  <a:lnTo>
                    <a:pt x="29" y="178"/>
                  </a:lnTo>
                  <a:lnTo>
                    <a:pt x="38" y="165"/>
                  </a:lnTo>
                  <a:lnTo>
                    <a:pt x="46" y="152"/>
                  </a:lnTo>
                  <a:lnTo>
                    <a:pt x="57" y="140"/>
                  </a:lnTo>
                  <a:lnTo>
                    <a:pt x="67" y="128"/>
                  </a:lnTo>
                  <a:lnTo>
                    <a:pt x="78" y="117"/>
                  </a:lnTo>
                  <a:lnTo>
                    <a:pt x="91" y="106"/>
                  </a:lnTo>
                  <a:lnTo>
                    <a:pt x="104" y="94"/>
                  </a:lnTo>
                  <a:lnTo>
                    <a:pt x="118" y="83"/>
                  </a:lnTo>
                  <a:lnTo>
                    <a:pt x="133" y="73"/>
                  </a:lnTo>
                  <a:lnTo>
                    <a:pt x="149" y="64"/>
                  </a:lnTo>
                  <a:lnTo>
                    <a:pt x="165" y="55"/>
                  </a:lnTo>
                  <a:lnTo>
                    <a:pt x="182" y="47"/>
                  </a:lnTo>
                  <a:lnTo>
                    <a:pt x="199" y="40"/>
                  </a:lnTo>
                  <a:lnTo>
                    <a:pt x="216" y="32"/>
                  </a:lnTo>
                  <a:lnTo>
                    <a:pt x="234" y="26"/>
                  </a:lnTo>
                  <a:lnTo>
                    <a:pt x="251" y="21"/>
                  </a:lnTo>
                  <a:lnTo>
                    <a:pt x="270" y="16"/>
                  </a:lnTo>
                  <a:lnTo>
                    <a:pt x="288" y="12"/>
                  </a:lnTo>
                  <a:lnTo>
                    <a:pt x="307" y="8"/>
                  </a:lnTo>
                  <a:lnTo>
                    <a:pt x="326" y="5"/>
                  </a:lnTo>
                  <a:lnTo>
                    <a:pt x="346" y="3"/>
                  </a:lnTo>
                  <a:lnTo>
                    <a:pt x="365" y="2"/>
                  </a:lnTo>
                  <a:lnTo>
                    <a:pt x="383" y="1"/>
                  </a:lnTo>
                  <a:lnTo>
                    <a:pt x="404" y="0"/>
                  </a:lnTo>
                  <a:lnTo>
                    <a:pt x="422" y="1"/>
                  </a:lnTo>
                  <a:lnTo>
                    <a:pt x="442" y="2"/>
                  </a:lnTo>
                  <a:lnTo>
                    <a:pt x="461" y="3"/>
                  </a:lnTo>
                  <a:lnTo>
                    <a:pt x="480" y="5"/>
                  </a:lnTo>
                  <a:lnTo>
                    <a:pt x="499" y="8"/>
                  </a:lnTo>
                  <a:lnTo>
                    <a:pt x="517" y="12"/>
                  </a:lnTo>
                  <a:lnTo>
                    <a:pt x="536" y="16"/>
                  </a:lnTo>
                  <a:lnTo>
                    <a:pt x="555" y="21"/>
                  </a:lnTo>
                  <a:lnTo>
                    <a:pt x="574" y="26"/>
                  </a:lnTo>
                  <a:lnTo>
                    <a:pt x="591" y="32"/>
                  </a:lnTo>
                  <a:lnTo>
                    <a:pt x="608" y="40"/>
                  </a:lnTo>
                  <a:lnTo>
                    <a:pt x="625" y="47"/>
                  </a:lnTo>
                  <a:lnTo>
                    <a:pt x="641" y="55"/>
                  </a:lnTo>
                  <a:lnTo>
                    <a:pt x="657" y="64"/>
                  </a:lnTo>
                  <a:lnTo>
                    <a:pt x="673" y="73"/>
                  </a:lnTo>
                  <a:lnTo>
                    <a:pt x="689" y="83"/>
                  </a:lnTo>
                  <a:lnTo>
                    <a:pt x="703" y="94"/>
                  </a:lnTo>
                  <a:lnTo>
                    <a:pt x="716" y="106"/>
                  </a:lnTo>
                  <a:lnTo>
                    <a:pt x="729" y="117"/>
                  </a:lnTo>
                  <a:lnTo>
                    <a:pt x="741" y="128"/>
                  </a:lnTo>
                  <a:lnTo>
                    <a:pt x="751" y="140"/>
                  </a:lnTo>
                  <a:lnTo>
                    <a:pt x="761" y="152"/>
                  </a:lnTo>
                  <a:lnTo>
                    <a:pt x="769" y="165"/>
                  </a:lnTo>
                  <a:lnTo>
                    <a:pt x="777" y="178"/>
                  </a:lnTo>
                  <a:lnTo>
                    <a:pt x="784" y="191"/>
                  </a:lnTo>
                  <a:lnTo>
                    <a:pt x="790" y="204"/>
                  </a:lnTo>
                  <a:lnTo>
                    <a:pt x="795" y="218"/>
                  </a:lnTo>
                  <a:lnTo>
                    <a:pt x="800" y="231"/>
                  </a:lnTo>
                  <a:lnTo>
                    <a:pt x="802" y="244"/>
                  </a:lnTo>
                  <a:lnTo>
                    <a:pt x="804" y="257"/>
                  </a:lnTo>
                  <a:lnTo>
                    <a:pt x="805" y="271"/>
                  </a:lnTo>
                  <a:lnTo>
                    <a:pt x="807" y="285"/>
                  </a:lnTo>
                  <a:lnTo>
                    <a:pt x="805" y="299"/>
                  </a:lnTo>
                  <a:lnTo>
                    <a:pt x="804" y="312"/>
                  </a:lnTo>
                  <a:lnTo>
                    <a:pt x="802" y="325"/>
                  </a:lnTo>
                  <a:lnTo>
                    <a:pt x="800" y="340"/>
                  </a:lnTo>
                  <a:lnTo>
                    <a:pt x="795" y="353"/>
                  </a:lnTo>
                  <a:lnTo>
                    <a:pt x="790" y="366"/>
                  </a:lnTo>
                  <a:lnTo>
                    <a:pt x="784" y="379"/>
                  </a:lnTo>
                  <a:lnTo>
                    <a:pt x="777" y="392"/>
                  </a:lnTo>
                  <a:lnTo>
                    <a:pt x="769" y="405"/>
                  </a:lnTo>
                  <a:lnTo>
                    <a:pt x="761" y="417"/>
                  </a:lnTo>
                  <a:lnTo>
                    <a:pt x="751" y="429"/>
                  </a:lnTo>
                  <a:lnTo>
                    <a:pt x="741" y="441"/>
                  </a:lnTo>
                  <a:lnTo>
                    <a:pt x="729" y="453"/>
                  </a:lnTo>
                  <a:lnTo>
                    <a:pt x="716" y="465"/>
                  </a:lnTo>
                  <a:lnTo>
                    <a:pt x="703" y="476"/>
                  </a:lnTo>
                  <a:lnTo>
                    <a:pt x="689" y="486"/>
                  </a:lnTo>
                  <a:close/>
                </a:path>
              </a:pathLst>
            </a:custGeom>
            <a:solidFill>
              <a:srgbClr val="D1F4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3000"/>
            </a:p>
          </p:txBody>
        </p:sp>
        <p:sp>
          <p:nvSpPr>
            <p:cNvPr id="23" name="Freeform 18"/>
            <p:cNvSpPr>
              <a:spLocks noEditPoints="1"/>
            </p:cNvSpPr>
            <p:nvPr/>
          </p:nvSpPr>
          <p:spPr bwMode="auto">
            <a:xfrm>
              <a:off x="10898188" y="3073400"/>
              <a:ext cx="474663" cy="71438"/>
            </a:xfrm>
            <a:custGeom>
              <a:avLst/>
              <a:gdLst>
                <a:gd name="T0" fmla="*/ 362 w 897"/>
                <a:gd name="T1" fmla="*/ 628 h 634"/>
                <a:gd name="T2" fmla="*/ 258 w 897"/>
                <a:gd name="T3" fmla="*/ 603 h 634"/>
                <a:gd name="T4" fmla="*/ 164 w 897"/>
                <a:gd name="T5" fmla="*/ 562 h 634"/>
                <a:gd name="T6" fmla="*/ 88 w 897"/>
                <a:gd name="T7" fmla="*/ 506 h 634"/>
                <a:gd name="T8" fmla="*/ 35 w 897"/>
                <a:gd name="T9" fmla="*/ 439 h 634"/>
                <a:gd name="T10" fmla="*/ 5 w 897"/>
                <a:gd name="T11" fmla="*/ 363 h 634"/>
                <a:gd name="T12" fmla="*/ 3 w 897"/>
                <a:gd name="T13" fmla="*/ 285 h 634"/>
                <a:gd name="T14" fmla="*/ 26 w 897"/>
                <a:gd name="T15" fmla="*/ 210 h 634"/>
                <a:gd name="T16" fmla="*/ 75 w 897"/>
                <a:gd name="T17" fmla="*/ 141 h 634"/>
                <a:gd name="T18" fmla="*/ 149 w 897"/>
                <a:gd name="T19" fmla="*/ 82 h 634"/>
                <a:gd name="T20" fmla="*/ 238 w 897"/>
                <a:gd name="T21" fmla="*/ 37 h 634"/>
                <a:gd name="T22" fmla="*/ 340 w 897"/>
                <a:gd name="T23" fmla="*/ 9 h 634"/>
                <a:gd name="T24" fmla="*/ 450 w 897"/>
                <a:gd name="T25" fmla="*/ 0 h 634"/>
                <a:gd name="T26" fmla="*/ 559 w 897"/>
                <a:gd name="T27" fmla="*/ 9 h 634"/>
                <a:gd name="T28" fmla="*/ 660 w 897"/>
                <a:gd name="T29" fmla="*/ 37 h 634"/>
                <a:gd name="T30" fmla="*/ 751 w 897"/>
                <a:gd name="T31" fmla="*/ 82 h 634"/>
                <a:gd name="T32" fmla="*/ 823 w 897"/>
                <a:gd name="T33" fmla="*/ 141 h 634"/>
                <a:gd name="T34" fmla="*/ 872 w 897"/>
                <a:gd name="T35" fmla="*/ 210 h 634"/>
                <a:gd name="T36" fmla="*/ 896 w 897"/>
                <a:gd name="T37" fmla="*/ 285 h 634"/>
                <a:gd name="T38" fmla="*/ 893 w 897"/>
                <a:gd name="T39" fmla="*/ 363 h 634"/>
                <a:gd name="T40" fmla="*/ 864 w 897"/>
                <a:gd name="T41" fmla="*/ 439 h 634"/>
                <a:gd name="T42" fmla="*/ 810 w 897"/>
                <a:gd name="T43" fmla="*/ 506 h 634"/>
                <a:gd name="T44" fmla="*/ 733 w 897"/>
                <a:gd name="T45" fmla="*/ 562 h 634"/>
                <a:gd name="T46" fmla="*/ 641 w 897"/>
                <a:gd name="T47" fmla="*/ 603 h 634"/>
                <a:gd name="T48" fmla="*/ 537 w 897"/>
                <a:gd name="T49" fmla="*/ 628 h 634"/>
                <a:gd name="T50" fmla="*/ 450 w 897"/>
                <a:gd name="T51" fmla="*/ 64 h 634"/>
                <a:gd name="T52" fmla="*/ 379 w 897"/>
                <a:gd name="T53" fmla="*/ 70 h 634"/>
                <a:gd name="T54" fmla="*/ 297 w 897"/>
                <a:gd name="T55" fmla="*/ 89 h 634"/>
                <a:gd name="T56" fmla="*/ 224 w 897"/>
                <a:gd name="T57" fmla="*/ 121 h 634"/>
                <a:gd name="T58" fmla="*/ 162 w 897"/>
                <a:gd name="T59" fmla="*/ 167 h 634"/>
                <a:gd name="T60" fmla="*/ 118 w 897"/>
                <a:gd name="T61" fmla="*/ 220 h 634"/>
                <a:gd name="T62" fmla="*/ 95 w 897"/>
                <a:gd name="T63" fmla="*/ 279 h 634"/>
                <a:gd name="T64" fmla="*/ 94 w 897"/>
                <a:gd name="T65" fmla="*/ 342 h 634"/>
                <a:gd name="T66" fmla="*/ 113 w 897"/>
                <a:gd name="T67" fmla="*/ 402 h 634"/>
                <a:gd name="T68" fmla="*/ 152 w 897"/>
                <a:gd name="T69" fmla="*/ 457 h 634"/>
                <a:gd name="T70" fmla="*/ 209 w 897"/>
                <a:gd name="T71" fmla="*/ 504 h 634"/>
                <a:gd name="T72" fmla="*/ 281 w 897"/>
                <a:gd name="T73" fmla="*/ 539 h 634"/>
                <a:gd name="T74" fmla="*/ 362 w 897"/>
                <a:gd name="T75" fmla="*/ 562 h 634"/>
                <a:gd name="T76" fmla="*/ 450 w 897"/>
                <a:gd name="T77" fmla="*/ 569 h 634"/>
                <a:gd name="T78" fmla="*/ 536 w 897"/>
                <a:gd name="T79" fmla="*/ 562 h 634"/>
                <a:gd name="T80" fmla="*/ 618 w 897"/>
                <a:gd name="T81" fmla="*/ 539 h 634"/>
                <a:gd name="T82" fmla="*/ 689 w 897"/>
                <a:gd name="T83" fmla="*/ 504 h 634"/>
                <a:gd name="T84" fmla="*/ 746 w 897"/>
                <a:gd name="T85" fmla="*/ 457 h 634"/>
                <a:gd name="T86" fmla="*/ 785 w 897"/>
                <a:gd name="T87" fmla="*/ 402 h 634"/>
                <a:gd name="T88" fmla="*/ 805 w 897"/>
                <a:gd name="T89" fmla="*/ 342 h 634"/>
                <a:gd name="T90" fmla="*/ 802 w 897"/>
                <a:gd name="T91" fmla="*/ 279 h 634"/>
                <a:gd name="T92" fmla="*/ 779 w 897"/>
                <a:gd name="T93" fmla="*/ 220 h 634"/>
                <a:gd name="T94" fmla="*/ 736 w 897"/>
                <a:gd name="T95" fmla="*/ 167 h 634"/>
                <a:gd name="T96" fmla="*/ 676 w 897"/>
                <a:gd name="T97" fmla="*/ 121 h 634"/>
                <a:gd name="T98" fmla="*/ 602 w 897"/>
                <a:gd name="T99" fmla="*/ 89 h 634"/>
                <a:gd name="T100" fmla="*/ 520 w 897"/>
                <a:gd name="T101" fmla="*/ 70 h 6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897" h="634">
                  <a:moveTo>
                    <a:pt x="450" y="634"/>
                  </a:moveTo>
                  <a:lnTo>
                    <a:pt x="427" y="634"/>
                  </a:lnTo>
                  <a:lnTo>
                    <a:pt x="405" y="632"/>
                  </a:lnTo>
                  <a:lnTo>
                    <a:pt x="383" y="631"/>
                  </a:lnTo>
                  <a:lnTo>
                    <a:pt x="362" y="628"/>
                  </a:lnTo>
                  <a:lnTo>
                    <a:pt x="340" y="625"/>
                  </a:lnTo>
                  <a:lnTo>
                    <a:pt x="319" y="621"/>
                  </a:lnTo>
                  <a:lnTo>
                    <a:pt x="298" y="616"/>
                  </a:lnTo>
                  <a:lnTo>
                    <a:pt x="277" y="610"/>
                  </a:lnTo>
                  <a:lnTo>
                    <a:pt x="258" y="603"/>
                  </a:lnTo>
                  <a:lnTo>
                    <a:pt x="238" y="596"/>
                  </a:lnTo>
                  <a:lnTo>
                    <a:pt x="219" y="589"/>
                  </a:lnTo>
                  <a:lnTo>
                    <a:pt x="200" y="581"/>
                  </a:lnTo>
                  <a:lnTo>
                    <a:pt x="182" y="572"/>
                  </a:lnTo>
                  <a:lnTo>
                    <a:pt x="164" y="562"/>
                  </a:lnTo>
                  <a:lnTo>
                    <a:pt x="149" y="552"/>
                  </a:lnTo>
                  <a:lnTo>
                    <a:pt x="131" y="541"/>
                  </a:lnTo>
                  <a:lnTo>
                    <a:pt x="117" y="529"/>
                  </a:lnTo>
                  <a:lnTo>
                    <a:pt x="103" y="518"/>
                  </a:lnTo>
                  <a:lnTo>
                    <a:pt x="88" y="506"/>
                  </a:lnTo>
                  <a:lnTo>
                    <a:pt x="75" y="493"/>
                  </a:lnTo>
                  <a:lnTo>
                    <a:pt x="64" y="479"/>
                  </a:lnTo>
                  <a:lnTo>
                    <a:pt x="54" y="466"/>
                  </a:lnTo>
                  <a:lnTo>
                    <a:pt x="44" y="452"/>
                  </a:lnTo>
                  <a:lnTo>
                    <a:pt x="35" y="439"/>
                  </a:lnTo>
                  <a:lnTo>
                    <a:pt x="26" y="423"/>
                  </a:lnTo>
                  <a:lnTo>
                    <a:pt x="19" y="409"/>
                  </a:lnTo>
                  <a:lnTo>
                    <a:pt x="13" y="394"/>
                  </a:lnTo>
                  <a:lnTo>
                    <a:pt x="9" y="380"/>
                  </a:lnTo>
                  <a:lnTo>
                    <a:pt x="5" y="363"/>
                  </a:lnTo>
                  <a:lnTo>
                    <a:pt x="3" y="348"/>
                  </a:lnTo>
                  <a:lnTo>
                    <a:pt x="0" y="333"/>
                  </a:lnTo>
                  <a:lnTo>
                    <a:pt x="0" y="317"/>
                  </a:lnTo>
                  <a:lnTo>
                    <a:pt x="0" y="301"/>
                  </a:lnTo>
                  <a:lnTo>
                    <a:pt x="3" y="285"/>
                  </a:lnTo>
                  <a:lnTo>
                    <a:pt x="5" y="270"/>
                  </a:lnTo>
                  <a:lnTo>
                    <a:pt x="9" y="255"/>
                  </a:lnTo>
                  <a:lnTo>
                    <a:pt x="13" y="239"/>
                  </a:lnTo>
                  <a:lnTo>
                    <a:pt x="19" y="224"/>
                  </a:lnTo>
                  <a:lnTo>
                    <a:pt x="26" y="210"/>
                  </a:lnTo>
                  <a:lnTo>
                    <a:pt x="35" y="196"/>
                  </a:lnTo>
                  <a:lnTo>
                    <a:pt x="44" y="181"/>
                  </a:lnTo>
                  <a:lnTo>
                    <a:pt x="54" y="167"/>
                  </a:lnTo>
                  <a:lnTo>
                    <a:pt x="64" y="154"/>
                  </a:lnTo>
                  <a:lnTo>
                    <a:pt x="75" y="141"/>
                  </a:lnTo>
                  <a:lnTo>
                    <a:pt x="88" y="128"/>
                  </a:lnTo>
                  <a:lnTo>
                    <a:pt x="103" y="116"/>
                  </a:lnTo>
                  <a:lnTo>
                    <a:pt x="117" y="104"/>
                  </a:lnTo>
                  <a:lnTo>
                    <a:pt x="131" y="93"/>
                  </a:lnTo>
                  <a:lnTo>
                    <a:pt x="149" y="82"/>
                  </a:lnTo>
                  <a:lnTo>
                    <a:pt x="164" y="72"/>
                  </a:lnTo>
                  <a:lnTo>
                    <a:pt x="182" y="62"/>
                  </a:lnTo>
                  <a:lnTo>
                    <a:pt x="200" y="53"/>
                  </a:lnTo>
                  <a:lnTo>
                    <a:pt x="219" y="45"/>
                  </a:lnTo>
                  <a:lnTo>
                    <a:pt x="238" y="37"/>
                  </a:lnTo>
                  <a:lnTo>
                    <a:pt x="258" y="30"/>
                  </a:lnTo>
                  <a:lnTo>
                    <a:pt x="277" y="24"/>
                  </a:lnTo>
                  <a:lnTo>
                    <a:pt x="298" y="19"/>
                  </a:lnTo>
                  <a:lnTo>
                    <a:pt x="319" y="14"/>
                  </a:lnTo>
                  <a:lnTo>
                    <a:pt x="340" y="9"/>
                  </a:lnTo>
                  <a:lnTo>
                    <a:pt x="362" y="6"/>
                  </a:lnTo>
                  <a:lnTo>
                    <a:pt x="383" y="3"/>
                  </a:lnTo>
                  <a:lnTo>
                    <a:pt x="405" y="1"/>
                  </a:lnTo>
                  <a:lnTo>
                    <a:pt x="427" y="0"/>
                  </a:lnTo>
                  <a:lnTo>
                    <a:pt x="450" y="0"/>
                  </a:lnTo>
                  <a:lnTo>
                    <a:pt x="471" y="0"/>
                  </a:lnTo>
                  <a:lnTo>
                    <a:pt x="494" y="1"/>
                  </a:lnTo>
                  <a:lnTo>
                    <a:pt x="516" y="3"/>
                  </a:lnTo>
                  <a:lnTo>
                    <a:pt x="537" y="6"/>
                  </a:lnTo>
                  <a:lnTo>
                    <a:pt x="559" y="9"/>
                  </a:lnTo>
                  <a:lnTo>
                    <a:pt x="581" y="14"/>
                  </a:lnTo>
                  <a:lnTo>
                    <a:pt x="601" y="19"/>
                  </a:lnTo>
                  <a:lnTo>
                    <a:pt x="621" y="24"/>
                  </a:lnTo>
                  <a:lnTo>
                    <a:pt x="641" y="30"/>
                  </a:lnTo>
                  <a:lnTo>
                    <a:pt x="660" y="37"/>
                  </a:lnTo>
                  <a:lnTo>
                    <a:pt x="680" y="45"/>
                  </a:lnTo>
                  <a:lnTo>
                    <a:pt x="699" y="53"/>
                  </a:lnTo>
                  <a:lnTo>
                    <a:pt x="716" y="62"/>
                  </a:lnTo>
                  <a:lnTo>
                    <a:pt x="733" y="72"/>
                  </a:lnTo>
                  <a:lnTo>
                    <a:pt x="751" y="82"/>
                  </a:lnTo>
                  <a:lnTo>
                    <a:pt x="766" y="93"/>
                  </a:lnTo>
                  <a:lnTo>
                    <a:pt x="782" y="104"/>
                  </a:lnTo>
                  <a:lnTo>
                    <a:pt x="797" y="116"/>
                  </a:lnTo>
                  <a:lnTo>
                    <a:pt x="810" y="128"/>
                  </a:lnTo>
                  <a:lnTo>
                    <a:pt x="823" y="141"/>
                  </a:lnTo>
                  <a:lnTo>
                    <a:pt x="834" y="154"/>
                  </a:lnTo>
                  <a:lnTo>
                    <a:pt x="846" y="167"/>
                  </a:lnTo>
                  <a:lnTo>
                    <a:pt x="856" y="181"/>
                  </a:lnTo>
                  <a:lnTo>
                    <a:pt x="864" y="196"/>
                  </a:lnTo>
                  <a:lnTo>
                    <a:pt x="872" y="210"/>
                  </a:lnTo>
                  <a:lnTo>
                    <a:pt x="879" y="224"/>
                  </a:lnTo>
                  <a:lnTo>
                    <a:pt x="884" y="239"/>
                  </a:lnTo>
                  <a:lnTo>
                    <a:pt x="889" y="255"/>
                  </a:lnTo>
                  <a:lnTo>
                    <a:pt x="893" y="270"/>
                  </a:lnTo>
                  <a:lnTo>
                    <a:pt x="896" y="285"/>
                  </a:lnTo>
                  <a:lnTo>
                    <a:pt x="897" y="301"/>
                  </a:lnTo>
                  <a:lnTo>
                    <a:pt x="897" y="317"/>
                  </a:lnTo>
                  <a:lnTo>
                    <a:pt x="897" y="333"/>
                  </a:lnTo>
                  <a:lnTo>
                    <a:pt x="896" y="348"/>
                  </a:lnTo>
                  <a:lnTo>
                    <a:pt x="893" y="363"/>
                  </a:lnTo>
                  <a:lnTo>
                    <a:pt x="889" y="380"/>
                  </a:lnTo>
                  <a:lnTo>
                    <a:pt x="884" y="394"/>
                  </a:lnTo>
                  <a:lnTo>
                    <a:pt x="879" y="409"/>
                  </a:lnTo>
                  <a:lnTo>
                    <a:pt x="872" y="423"/>
                  </a:lnTo>
                  <a:lnTo>
                    <a:pt x="864" y="439"/>
                  </a:lnTo>
                  <a:lnTo>
                    <a:pt x="856" y="452"/>
                  </a:lnTo>
                  <a:lnTo>
                    <a:pt x="846" y="466"/>
                  </a:lnTo>
                  <a:lnTo>
                    <a:pt x="834" y="479"/>
                  </a:lnTo>
                  <a:lnTo>
                    <a:pt x="823" y="493"/>
                  </a:lnTo>
                  <a:lnTo>
                    <a:pt x="810" y="506"/>
                  </a:lnTo>
                  <a:lnTo>
                    <a:pt x="797" y="518"/>
                  </a:lnTo>
                  <a:lnTo>
                    <a:pt x="782" y="529"/>
                  </a:lnTo>
                  <a:lnTo>
                    <a:pt x="766" y="541"/>
                  </a:lnTo>
                  <a:lnTo>
                    <a:pt x="751" y="552"/>
                  </a:lnTo>
                  <a:lnTo>
                    <a:pt x="733" y="562"/>
                  </a:lnTo>
                  <a:lnTo>
                    <a:pt x="716" y="572"/>
                  </a:lnTo>
                  <a:lnTo>
                    <a:pt x="699" y="581"/>
                  </a:lnTo>
                  <a:lnTo>
                    <a:pt x="680" y="589"/>
                  </a:lnTo>
                  <a:lnTo>
                    <a:pt x="660" y="596"/>
                  </a:lnTo>
                  <a:lnTo>
                    <a:pt x="641" y="603"/>
                  </a:lnTo>
                  <a:lnTo>
                    <a:pt x="621" y="610"/>
                  </a:lnTo>
                  <a:lnTo>
                    <a:pt x="601" y="616"/>
                  </a:lnTo>
                  <a:lnTo>
                    <a:pt x="581" y="621"/>
                  </a:lnTo>
                  <a:lnTo>
                    <a:pt x="559" y="625"/>
                  </a:lnTo>
                  <a:lnTo>
                    <a:pt x="537" y="628"/>
                  </a:lnTo>
                  <a:lnTo>
                    <a:pt x="516" y="631"/>
                  </a:lnTo>
                  <a:lnTo>
                    <a:pt x="494" y="632"/>
                  </a:lnTo>
                  <a:lnTo>
                    <a:pt x="471" y="634"/>
                  </a:lnTo>
                  <a:lnTo>
                    <a:pt x="450" y="634"/>
                  </a:lnTo>
                  <a:close/>
                  <a:moveTo>
                    <a:pt x="450" y="64"/>
                  </a:moveTo>
                  <a:lnTo>
                    <a:pt x="450" y="64"/>
                  </a:lnTo>
                  <a:lnTo>
                    <a:pt x="431" y="64"/>
                  </a:lnTo>
                  <a:lnTo>
                    <a:pt x="414" y="65"/>
                  </a:lnTo>
                  <a:lnTo>
                    <a:pt x="396" y="67"/>
                  </a:lnTo>
                  <a:lnTo>
                    <a:pt x="379" y="70"/>
                  </a:lnTo>
                  <a:lnTo>
                    <a:pt x="362" y="73"/>
                  </a:lnTo>
                  <a:lnTo>
                    <a:pt x="346" y="76"/>
                  </a:lnTo>
                  <a:lnTo>
                    <a:pt x="329" y="80"/>
                  </a:lnTo>
                  <a:lnTo>
                    <a:pt x="313" y="84"/>
                  </a:lnTo>
                  <a:lnTo>
                    <a:pt x="297" y="89"/>
                  </a:lnTo>
                  <a:lnTo>
                    <a:pt x="281" y="94"/>
                  </a:lnTo>
                  <a:lnTo>
                    <a:pt x="265" y="100"/>
                  </a:lnTo>
                  <a:lnTo>
                    <a:pt x="251" y="107"/>
                  </a:lnTo>
                  <a:lnTo>
                    <a:pt x="236" y="114"/>
                  </a:lnTo>
                  <a:lnTo>
                    <a:pt x="224" y="121"/>
                  </a:lnTo>
                  <a:lnTo>
                    <a:pt x="209" y="130"/>
                  </a:lnTo>
                  <a:lnTo>
                    <a:pt x="196" y="139"/>
                  </a:lnTo>
                  <a:lnTo>
                    <a:pt x="185" y="148"/>
                  </a:lnTo>
                  <a:lnTo>
                    <a:pt x="173" y="157"/>
                  </a:lnTo>
                  <a:lnTo>
                    <a:pt x="162" y="167"/>
                  </a:lnTo>
                  <a:lnTo>
                    <a:pt x="152" y="177"/>
                  </a:lnTo>
                  <a:lnTo>
                    <a:pt x="143" y="187"/>
                  </a:lnTo>
                  <a:lnTo>
                    <a:pt x="134" y="198"/>
                  </a:lnTo>
                  <a:lnTo>
                    <a:pt x="126" y="209"/>
                  </a:lnTo>
                  <a:lnTo>
                    <a:pt x="118" y="220"/>
                  </a:lnTo>
                  <a:lnTo>
                    <a:pt x="113" y="231"/>
                  </a:lnTo>
                  <a:lnTo>
                    <a:pt x="107" y="243"/>
                  </a:lnTo>
                  <a:lnTo>
                    <a:pt x="103" y="256"/>
                  </a:lnTo>
                  <a:lnTo>
                    <a:pt x="100" y="267"/>
                  </a:lnTo>
                  <a:lnTo>
                    <a:pt x="95" y="279"/>
                  </a:lnTo>
                  <a:lnTo>
                    <a:pt x="94" y="292"/>
                  </a:lnTo>
                  <a:lnTo>
                    <a:pt x="92" y="304"/>
                  </a:lnTo>
                  <a:lnTo>
                    <a:pt x="92" y="317"/>
                  </a:lnTo>
                  <a:lnTo>
                    <a:pt x="92" y="330"/>
                  </a:lnTo>
                  <a:lnTo>
                    <a:pt x="94" y="342"/>
                  </a:lnTo>
                  <a:lnTo>
                    <a:pt x="95" y="354"/>
                  </a:lnTo>
                  <a:lnTo>
                    <a:pt x="100" y="366"/>
                  </a:lnTo>
                  <a:lnTo>
                    <a:pt x="103" y="379"/>
                  </a:lnTo>
                  <a:lnTo>
                    <a:pt x="107" y="390"/>
                  </a:lnTo>
                  <a:lnTo>
                    <a:pt x="113" y="402"/>
                  </a:lnTo>
                  <a:lnTo>
                    <a:pt x="118" y="413"/>
                  </a:lnTo>
                  <a:lnTo>
                    <a:pt x="126" y="424"/>
                  </a:lnTo>
                  <a:lnTo>
                    <a:pt x="134" y="436"/>
                  </a:lnTo>
                  <a:lnTo>
                    <a:pt x="143" y="447"/>
                  </a:lnTo>
                  <a:lnTo>
                    <a:pt x="152" y="457"/>
                  </a:lnTo>
                  <a:lnTo>
                    <a:pt x="162" y="467"/>
                  </a:lnTo>
                  <a:lnTo>
                    <a:pt x="173" y="476"/>
                  </a:lnTo>
                  <a:lnTo>
                    <a:pt x="185" y="487"/>
                  </a:lnTo>
                  <a:lnTo>
                    <a:pt x="196" y="496"/>
                  </a:lnTo>
                  <a:lnTo>
                    <a:pt x="209" y="504"/>
                  </a:lnTo>
                  <a:lnTo>
                    <a:pt x="224" y="512"/>
                  </a:lnTo>
                  <a:lnTo>
                    <a:pt x="236" y="520"/>
                  </a:lnTo>
                  <a:lnTo>
                    <a:pt x="251" y="527"/>
                  </a:lnTo>
                  <a:lnTo>
                    <a:pt x="265" y="533"/>
                  </a:lnTo>
                  <a:lnTo>
                    <a:pt x="281" y="539"/>
                  </a:lnTo>
                  <a:lnTo>
                    <a:pt x="297" y="545"/>
                  </a:lnTo>
                  <a:lnTo>
                    <a:pt x="313" y="551"/>
                  </a:lnTo>
                  <a:lnTo>
                    <a:pt x="329" y="555"/>
                  </a:lnTo>
                  <a:lnTo>
                    <a:pt x="346" y="559"/>
                  </a:lnTo>
                  <a:lnTo>
                    <a:pt x="362" y="562"/>
                  </a:lnTo>
                  <a:lnTo>
                    <a:pt x="379" y="565"/>
                  </a:lnTo>
                  <a:lnTo>
                    <a:pt x="396" y="567"/>
                  </a:lnTo>
                  <a:lnTo>
                    <a:pt x="414" y="568"/>
                  </a:lnTo>
                  <a:lnTo>
                    <a:pt x="431" y="569"/>
                  </a:lnTo>
                  <a:lnTo>
                    <a:pt x="450" y="569"/>
                  </a:lnTo>
                  <a:lnTo>
                    <a:pt x="467" y="569"/>
                  </a:lnTo>
                  <a:lnTo>
                    <a:pt x="484" y="568"/>
                  </a:lnTo>
                  <a:lnTo>
                    <a:pt x="503" y="567"/>
                  </a:lnTo>
                  <a:lnTo>
                    <a:pt x="520" y="565"/>
                  </a:lnTo>
                  <a:lnTo>
                    <a:pt x="536" y="562"/>
                  </a:lnTo>
                  <a:lnTo>
                    <a:pt x="553" y="559"/>
                  </a:lnTo>
                  <a:lnTo>
                    <a:pt x="569" y="555"/>
                  </a:lnTo>
                  <a:lnTo>
                    <a:pt x="586" y="551"/>
                  </a:lnTo>
                  <a:lnTo>
                    <a:pt x="602" y="545"/>
                  </a:lnTo>
                  <a:lnTo>
                    <a:pt x="618" y="539"/>
                  </a:lnTo>
                  <a:lnTo>
                    <a:pt x="632" y="533"/>
                  </a:lnTo>
                  <a:lnTo>
                    <a:pt x="647" y="527"/>
                  </a:lnTo>
                  <a:lnTo>
                    <a:pt x="661" y="520"/>
                  </a:lnTo>
                  <a:lnTo>
                    <a:pt x="676" y="512"/>
                  </a:lnTo>
                  <a:lnTo>
                    <a:pt x="689" y="504"/>
                  </a:lnTo>
                  <a:lnTo>
                    <a:pt x="702" y="496"/>
                  </a:lnTo>
                  <a:lnTo>
                    <a:pt x="715" y="487"/>
                  </a:lnTo>
                  <a:lnTo>
                    <a:pt x="726" y="476"/>
                  </a:lnTo>
                  <a:lnTo>
                    <a:pt x="736" y="467"/>
                  </a:lnTo>
                  <a:lnTo>
                    <a:pt x="746" y="457"/>
                  </a:lnTo>
                  <a:lnTo>
                    <a:pt x="756" y="447"/>
                  </a:lnTo>
                  <a:lnTo>
                    <a:pt x="765" y="436"/>
                  </a:lnTo>
                  <a:lnTo>
                    <a:pt x="772" y="424"/>
                  </a:lnTo>
                  <a:lnTo>
                    <a:pt x="779" y="413"/>
                  </a:lnTo>
                  <a:lnTo>
                    <a:pt x="785" y="402"/>
                  </a:lnTo>
                  <a:lnTo>
                    <a:pt x="791" y="390"/>
                  </a:lnTo>
                  <a:lnTo>
                    <a:pt x="795" y="379"/>
                  </a:lnTo>
                  <a:lnTo>
                    <a:pt x="800" y="366"/>
                  </a:lnTo>
                  <a:lnTo>
                    <a:pt x="802" y="354"/>
                  </a:lnTo>
                  <a:lnTo>
                    <a:pt x="805" y="342"/>
                  </a:lnTo>
                  <a:lnTo>
                    <a:pt x="807" y="330"/>
                  </a:lnTo>
                  <a:lnTo>
                    <a:pt x="807" y="317"/>
                  </a:lnTo>
                  <a:lnTo>
                    <a:pt x="807" y="304"/>
                  </a:lnTo>
                  <a:lnTo>
                    <a:pt x="805" y="292"/>
                  </a:lnTo>
                  <a:lnTo>
                    <a:pt x="802" y="279"/>
                  </a:lnTo>
                  <a:lnTo>
                    <a:pt x="800" y="267"/>
                  </a:lnTo>
                  <a:lnTo>
                    <a:pt x="795" y="256"/>
                  </a:lnTo>
                  <a:lnTo>
                    <a:pt x="791" y="243"/>
                  </a:lnTo>
                  <a:lnTo>
                    <a:pt x="785" y="231"/>
                  </a:lnTo>
                  <a:lnTo>
                    <a:pt x="779" y="220"/>
                  </a:lnTo>
                  <a:lnTo>
                    <a:pt x="772" y="209"/>
                  </a:lnTo>
                  <a:lnTo>
                    <a:pt x="765" y="198"/>
                  </a:lnTo>
                  <a:lnTo>
                    <a:pt x="756" y="187"/>
                  </a:lnTo>
                  <a:lnTo>
                    <a:pt x="746" y="177"/>
                  </a:lnTo>
                  <a:lnTo>
                    <a:pt x="736" y="167"/>
                  </a:lnTo>
                  <a:lnTo>
                    <a:pt x="726" y="157"/>
                  </a:lnTo>
                  <a:lnTo>
                    <a:pt x="715" y="148"/>
                  </a:lnTo>
                  <a:lnTo>
                    <a:pt x="702" y="139"/>
                  </a:lnTo>
                  <a:lnTo>
                    <a:pt x="689" y="130"/>
                  </a:lnTo>
                  <a:lnTo>
                    <a:pt x="676" y="121"/>
                  </a:lnTo>
                  <a:lnTo>
                    <a:pt x="661" y="114"/>
                  </a:lnTo>
                  <a:lnTo>
                    <a:pt x="647" y="107"/>
                  </a:lnTo>
                  <a:lnTo>
                    <a:pt x="632" y="100"/>
                  </a:lnTo>
                  <a:lnTo>
                    <a:pt x="618" y="94"/>
                  </a:lnTo>
                  <a:lnTo>
                    <a:pt x="602" y="89"/>
                  </a:lnTo>
                  <a:lnTo>
                    <a:pt x="586" y="84"/>
                  </a:lnTo>
                  <a:lnTo>
                    <a:pt x="569" y="80"/>
                  </a:lnTo>
                  <a:lnTo>
                    <a:pt x="553" y="76"/>
                  </a:lnTo>
                  <a:lnTo>
                    <a:pt x="536" y="73"/>
                  </a:lnTo>
                  <a:lnTo>
                    <a:pt x="520" y="70"/>
                  </a:lnTo>
                  <a:lnTo>
                    <a:pt x="503" y="67"/>
                  </a:lnTo>
                  <a:lnTo>
                    <a:pt x="484" y="65"/>
                  </a:lnTo>
                  <a:lnTo>
                    <a:pt x="467" y="64"/>
                  </a:lnTo>
                  <a:lnTo>
                    <a:pt x="450" y="64"/>
                  </a:lnTo>
                  <a:close/>
                </a:path>
              </a:pathLst>
            </a:custGeom>
            <a:solidFill>
              <a:srgbClr val="1638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3000"/>
            </a:p>
          </p:txBody>
        </p:sp>
        <p:pic>
          <p:nvPicPr>
            <p:cNvPr id="3091" name="Picture 19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885363" y="2986088"/>
              <a:ext cx="2071688" cy="358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36" name="Rectangle 35"/>
          <p:cNvSpPr/>
          <p:nvPr/>
        </p:nvSpPr>
        <p:spPr>
          <a:xfrm>
            <a:off x="5595850" y="5676507"/>
            <a:ext cx="825499" cy="368049"/>
          </a:xfrm>
          <a:prstGeom prst="rect">
            <a:avLst/>
          </a:prstGeom>
          <a:solidFill>
            <a:schemeClr val="accent3"/>
          </a:solidFill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600" dirty="0">
                <a:solidFill>
                  <a:schemeClr val="bg1"/>
                </a:solidFill>
                <a:latin typeface="Inter SemiBold" panose="020B0502030000000004" pitchFamily="34" charset="0"/>
                <a:cs typeface="Open Sans Light" panose="020B0306030504020204" pitchFamily="34" charset="0"/>
              </a:rPr>
              <a:t>2019</a:t>
            </a:r>
          </a:p>
        </p:txBody>
      </p:sp>
      <p:sp>
        <p:nvSpPr>
          <p:cNvPr id="37" name="Rectangle 36"/>
          <p:cNvSpPr/>
          <p:nvPr/>
        </p:nvSpPr>
        <p:spPr>
          <a:xfrm>
            <a:off x="7923124" y="5387460"/>
            <a:ext cx="3115129" cy="5059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2400" dirty="0">
                <a:solidFill>
                  <a:schemeClr val="accent3"/>
                </a:solidFill>
                <a:latin typeface="Inter SemiBold" panose="020B0502030000000004" pitchFamily="34" charset="0"/>
                <a:cs typeface="Open Sans Light" panose="020B0306030504020204" pitchFamily="34" charset="0"/>
              </a:rPr>
              <a:t>Your Text Here</a:t>
            </a:r>
          </a:p>
        </p:txBody>
      </p:sp>
      <p:sp>
        <p:nvSpPr>
          <p:cNvPr id="38" name="Rectangle 37"/>
          <p:cNvSpPr/>
          <p:nvPr/>
        </p:nvSpPr>
        <p:spPr>
          <a:xfrm>
            <a:off x="7923123" y="5834749"/>
            <a:ext cx="3405966" cy="7365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Your content to play here, or through paste in this box, and select only the text. Your content to play here</a:t>
            </a:r>
          </a:p>
        </p:txBody>
      </p:sp>
      <p:sp>
        <p:nvSpPr>
          <p:cNvPr id="39" name="Rectangle 38"/>
          <p:cNvSpPr/>
          <p:nvPr/>
        </p:nvSpPr>
        <p:spPr>
          <a:xfrm>
            <a:off x="9089897" y="3999634"/>
            <a:ext cx="2371259" cy="5059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2400" dirty="0">
                <a:solidFill>
                  <a:schemeClr val="accent4"/>
                </a:solidFill>
                <a:latin typeface="Inter SemiBold" panose="020B0502030000000004" pitchFamily="34" charset="0"/>
                <a:cs typeface="Open Sans Light" panose="020B0306030504020204" pitchFamily="34" charset="0"/>
              </a:rPr>
              <a:t>Your Text Here</a:t>
            </a:r>
          </a:p>
        </p:txBody>
      </p:sp>
      <p:sp>
        <p:nvSpPr>
          <p:cNvPr id="40" name="Rectangle 39"/>
          <p:cNvSpPr/>
          <p:nvPr/>
        </p:nvSpPr>
        <p:spPr>
          <a:xfrm>
            <a:off x="9089897" y="4445727"/>
            <a:ext cx="2927933" cy="7365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Your content to play here, or through paste in this box, and select only the text. Your content to play here</a:t>
            </a:r>
          </a:p>
        </p:txBody>
      </p:sp>
      <p:sp>
        <p:nvSpPr>
          <p:cNvPr id="41" name="Rectangle 40"/>
          <p:cNvSpPr/>
          <p:nvPr/>
        </p:nvSpPr>
        <p:spPr>
          <a:xfrm>
            <a:off x="9144297" y="3635211"/>
            <a:ext cx="825499" cy="368049"/>
          </a:xfrm>
          <a:prstGeom prst="rect">
            <a:avLst/>
          </a:prstGeom>
          <a:solidFill>
            <a:schemeClr val="accent4"/>
          </a:solidFill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600" dirty="0">
                <a:solidFill>
                  <a:schemeClr val="bg1"/>
                </a:solidFill>
                <a:latin typeface="Inter SemiBold" panose="020B0502030000000004" pitchFamily="34" charset="0"/>
                <a:cs typeface="Open Sans Light" panose="020B0306030504020204" pitchFamily="34" charset="0"/>
              </a:rPr>
              <a:t>2020</a:t>
            </a:r>
          </a:p>
        </p:txBody>
      </p:sp>
      <p:sp>
        <p:nvSpPr>
          <p:cNvPr id="46" name="Rectangle 45"/>
          <p:cNvSpPr/>
          <p:nvPr/>
        </p:nvSpPr>
        <p:spPr>
          <a:xfrm>
            <a:off x="5552075" y="4246390"/>
            <a:ext cx="825499" cy="368049"/>
          </a:xfrm>
          <a:prstGeom prst="rect">
            <a:avLst/>
          </a:prstGeom>
          <a:solidFill>
            <a:schemeClr val="accent5"/>
          </a:solidFill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600" dirty="0">
                <a:solidFill>
                  <a:schemeClr val="bg1"/>
                </a:solidFill>
                <a:latin typeface="Inter SemiBold" panose="020B0502030000000004" pitchFamily="34" charset="0"/>
                <a:cs typeface="Open Sans Light" panose="020B0306030504020204" pitchFamily="34" charset="0"/>
              </a:rPr>
              <a:t>2021</a:t>
            </a:r>
          </a:p>
        </p:txBody>
      </p:sp>
      <p:sp>
        <p:nvSpPr>
          <p:cNvPr id="47" name="Rectangle 46"/>
          <p:cNvSpPr/>
          <p:nvPr/>
        </p:nvSpPr>
        <p:spPr>
          <a:xfrm>
            <a:off x="694944" y="3850584"/>
            <a:ext cx="3115129" cy="5059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2400" dirty="0">
                <a:solidFill>
                  <a:schemeClr val="accent5"/>
                </a:solidFill>
                <a:latin typeface="Inter SemiBold" panose="020B0502030000000004" pitchFamily="34" charset="0"/>
                <a:cs typeface="Open Sans Light" panose="020B0306030504020204" pitchFamily="34" charset="0"/>
              </a:rPr>
              <a:t>Your Text Here</a:t>
            </a:r>
          </a:p>
        </p:txBody>
      </p:sp>
      <p:sp>
        <p:nvSpPr>
          <p:cNvPr id="48" name="Rectangle 47"/>
          <p:cNvSpPr/>
          <p:nvPr/>
        </p:nvSpPr>
        <p:spPr>
          <a:xfrm>
            <a:off x="694943" y="4297636"/>
            <a:ext cx="3405966" cy="7365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Your content to play here, or through paste in this box, and select only the text. Your content to play here</a:t>
            </a:r>
          </a:p>
        </p:txBody>
      </p:sp>
      <p:sp>
        <p:nvSpPr>
          <p:cNvPr id="53" name="Rectangle 52"/>
          <p:cNvSpPr/>
          <p:nvPr/>
        </p:nvSpPr>
        <p:spPr>
          <a:xfrm>
            <a:off x="7325824" y="2990882"/>
            <a:ext cx="825499" cy="368049"/>
          </a:xfrm>
          <a:prstGeom prst="rect">
            <a:avLst/>
          </a:prstGeom>
          <a:solidFill>
            <a:schemeClr val="accent6"/>
          </a:solidFill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600" dirty="0">
                <a:solidFill>
                  <a:schemeClr val="bg1"/>
                </a:solidFill>
                <a:latin typeface="Inter SemiBold" panose="020B0502030000000004" pitchFamily="34" charset="0"/>
                <a:cs typeface="Open Sans Light" panose="020B0306030504020204" pitchFamily="34" charset="0"/>
              </a:rPr>
              <a:t>2022</a:t>
            </a:r>
          </a:p>
        </p:txBody>
      </p:sp>
      <p:sp>
        <p:nvSpPr>
          <p:cNvPr id="54" name="Rectangle 53"/>
          <p:cNvSpPr/>
          <p:nvPr/>
        </p:nvSpPr>
        <p:spPr>
          <a:xfrm>
            <a:off x="2463395" y="2574924"/>
            <a:ext cx="3115129" cy="5059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2400" dirty="0">
                <a:solidFill>
                  <a:schemeClr val="accent6"/>
                </a:solidFill>
                <a:latin typeface="Inter SemiBold" panose="020B0502030000000004" pitchFamily="34" charset="0"/>
                <a:cs typeface="Open Sans Light" panose="020B0306030504020204" pitchFamily="34" charset="0"/>
              </a:rPr>
              <a:t>Your Text Here</a:t>
            </a:r>
          </a:p>
        </p:txBody>
      </p:sp>
      <p:sp>
        <p:nvSpPr>
          <p:cNvPr id="55" name="Rectangle 54"/>
          <p:cNvSpPr/>
          <p:nvPr/>
        </p:nvSpPr>
        <p:spPr>
          <a:xfrm>
            <a:off x="2468692" y="3042128"/>
            <a:ext cx="3405966" cy="7365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Your content to play here, or through paste in this box, and select only the text. Your content to play here</a:t>
            </a:r>
          </a:p>
        </p:txBody>
      </p:sp>
      <p:sp>
        <p:nvSpPr>
          <p:cNvPr id="35" name="Oval 34"/>
          <p:cNvSpPr/>
          <p:nvPr/>
        </p:nvSpPr>
        <p:spPr>
          <a:xfrm>
            <a:off x="8008730" y="4128443"/>
            <a:ext cx="768698" cy="768698"/>
          </a:xfrm>
          <a:prstGeom prst="ellipse">
            <a:avLst/>
          </a:prstGeom>
          <a:solidFill>
            <a:schemeClr val="accent4"/>
          </a:solidFill>
          <a:ln>
            <a:noFill/>
          </a:ln>
          <a:effectLst>
            <a:outerShdw blurRad="812800" dist="50800" dir="5400000" sx="82000" sy="82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80000"/>
              </a:lnSpc>
            </a:pPr>
            <a:endParaRPr lang="en-US" sz="2000" dirty="0">
              <a:latin typeface="Inter SemiBold" panose="020B0502030000000004" pitchFamily="34" charset="0"/>
            </a:endParaRPr>
          </a:p>
        </p:txBody>
      </p:sp>
      <p:sp>
        <p:nvSpPr>
          <p:cNvPr id="63" name="Freeform 97"/>
          <p:cNvSpPr>
            <a:spLocks noChangeArrowheads="1"/>
          </p:cNvSpPr>
          <p:nvPr/>
        </p:nvSpPr>
        <p:spPr bwMode="auto">
          <a:xfrm>
            <a:off x="8211020" y="4356556"/>
            <a:ext cx="364119" cy="312473"/>
          </a:xfrm>
          <a:custGeom>
            <a:avLst/>
            <a:gdLst>
              <a:gd name="T0" fmla="*/ 103587 w 497"/>
              <a:gd name="T1" fmla="*/ 104160 h 426"/>
              <a:gd name="T2" fmla="*/ 103587 w 497"/>
              <a:gd name="T3" fmla="*/ 104160 h 426"/>
              <a:gd name="T4" fmla="*/ 123403 w 497"/>
              <a:gd name="T5" fmla="*/ 104160 h 426"/>
              <a:gd name="T6" fmla="*/ 123403 w 497"/>
              <a:gd name="T7" fmla="*/ 124000 h 426"/>
              <a:gd name="T8" fmla="*/ 223387 w 497"/>
              <a:gd name="T9" fmla="*/ 124000 h 426"/>
              <a:gd name="T10" fmla="*/ 219333 w 497"/>
              <a:gd name="T11" fmla="*/ 59971 h 426"/>
              <a:gd name="T12" fmla="*/ 199517 w 497"/>
              <a:gd name="T13" fmla="*/ 36073 h 426"/>
              <a:gd name="T14" fmla="*/ 163487 w 497"/>
              <a:gd name="T15" fmla="*/ 36073 h 426"/>
              <a:gd name="T16" fmla="*/ 151777 w 497"/>
              <a:gd name="T17" fmla="*/ 12175 h 426"/>
              <a:gd name="T18" fmla="*/ 135113 w 497"/>
              <a:gd name="T19" fmla="*/ 0 h 426"/>
              <a:gd name="T20" fmla="*/ 87373 w 497"/>
              <a:gd name="T21" fmla="*/ 0 h 426"/>
              <a:gd name="T22" fmla="*/ 75663 w 497"/>
              <a:gd name="T23" fmla="*/ 12175 h 426"/>
              <a:gd name="T24" fmla="*/ 59900 w 497"/>
              <a:gd name="T25" fmla="*/ 36073 h 426"/>
              <a:gd name="T26" fmla="*/ 23870 w 497"/>
              <a:gd name="T27" fmla="*/ 36073 h 426"/>
              <a:gd name="T28" fmla="*/ 4053 w 497"/>
              <a:gd name="T29" fmla="*/ 59971 h 426"/>
              <a:gd name="T30" fmla="*/ 0 w 497"/>
              <a:gd name="T31" fmla="*/ 124000 h 426"/>
              <a:gd name="T32" fmla="*/ 103587 w 497"/>
              <a:gd name="T33" fmla="*/ 124000 h 426"/>
              <a:gd name="T34" fmla="*/ 103587 w 497"/>
              <a:gd name="T35" fmla="*/ 104160 h 426"/>
              <a:gd name="T36" fmla="*/ 83770 w 497"/>
              <a:gd name="T37" fmla="*/ 23898 h 426"/>
              <a:gd name="T38" fmla="*/ 83770 w 497"/>
              <a:gd name="T39" fmla="*/ 23898 h 426"/>
              <a:gd name="T40" fmla="*/ 95480 w 497"/>
              <a:gd name="T41" fmla="*/ 16233 h 426"/>
              <a:gd name="T42" fmla="*/ 127907 w 497"/>
              <a:gd name="T43" fmla="*/ 16233 h 426"/>
              <a:gd name="T44" fmla="*/ 139166 w 497"/>
              <a:gd name="T45" fmla="*/ 23898 h 426"/>
              <a:gd name="T46" fmla="*/ 143670 w 497"/>
              <a:gd name="T47" fmla="*/ 36073 h 426"/>
              <a:gd name="T48" fmla="*/ 79717 w 497"/>
              <a:gd name="T49" fmla="*/ 36073 h 426"/>
              <a:gd name="T50" fmla="*/ 83770 w 497"/>
              <a:gd name="T51" fmla="*/ 23898 h 426"/>
              <a:gd name="T52" fmla="*/ 123403 w 497"/>
              <a:gd name="T53" fmla="*/ 160073 h 426"/>
              <a:gd name="T54" fmla="*/ 123403 w 497"/>
              <a:gd name="T55" fmla="*/ 160073 h 426"/>
              <a:gd name="T56" fmla="*/ 103587 w 497"/>
              <a:gd name="T57" fmla="*/ 160073 h 426"/>
              <a:gd name="T58" fmla="*/ 103587 w 497"/>
              <a:gd name="T59" fmla="*/ 136175 h 426"/>
              <a:gd name="T60" fmla="*/ 4053 w 497"/>
              <a:gd name="T61" fmla="*/ 136175 h 426"/>
              <a:gd name="T62" fmla="*/ 7656 w 497"/>
              <a:gd name="T63" fmla="*/ 171797 h 426"/>
              <a:gd name="T64" fmla="*/ 27923 w 497"/>
              <a:gd name="T65" fmla="*/ 191637 h 426"/>
              <a:gd name="T66" fmla="*/ 195463 w 497"/>
              <a:gd name="T67" fmla="*/ 191637 h 426"/>
              <a:gd name="T68" fmla="*/ 215280 w 497"/>
              <a:gd name="T69" fmla="*/ 171797 h 426"/>
              <a:gd name="T70" fmla="*/ 219333 w 497"/>
              <a:gd name="T71" fmla="*/ 136175 h 426"/>
              <a:gd name="T72" fmla="*/ 123403 w 497"/>
              <a:gd name="T73" fmla="*/ 136175 h 426"/>
              <a:gd name="T74" fmla="*/ 123403 w 497"/>
              <a:gd name="T75" fmla="*/ 160073 h 42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0" t="0" r="r" b="b"/>
            <a:pathLst>
              <a:path w="497" h="426">
                <a:moveTo>
                  <a:pt x="230" y="231"/>
                </a:moveTo>
                <a:lnTo>
                  <a:pt x="230" y="231"/>
                </a:lnTo>
                <a:cubicBezTo>
                  <a:pt x="274" y="231"/>
                  <a:pt x="274" y="231"/>
                  <a:pt x="274" y="231"/>
                </a:cubicBezTo>
                <a:cubicBezTo>
                  <a:pt x="274" y="275"/>
                  <a:pt x="274" y="275"/>
                  <a:pt x="274" y="275"/>
                </a:cubicBezTo>
                <a:cubicBezTo>
                  <a:pt x="496" y="275"/>
                  <a:pt x="496" y="275"/>
                  <a:pt x="496" y="275"/>
                </a:cubicBezTo>
                <a:cubicBezTo>
                  <a:pt x="496" y="275"/>
                  <a:pt x="496" y="168"/>
                  <a:pt x="487" y="133"/>
                </a:cubicBezTo>
                <a:cubicBezTo>
                  <a:pt x="487" y="97"/>
                  <a:pt x="478" y="80"/>
                  <a:pt x="443" y="80"/>
                </a:cubicBezTo>
                <a:cubicBezTo>
                  <a:pt x="363" y="80"/>
                  <a:pt x="363" y="80"/>
                  <a:pt x="363" y="80"/>
                </a:cubicBezTo>
                <a:cubicBezTo>
                  <a:pt x="345" y="53"/>
                  <a:pt x="337" y="27"/>
                  <a:pt x="337" y="27"/>
                </a:cubicBezTo>
                <a:cubicBezTo>
                  <a:pt x="328" y="9"/>
                  <a:pt x="319" y="0"/>
                  <a:pt x="300" y="0"/>
                </a:cubicBezTo>
                <a:cubicBezTo>
                  <a:pt x="194" y="0"/>
                  <a:pt x="194" y="0"/>
                  <a:pt x="194" y="0"/>
                </a:cubicBezTo>
                <a:cubicBezTo>
                  <a:pt x="177" y="0"/>
                  <a:pt x="168" y="9"/>
                  <a:pt x="168" y="27"/>
                </a:cubicBezTo>
                <a:cubicBezTo>
                  <a:pt x="159" y="27"/>
                  <a:pt x="150" y="53"/>
                  <a:pt x="133" y="80"/>
                </a:cubicBezTo>
                <a:cubicBezTo>
                  <a:pt x="53" y="80"/>
                  <a:pt x="53" y="80"/>
                  <a:pt x="53" y="80"/>
                </a:cubicBezTo>
                <a:cubicBezTo>
                  <a:pt x="17" y="80"/>
                  <a:pt x="9" y="97"/>
                  <a:pt x="9" y="133"/>
                </a:cubicBezTo>
                <a:cubicBezTo>
                  <a:pt x="0" y="168"/>
                  <a:pt x="0" y="275"/>
                  <a:pt x="0" y="275"/>
                </a:cubicBezTo>
                <a:cubicBezTo>
                  <a:pt x="230" y="275"/>
                  <a:pt x="230" y="275"/>
                  <a:pt x="230" y="275"/>
                </a:cubicBezTo>
                <a:lnTo>
                  <a:pt x="230" y="231"/>
                </a:lnTo>
                <a:close/>
                <a:moveTo>
                  <a:pt x="186" y="53"/>
                </a:moveTo>
                <a:lnTo>
                  <a:pt x="186" y="53"/>
                </a:lnTo>
                <a:cubicBezTo>
                  <a:pt x="194" y="44"/>
                  <a:pt x="194" y="36"/>
                  <a:pt x="212" y="36"/>
                </a:cubicBezTo>
                <a:cubicBezTo>
                  <a:pt x="284" y="36"/>
                  <a:pt x="284" y="36"/>
                  <a:pt x="284" y="36"/>
                </a:cubicBezTo>
                <a:cubicBezTo>
                  <a:pt x="300" y="36"/>
                  <a:pt x="300" y="44"/>
                  <a:pt x="309" y="53"/>
                </a:cubicBezTo>
                <a:cubicBezTo>
                  <a:pt x="309" y="53"/>
                  <a:pt x="319" y="71"/>
                  <a:pt x="319" y="80"/>
                </a:cubicBezTo>
                <a:cubicBezTo>
                  <a:pt x="177" y="80"/>
                  <a:pt x="177" y="80"/>
                  <a:pt x="177" y="80"/>
                </a:cubicBezTo>
                <a:cubicBezTo>
                  <a:pt x="186" y="71"/>
                  <a:pt x="186" y="53"/>
                  <a:pt x="186" y="53"/>
                </a:cubicBezTo>
                <a:close/>
                <a:moveTo>
                  <a:pt x="274" y="355"/>
                </a:moveTo>
                <a:lnTo>
                  <a:pt x="274" y="355"/>
                </a:lnTo>
                <a:cubicBezTo>
                  <a:pt x="230" y="355"/>
                  <a:pt x="230" y="355"/>
                  <a:pt x="230" y="355"/>
                </a:cubicBezTo>
                <a:cubicBezTo>
                  <a:pt x="230" y="302"/>
                  <a:pt x="230" y="302"/>
                  <a:pt x="230" y="302"/>
                </a:cubicBezTo>
                <a:cubicBezTo>
                  <a:pt x="9" y="302"/>
                  <a:pt x="9" y="302"/>
                  <a:pt x="9" y="302"/>
                </a:cubicBezTo>
                <a:cubicBezTo>
                  <a:pt x="9" y="302"/>
                  <a:pt x="17" y="346"/>
                  <a:pt x="17" y="381"/>
                </a:cubicBezTo>
                <a:cubicBezTo>
                  <a:pt x="17" y="399"/>
                  <a:pt x="26" y="425"/>
                  <a:pt x="62" y="425"/>
                </a:cubicBezTo>
                <a:cubicBezTo>
                  <a:pt x="434" y="425"/>
                  <a:pt x="434" y="425"/>
                  <a:pt x="434" y="425"/>
                </a:cubicBezTo>
                <a:cubicBezTo>
                  <a:pt x="469" y="425"/>
                  <a:pt x="478" y="399"/>
                  <a:pt x="478" y="381"/>
                </a:cubicBezTo>
                <a:cubicBezTo>
                  <a:pt x="478" y="346"/>
                  <a:pt x="487" y="302"/>
                  <a:pt x="487" y="302"/>
                </a:cubicBezTo>
                <a:cubicBezTo>
                  <a:pt x="274" y="302"/>
                  <a:pt x="274" y="302"/>
                  <a:pt x="274" y="302"/>
                </a:cubicBezTo>
                <a:lnTo>
                  <a:pt x="274" y="35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wrap="none" lIns="34290" tIns="17145" rIns="34290" bIns="17145" anchor="ctr"/>
          <a:lstStyle/>
          <a:p>
            <a:endParaRPr lang="en-US" sz="3000" dirty="0"/>
          </a:p>
        </p:txBody>
      </p:sp>
      <p:sp>
        <p:nvSpPr>
          <p:cNvPr id="31" name="Oval 30"/>
          <p:cNvSpPr/>
          <p:nvPr/>
        </p:nvSpPr>
        <p:spPr>
          <a:xfrm>
            <a:off x="6793164" y="5486856"/>
            <a:ext cx="767102" cy="767102"/>
          </a:xfrm>
          <a:prstGeom prst="ellipse">
            <a:avLst/>
          </a:prstGeom>
          <a:solidFill>
            <a:schemeClr val="accent3"/>
          </a:solidFill>
          <a:ln>
            <a:noFill/>
          </a:ln>
          <a:effectLst>
            <a:outerShdw blurRad="812800" dist="50800" dir="5400000" sx="82000" sy="82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80000"/>
              </a:lnSpc>
            </a:pPr>
            <a:endParaRPr lang="en-US" sz="2000" dirty="0">
              <a:latin typeface="Inter SemiBold" panose="020B0502030000000004" pitchFamily="34" charset="0"/>
            </a:endParaRPr>
          </a:p>
        </p:txBody>
      </p:sp>
      <p:grpSp>
        <p:nvGrpSpPr>
          <p:cNvPr id="64" name="Group 63"/>
          <p:cNvGrpSpPr/>
          <p:nvPr/>
        </p:nvGrpSpPr>
        <p:grpSpPr>
          <a:xfrm>
            <a:off x="7002467" y="5722960"/>
            <a:ext cx="363923" cy="340945"/>
            <a:chOff x="5368132" y="3540125"/>
            <a:chExt cx="465138" cy="435769"/>
          </a:xfrm>
          <a:solidFill>
            <a:schemeClr val="bg1"/>
          </a:solidFill>
        </p:grpSpPr>
        <p:sp>
          <p:nvSpPr>
            <p:cNvPr id="65" name="AutoShape 110"/>
            <p:cNvSpPr>
              <a:spLocks/>
            </p:cNvSpPr>
            <p:nvPr/>
          </p:nvSpPr>
          <p:spPr bwMode="auto">
            <a:xfrm>
              <a:off x="5426869" y="3598069"/>
              <a:ext cx="347663" cy="2325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699" y="20255"/>
                  </a:moveTo>
                  <a:lnTo>
                    <a:pt x="899" y="20255"/>
                  </a:lnTo>
                  <a:lnTo>
                    <a:pt x="899" y="1350"/>
                  </a:lnTo>
                  <a:lnTo>
                    <a:pt x="20699" y="1350"/>
                  </a:lnTo>
                  <a:cubicBezTo>
                    <a:pt x="20699" y="1350"/>
                    <a:pt x="20699" y="20255"/>
                    <a:pt x="20699" y="20255"/>
                  </a:cubicBezTo>
                  <a:close/>
                  <a:moveTo>
                    <a:pt x="20699" y="0"/>
                  </a:moveTo>
                  <a:lnTo>
                    <a:pt x="899" y="5"/>
                  </a:lnTo>
                  <a:cubicBezTo>
                    <a:pt x="402" y="5"/>
                    <a:pt x="0" y="603"/>
                    <a:pt x="0" y="1350"/>
                  </a:cubicBezTo>
                  <a:lnTo>
                    <a:pt x="0" y="20249"/>
                  </a:lnTo>
                  <a:cubicBezTo>
                    <a:pt x="0" y="20996"/>
                    <a:pt x="402" y="21599"/>
                    <a:pt x="899" y="21599"/>
                  </a:cubicBezTo>
                  <a:lnTo>
                    <a:pt x="20699" y="21599"/>
                  </a:lnTo>
                  <a:cubicBezTo>
                    <a:pt x="21197" y="21599"/>
                    <a:pt x="21600" y="20996"/>
                    <a:pt x="21600" y="20249"/>
                  </a:cubicBezTo>
                  <a:lnTo>
                    <a:pt x="21600" y="1350"/>
                  </a:lnTo>
                  <a:cubicBezTo>
                    <a:pt x="21600" y="603"/>
                    <a:pt x="21197" y="0"/>
                    <a:pt x="20699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/>
            <a:p>
              <a:pPr defTabSz="228600" fontAlgn="base">
                <a:spcBef>
                  <a:spcPct val="0"/>
                </a:spcBef>
                <a:spcAft>
                  <a:spcPct val="0"/>
                </a:spcAft>
              </a:pPr>
              <a:endParaRPr lang="en-US" sz="9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  <p:sp>
          <p:nvSpPr>
            <p:cNvPr id="66" name="AutoShape 111"/>
            <p:cNvSpPr>
              <a:spLocks/>
            </p:cNvSpPr>
            <p:nvPr/>
          </p:nvSpPr>
          <p:spPr bwMode="auto">
            <a:xfrm>
              <a:off x="5368132" y="3540125"/>
              <a:ext cx="465138" cy="4357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6562"/>
                  </a:moveTo>
                  <a:cubicBezTo>
                    <a:pt x="20249" y="16959"/>
                    <a:pt x="19946" y="17282"/>
                    <a:pt x="19575" y="17282"/>
                  </a:cubicBezTo>
                  <a:lnTo>
                    <a:pt x="13499" y="17282"/>
                  </a:lnTo>
                  <a:lnTo>
                    <a:pt x="8099" y="17282"/>
                  </a:lnTo>
                  <a:lnTo>
                    <a:pt x="2024" y="17282"/>
                  </a:lnTo>
                  <a:cubicBezTo>
                    <a:pt x="1651" y="17282"/>
                    <a:pt x="1349" y="16959"/>
                    <a:pt x="1349" y="16562"/>
                  </a:cubicBezTo>
                  <a:lnTo>
                    <a:pt x="1349" y="2160"/>
                  </a:lnTo>
                  <a:cubicBezTo>
                    <a:pt x="1349" y="1762"/>
                    <a:pt x="1651" y="1440"/>
                    <a:pt x="2024" y="1440"/>
                  </a:cubicBezTo>
                  <a:lnTo>
                    <a:pt x="19575" y="1440"/>
                  </a:lnTo>
                  <a:cubicBezTo>
                    <a:pt x="19946" y="1440"/>
                    <a:pt x="20249" y="1762"/>
                    <a:pt x="20249" y="2160"/>
                  </a:cubicBezTo>
                  <a:cubicBezTo>
                    <a:pt x="20249" y="2160"/>
                    <a:pt x="20249" y="16562"/>
                    <a:pt x="20249" y="16562"/>
                  </a:cubicBezTo>
                  <a:close/>
                  <a:moveTo>
                    <a:pt x="19575" y="0"/>
                  </a:moveTo>
                  <a:lnTo>
                    <a:pt x="2024" y="0"/>
                  </a:lnTo>
                  <a:cubicBezTo>
                    <a:pt x="905" y="0"/>
                    <a:pt x="0" y="966"/>
                    <a:pt x="0" y="2160"/>
                  </a:cubicBezTo>
                  <a:lnTo>
                    <a:pt x="0" y="16562"/>
                  </a:lnTo>
                  <a:cubicBezTo>
                    <a:pt x="0" y="17753"/>
                    <a:pt x="903" y="18718"/>
                    <a:pt x="2018" y="18721"/>
                  </a:cubicBezTo>
                  <a:lnTo>
                    <a:pt x="8774" y="18721"/>
                  </a:lnTo>
                  <a:lnTo>
                    <a:pt x="8774" y="19597"/>
                  </a:lnTo>
                  <a:lnTo>
                    <a:pt x="4561" y="20181"/>
                  </a:lnTo>
                  <a:cubicBezTo>
                    <a:pt x="4260" y="20262"/>
                    <a:pt x="4049" y="20549"/>
                    <a:pt x="4049" y="20879"/>
                  </a:cubicBezTo>
                  <a:cubicBezTo>
                    <a:pt x="4049" y="21277"/>
                    <a:pt x="4351" y="21599"/>
                    <a:pt x="4724" y="21599"/>
                  </a:cubicBezTo>
                  <a:lnTo>
                    <a:pt x="16874" y="21599"/>
                  </a:lnTo>
                  <a:cubicBezTo>
                    <a:pt x="17248" y="21599"/>
                    <a:pt x="17549" y="21277"/>
                    <a:pt x="17549" y="20879"/>
                  </a:cubicBezTo>
                  <a:cubicBezTo>
                    <a:pt x="17549" y="20549"/>
                    <a:pt x="17339" y="20262"/>
                    <a:pt x="17038" y="20181"/>
                  </a:cubicBezTo>
                  <a:lnTo>
                    <a:pt x="12824" y="19597"/>
                  </a:lnTo>
                  <a:lnTo>
                    <a:pt x="12824" y="18721"/>
                  </a:lnTo>
                  <a:lnTo>
                    <a:pt x="19581" y="18721"/>
                  </a:lnTo>
                  <a:cubicBezTo>
                    <a:pt x="20696" y="18718"/>
                    <a:pt x="21600" y="17753"/>
                    <a:pt x="21600" y="16562"/>
                  </a:cubicBezTo>
                  <a:lnTo>
                    <a:pt x="21600" y="2160"/>
                  </a:lnTo>
                  <a:cubicBezTo>
                    <a:pt x="21600" y="966"/>
                    <a:pt x="20692" y="0"/>
                    <a:pt x="19575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/>
            <a:p>
              <a:pPr defTabSz="228600" fontAlgn="base">
                <a:spcBef>
                  <a:spcPct val="0"/>
                </a:spcBef>
                <a:spcAft>
                  <a:spcPct val="0"/>
                </a:spcAft>
              </a:pPr>
              <a:endParaRPr lang="en-US" sz="9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</p:grpSp>
      <p:sp>
        <p:nvSpPr>
          <p:cNvPr id="52" name="Oval 51"/>
          <p:cNvSpPr/>
          <p:nvPr/>
        </p:nvSpPr>
        <p:spPr>
          <a:xfrm>
            <a:off x="6327720" y="2801231"/>
            <a:ext cx="767102" cy="767102"/>
          </a:xfrm>
          <a:prstGeom prst="ellipse">
            <a:avLst/>
          </a:prstGeom>
          <a:solidFill>
            <a:schemeClr val="accent6"/>
          </a:solidFill>
          <a:ln>
            <a:noFill/>
          </a:ln>
          <a:effectLst>
            <a:outerShdw blurRad="812800" dist="50800" dir="5400000" sx="82000" sy="82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80000"/>
              </a:lnSpc>
            </a:pPr>
            <a:endParaRPr lang="en-US" sz="2000" dirty="0">
              <a:latin typeface="Inter SemiBold" panose="020B0502030000000004" pitchFamily="34" charset="0"/>
            </a:endParaRPr>
          </a:p>
        </p:txBody>
      </p:sp>
      <p:sp>
        <p:nvSpPr>
          <p:cNvPr id="67" name="Freeform 115"/>
          <p:cNvSpPr>
            <a:spLocks noChangeArrowheads="1"/>
          </p:cNvSpPr>
          <p:nvPr/>
        </p:nvSpPr>
        <p:spPr bwMode="auto">
          <a:xfrm>
            <a:off x="6557068" y="3043052"/>
            <a:ext cx="308404" cy="283461"/>
          </a:xfrm>
          <a:custGeom>
            <a:avLst/>
            <a:gdLst>
              <a:gd name="T0" fmla="*/ 215533 w 601"/>
              <a:gd name="T1" fmla="*/ 81245 h 552"/>
              <a:gd name="T2" fmla="*/ 215533 w 601"/>
              <a:gd name="T3" fmla="*/ 81245 h 552"/>
              <a:gd name="T4" fmla="*/ 187514 w 601"/>
              <a:gd name="T5" fmla="*/ 109285 h 552"/>
              <a:gd name="T6" fmla="*/ 162368 w 601"/>
              <a:gd name="T7" fmla="*/ 81245 h 552"/>
              <a:gd name="T8" fmla="*/ 162368 w 601"/>
              <a:gd name="T9" fmla="*/ 81245 h 552"/>
              <a:gd name="T10" fmla="*/ 162368 w 601"/>
              <a:gd name="T11" fmla="*/ 81245 h 552"/>
              <a:gd name="T12" fmla="*/ 162368 w 601"/>
              <a:gd name="T13" fmla="*/ 81245 h 552"/>
              <a:gd name="T14" fmla="*/ 134349 w 601"/>
              <a:gd name="T15" fmla="*/ 109285 h 552"/>
              <a:gd name="T16" fmla="*/ 106330 w 601"/>
              <a:gd name="T17" fmla="*/ 81245 h 552"/>
              <a:gd name="T18" fmla="*/ 106330 w 601"/>
              <a:gd name="T19" fmla="*/ 81245 h 552"/>
              <a:gd name="T20" fmla="*/ 106330 w 601"/>
              <a:gd name="T21" fmla="*/ 81245 h 552"/>
              <a:gd name="T22" fmla="*/ 106330 w 601"/>
              <a:gd name="T23" fmla="*/ 81245 h 552"/>
              <a:gd name="T24" fmla="*/ 106330 w 601"/>
              <a:gd name="T25" fmla="*/ 81245 h 552"/>
              <a:gd name="T26" fmla="*/ 81184 w 601"/>
              <a:gd name="T27" fmla="*/ 109285 h 552"/>
              <a:gd name="T28" fmla="*/ 53165 w 601"/>
              <a:gd name="T29" fmla="*/ 81245 h 552"/>
              <a:gd name="T30" fmla="*/ 53165 w 601"/>
              <a:gd name="T31" fmla="*/ 81245 h 552"/>
              <a:gd name="T32" fmla="*/ 53165 w 601"/>
              <a:gd name="T33" fmla="*/ 81245 h 552"/>
              <a:gd name="T34" fmla="*/ 53165 w 601"/>
              <a:gd name="T35" fmla="*/ 81245 h 552"/>
              <a:gd name="T36" fmla="*/ 53165 w 601"/>
              <a:gd name="T37" fmla="*/ 81245 h 552"/>
              <a:gd name="T38" fmla="*/ 25145 w 601"/>
              <a:gd name="T39" fmla="*/ 109285 h 552"/>
              <a:gd name="T40" fmla="*/ 0 w 601"/>
              <a:gd name="T41" fmla="*/ 81245 h 552"/>
              <a:gd name="T42" fmla="*/ 0 w 601"/>
              <a:gd name="T43" fmla="*/ 81245 h 552"/>
              <a:gd name="T44" fmla="*/ 0 w 601"/>
              <a:gd name="T45" fmla="*/ 81245 h 552"/>
              <a:gd name="T46" fmla="*/ 0 w 601"/>
              <a:gd name="T47" fmla="*/ 81245 h 552"/>
              <a:gd name="T48" fmla="*/ 17602 w 601"/>
              <a:gd name="T49" fmla="*/ 30197 h 552"/>
              <a:gd name="T50" fmla="*/ 197931 w 601"/>
              <a:gd name="T51" fmla="*/ 30197 h 552"/>
              <a:gd name="T52" fmla="*/ 215533 w 601"/>
              <a:gd name="T53" fmla="*/ 81245 h 552"/>
              <a:gd name="T54" fmla="*/ 182484 w 601"/>
              <a:gd name="T55" fmla="*/ 20131 h 552"/>
              <a:gd name="T56" fmla="*/ 182484 w 601"/>
              <a:gd name="T57" fmla="*/ 20131 h 552"/>
              <a:gd name="T58" fmla="*/ 32689 w 601"/>
              <a:gd name="T59" fmla="*/ 20131 h 552"/>
              <a:gd name="T60" fmla="*/ 22631 w 601"/>
              <a:gd name="T61" fmla="*/ 10066 h 552"/>
              <a:gd name="T62" fmla="*/ 32689 w 601"/>
              <a:gd name="T63" fmla="*/ 0 h 552"/>
              <a:gd name="T64" fmla="*/ 182484 w 601"/>
              <a:gd name="T65" fmla="*/ 0 h 552"/>
              <a:gd name="T66" fmla="*/ 192902 w 601"/>
              <a:gd name="T67" fmla="*/ 10066 h 552"/>
              <a:gd name="T68" fmla="*/ 182484 w 601"/>
              <a:gd name="T69" fmla="*/ 20131 h 552"/>
              <a:gd name="T70" fmla="*/ 30175 w 601"/>
              <a:gd name="T71" fmla="*/ 119350 h 552"/>
              <a:gd name="T72" fmla="*/ 30175 w 601"/>
              <a:gd name="T73" fmla="*/ 119350 h 552"/>
              <a:gd name="T74" fmla="*/ 30175 w 601"/>
              <a:gd name="T75" fmla="*/ 119350 h 552"/>
              <a:gd name="T76" fmla="*/ 32689 w 601"/>
              <a:gd name="T77" fmla="*/ 119350 h 552"/>
              <a:gd name="T78" fmla="*/ 32689 w 601"/>
              <a:gd name="T79" fmla="*/ 119350 h 552"/>
              <a:gd name="T80" fmla="*/ 35204 w 601"/>
              <a:gd name="T81" fmla="*/ 119350 h 552"/>
              <a:gd name="T82" fmla="*/ 40592 w 601"/>
              <a:gd name="T83" fmla="*/ 116834 h 552"/>
              <a:gd name="T84" fmla="*/ 40592 w 601"/>
              <a:gd name="T85" fmla="*/ 116834 h 552"/>
              <a:gd name="T86" fmla="*/ 40592 w 601"/>
              <a:gd name="T87" fmla="*/ 116834 h 552"/>
              <a:gd name="T88" fmla="*/ 40592 w 601"/>
              <a:gd name="T89" fmla="*/ 167522 h 552"/>
              <a:gd name="T90" fmla="*/ 174941 w 601"/>
              <a:gd name="T91" fmla="*/ 167522 h 552"/>
              <a:gd name="T92" fmla="*/ 174941 w 601"/>
              <a:gd name="T93" fmla="*/ 116834 h 552"/>
              <a:gd name="T94" fmla="*/ 174941 w 601"/>
              <a:gd name="T95" fmla="*/ 116834 h 552"/>
              <a:gd name="T96" fmla="*/ 174941 w 601"/>
              <a:gd name="T97" fmla="*/ 116834 h 552"/>
              <a:gd name="T98" fmla="*/ 179970 w 601"/>
              <a:gd name="T99" fmla="*/ 119350 h 552"/>
              <a:gd name="T100" fmla="*/ 182484 w 601"/>
              <a:gd name="T101" fmla="*/ 119350 h 552"/>
              <a:gd name="T102" fmla="*/ 182484 w 601"/>
              <a:gd name="T103" fmla="*/ 119350 h 552"/>
              <a:gd name="T104" fmla="*/ 184999 w 601"/>
              <a:gd name="T105" fmla="*/ 119350 h 552"/>
              <a:gd name="T106" fmla="*/ 184999 w 601"/>
              <a:gd name="T107" fmla="*/ 119350 h 552"/>
              <a:gd name="T108" fmla="*/ 187514 w 601"/>
              <a:gd name="T109" fmla="*/ 119350 h 552"/>
              <a:gd name="T110" fmla="*/ 195416 w 601"/>
              <a:gd name="T111" fmla="*/ 119350 h 552"/>
              <a:gd name="T112" fmla="*/ 195416 w 601"/>
              <a:gd name="T113" fmla="*/ 188013 h 552"/>
              <a:gd name="T114" fmla="*/ 184999 w 601"/>
              <a:gd name="T115" fmla="*/ 198079 h 552"/>
              <a:gd name="T116" fmla="*/ 30175 w 601"/>
              <a:gd name="T117" fmla="*/ 198079 h 552"/>
              <a:gd name="T118" fmla="*/ 20116 w 601"/>
              <a:gd name="T119" fmla="*/ 188013 h 552"/>
              <a:gd name="T120" fmla="*/ 20116 w 601"/>
              <a:gd name="T121" fmla="*/ 119350 h 552"/>
              <a:gd name="T122" fmla="*/ 25145 w 601"/>
              <a:gd name="T123" fmla="*/ 119350 h 552"/>
              <a:gd name="T124" fmla="*/ 30175 w 601"/>
              <a:gd name="T125" fmla="*/ 119350 h 552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601" h="552">
                <a:moveTo>
                  <a:pt x="600" y="226"/>
                </a:moveTo>
                <a:lnTo>
                  <a:pt x="600" y="226"/>
                </a:lnTo>
                <a:cubicBezTo>
                  <a:pt x="600" y="268"/>
                  <a:pt x="565" y="304"/>
                  <a:pt x="522" y="304"/>
                </a:cubicBezTo>
                <a:cubicBezTo>
                  <a:pt x="480" y="304"/>
                  <a:pt x="452" y="268"/>
                  <a:pt x="452" y="226"/>
                </a:cubicBezTo>
                <a:cubicBezTo>
                  <a:pt x="452" y="268"/>
                  <a:pt x="417" y="304"/>
                  <a:pt x="374" y="304"/>
                </a:cubicBezTo>
                <a:cubicBezTo>
                  <a:pt x="332" y="304"/>
                  <a:pt x="296" y="268"/>
                  <a:pt x="296" y="226"/>
                </a:cubicBezTo>
                <a:cubicBezTo>
                  <a:pt x="296" y="268"/>
                  <a:pt x="268" y="304"/>
                  <a:pt x="226" y="304"/>
                </a:cubicBezTo>
                <a:cubicBezTo>
                  <a:pt x="183" y="304"/>
                  <a:pt x="148" y="268"/>
                  <a:pt x="148" y="226"/>
                </a:cubicBezTo>
                <a:cubicBezTo>
                  <a:pt x="148" y="268"/>
                  <a:pt x="113" y="304"/>
                  <a:pt x="70" y="304"/>
                </a:cubicBezTo>
                <a:cubicBezTo>
                  <a:pt x="28" y="304"/>
                  <a:pt x="0" y="268"/>
                  <a:pt x="0" y="226"/>
                </a:cubicBezTo>
                <a:cubicBezTo>
                  <a:pt x="49" y="84"/>
                  <a:pt x="49" y="84"/>
                  <a:pt x="49" y="84"/>
                </a:cubicBezTo>
                <a:cubicBezTo>
                  <a:pt x="551" y="84"/>
                  <a:pt x="551" y="84"/>
                  <a:pt x="551" y="84"/>
                </a:cubicBezTo>
                <a:cubicBezTo>
                  <a:pt x="600" y="226"/>
                  <a:pt x="600" y="226"/>
                  <a:pt x="600" y="226"/>
                </a:cubicBezTo>
                <a:close/>
                <a:moveTo>
                  <a:pt x="508" y="56"/>
                </a:moveTo>
                <a:lnTo>
                  <a:pt x="508" y="56"/>
                </a:lnTo>
                <a:cubicBezTo>
                  <a:pt x="91" y="56"/>
                  <a:pt x="91" y="56"/>
                  <a:pt x="91" y="56"/>
                </a:cubicBezTo>
                <a:cubicBezTo>
                  <a:pt x="77" y="56"/>
                  <a:pt x="63" y="49"/>
                  <a:pt x="63" y="28"/>
                </a:cubicBezTo>
                <a:cubicBezTo>
                  <a:pt x="63" y="14"/>
                  <a:pt x="77" y="0"/>
                  <a:pt x="91" y="0"/>
                </a:cubicBezTo>
                <a:cubicBezTo>
                  <a:pt x="508" y="0"/>
                  <a:pt x="508" y="0"/>
                  <a:pt x="508" y="0"/>
                </a:cubicBezTo>
                <a:cubicBezTo>
                  <a:pt x="522" y="0"/>
                  <a:pt x="537" y="14"/>
                  <a:pt x="537" y="28"/>
                </a:cubicBezTo>
                <a:cubicBezTo>
                  <a:pt x="537" y="49"/>
                  <a:pt x="522" y="56"/>
                  <a:pt x="508" y="56"/>
                </a:cubicBezTo>
                <a:close/>
                <a:moveTo>
                  <a:pt x="84" y="332"/>
                </a:moveTo>
                <a:lnTo>
                  <a:pt x="84" y="332"/>
                </a:lnTo>
                <a:cubicBezTo>
                  <a:pt x="84" y="332"/>
                  <a:pt x="84" y="332"/>
                  <a:pt x="91" y="332"/>
                </a:cubicBezTo>
                <a:cubicBezTo>
                  <a:pt x="91" y="332"/>
                  <a:pt x="91" y="332"/>
                  <a:pt x="98" y="332"/>
                </a:cubicBezTo>
                <a:cubicBezTo>
                  <a:pt x="98" y="325"/>
                  <a:pt x="106" y="325"/>
                  <a:pt x="113" y="325"/>
                </a:cubicBezTo>
                <a:cubicBezTo>
                  <a:pt x="113" y="466"/>
                  <a:pt x="113" y="466"/>
                  <a:pt x="113" y="466"/>
                </a:cubicBezTo>
                <a:cubicBezTo>
                  <a:pt x="487" y="466"/>
                  <a:pt x="487" y="466"/>
                  <a:pt x="487" y="466"/>
                </a:cubicBezTo>
                <a:cubicBezTo>
                  <a:pt x="487" y="325"/>
                  <a:pt x="487" y="325"/>
                  <a:pt x="487" y="325"/>
                </a:cubicBezTo>
                <a:cubicBezTo>
                  <a:pt x="494" y="325"/>
                  <a:pt x="494" y="325"/>
                  <a:pt x="501" y="332"/>
                </a:cubicBezTo>
                <a:cubicBezTo>
                  <a:pt x="501" y="332"/>
                  <a:pt x="501" y="332"/>
                  <a:pt x="508" y="332"/>
                </a:cubicBezTo>
                <a:lnTo>
                  <a:pt x="515" y="332"/>
                </a:lnTo>
                <a:lnTo>
                  <a:pt x="522" y="332"/>
                </a:lnTo>
                <a:cubicBezTo>
                  <a:pt x="530" y="332"/>
                  <a:pt x="537" y="332"/>
                  <a:pt x="544" y="332"/>
                </a:cubicBezTo>
                <a:cubicBezTo>
                  <a:pt x="544" y="523"/>
                  <a:pt x="544" y="523"/>
                  <a:pt x="544" y="523"/>
                </a:cubicBezTo>
                <a:cubicBezTo>
                  <a:pt x="544" y="537"/>
                  <a:pt x="530" y="551"/>
                  <a:pt x="515" y="551"/>
                </a:cubicBezTo>
                <a:cubicBezTo>
                  <a:pt x="84" y="551"/>
                  <a:pt x="84" y="551"/>
                  <a:pt x="84" y="551"/>
                </a:cubicBezTo>
                <a:cubicBezTo>
                  <a:pt x="63" y="551"/>
                  <a:pt x="56" y="537"/>
                  <a:pt x="56" y="523"/>
                </a:cubicBezTo>
                <a:cubicBezTo>
                  <a:pt x="56" y="332"/>
                  <a:pt x="56" y="332"/>
                  <a:pt x="56" y="332"/>
                </a:cubicBezTo>
                <a:cubicBezTo>
                  <a:pt x="63" y="332"/>
                  <a:pt x="63" y="332"/>
                  <a:pt x="70" y="332"/>
                </a:cubicBezTo>
                <a:cubicBezTo>
                  <a:pt x="77" y="332"/>
                  <a:pt x="77" y="332"/>
                  <a:pt x="84" y="33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sz="3000" dirty="0"/>
          </a:p>
        </p:txBody>
      </p:sp>
      <p:sp>
        <p:nvSpPr>
          <p:cNvPr id="45" name="Oval 44"/>
          <p:cNvSpPr/>
          <p:nvPr/>
        </p:nvSpPr>
        <p:spPr>
          <a:xfrm>
            <a:off x="4553971" y="4056739"/>
            <a:ext cx="767102" cy="767102"/>
          </a:xfrm>
          <a:prstGeom prst="ellipse">
            <a:avLst/>
          </a:prstGeom>
          <a:solidFill>
            <a:schemeClr val="accent5"/>
          </a:solidFill>
          <a:ln>
            <a:noFill/>
          </a:ln>
          <a:effectLst>
            <a:outerShdw blurRad="812800" dist="50800" dir="5400000" sx="82000" sy="82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80000"/>
              </a:lnSpc>
            </a:pPr>
            <a:endParaRPr lang="en-US" sz="2000" dirty="0">
              <a:latin typeface="Inter SemiBold" panose="020B0502030000000004" pitchFamily="34" charset="0"/>
            </a:endParaRPr>
          </a:p>
        </p:txBody>
      </p:sp>
      <p:sp>
        <p:nvSpPr>
          <p:cNvPr id="68" name="Freeform 144"/>
          <p:cNvSpPr>
            <a:spLocks noChangeArrowheads="1"/>
          </p:cNvSpPr>
          <p:nvPr/>
        </p:nvSpPr>
        <p:spPr bwMode="auto">
          <a:xfrm>
            <a:off x="4789048" y="4318964"/>
            <a:ext cx="310671" cy="287996"/>
          </a:xfrm>
          <a:custGeom>
            <a:avLst/>
            <a:gdLst>
              <a:gd name="T0" fmla="*/ 114881 w 602"/>
              <a:gd name="T1" fmla="*/ 0 h 559"/>
              <a:gd name="T2" fmla="*/ 114881 w 602"/>
              <a:gd name="T3" fmla="*/ 0 h 559"/>
              <a:gd name="T4" fmla="*/ 217118 w 602"/>
              <a:gd name="T5" fmla="*/ 84035 h 559"/>
              <a:gd name="T6" fmla="*/ 114881 w 602"/>
              <a:gd name="T7" fmla="*/ 165546 h 559"/>
              <a:gd name="T8" fmla="*/ 91760 w 602"/>
              <a:gd name="T9" fmla="*/ 163022 h 559"/>
              <a:gd name="T10" fmla="*/ 15173 w 602"/>
              <a:gd name="T11" fmla="*/ 193678 h 559"/>
              <a:gd name="T12" fmla="*/ 40822 w 602"/>
              <a:gd name="T13" fmla="*/ 147874 h 559"/>
              <a:gd name="T14" fmla="*/ 0 w 602"/>
              <a:gd name="T15" fmla="*/ 84035 h 559"/>
              <a:gd name="T16" fmla="*/ 114881 w 602"/>
              <a:gd name="T17" fmla="*/ 0 h 559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602" h="559">
                <a:moveTo>
                  <a:pt x="318" y="0"/>
                </a:moveTo>
                <a:lnTo>
                  <a:pt x="318" y="0"/>
                </a:lnTo>
                <a:cubicBezTo>
                  <a:pt x="495" y="0"/>
                  <a:pt x="601" y="106"/>
                  <a:pt x="601" y="233"/>
                </a:cubicBezTo>
                <a:cubicBezTo>
                  <a:pt x="601" y="360"/>
                  <a:pt x="495" y="459"/>
                  <a:pt x="318" y="459"/>
                </a:cubicBezTo>
                <a:cubicBezTo>
                  <a:pt x="297" y="459"/>
                  <a:pt x="276" y="452"/>
                  <a:pt x="254" y="452"/>
                </a:cubicBezTo>
                <a:cubicBezTo>
                  <a:pt x="170" y="558"/>
                  <a:pt x="42" y="537"/>
                  <a:pt x="42" y="537"/>
                </a:cubicBezTo>
                <a:cubicBezTo>
                  <a:pt x="134" y="494"/>
                  <a:pt x="134" y="417"/>
                  <a:pt x="113" y="410"/>
                </a:cubicBezTo>
                <a:cubicBezTo>
                  <a:pt x="42" y="367"/>
                  <a:pt x="0" y="303"/>
                  <a:pt x="0" y="233"/>
                </a:cubicBezTo>
                <a:cubicBezTo>
                  <a:pt x="0" y="106"/>
                  <a:pt x="141" y="0"/>
                  <a:pt x="318" y="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sz="3000" dirty="0"/>
          </a:p>
        </p:txBody>
      </p:sp>
    </p:spTree>
    <p:extLst>
      <p:ext uri="{BB962C8B-B14F-4D97-AF65-F5344CB8AC3E}">
        <p14:creationId xmlns:p14="http://schemas.microsoft.com/office/powerpoint/2010/main" val="399767722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4D16D0A9-BF99-41FB-BE25-F5F0B9FC0795}"/>
              </a:ext>
            </a:extLst>
          </p:cNvPr>
          <p:cNvCxnSpPr>
            <a:cxnSpLocks/>
          </p:cNvCxnSpPr>
          <p:nvPr/>
        </p:nvCxnSpPr>
        <p:spPr>
          <a:xfrm>
            <a:off x="706170" y="1923296"/>
            <a:ext cx="5389830" cy="0"/>
          </a:xfrm>
          <a:prstGeom prst="line">
            <a:avLst/>
          </a:prstGeom>
          <a:ln w="63500" cap="rnd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5A4D3B25-BED1-465B-9A53-626FF7FB2AEB}"/>
              </a:ext>
            </a:extLst>
          </p:cNvPr>
          <p:cNvCxnSpPr>
            <a:cxnSpLocks/>
          </p:cNvCxnSpPr>
          <p:nvPr/>
        </p:nvCxnSpPr>
        <p:spPr>
          <a:xfrm>
            <a:off x="6096000" y="1923296"/>
            <a:ext cx="5389830" cy="0"/>
          </a:xfrm>
          <a:prstGeom prst="line">
            <a:avLst/>
          </a:prstGeom>
          <a:ln w="63500" cap="rnd"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Oval 1">
            <a:extLst>
              <a:ext uri="{FF2B5EF4-FFF2-40B4-BE49-F238E27FC236}">
                <a16:creationId xmlns:a16="http://schemas.microsoft.com/office/drawing/2014/main" id="{E080F0EB-B33A-4132-824D-B649CF2095E6}"/>
              </a:ext>
            </a:extLst>
          </p:cNvPr>
          <p:cNvSpPr/>
          <p:nvPr/>
        </p:nvSpPr>
        <p:spPr>
          <a:xfrm>
            <a:off x="1208214" y="1466096"/>
            <a:ext cx="914400" cy="914400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01</a:t>
            </a:r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3338052D-CCA8-4D32-A88A-5FF1E7A5913B}"/>
              </a:ext>
            </a:extLst>
          </p:cNvPr>
          <p:cNvSpPr/>
          <p:nvPr/>
        </p:nvSpPr>
        <p:spPr>
          <a:xfrm>
            <a:off x="3423507" y="1466096"/>
            <a:ext cx="914400" cy="914400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02</a:t>
            </a:r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AEA189CD-869D-4D5D-9BD9-00D729403CB2}"/>
              </a:ext>
            </a:extLst>
          </p:cNvPr>
          <p:cNvSpPr/>
          <p:nvPr/>
        </p:nvSpPr>
        <p:spPr>
          <a:xfrm>
            <a:off x="5638800" y="1466096"/>
            <a:ext cx="914400" cy="91440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/>
              <a:t>03</a:t>
            </a:r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0C9088E3-7F78-4DF5-875B-6D6988899C84}"/>
              </a:ext>
            </a:extLst>
          </p:cNvPr>
          <p:cNvSpPr/>
          <p:nvPr/>
        </p:nvSpPr>
        <p:spPr>
          <a:xfrm>
            <a:off x="7854093" y="1466096"/>
            <a:ext cx="914400" cy="914400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bg2">
                    <a:lumMod val="90000"/>
                  </a:schemeClr>
                </a:solidFill>
              </a:rPr>
              <a:t>04</a:t>
            </a: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99ACE7B0-5F9E-4209-8BAA-1423928B1F39}"/>
              </a:ext>
            </a:extLst>
          </p:cNvPr>
          <p:cNvSpPr/>
          <p:nvPr/>
        </p:nvSpPr>
        <p:spPr>
          <a:xfrm>
            <a:off x="10069386" y="1466096"/>
            <a:ext cx="914400" cy="914400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bg2">
                    <a:lumMod val="90000"/>
                  </a:schemeClr>
                </a:solidFill>
              </a:rPr>
              <a:t>05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86EB684E-6033-4336-8D69-1F667798CF16}"/>
              </a:ext>
            </a:extLst>
          </p:cNvPr>
          <p:cNvSpPr/>
          <p:nvPr/>
        </p:nvSpPr>
        <p:spPr>
          <a:xfrm>
            <a:off x="714629" y="2797051"/>
            <a:ext cx="1901572" cy="259485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000"/>
          </a:p>
        </p:txBody>
      </p:sp>
      <p:sp>
        <p:nvSpPr>
          <p:cNvPr id="14" name="Isosceles Triangle 13">
            <a:extLst>
              <a:ext uri="{FF2B5EF4-FFF2-40B4-BE49-F238E27FC236}">
                <a16:creationId xmlns:a16="http://schemas.microsoft.com/office/drawing/2014/main" id="{BD7E70E4-0AAE-49D8-9F54-67F5293D5C03}"/>
              </a:ext>
            </a:extLst>
          </p:cNvPr>
          <p:cNvSpPr/>
          <p:nvPr/>
        </p:nvSpPr>
        <p:spPr>
          <a:xfrm>
            <a:off x="1547543" y="2677824"/>
            <a:ext cx="235745" cy="119227"/>
          </a:xfrm>
          <a:prstGeom prst="triangl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000"/>
          </a:p>
        </p:txBody>
      </p:sp>
      <p:sp>
        <p:nvSpPr>
          <p:cNvPr id="71" name="Rectangle 70">
            <a:extLst>
              <a:ext uri="{FF2B5EF4-FFF2-40B4-BE49-F238E27FC236}">
                <a16:creationId xmlns:a16="http://schemas.microsoft.com/office/drawing/2014/main" id="{9CFE50C1-6A1A-4A00-BB6A-1435F604DE7C}"/>
              </a:ext>
            </a:extLst>
          </p:cNvPr>
          <p:cNvSpPr/>
          <p:nvPr/>
        </p:nvSpPr>
        <p:spPr>
          <a:xfrm>
            <a:off x="2929921" y="2797051"/>
            <a:ext cx="1901572" cy="259485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000"/>
          </a:p>
        </p:txBody>
      </p:sp>
      <p:sp>
        <p:nvSpPr>
          <p:cNvPr id="72" name="Isosceles Triangle 71">
            <a:extLst>
              <a:ext uri="{FF2B5EF4-FFF2-40B4-BE49-F238E27FC236}">
                <a16:creationId xmlns:a16="http://schemas.microsoft.com/office/drawing/2014/main" id="{A1BAE63B-27E9-46C5-AA79-599D8EE11677}"/>
              </a:ext>
            </a:extLst>
          </p:cNvPr>
          <p:cNvSpPr/>
          <p:nvPr/>
        </p:nvSpPr>
        <p:spPr>
          <a:xfrm>
            <a:off x="3762835" y="2677824"/>
            <a:ext cx="235745" cy="119227"/>
          </a:xfrm>
          <a:prstGeom prst="triangl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000"/>
          </a:p>
        </p:txBody>
      </p:sp>
      <p:sp>
        <p:nvSpPr>
          <p:cNvPr id="77" name="Rectangle 76">
            <a:extLst>
              <a:ext uri="{FF2B5EF4-FFF2-40B4-BE49-F238E27FC236}">
                <a16:creationId xmlns:a16="http://schemas.microsoft.com/office/drawing/2014/main" id="{8E2DE81E-001D-4A1C-B3DB-24B7686DDE42}"/>
              </a:ext>
            </a:extLst>
          </p:cNvPr>
          <p:cNvSpPr/>
          <p:nvPr/>
        </p:nvSpPr>
        <p:spPr>
          <a:xfrm>
            <a:off x="5145213" y="2797051"/>
            <a:ext cx="1901572" cy="259485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000"/>
          </a:p>
        </p:txBody>
      </p:sp>
      <p:sp>
        <p:nvSpPr>
          <p:cNvPr id="78" name="Isosceles Triangle 77">
            <a:extLst>
              <a:ext uri="{FF2B5EF4-FFF2-40B4-BE49-F238E27FC236}">
                <a16:creationId xmlns:a16="http://schemas.microsoft.com/office/drawing/2014/main" id="{D563C609-C06F-46C0-B5BE-E53FAC40023D}"/>
              </a:ext>
            </a:extLst>
          </p:cNvPr>
          <p:cNvSpPr/>
          <p:nvPr/>
        </p:nvSpPr>
        <p:spPr>
          <a:xfrm>
            <a:off x="5978127" y="2677824"/>
            <a:ext cx="235745" cy="119227"/>
          </a:xfrm>
          <a:prstGeom prst="triangl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000"/>
          </a:p>
        </p:txBody>
      </p:sp>
      <p:sp>
        <p:nvSpPr>
          <p:cNvPr id="83" name="Rectangle 82">
            <a:extLst>
              <a:ext uri="{FF2B5EF4-FFF2-40B4-BE49-F238E27FC236}">
                <a16:creationId xmlns:a16="http://schemas.microsoft.com/office/drawing/2014/main" id="{6C9C8B04-4614-4B31-92C4-ADCCE2A9B834}"/>
              </a:ext>
            </a:extLst>
          </p:cNvPr>
          <p:cNvSpPr/>
          <p:nvPr/>
        </p:nvSpPr>
        <p:spPr>
          <a:xfrm>
            <a:off x="7360505" y="2797051"/>
            <a:ext cx="1901572" cy="259485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000"/>
          </a:p>
        </p:txBody>
      </p:sp>
      <p:sp>
        <p:nvSpPr>
          <p:cNvPr id="84" name="Isosceles Triangle 83">
            <a:extLst>
              <a:ext uri="{FF2B5EF4-FFF2-40B4-BE49-F238E27FC236}">
                <a16:creationId xmlns:a16="http://schemas.microsoft.com/office/drawing/2014/main" id="{74998AD6-21D1-4E85-90E4-37278C5B5D97}"/>
              </a:ext>
            </a:extLst>
          </p:cNvPr>
          <p:cNvSpPr/>
          <p:nvPr/>
        </p:nvSpPr>
        <p:spPr>
          <a:xfrm>
            <a:off x="8193419" y="2677824"/>
            <a:ext cx="235745" cy="119227"/>
          </a:xfrm>
          <a:prstGeom prst="triangl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000"/>
          </a:p>
        </p:txBody>
      </p:sp>
      <p:sp>
        <p:nvSpPr>
          <p:cNvPr id="89" name="Rectangle 88">
            <a:extLst>
              <a:ext uri="{FF2B5EF4-FFF2-40B4-BE49-F238E27FC236}">
                <a16:creationId xmlns:a16="http://schemas.microsoft.com/office/drawing/2014/main" id="{88387E5A-FE20-4D67-A6A6-A4BA92CF4B6C}"/>
              </a:ext>
            </a:extLst>
          </p:cNvPr>
          <p:cNvSpPr/>
          <p:nvPr/>
        </p:nvSpPr>
        <p:spPr>
          <a:xfrm>
            <a:off x="9575797" y="2797051"/>
            <a:ext cx="1901572" cy="259485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000"/>
          </a:p>
        </p:txBody>
      </p:sp>
      <p:sp>
        <p:nvSpPr>
          <p:cNvPr id="90" name="Isosceles Triangle 89">
            <a:extLst>
              <a:ext uri="{FF2B5EF4-FFF2-40B4-BE49-F238E27FC236}">
                <a16:creationId xmlns:a16="http://schemas.microsoft.com/office/drawing/2014/main" id="{911BAEF5-EDA0-4394-9820-B4F21F9C3D5E}"/>
              </a:ext>
            </a:extLst>
          </p:cNvPr>
          <p:cNvSpPr/>
          <p:nvPr/>
        </p:nvSpPr>
        <p:spPr>
          <a:xfrm>
            <a:off x="10408711" y="2677824"/>
            <a:ext cx="235745" cy="119227"/>
          </a:xfrm>
          <a:prstGeom prst="triangl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000"/>
          </a:p>
        </p:txBody>
      </p:sp>
      <p:sp>
        <p:nvSpPr>
          <p:cNvPr id="21" name="Text Placeholder 20">
            <a:extLst>
              <a:ext uri="{FF2B5EF4-FFF2-40B4-BE49-F238E27FC236}">
                <a16:creationId xmlns:a16="http://schemas.microsoft.com/office/drawing/2014/main" id="{8B5FC389-539A-4A42-802E-11141FB16EBE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972095" y="3474283"/>
            <a:ext cx="1389888" cy="1481328"/>
          </a:xfrm>
        </p:spPr>
        <p:txBody>
          <a:bodyPr>
            <a:noAutofit/>
          </a:bodyPr>
          <a:lstStyle/>
          <a:p>
            <a:r>
              <a:rPr lang="en-US" sz="1050" dirty="0">
                <a:solidFill>
                  <a:schemeClr val="bg2">
                    <a:lumMod val="50000"/>
                  </a:schemeClr>
                </a:solidFill>
              </a:rPr>
              <a:t>Your content to play here, or through paste in this box, and select only the text. Your content to play here</a:t>
            </a:r>
          </a:p>
        </p:txBody>
      </p:sp>
      <p:sp>
        <p:nvSpPr>
          <p:cNvPr id="22" name="Text Placeholder 21">
            <a:extLst>
              <a:ext uri="{FF2B5EF4-FFF2-40B4-BE49-F238E27FC236}">
                <a16:creationId xmlns:a16="http://schemas.microsoft.com/office/drawing/2014/main" id="{D3A5379D-1994-4823-BEF5-4EB5B31E47D5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972095" y="3203963"/>
            <a:ext cx="941832" cy="274320"/>
          </a:xfrm>
        </p:spPr>
        <p:txBody>
          <a:bodyPr>
            <a:noAutofit/>
          </a:bodyPr>
          <a:lstStyle/>
          <a:p>
            <a:r>
              <a:rPr lang="en-US" sz="1100" dirty="0"/>
              <a:t>Point 01</a:t>
            </a:r>
          </a:p>
        </p:txBody>
      </p:sp>
      <p:sp>
        <p:nvSpPr>
          <p:cNvPr id="23" name="Text Placeholder 22">
            <a:extLst>
              <a:ext uri="{FF2B5EF4-FFF2-40B4-BE49-F238E27FC236}">
                <a16:creationId xmlns:a16="http://schemas.microsoft.com/office/drawing/2014/main" id="{60ED2102-94CE-4F31-BE6E-ADDBE2B95E0E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3187387" y="3474283"/>
            <a:ext cx="1389888" cy="1481328"/>
          </a:xfrm>
        </p:spPr>
        <p:txBody>
          <a:bodyPr>
            <a:noAutofit/>
          </a:bodyPr>
          <a:lstStyle/>
          <a:p>
            <a:r>
              <a:rPr lang="en-US" sz="1050" dirty="0">
                <a:solidFill>
                  <a:schemeClr val="bg2">
                    <a:lumMod val="50000"/>
                  </a:schemeClr>
                </a:solidFill>
              </a:rPr>
              <a:t>Your content to play here, or through paste in this box, and select only the text. Your content to play here</a:t>
            </a:r>
          </a:p>
        </p:txBody>
      </p:sp>
      <p:sp>
        <p:nvSpPr>
          <p:cNvPr id="24" name="Text Placeholder 23">
            <a:extLst>
              <a:ext uri="{FF2B5EF4-FFF2-40B4-BE49-F238E27FC236}">
                <a16:creationId xmlns:a16="http://schemas.microsoft.com/office/drawing/2014/main" id="{EF0E63D0-2DAD-4189-A33D-45CCA41FC7D5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3187387" y="3203963"/>
            <a:ext cx="941832" cy="274320"/>
          </a:xfrm>
        </p:spPr>
        <p:txBody>
          <a:bodyPr>
            <a:noAutofit/>
          </a:bodyPr>
          <a:lstStyle/>
          <a:p>
            <a:r>
              <a:rPr lang="en-US" sz="1100" dirty="0"/>
              <a:t>Point 02</a:t>
            </a:r>
          </a:p>
        </p:txBody>
      </p:sp>
      <p:sp>
        <p:nvSpPr>
          <p:cNvPr id="25" name="Text Placeholder 24">
            <a:extLst>
              <a:ext uri="{FF2B5EF4-FFF2-40B4-BE49-F238E27FC236}">
                <a16:creationId xmlns:a16="http://schemas.microsoft.com/office/drawing/2014/main" id="{467C0DC6-21A3-411C-B2FA-974534BB6D89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5402679" y="3474283"/>
            <a:ext cx="1389888" cy="1481328"/>
          </a:xfrm>
        </p:spPr>
        <p:txBody>
          <a:bodyPr>
            <a:noAutofit/>
          </a:bodyPr>
          <a:lstStyle/>
          <a:p>
            <a:r>
              <a:rPr lang="en-US" sz="1050" dirty="0">
                <a:solidFill>
                  <a:schemeClr val="bg2">
                    <a:lumMod val="50000"/>
                  </a:schemeClr>
                </a:solidFill>
              </a:rPr>
              <a:t>Your content to play here, or through paste in this box, and select only the text. Your content to play here</a:t>
            </a:r>
          </a:p>
        </p:txBody>
      </p:sp>
      <p:sp>
        <p:nvSpPr>
          <p:cNvPr id="26" name="Text Placeholder 25">
            <a:extLst>
              <a:ext uri="{FF2B5EF4-FFF2-40B4-BE49-F238E27FC236}">
                <a16:creationId xmlns:a16="http://schemas.microsoft.com/office/drawing/2014/main" id="{ABBFDEDC-668E-4FCB-A902-E66CB4B23021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5402679" y="3203963"/>
            <a:ext cx="941832" cy="274320"/>
          </a:xfrm>
        </p:spPr>
        <p:txBody>
          <a:bodyPr>
            <a:noAutofit/>
          </a:bodyPr>
          <a:lstStyle/>
          <a:p>
            <a:r>
              <a:rPr lang="en-US" sz="1100" dirty="0"/>
              <a:t>Point 03</a:t>
            </a:r>
          </a:p>
        </p:txBody>
      </p:sp>
      <p:sp>
        <p:nvSpPr>
          <p:cNvPr id="27" name="Text Placeholder 26">
            <a:extLst>
              <a:ext uri="{FF2B5EF4-FFF2-40B4-BE49-F238E27FC236}">
                <a16:creationId xmlns:a16="http://schemas.microsoft.com/office/drawing/2014/main" id="{BE81621B-67A1-427F-9F7E-4F97F932C5CA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7617971" y="3474283"/>
            <a:ext cx="1389888" cy="1481328"/>
          </a:xfrm>
        </p:spPr>
        <p:txBody>
          <a:bodyPr>
            <a:noAutofit/>
          </a:bodyPr>
          <a:lstStyle/>
          <a:p>
            <a:r>
              <a:rPr lang="en-US" sz="1100" dirty="0">
                <a:solidFill>
                  <a:schemeClr val="bg2">
                    <a:lumMod val="50000"/>
                  </a:schemeClr>
                </a:solidFill>
              </a:rPr>
              <a:t>Your content to play here, or through paste in this box, and select only the text. Your content to play here</a:t>
            </a:r>
          </a:p>
        </p:txBody>
      </p:sp>
      <p:sp>
        <p:nvSpPr>
          <p:cNvPr id="28" name="Text Placeholder 27">
            <a:extLst>
              <a:ext uri="{FF2B5EF4-FFF2-40B4-BE49-F238E27FC236}">
                <a16:creationId xmlns:a16="http://schemas.microsoft.com/office/drawing/2014/main" id="{3A4CD0FA-CA73-4936-A203-1685426B83BE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7617971" y="3203963"/>
            <a:ext cx="941832" cy="274320"/>
          </a:xfrm>
        </p:spPr>
        <p:txBody>
          <a:bodyPr>
            <a:noAutofit/>
          </a:bodyPr>
          <a:lstStyle/>
          <a:p>
            <a:r>
              <a:rPr lang="en-US" sz="1100" dirty="0"/>
              <a:t>Point 04</a:t>
            </a:r>
          </a:p>
        </p:txBody>
      </p:sp>
      <p:sp>
        <p:nvSpPr>
          <p:cNvPr id="29" name="Text Placeholder 28">
            <a:extLst>
              <a:ext uri="{FF2B5EF4-FFF2-40B4-BE49-F238E27FC236}">
                <a16:creationId xmlns:a16="http://schemas.microsoft.com/office/drawing/2014/main" id="{44165705-5BF1-4DEF-A7D1-EB4305538AE3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9833263" y="3474283"/>
            <a:ext cx="1389888" cy="1481328"/>
          </a:xfrm>
        </p:spPr>
        <p:txBody>
          <a:bodyPr>
            <a:noAutofit/>
          </a:bodyPr>
          <a:lstStyle/>
          <a:p>
            <a:r>
              <a:rPr lang="en-US" sz="1050" dirty="0">
                <a:solidFill>
                  <a:schemeClr val="bg2">
                    <a:lumMod val="50000"/>
                  </a:schemeClr>
                </a:solidFill>
              </a:rPr>
              <a:t>Your content to play here, or through paste in this box, and select only the text. Your content to play here</a:t>
            </a:r>
          </a:p>
        </p:txBody>
      </p:sp>
      <p:sp>
        <p:nvSpPr>
          <p:cNvPr id="30" name="Text Placeholder 29">
            <a:extLst>
              <a:ext uri="{FF2B5EF4-FFF2-40B4-BE49-F238E27FC236}">
                <a16:creationId xmlns:a16="http://schemas.microsoft.com/office/drawing/2014/main" id="{1D8C016D-5EEE-4A7E-8D17-F1C8D8D98160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9833263" y="3203963"/>
            <a:ext cx="941832" cy="274320"/>
          </a:xfrm>
        </p:spPr>
        <p:txBody>
          <a:bodyPr>
            <a:noAutofit/>
          </a:bodyPr>
          <a:lstStyle/>
          <a:p>
            <a:r>
              <a:rPr lang="en-US" sz="1100" dirty="0"/>
              <a:t>Point 05</a:t>
            </a:r>
          </a:p>
        </p:txBody>
      </p:sp>
    </p:spTree>
    <p:extLst>
      <p:ext uri="{BB962C8B-B14F-4D97-AF65-F5344CB8AC3E}">
        <p14:creationId xmlns:p14="http://schemas.microsoft.com/office/powerpoint/2010/main" val="822529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>
            <a:extLst>
              <a:ext uri="{FF2B5EF4-FFF2-40B4-BE49-F238E27FC236}">
                <a16:creationId xmlns:a16="http://schemas.microsoft.com/office/drawing/2014/main" id="{43574F95-A75B-4A20-AB0C-ABE0F59B533C}"/>
              </a:ext>
            </a:extLst>
          </p:cNvPr>
          <p:cNvSpPr txBox="1"/>
          <p:nvPr/>
        </p:nvSpPr>
        <p:spPr>
          <a:xfrm>
            <a:off x="1972235" y="4948518"/>
            <a:ext cx="50978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>
                <a:hlinkClick r:id="rId2"/>
              </a:rPr>
              <a:t>www.51pptmoban.com</a:t>
            </a:r>
            <a:r>
              <a:rPr lang="en-US" altLang="zh-CN" dirty="0"/>
              <a:t>   </a:t>
            </a:r>
            <a:r>
              <a:rPr lang="zh-CN" altLang="en-US" dirty="0"/>
              <a:t>整理发布</a:t>
            </a:r>
          </a:p>
        </p:txBody>
      </p:sp>
    </p:spTree>
    <p:extLst>
      <p:ext uri="{BB962C8B-B14F-4D97-AF65-F5344CB8AC3E}">
        <p14:creationId xmlns:p14="http://schemas.microsoft.com/office/powerpoint/2010/main" val="141811538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rgbClr val="000000"/>
      </a:dk1>
      <a:lt1>
        <a:srgbClr val="FFFFFF"/>
      </a:lt1>
      <a:dk2>
        <a:srgbClr val="768394"/>
      </a:dk2>
      <a:lt2>
        <a:srgbClr val="F0F0F0"/>
      </a:lt2>
      <a:accent1>
        <a:srgbClr val="406196"/>
      </a:accent1>
      <a:accent2>
        <a:srgbClr val="F4B414"/>
      </a:accent2>
      <a:accent3>
        <a:srgbClr val="77649B"/>
      </a:accent3>
      <a:accent4>
        <a:srgbClr val="385D77"/>
      </a:accent4>
      <a:accent5>
        <a:srgbClr val="576270"/>
      </a:accent5>
      <a:accent6>
        <a:srgbClr val="778495"/>
      </a:accent6>
      <a:hlink>
        <a:srgbClr val="406196"/>
      </a:hlink>
      <a:folHlink>
        <a:srgbClr val="BFBFBF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68394"/>
    </a:dk2>
    <a:lt2>
      <a:srgbClr val="F0F0F0"/>
    </a:lt2>
    <a:accent1>
      <a:srgbClr val="406196"/>
    </a:accent1>
    <a:accent2>
      <a:srgbClr val="F4B414"/>
    </a:accent2>
    <a:accent3>
      <a:srgbClr val="77649B"/>
    </a:accent3>
    <a:accent4>
      <a:srgbClr val="385D77"/>
    </a:accent4>
    <a:accent5>
      <a:srgbClr val="576270"/>
    </a:accent5>
    <a:accent6>
      <a:srgbClr val="778495"/>
    </a:accent6>
    <a:hlink>
      <a:srgbClr val="406196"/>
    </a:hlink>
    <a:folHlink>
      <a:srgbClr val="BFBFBF"/>
    </a:folHlink>
  </a:clrScheme>
</a:themeOverride>
</file>

<file path=ppt/theme/themeOverride2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68394"/>
    </a:dk2>
    <a:lt2>
      <a:srgbClr val="F0F0F0"/>
    </a:lt2>
    <a:accent1>
      <a:srgbClr val="406196"/>
    </a:accent1>
    <a:accent2>
      <a:srgbClr val="F4B414"/>
    </a:accent2>
    <a:accent3>
      <a:srgbClr val="77649B"/>
    </a:accent3>
    <a:accent4>
      <a:srgbClr val="385D77"/>
    </a:accent4>
    <a:accent5>
      <a:srgbClr val="576270"/>
    </a:accent5>
    <a:accent6>
      <a:srgbClr val="778495"/>
    </a:accent6>
    <a:hlink>
      <a:srgbClr val="406196"/>
    </a:hlink>
    <a:folHlink>
      <a:srgbClr val="BFBFBF"/>
    </a:folHlink>
  </a:clrScheme>
</a:themeOverride>
</file>

<file path=ppt/theme/themeOverride3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68394"/>
    </a:dk2>
    <a:lt2>
      <a:srgbClr val="F0F0F0"/>
    </a:lt2>
    <a:accent1>
      <a:srgbClr val="406196"/>
    </a:accent1>
    <a:accent2>
      <a:srgbClr val="F4B414"/>
    </a:accent2>
    <a:accent3>
      <a:srgbClr val="77649B"/>
    </a:accent3>
    <a:accent4>
      <a:srgbClr val="385D77"/>
    </a:accent4>
    <a:accent5>
      <a:srgbClr val="576270"/>
    </a:accent5>
    <a:accent6>
      <a:srgbClr val="778495"/>
    </a:accent6>
    <a:hlink>
      <a:srgbClr val="406196"/>
    </a:hlink>
    <a:folHlink>
      <a:srgbClr val="BFBFBF"/>
    </a:folHlink>
  </a:clrScheme>
</a:themeOverride>
</file>

<file path=ppt/theme/themeOverride4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68394"/>
    </a:dk2>
    <a:lt2>
      <a:srgbClr val="F0F0F0"/>
    </a:lt2>
    <a:accent1>
      <a:srgbClr val="406196"/>
    </a:accent1>
    <a:accent2>
      <a:srgbClr val="F4B414"/>
    </a:accent2>
    <a:accent3>
      <a:srgbClr val="77649B"/>
    </a:accent3>
    <a:accent4>
      <a:srgbClr val="385D77"/>
    </a:accent4>
    <a:accent5>
      <a:srgbClr val="576270"/>
    </a:accent5>
    <a:accent6>
      <a:srgbClr val="778495"/>
    </a:accent6>
    <a:hlink>
      <a:srgbClr val="406196"/>
    </a:hlink>
    <a:folHlink>
      <a:srgbClr val="BFBFBF"/>
    </a:folHlink>
  </a:clrScheme>
</a:themeOverride>
</file>

<file path=ppt/theme/themeOverride5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68394"/>
    </a:dk2>
    <a:lt2>
      <a:srgbClr val="F0F0F0"/>
    </a:lt2>
    <a:accent1>
      <a:srgbClr val="406196"/>
    </a:accent1>
    <a:accent2>
      <a:srgbClr val="F4B414"/>
    </a:accent2>
    <a:accent3>
      <a:srgbClr val="77649B"/>
    </a:accent3>
    <a:accent4>
      <a:srgbClr val="385D77"/>
    </a:accent4>
    <a:accent5>
      <a:srgbClr val="576270"/>
    </a:accent5>
    <a:accent6>
      <a:srgbClr val="778495"/>
    </a:accent6>
    <a:hlink>
      <a:srgbClr val="406196"/>
    </a:hlink>
    <a:folHlink>
      <a:srgbClr val="BFBFBF"/>
    </a:folHlink>
  </a:clrScheme>
</a:themeOverride>
</file>

<file path=ppt/theme/themeOverride6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68394"/>
    </a:dk2>
    <a:lt2>
      <a:srgbClr val="F0F0F0"/>
    </a:lt2>
    <a:accent1>
      <a:srgbClr val="406196"/>
    </a:accent1>
    <a:accent2>
      <a:srgbClr val="F4B414"/>
    </a:accent2>
    <a:accent3>
      <a:srgbClr val="77649B"/>
    </a:accent3>
    <a:accent4>
      <a:srgbClr val="385D77"/>
    </a:accent4>
    <a:accent5>
      <a:srgbClr val="576270"/>
    </a:accent5>
    <a:accent6>
      <a:srgbClr val="778495"/>
    </a:accent6>
    <a:hlink>
      <a:srgbClr val="406196"/>
    </a:hlink>
    <a:folHlink>
      <a:srgbClr val="BFBFB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607</Words>
  <Application>Microsoft Office PowerPoint</Application>
  <PresentationFormat>宽屏</PresentationFormat>
  <Paragraphs>69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6" baseType="lpstr">
      <vt:lpstr>Gill Sans</vt:lpstr>
      <vt:lpstr>Inter SemiBold</vt:lpstr>
      <vt:lpstr>等线</vt:lpstr>
      <vt:lpstr>等线 Light</vt:lpstr>
      <vt:lpstr>Arial</vt:lpstr>
      <vt:lpstr>Montserrat</vt:lpstr>
      <vt:lpstr>Montserrat Light</vt:lpstr>
      <vt:lpstr>Segoe UI Light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小火箭历程时间线时间轴ppt图表</dc:title>
  <dc:creator>51PPT模板我</dc:creator>
  <cp:keywords>www.51pptmoban.com</cp:keywords>
  <dc:description>www.51pptmoban.com</dc:description>
  <cp:lastModifiedBy>Win user</cp:lastModifiedBy>
  <cp:revision>18</cp:revision>
  <dcterms:created xsi:type="dcterms:W3CDTF">2022-04-06T15:06:57Z</dcterms:created>
  <dcterms:modified xsi:type="dcterms:W3CDTF">2022-04-06T16:06:34Z</dcterms:modified>
</cp:coreProperties>
</file>