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charts/chartEx1.xml" ContentType="application/vnd.ms-office.chartex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7" r:id="rId6"/>
    <p:sldId id="264" r:id="rId7"/>
    <p:sldId id="266" r:id="rId8"/>
    <p:sldId id="260" r:id="rId9"/>
    <p:sldId id="268" r:id="rId10"/>
    <p:sldId id="282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6" userDrawn="1">
          <p15:clr>
            <a:srgbClr val="A4A3A4"/>
          </p15:clr>
        </p15:guide>
        <p15:guide id="2" pos="7256" userDrawn="1">
          <p15:clr>
            <a:srgbClr val="A4A3A4"/>
          </p15:clr>
        </p15:guide>
        <p15:guide id="5" orient="horz" pos="3928" userDrawn="1">
          <p15:clr>
            <a:srgbClr val="A4A3A4"/>
          </p15:clr>
        </p15:guide>
        <p15:guide id="6" orient="horz" pos="3864" userDrawn="1">
          <p15:clr>
            <a:srgbClr val="A4A3A4"/>
          </p15:clr>
        </p15:guide>
        <p15:guide id="7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C697"/>
    <a:srgbClr val="FF999B"/>
    <a:srgbClr val="FDF0E0"/>
    <a:srgbClr val="EC4E4F"/>
    <a:srgbClr val="C51C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0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102" y="684"/>
      </p:cViewPr>
      <p:guideLst>
        <p:guide pos="416"/>
        <p:guide pos="7256"/>
        <p:guide orient="horz" pos="3928"/>
        <p:guide orient="horz" pos="386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Microsoft_Excel_Worksheet.xlsx"/></Relationships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 dir="row">Sheet1!$A$2:$A$5</cx:f>
        <cx:lvl ptCount="4">
          <cx:pt idx="0">第一季度</cx:pt>
          <cx:pt idx="1">第二季度</cx:pt>
          <cx:pt idx="2">第三季度</cx:pt>
          <cx:pt idx="3">第四季度</cx:pt>
        </cx:lvl>
      </cx:strDim>
      <cx:numDim type="size">
        <cx:f dir="row">Sheet1!$B$2:$B$5</cx:f>
        <cx:lvl ptCount="4" formatCode="General">
          <cx:pt idx="0">8.1999999999999993</cx:pt>
          <cx:pt idx="1">3.2000000000000002</cx:pt>
          <cx:pt idx="2">1.3999999999999999</cx:pt>
          <cx:pt idx="3">1.2</cx:pt>
        </cx:lvl>
      </cx:numDim>
    </cx:data>
  </cx:chartData>
  <cx:chart>
    <cx:plotArea>
      <cx:plotAreaRegion>
        <cx:plotSurface>
          <cx:spPr>
            <a:ln>
              <a:noFill/>
            </a:ln>
          </cx:spPr>
        </cx:plotSurface>
        <cx:series layoutId="sunburst" uniqueId="{6CC2CAE4-1818-408C-99C7-74656B877515}">
          <cx:tx>
            <cx:txData>
              <cx:f>Sheet1!$B$1</cx:f>
              <cx:v>销售额</cx:v>
            </cx:txData>
          </cx:tx>
          <cx:dataPt idx="0">
            <cx:spPr>
              <a:solidFill>
                <a:schemeClr val="accent1"/>
              </a:solidFill>
            </cx:spPr>
          </cx:dataPt>
          <cx:dataPt idx="1">
            <cx:spPr>
              <a:solidFill>
                <a:schemeClr val="accent1">
                  <a:lumMod val="20000"/>
                  <a:lumOff val="80000"/>
                </a:schemeClr>
              </a:solidFill>
            </cx:spPr>
          </cx:dataPt>
          <cx:dataPt idx="2">
            <cx:spPr>
              <a:solidFill>
                <a:schemeClr val="accent1">
                  <a:lumMod val="40000"/>
                  <a:lumOff val="60000"/>
                </a:schemeClr>
              </a:solidFill>
            </cx:spPr>
          </cx:dataPt>
          <cx:dataPt idx="3">
            <cx:spPr>
              <a:solidFill>
                <a:schemeClr val="accent1">
                  <a:lumMod val="60000"/>
                  <a:lumOff val="40000"/>
                </a:schemeClr>
              </a:solidFill>
            </cx:spPr>
          </cx:dataPt>
          <cx:dataId val="0"/>
        </cx:series>
      </cx:plotAreaRegion>
    </cx:plotArea>
  </cx:chart>
  <cx:spPr>
    <a:ln>
      <a:noFill/>
    </a:ln>
  </cx:spPr>
  <cx:clrMapOvr bg1="lt1" tx1="dk1" bg2="lt2" tx2="dk2" accent1="accent1" accent2="accent2" accent3="accent3" accent4="accent4" accent5="accent5" accent6="accent6" hlink="hlink" folHlink="folHlink"/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784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凌云演示设计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5477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5000">
              <a:schemeClr val="accent1"/>
            </a:gs>
            <a:gs pos="100000">
              <a:schemeClr val="accent2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1713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A4A3A4"/>
          </p15:clr>
        </p15:guide>
        <p15:guide id="2" pos="7256" userDrawn="1">
          <p15:clr>
            <a:srgbClr val="A4A3A4"/>
          </p15:clr>
        </p15:guide>
        <p15:guide id="3" orient="horz" pos="648" userDrawn="1">
          <p15:clr>
            <a:srgbClr val="A4A3A4"/>
          </p15:clr>
        </p15:guide>
        <p15:guide id="4" orient="horz" pos="712" userDrawn="1">
          <p15:clr>
            <a:srgbClr val="A4A3A4"/>
          </p15:clr>
        </p15:guide>
        <p15:guide id="5" orient="horz" pos="3928" userDrawn="1">
          <p15:clr>
            <a:srgbClr val="A4A3A4"/>
          </p15:clr>
        </p15:guide>
        <p15:guide id="6" orient="horz" pos="3864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14/relationships/chartEx" Target="../charts/chartEx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3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-565513" y="723991"/>
            <a:ext cx="13065449" cy="2499279"/>
            <a:chOff x="-565513" y="723991"/>
            <a:chExt cx="13065449" cy="2499279"/>
          </a:xfrm>
        </p:grpSpPr>
        <p:sp>
          <p:nvSpPr>
            <p:cNvPr id="21" name="任意多边形 20"/>
            <p:cNvSpPr/>
            <p:nvPr/>
          </p:nvSpPr>
          <p:spPr>
            <a:xfrm>
              <a:off x="-565513" y="723991"/>
              <a:ext cx="13065449" cy="2499279"/>
            </a:xfrm>
            <a:custGeom>
              <a:avLst/>
              <a:gdLst>
                <a:gd name="connsiteX0" fmla="*/ 0 w 12592595"/>
                <a:gd name="connsiteY0" fmla="*/ 2246811 h 2246811"/>
                <a:gd name="connsiteX1" fmla="*/ 2899955 w 12592595"/>
                <a:gd name="connsiteY1" fmla="*/ 888274 h 2246811"/>
                <a:gd name="connsiteX2" fmla="*/ 6296298 w 12592595"/>
                <a:gd name="connsiteY2" fmla="*/ 1802674 h 2246811"/>
                <a:gd name="connsiteX3" fmla="*/ 8987246 w 12592595"/>
                <a:gd name="connsiteY3" fmla="*/ 574765 h 2246811"/>
                <a:gd name="connsiteX4" fmla="*/ 10789920 w 12592595"/>
                <a:gd name="connsiteY4" fmla="*/ 914400 h 2246811"/>
                <a:gd name="connsiteX5" fmla="*/ 12592595 w 12592595"/>
                <a:gd name="connsiteY5" fmla="*/ 0 h 2246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92595" h="2246811">
                  <a:moveTo>
                    <a:pt x="0" y="2246811"/>
                  </a:moveTo>
                  <a:cubicBezTo>
                    <a:pt x="925286" y="1604554"/>
                    <a:pt x="1850572" y="962297"/>
                    <a:pt x="2899955" y="888274"/>
                  </a:cubicBezTo>
                  <a:cubicBezTo>
                    <a:pt x="3949338" y="814251"/>
                    <a:pt x="5281750" y="1854925"/>
                    <a:pt x="6296298" y="1802674"/>
                  </a:cubicBezTo>
                  <a:cubicBezTo>
                    <a:pt x="7310846" y="1750423"/>
                    <a:pt x="8238309" y="722811"/>
                    <a:pt x="8987246" y="574765"/>
                  </a:cubicBezTo>
                  <a:cubicBezTo>
                    <a:pt x="9736183" y="426719"/>
                    <a:pt x="10189029" y="1010194"/>
                    <a:pt x="10789920" y="914400"/>
                  </a:cubicBezTo>
                  <a:cubicBezTo>
                    <a:pt x="11390811" y="818606"/>
                    <a:pt x="11991703" y="409303"/>
                    <a:pt x="12592595" y="0"/>
                  </a:cubicBezTo>
                </a:path>
              </a:pathLst>
            </a:custGeom>
            <a:noFill/>
            <a:ln w="254000" cap="rnd">
              <a:gradFill flip="none" rotWithShape="1">
                <a:gsLst>
                  <a:gs pos="0">
                    <a:schemeClr val="accent1"/>
                  </a:gs>
                  <a:gs pos="70000">
                    <a:schemeClr val="accent2">
                      <a:lumMod val="60000"/>
                      <a:lumOff val="40000"/>
                    </a:schemeClr>
                  </a:gs>
                  <a:gs pos="97000">
                    <a:schemeClr val="accent2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round/>
            </a:ln>
            <a:effectLst>
              <a:outerShdw blurRad="508000" dist="469900" dir="5400000" sx="91000" sy="91000" algn="t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992012">
              <a:off x="7612518" y="1035754"/>
              <a:ext cx="1159172" cy="1050999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968188">
              <a:off x="2804409" y="1624606"/>
              <a:ext cx="863484" cy="782904"/>
            </a:xfrm>
            <a:prstGeom prst="rect">
              <a:avLst/>
            </a:prstGeom>
          </p:spPr>
        </p:pic>
      </p:grpSp>
      <p:sp>
        <p:nvSpPr>
          <p:cNvPr id="46" name="任意多边形 45"/>
          <p:cNvSpPr/>
          <p:nvPr/>
        </p:nvSpPr>
        <p:spPr>
          <a:xfrm rot="16699299">
            <a:off x="4714649" y="248795"/>
            <a:ext cx="2507319" cy="12430379"/>
          </a:xfrm>
          <a:custGeom>
            <a:avLst/>
            <a:gdLst>
              <a:gd name="connsiteX0" fmla="*/ 2507319 w 2507319"/>
              <a:gd name="connsiteY0" fmla="*/ 0 h 12430379"/>
              <a:gd name="connsiteX1" fmla="*/ 2310803 w 2507319"/>
              <a:gd name="connsiteY1" fmla="*/ 728030 h 12430379"/>
              <a:gd name="connsiteX2" fmla="*/ 1625100 w 2507319"/>
              <a:gd name="connsiteY2" fmla="*/ 6279911 h 12430379"/>
              <a:gd name="connsiteX3" fmla="*/ 2349962 w 2507319"/>
              <a:gd name="connsiteY3" fmla="*/ 11985360 h 12430379"/>
              <a:gd name="connsiteX4" fmla="*/ 2444534 w 2507319"/>
              <a:gd name="connsiteY4" fmla="*/ 12330917 h 12430379"/>
              <a:gd name="connsiteX5" fmla="*/ 1764549 w 2507319"/>
              <a:gd name="connsiteY5" fmla="*/ 12430379 h 12430379"/>
              <a:gd name="connsiteX6" fmla="*/ 0 w 2507319"/>
              <a:gd name="connsiteY6" fmla="*/ 366746 h 12430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07319" h="12430379">
                <a:moveTo>
                  <a:pt x="2507319" y="0"/>
                </a:moveTo>
                <a:lnTo>
                  <a:pt x="2310803" y="728030"/>
                </a:lnTo>
                <a:cubicBezTo>
                  <a:pt x="1860111" y="2521682"/>
                  <a:pt x="1625100" y="4385682"/>
                  <a:pt x="1625100" y="6279911"/>
                </a:cubicBezTo>
                <a:cubicBezTo>
                  <a:pt x="1625100" y="8228259"/>
                  <a:pt x="1873733" y="10144629"/>
                  <a:pt x="2349962" y="11985360"/>
                </a:cubicBezTo>
                <a:lnTo>
                  <a:pt x="2444534" y="12330917"/>
                </a:lnTo>
                <a:lnTo>
                  <a:pt x="1764549" y="12430379"/>
                </a:lnTo>
                <a:lnTo>
                  <a:pt x="0" y="36674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 rot="16876407">
            <a:off x="4422144" y="291886"/>
            <a:ext cx="3090139" cy="12360274"/>
          </a:xfrm>
          <a:custGeom>
            <a:avLst/>
            <a:gdLst>
              <a:gd name="connsiteX0" fmla="*/ 2024278 w 3090139"/>
              <a:gd name="connsiteY0" fmla="*/ 0 h 12360274"/>
              <a:gd name="connsiteX1" fmla="*/ 1937285 w 3090139"/>
              <a:gd name="connsiteY1" fmla="*/ 452559 h 12360274"/>
              <a:gd name="connsiteX2" fmla="*/ 1600947 w 3090139"/>
              <a:gd name="connsiteY2" fmla="*/ 4280141 h 12360274"/>
              <a:gd name="connsiteX3" fmla="*/ 2920519 w 3090139"/>
              <a:gd name="connsiteY3" fmla="*/ 11772984 h 12360274"/>
              <a:gd name="connsiteX4" fmla="*/ 3090139 w 3090139"/>
              <a:gd name="connsiteY4" fmla="*/ 12219401 h 12360274"/>
              <a:gd name="connsiteX5" fmla="*/ 2383435 w 3090139"/>
              <a:gd name="connsiteY5" fmla="*/ 12360274 h 12360274"/>
              <a:gd name="connsiteX6" fmla="*/ 0 w 3090139"/>
              <a:gd name="connsiteY6" fmla="*/ 403515 h 12360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90139" h="12360274">
                <a:moveTo>
                  <a:pt x="2024278" y="0"/>
                </a:moveTo>
                <a:lnTo>
                  <a:pt x="1937285" y="452559"/>
                </a:lnTo>
                <a:cubicBezTo>
                  <a:pt x="1715208" y="1705663"/>
                  <a:pt x="1600947" y="2985821"/>
                  <a:pt x="1600947" y="4280141"/>
                </a:cubicBezTo>
                <a:cubicBezTo>
                  <a:pt x="1600947" y="6868781"/>
                  <a:pt x="2057991" y="9400769"/>
                  <a:pt x="2920519" y="11772984"/>
                </a:cubicBezTo>
                <a:lnTo>
                  <a:pt x="3090139" y="12219401"/>
                </a:lnTo>
                <a:lnTo>
                  <a:pt x="2383435" y="12360274"/>
                </a:lnTo>
                <a:lnTo>
                  <a:pt x="0" y="403515"/>
                </a:lnTo>
                <a:close/>
              </a:path>
            </a:pathLst>
          </a:custGeom>
          <a:pattFill prst="dotDmnd">
            <a:fgClr>
              <a:schemeClr val="accent3">
                <a:lumMod val="40000"/>
                <a:lumOff val="6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2772013" y="1877708"/>
            <a:ext cx="6647974" cy="230832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sz="8000" dirty="0">
                <a:gradFill flip="none" rotWithShape="1">
                  <a:gsLst>
                    <a:gs pos="6000">
                      <a:schemeClr val="accent3"/>
                    </a:gs>
                    <a:gs pos="100000">
                      <a:schemeClr val="accent4"/>
                    </a:gs>
                    <a:gs pos="76000">
                      <a:schemeClr val="accent3"/>
                    </a:gs>
                    <a:gs pos="57000">
                      <a:schemeClr val="accent3"/>
                    </a:gs>
                    <a:gs pos="35000">
                      <a:schemeClr val="accent4"/>
                    </a:gs>
                  </a:gsLst>
                  <a:lin ang="8100000" scaled="1"/>
                  <a:tileRect/>
                </a:gradFill>
                <a:effectLst>
                  <a:outerShdw blurRad="266700" dist="177800" dir="5400000" algn="t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rPr>
              <a:t>红色喜庆风</a:t>
            </a:r>
            <a:endParaRPr lang="en-US" altLang="zh-CN" sz="8000" dirty="0">
              <a:gradFill flip="none" rotWithShape="1">
                <a:gsLst>
                  <a:gs pos="6000">
                    <a:schemeClr val="accent3"/>
                  </a:gs>
                  <a:gs pos="100000">
                    <a:schemeClr val="accent4"/>
                  </a:gs>
                  <a:gs pos="76000">
                    <a:schemeClr val="accent3"/>
                  </a:gs>
                  <a:gs pos="57000">
                    <a:schemeClr val="accent3"/>
                  </a:gs>
                  <a:gs pos="35000">
                    <a:schemeClr val="accent4"/>
                  </a:gs>
                </a:gsLst>
                <a:lin ang="8100000" scaled="1"/>
                <a:tileRect/>
              </a:gradFill>
              <a:effectLst>
                <a:outerShdw blurRad="266700" dist="177800" dir="5400000" algn="t" rotWithShape="0">
                  <a:prstClr val="black">
                    <a:alpha val="20000"/>
                  </a:prstClr>
                </a:outerShdw>
              </a:effectLst>
              <a:latin typeface="+mj-ea"/>
              <a:ea typeface="+mj-ea"/>
            </a:endParaRPr>
          </a:p>
          <a:p>
            <a:pPr algn="ctr"/>
            <a:r>
              <a:rPr lang="zh-CN" altLang="en-US" sz="8000" dirty="0">
                <a:gradFill flip="none" rotWithShape="1">
                  <a:gsLst>
                    <a:gs pos="6000">
                      <a:schemeClr val="accent3"/>
                    </a:gs>
                    <a:gs pos="100000">
                      <a:schemeClr val="accent4"/>
                    </a:gs>
                    <a:gs pos="76000">
                      <a:schemeClr val="accent3"/>
                    </a:gs>
                    <a:gs pos="57000">
                      <a:schemeClr val="accent3"/>
                    </a:gs>
                    <a:gs pos="35000">
                      <a:schemeClr val="accent4"/>
                    </a:gs>
                  </a:gsLst>
                  <a:lin ang="8100000" scaled="1"/>
                  <a:tileRect/>
                </a:gradFill>
                <a:effectLst>
                  <a:outerShdw blurRad="266700" dist="177800" dir="5400000" algn="t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rPr>
              <a:t>汇报通用模板</a:t>
            </a:r>
          </a:p>
        </p:txBody>
      </p:sp>
      <p:sp>
        <p:nvSpPr>
          <p:cNvPr id="23" name="矩形 22"/>
          <p:cNvSpPr/>
          <p:nvPr/>
        </p:nvSpPr>
        <p:spPr>
          <a:xfrm>
            <a:off x="2420983" y="4527558"/>
            <a:ext cx="7350034" cy="369332"/>
          </a:xfrm>
          <a:prstGeom prst="rect">
            <a:avLst/>
          </a:prstGeom>
          <a:ln w="3175">
            <a:noFill/>
          </a:ln>
        </p:spPr>
        <p:txBody>
          <a:bodyPr wrap="square">
            <a:no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</a:rPr>
              <a:t>RED CELEBRATION ATMOSPHERE WIND REPORT GENERIC TEMPLATE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5095556" y="1286232"/>
            <a:ext cx="2000888" cy="48749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accent3"/>
              </a:gs>
            </a:gsLst>
            <a:lin ang="18900000" scaled="1"/>
          </a:gradFill>
          <a:ln>
            <a:noFill/>
          </a:ln>
          <a:effectLst>
            <a:outerShdw blurRad="304800" dist="165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pc="300" dirty="0">
                <a:solidFill>
                  <a:schemeClr val="accent1"/>
                </a:solidFill>
                <a:latin typeface="+mj-ea"/>
                <a:ea typeface="+mj-ea"/>
              </a:rPr>
              <a:t>凌云演示设计</a:t>
            </a:r>
          </a:p>
        </p:txBody>
      </p:sp>
      <p:sp>
        <p:nvSpPr>
          <p:cNvPr id="37" name="任意多边形 36"/>
          <p:cNvSpPr/>
          <p:nvPr/>
        </p:nvSpPr>
        <p:spPr>
          <a:xfrm>
            <a:off x="660400" y="3617861"/>
            <a:ext cx="969322" cy="829797"/>
          </a:xfrm>
          <a:custGeom>
            <a:avLst/>
            <a:gdLst>
              <a:gd name="connsiteX0" fmla="*/ 1363600 w 1649349"/>
              <a:gd name="connsiteY0" fmla="*/ 1069041 h 1411941"/>
              <a:gd name="connsiteX1" fmla="*/ 1592198 w 1649349"/>
              <a:gd name="connsiteY1" fmla="*/ 1069041 h 1411941"/>
              <a:gd name="connsiteX2" fmla="*/ 1649349 w 1649349"/>
              <a:gd name="connsiteY2" fmla="*/ 1126192 h 1411941"/>
              <a:gd name="connsiteX3" fmla="*/ 1649349 w 1649349"/>
              <a:gd name="connsiteY3" fmla="*/ 1354790 h 1411941"/>
              <a:gd name="connsiteX4" fmla="*/ 1592198 w 1649349"/>
              <a:gd name="connsiteY4" fmla="*/ 1411941 h 1411941"/>
              <a:gd name="connsiteX5" fmla="*/ 1363600 w 1649349"/>
              <a:gd name="connsiteY5" fmla="*/ 1411941 h 1411941"/>
              <a:gd name="connsiteX6" fmla="*/ 1306449 w 1649349"/>
              <a:gd name="connsiteY6" fmla="*/ 1354790 h 1411941"/>
              <a:gd name="connsiteX7" fmla="*/ 1306449 w 1649349"/>
              <a:gd name="connsiteY7" fmla="*/ 1126192 h 1411941"/>
              <a:gd name="connsiteX8" fmla="*/ 1363600 w 1649349"/>
              <a:gd name="connsiteY8" fmla="*/ 1069041 h 1411941"/>
              <a:gd name="connsiteX9" fmla="*/ 928117 w 1649349"/>
              <a:gd name="connsiteY9" fmla="*/ 1069041 h 1411941"/>
              <a:gd name="connsiteX10" fmla="*/ 1156715 w 1649349"/>
              <a:gd name="connsiteY10" fmla="*/ 1069041 h 1411941"/>
              <a:gd name="connsiteX11" fmla="*/ 1213866 w 1649349"/>
              <a:gd name="connsiteY11" fmla="*/ 1126192 h 1411941"/>
              <a:gd name="connsiteX12" fmla="*/ 1213866 w 1649349"/>
              <a:gd name="connsiteY12" fmla="*/ 1354790 h 1411941"/>
              <a:gd name="connsiteX13" fmla="*/ 1156715 w 1649349"/>
              <a:gd name="connsiteY13" fmla="*/ 1411941 h 1411941"/>
              <a:gd name="connsiteX14" fmla="*/ 928117 w 1649349"/>
              <a:gd name="connsiteY14" fmla="*/ 1411941 h 1411941"/>
              <a:gd name="connsiteX15" fmla="*/ 870966 w 1649349"/>
              <a:gd name="connsiteY15" fmla="*/ 1354790 h 1411941"/>
              <a:gd name="connsiteX16" fmla="*/ 870966 w 1649349"/>
              <a:gd name="connsiteY16" fmla="*/ 1126192 h 1411941"/>
              <a:gd name="connsiteX17" fmla="*/ 928117 w 1649349"/>
              <a:gd name="connsiteY17" fmla="*/ 1069041 h 1411941"/>
              <a:gd name="connsiteX18" fmla="*/ 492634 w 1649349"/>
              <a:gd name="connsiteY18" fmla="*/ 1069041 h 1411941"/>
              <a:gd name="connsiteX19" fmla="*/ 721232 w 1649349"/>
              <a:gd name="connsiteY19" fmla="*/ 1069041 h 1411941"/>
              <a:gd name="connsiteX20" fmla="*/ 778383 w 1649349"/>
              <a:gd name="connsiteY20" fmla="*/ 1126192 h 1411941"/>
              <a:gd name="connsiteX21" fmla="*/ 778383 w 1649349"/>
              <a:gd name="connsiteY21" fmla="*/ 1354790 h 1411941"/>
              <a:gd name="connsiteX22" fmla="*/ 721232 w 1649349"/>
              <a:gd name="connsiteY22" fmla="*/ 1411941 h 1411941"/>
              <a:gd name="connsiteX23" fmla="*/ 492634 w 1649349"/>
              <a:gd name="connsiteY23" fmla="*/ 1411941 h 1411941"/>
              <a:gd name="connsiteX24" fmla="*/ 435483 w 1649349"/>
              <a:gd name="connsiteY24" fmla="*/ 1354790 h 1411941"/>
              <a:gd name="connsiteX25" fmla="*/ 435483 w 1649349"/>
              <a:gd name="connsiteY25" fmla="*/ 1126192 h 1411941"/>
              <a:gd name="connsiteX26" fmla="*/ 492634 w 1649349"/>
              <a:gd name="connsiteY26" fmla="*/ 1069041 h 1411941"/>
              <a:gd name="connsiteX27" fmla="*/ 57151 w 1649349"/>
              <a:gd name="connsiteY27" fmla="*/ 1069041 h 1411941"/>
              <a:gd name="connsiteX28" fmla="*/ 285749 w 1649349"/>
              <a:gd name="connsiteY28" fmla="*/ 1069041 h 1411941"/>
              <a:gd name="connsiteX29" fmla="*/ 342900 w 1649349"/>
              <a:gd name="connsiteY29" fmla="*/ 1126192 h 1411941"/>
              <a:gd name="connsiteX30" fmla="*/ 342900 w 1649349"/>
              <a:gd name="connsiteY30" fmla="*/ 1354790 h 1411941"/>
              <a:gd name="connsiteX31" fmla="*/ 285749 w 1649349"/>
              <a:gd name="connsiteY31" fmla="*/ 1411941 h 1411941"/>
              <a:gd name="connsiteX32" fmla="*/ 57151 w 1649349"/>
              <a:gd name="connsiteY32" fmla="*/ 1411941 h 1411941"/>
              <a:gd name="connsiteX33" fmla="*/ 0 w 1649349"/>
              <a:gd name="connsiteY33" fmla="*/ 1354790 h 1411941"/>
              <a:gd name="connsiteX34" fmla="*/ 0 w 1649349"/>
              <a:gd name="connsiteY34" fmla="*/ 1126192 h 1411941"/>
              <a:gd name="connsiteX35" fmla="*/ 57151 w 1649349"/>
              <a:gd name="connsiteY35" fmla="*/ 1069041 h 1411941"/>
              <a:gd name="connsiteX36" fmla="*/ 1363600 w 1649349"/>
              <a:gd name="connsiteY36" fmla="*/ 534521 h 1411941"/>
              <a:gd name="connsiteX37" fmla="*/ 1592198 w 1649349"/>
              <a:gd name="connsiteY37" fmla="*/ 534521 h 1411941"/>
              <a:gd name="connsiteX38" fmla="*/ 1649349 w 1649349"/>
              <a:gd name="connsiteY38" fmla="*/ 591672 h 1411941"/>
              <a:gd name="connsiteX39" fmla="*/ 1649349 w 1649349"/>
              <a:gd name="connsiteY39" fmla="*/ 820270 h 1411941"/>
              <a:gd name="connsiteX40" fmla="*/ 1592198 w 1649349"/>
              <a:gd name="connsiteY40" fmla="*/ 877421 h 1411941"/>
              <a:gd name="connsiteX41" fmla="*/ 1363600 w 1649349"/>
              <a:gd name="connsiteY41" fmla="*/ 877421 h 1411941"/>
              <a:gd name="connsiteX42" fmla="*/ 1306449 w 1649349"/>
              <a:gd name="connsiteY42" fmla="*/ 820270 h 1411941"/>
              <a:gd name="connsiteX43" fmla="*/ 1306449 w 1649349"/>
              <a:gd name="connsiteY43" fmla="*/ 591672 h 1411941"/>
              <a:gd name="connsiteX44" fmla="*/ 1363600 w 1649349"/>
              <a:gd name="connsiteY44" fmla="*/ 534521 h 1411941"/>
              <a:gd name="connsiteX45" fmla="*/ 928117 w 1649349"/>
              <a:gd name="connsiteY45" fmla="*/ 534521 h 1411941"/>
              <a:gd name="connsiteX46" fmla="*/ 1156715 w 1649349"/>
              <a:gd name="connsiteY46" fmla="*/ 534521 h 1411941"/>
              <a:gd name="connsiteX47" fmla="*/ 1213866 w 1649349"/>
              <a:gd name="connsiteY47" fmla="*/ 591672 h 1411941"/>
              <a:gd name="connsiteX48" fmla="*/ 1213866 w 1649349"/>
              <a:gd name="connsiteY48" fmla="*/ 820270 h 1411941"/>
              <a:gd name="connsiteX49" fmla="*/ 1156715 w 1649349"/>
              <a:gd name="connsiteY49" fmla="*/ 877421 h 1411941"/>
              <a:gd name="connsiteX50" fmla="*/ 928117 w 1649349"/>
              <a:gd name="connsiteY50" fmla="*/ 877421 h 1411941"/>
              <a:gd name="connsiteX51" fmla="*/ 870966 w 1649349"/>
              <a:gd name="connsiteY51" fmla="*/ 820270 h 1411941"/>
              <a:gd name="connsiteX52" fmla="*/ 870966 w 1649349"/>
              <a:gd name="connsiteY52" fmla="*/ 591672 h 1411941"/>
              <a:gd name="connsiteX53" fmla="*/ 928117 w 1649349"/>
              <a:gd name="connsiteY53" fmla="*/ 534521 h 1411941"/>
              <a:gd name="connsiteX54" fmla="*/ 492634 w 1649349"/>
              <a:gd name="connsiteY54" fmla="*/ 534521 h 1411941"/>
              <a:gd name="connsiteX55" fmla="*/ 721232 w 1649349"/>
              <a:gd name="connsiteY55" fmla="*/ 534521 h 1411941"/>
              <a:gd name="connsiteX56" fmla="*/ 778383 w 1649349"/>
              <a:gd name="connsiteY56" fmla="*/ 591672 h 1411941"/>
              <a:gd name="connsiteX57" fmla="*/ 778383 w 1649349"/>
              <a:gd name="connsiteY57" fmla="*/ 820270 h 1411941"/>
              <a:gd name="connsiteX58" fmla="*/ 721232 w 1649349"/>
              <a:gd name="connsiteY58" fmla="*/ 877421 h 1411941"/>
              <a:gd name="connsiteX59" fmla="*/ 492634 w 1649349"/>
              <a:gd name="connsiteY59" fmla="*/ 877421 h 1411941"/>
              <a:gd name="connsiteX60" fmla="*/ 435483 w 1649349"/>
              <a:gd name="connsiteY60" fmla="*/ 820270 h 1411941"/>
              <a:gd name="connsiteX61" fmla="*/ 435483 w 1649349"/>
              <a:gd name="connsiteY61" fmla="*/ 591672 h 1411941"/>
              <a:gd name="connsiteX62" fmla="*/ 492634 w 1649349"/>
              <a:gd name="connsiteY62" fmla="*/ 534521 h 1411941"/>
              <a:gd name="connsiteX63" fmla="*/ 57151 w 1649349"/>
              <a:gd name="connsiteY63" fmla="*/ 534521 h 1411941"/>
              <a:gd name="connsiteX64" fmla="*/ 285749 w 1649349"/>
              <a:gd name="connsiteY64" fmla="*/ 534521 h 1411941"/>
              <a:gd name="connsiteX65" fmla="*/ 342900 w 1649349"/>
              <a:gd name="connsiteY65" fmla="*/ 591672 h 1411941"/>
              <a:gd name="connsiteX66" fmla="*/ 342900 w 1649349"/>
              <a:gd name="connsiteY66" fmla="*/ 820270 h 1411941"/>
              <a:gd name="connsiteX67" fmla="*/ 285749 w 1649349"/>
              <a:gd name="connsiteY67" fmla="*/ 877421 h 1411941"/>
              <a:gd name="connsiteX68" fmla="*/ 57151 w 1649349"/>
              <a:gd name="connsiteY68" fmla="*/ 877421 h 1411941"/>
              <a:gd name="connsiteX69" fmla="*/ 0 w 1649349"/>
              <a:gd name="connsiteY69" fmla="*/ 820270 h 1411941"/>
              <a:gd name="connsiteX70" fmla="*/ 0 w 1649349"/>
              <a:gd name="connsiteY70" fmla="*/ 591672 h 1411941"/>
              <a:gd name="connsiteX71" fmla="*/ 57151 w 1649349"/>
              <a:gd name="connsiteY71" fmla="*/ 534521 h 1411941"/>
              <a:gd name="connsiteX72" fmla="*/ 1363600 w 1649349"/>
              <a:gd name="connsiteY72" fmla="*/ 0 h 1411941"/>
              <a:gd name="connsiteX73" fmla="*/ 1592198 w 1649349"/>
              <a:gd name="connsiteY73" fmla="*/ 0 h 1411941"/>
              <a:gd name="connsiteX74" fmla="*/ 1649349 w 1649349"/>
              <a:gd name="connsiteY74" fmla="*/ 57151 h 1411941"/>
              <a:gd name="connsiteX75" fmla="*/ 1649349 w 1649349"/>
              <a:gd name="connsiteY75" fmla="*/ 285749 h 1411941"/>
              <a:gd name="connsiteX76" fmla="*/ 1592198 w 1649349"/>
              <a:gd name="connsiteY76" fmla="*/ 342900 h 1411941"/>
              <a:gd name="connsiteX77" fmla="*/ 1363600 w 1649349"/>
              <a:gd name="connsiteY77" fmla="*/ 342900 h 1411941"/>
              <a:gd name="connsiteX78" fmla="*/ 1306449 w 1649349"/>
              <a:gd name="connsiteY78" fmla="*/ 285749 h 1411941"/>
              <a:gd name="connsiteX79" fmla="*/ 1306449 w 1649349"/>
              <a:gd name="connsiteY79" fmla="*/ 57151 h 1411941"/>
              <a:gd name="connsiteX80" fmla="*/ 1363600 w 1649349"/>
              <a:gd name="connsiteY80" fmla="*/ 0 h 1411941"/>
              <a:gd name="connsiteX81" fmla="*/ 928117 w 1649349"/>
              <a:gd name="connsiteY81" fmla="*/ 0 h 1411941"/>
              <a:gd name="connsiteX82" fmla="*/ 1156715 w 1649349"/>
              <a:gd name="connsiteY82" fmla="*/ 0 h 1411941"/>
              <a:gd name="connsiteX83" fmla="*/ 1213866 w 1649349"/>
              <a:gd name="connsiteY83" fmla="*/ 57151 h 1411941"/>
              <a:gd name="connsiteX84" fmla="*/ 1213866 w 1649349"/>
              <a:gd name="connsiteY84" fmla="*/ 285749 h 1411941"/>
              <a:gd name="connsiteX85" fmla="*/ 1156715 w 1649349"/>
              <a:gd name="connsiteY85" fmla="*/ 342900 h 1411941"/>
              <a:gd name="connsiteX86" fmla="*/ 928117 w 1649349"/>
              <a:gd name="connsiteY86" fmla="*/ 342900 h 1411941"/>
              <a:gd name="connsiteX87" fmla="*/ 870966 w 1649349"/>
              <a:gd name="connsiteY87" fmla="*/ 285749 h 1411941"/>
              <a:gd name="connsiteX88" fmla="*/ 870966 w 1649349"/>
              <a:gd name="connsiteY88" fmla="*/ 57151 h 1411941"/>
              <a:gd name="connsiteX89" fmla="*/ 928117 w 1649349"/>
              <a:gd name="connsiteY89" fmla="*/ 0 h 1411941"/>
              <a:gd name="connsiteX90" fmla="*/ 492634 w 1649349"/>
              <a:gd name="connsiteY90" fmla="*/ 0 h 1411941"/>
              <a:gd name="connsiteX91" fmla="*/ 721232 w 1649349"/>
              <a:gd name="connsiteY91" fmla="*/ 0 h 1411941"/>
              <a:gd name="connsiteX92" fmla="*/ 778383 w 1649349"/>
              <a:gd name="connsiteY92" fmla="*/ 57151 h 1411941"/>
              <a:gd name="connsiteX93" fmla="*/ 778383 w 1649349"/>
              <a:gd name="connsiteY93" fmla="*/ 285749 h 1411941"/>
              <a:gd name="connsiteX94" fmla="*/ 721232 w 1649349"/>
              <a:gd name="connsiteY94" fmla="*/ 342900 h 1411941"/>
              <a:gd name="connsiteX95" fmla="*/ 492634 w 1649349"/>
              <a:gd name="connsiteY95" fmla="*/ 342900 h 1411941"/>
              <a:gd name="connsiteX96" fmla="*/ 435483 w 1649349"/>
              <a:gd name="connsiteY96" fmla="*/ 285749 h 1411941"/>
              <a:gd name="connsiteX97" fmla="*/ 435483 w 1649349"/>
              <a:gd name="connsiteY97" fmla="*/ 57151 h 1411941"/>
              <a:gd name="connsiteX98" fmla="*/ 492634 w 1649349"/>
              <a:gd name="connsiteY98" fmla="*/ 0 h 1411941"/>
              <a:gd name="connsiteX99" fmla="*/ 57151 w 1649349"/>
              <a:gd name="connsiteY99" fmla="*/ 0 h 1411941"/>
              <a:gd name="connsiteX100" fmla="*/ 285749 w 1649349"/>
              <a:gd name="connsiteY100" fmla="*/ 0 h 1411941"/>
              <a:gd name="connsiteX101" fmla="*/ 342900 w 1649349"/>
              <a:gd name="connsiteY101" fmla="*/ 57151 h 1411941"/>
              <a:gd name="connsiteX102" fmla="*/ 342900 w 1649349"/>
              <a:gd name="connsiteY102" fmla="*/ 285749 h 1411941"/>
              <a:gd name="connsiteX103" fmla="*/ 285749 w 1649349"/>
              <a:gd name="connsiteY103" fmla="*/ 342900 h 1411941"/>
              <a:gd name="connsiteX104" fmla="*/ 57151 w 1649349"/>
              <a:gd name="connsiteY104" fmla="*/ 342900 h 1411941"/>
              <a:gd name="connsiteX105" fmla="*/ 0 w 1649349"/>
              <a:gd name="connsiteY105" fmla="*/ 285749 h 1411941"/>
              <a:gd name="connsiteX106" fmla="*/ 0 w 1649349"/>
              <a:gd name="connsiteY106" fmla="*/ 57151 h 1411941"/>
              <a:gd name="connsiteX107" fmla="*/ 57151 w 1649349"/>
              <a:gd name="connsiteY107" fmla="*/ 0 h 1411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1649349" h="1411941">
                <a:moveTo>
                  <a:pt x="1363600" y="1069041"/>
                </a:moveTo>
                <a:lnTo>
                  <a:pt x="1592198" y="1069041"/>
                </a:lnTo>
                <a:cubicBezTo>
                  <a:pt x="1623762" y="1069041"/>
                  <a:pt x="1649349" y="1094628"/>
                  <a:pt x="1649349" y="1126192"/>
                </a:cubicBezTo>
                <a:lnTo>
                  <a:pt x="1649349" y="1354790"/>
                </a:lnTo>
                <a:cubicBezTo>
                  <a:pt x="1649349" y="1386354"/>
                  <a:pt x="1623762" y="1411941"/>
                  <a:pt x="1592198" y="1411941"/>
                </a:cubicBezTo>
                <a:lnTo>
                  <a:pt x="1363600" y="1411941"/>
                </a:lnTo>
                <a:cubicBezTo>
                  <a:pt x="1332036" y="1411941"/>
                  <a:pt x="1306449" y="1386354"/>
                  <a:pt x="1306449" y="1354790"/>
                </a:cubicBezTo>
                <a:lnTo>
                  <a:pt x="1306449" y="1126192"/>
                </a:lnTo>
                <a:cubicBezTo>
                  <a:pt x="1306449" y="1094628"/>
                  <a:pt x="1332036" y="1069041"/>
                  <a:pt x="1363600" y="1069041"/>
                </a:cubicBezTo>
                <a:close/>
                <a:moveTo>
                  <a:pt x="928117" y="1069041"/>
                </a:moveTo>
                <a:lnTo>
                  <a:pt x="1156715" y="1069041"/>
                </a:lnTo>
                <a:cubicBezTo>
                  <a:pt x="1188279" y="1069041"/>
                  <a:pt x="1213866" y="1094628"/>
                  <a:pt x="1213866" y="1126192"/>
                </a:cubicBezTo>
                <a:lnTo>
                  <a:pt x="1213866" y="1354790"/>
                </a:lnTo>
                <a:cubicBezTo>
                  <a:pt x="1213866" y="1386354"/>
                  <a:pt x="1188279" y="1411941"/>
                  <a:pt x="1156715" y="1411941"/>
                </a:cubicBezTo>
                <a:lnTo>
                  <a:pt x="928117" y="1411941"/>
                </a:lnTo>
                <a:cubicBezTo>
                  <a:pt x="896553" y="1411941"/>
                  <a:pt x="870966" y="1386354"/>
                  <a:pt x="870966" y="1354790"/>
                </a:cubicBezTo>
                <a:lnTo>
                  <a:pt x="870966" y="1126192"/>
                </a:lnTo>
                <a:cubicBezTo>
                  <a:pt x="870966" y="1094628"/>
                  <a:pt x="896553" y="1069041"/>
                  <a:pt x="928117" y="1069041"/>
                </a:cubicBezTo>
                <a:close/>
                <a:moveTo>
                  <a:pt x="492634" y="1069041"/>
                </a:moveTo>
                <a:lnTo>
                  <a:pt x="721232" y="1069041"/>
                </a:lnTo>
                <a:cubicBezTo>
                  <a:pt x="752796" y="1069041"/>
                  <a:pt x="778383" y="1094628"/>
                  <a:pt x="778383" y="1126192"/>
                </a:cubicBezTo>
                <a:lnTo>
                  <a:pt x="778383" y="1354790"/>
                </a:lnTo>
                <a:cubicBezTo>
                  <a:pt x="778383" y="1386354"/>
                  <a:pt x="752796" y="1411941"/>
                  <a:pt x="721232" y="1411941"/>
                </a:cubicBezTo>
                <a:lnTo>
                  <a:pt x="492634" y="1411941"/>
                </a:lnTo>
                <a:cubicBezTo>
                  <a:pt x="461070" y="1411941"/>
                  <a:pt x="435483" y="1386354"/>
                  <a:pt x="435483" y="1354790"/>
                </a:cubicBezTo>
                <a:lnTo>
                  <a:pt x="435483" y="1126192"/>
                </a:lnTo>
                <a:cubicBezTo>
                  <a:pt x="435483" y="1094628"/>
                  <a:pt x="461070" y="1069041"/>
                  <a:pt x="492634" y="1069041"/>
                </a:cubicBezTo>
                <a:close/>
                <a:moveTo>
                  <a:pt x="57151" y="1069041"/>
                </a:moveTo>
                <a:lnTo>
                  <a:pt x="285749" y="1069041"/>
                </a:lnTo>
                <a:cubicBezTo>
                  <a:pt x="317313" y="1069041"/>
                  <a:pt x="342900" y="1094628"/>
                  <a:pt x="342900" y="1126192"/>
                </a:cubicBezTo>
                <a:lnTo>
                  <a:pt x="342900" y="1354790"/>
                </a:lnTo>
                <a:cubicBezTo>
                  <a:pt x="342900" y="1386354"/>
                  <a:pt x="317313" y="1411941"/>
                  <a:pt x="285749" y="1411941"/>
                </a:cubicBezTo>
                <a:lnTo>
                  <a:pt x="57151" y="1411941"/>
                </a:lnTo>
                <a:cubicBezTo>
                  <a:pt x="25587" y="1411941"/>
                  <a:pt x="0" y="1386354"/>
                  <a:pt x="0" y="1354790"/>
                </a:cubicBezTo>
                <a:lnTo>
                  <a:pt x="0" y="1126192"/>
                </a:lnTo>
                <a:cubicBezTo>
                  <a:pt x="0" y="1094628"/>
                  <a:pt x="25587" y="1069041"/>
                  <a:pt x="57151" y="1069041"/>
                </a:cubicBezTo>
                <a:close/>
                <a:moveTo>
                  <a:pt x="1363600" y="534521"/>
                </a:moveTo>
                <a:lnTo>
                  <a:pt x="1592198" y="534521"/>
                </a:lnTo>
                <a:cubicBezTo>
                  <a:pt x="1623762" y="534521"/>
                  <a:pt x="1649349" y="560108"/>
                  <a:pt x="1649349" y="591672"/>
                </a:cubicBezTo>
                <a:lnTo>
                  <a:pt x="1649349" y="820270"/>
                </a:lnTo>
                <a:cubicBezTo>
                  <a:pt x="1649349" y="851834"/>
                  <a:pt x="1623762" y="877421"/>
                  <a:pt x="1592198" y="877421"/>
                </a:cubicBezTo>
                <a:lnTo>
                  <a:pt x="1363600" y="877421"/>
                </a:lnTo>
                <a:cubicBezTo>
                  <a:pt x="1332036" y="877421"/>
                  <a:pt x="1306449" y="851834"/>
                  <a:pt x="1306449" y="820270"/>
                </a:cubicBezTo>
                <a:lnTo>
                  <a:pt x="1306449" y="591672"/>
                </a:lnTo>
                <a:cubicBezTo>
                  <a:pt x="1306449" y="560108"/>
                  <a:pt x="1332036" y="534521"/>
                  <a:pt x="1363600" y="534521"/>
                </a:cubicBezTo>
                <a:close/>
                <a:moveTo>
                  <a:pt x="928117" y="534521"/>
                </a:moveTo>
                <a:lnTo>
                  <a:pt x="1156715" y="534521"/>
                </a:lnTo>
                <a:cubicBezTo>
                  <a:pt x="1188279" y="534521"/>
                  <a:pt x="1213866" y="560108"/>
                  <a:pt x="1213866" y="591672"/>
                </a:cubicBezTo>
                <a:lnTo>
                  <a:pt x="1213866" y="820270"/>
                </a:lnTo>
                <a:cubicBezTo>
                  <a:pt x="1213866" y="851834"/>
                  <a:pt x="1188279" y="877421"/>
                  <a:pt x="1156715" y="877421"/>
                </a:cubicBezTo>
                <a:lnTo>
                  <a:pt x="928117" y="877421"/>
                </a:lnTo>
                <a:cubicBezTo>
                  <a:pt x="896553" y="877421"/>
                  <a:pt x="870966" y="851834"/>
                  <a:pt x="870966" y="820270"/>
                </a:cubicBezTo>
                <a:lnTo>
                  <a:pt x="870966" y="591672"/>
                </a:lnTo>
                <a:cubicBezTo>
                  <a:pt x="870966" y="560108"/>
                  <a:pt x="896553" y="534521"/>
                  <a:pt x="928117" y="534521"/>
                </a:cubicBezTo>
                <a:close/>
                <a:moveTo>
                  <a:pt x="492634" y="534521"/>
                </a:moveTo>
                <a:lnTo>
                  <a:pt x="721232" y="534521"/>
                </a:lnTo>
                <a:cubicBezTo>
                  <a:pt x="752796" y="534521"/>
                  <a:pt x="778383" y="560108"/>
                  <a:pt x="778383" y="591672"/>
                </a:cubicBezTo>
                <a:lnTo>
                  <a:pt x="778383" y="820270"/>
                </a:lnTo>
                <a:cubicBezTo>
                  <a:pt x="778383" y="851834"/>
                  <a:pt x="752796" y="877421"/>
                  <a:pt x="721232" y="877421"/>
                </a:cubicBezTo>
                <a:lnTo>
                  <a:pt x="492634" y="877421"/>
                </a:lnTo>
                <a:cubicBezTo>
                  <a:pt x="461070" y="877421"/>
                  <a:pt x="435483" y="851834"/>
                  <a:pt x="435483" y="820270"/>
                </a:cubicBezTo>
                <a:lnTo>
                  <a:pt x="435483" y="591672"/>
                </a:lnTo>
                <a:cubicBezTo>
                  <a:pt x="435483" y="560108"/>
                  <a:pt x="461070" y="534521"/>
                  <a:pt x="492634" y="534521"/>
                </a:cubicBezTo>
                <a:close/>
                <a:moveTo>
                  <a:pt x="57151" y="534521"/>
                </a:moveTo>
                <a:lnTo>
                  <a:pt x="285749" y="534521"/>
                </a:lnTo>
                <a:cubicBezTo>
                  <a:pt x="317313" y="534521"/>
                  <a:pt x="342900" y="560108"/>
                  <a:pt x="342900" y="591672"/>
                </a:cubicBezTo>
                <a:lnTo>
                  <a:pt x="342900" y="820270"/>
                </a:lnTo>
                <a:cubicBezTo>
                  <a:pt x="342900" y="851834"/>
                  <a:pt x="317313" y="877421"/>
                  <a:pt x="285749" y="877421"/>
                </a:cubicBezTo>
                <a:lnTo>
                  <a:pt x="57151" y="877421"/>
                </a:lnTo>
                <a:cubicBezTo>
                  <a:pt x="25587" y="877421"/>
                  <a:pt x="0" y="851834"/>
                  <a:pt x="0" y="820270"/>
                </a:cubicBezTo>
                <a:lnTo>
                  <a:pt x="0" y="591672"/>
                </a:lnTo>
                <a:cubicBezTo>
                  <a:pt x="0" y="560108"/>
                  <a:pt x="25587" y="534521"/>
                  <a:pt x="57151" y="534521"/>
                </a:cubicBezTo>
                <a:close/>
                <a:moveTo>
                  <a:pt x="1363600" y="0"/>
                </a:moveTo>
                <a:lnTo>
                  <a:pt x="1592198" y="0"/>
                </a:lnTo>
                <a:cubicBezTo>
                  <a:pt x="1623762" y="0"/>
                  <a:pt x="1649349" y="25587"/>
                  <a:pt x="1649349" y="57151"/>
                </a:cubicBezTo>
                <a:lnTo>
                  <a:pt x="1649349" y="285749"/>
                </a:lnTo>
                <a:cubicBezTo>
                  <a:pt x="1649349" y="317313"/>
                  <a:pt x="1623762" y="342900"/>
                  <a:pt x="1592198" y="342900"/>
                </a:cubicBezTo>
                <a:lnTo>
                  <a:pt x="1363600" y="342900"/>
                </a:lnTo>
                <a:cubicBezTo>
                  <a:pt x="1332036" y="342900"/>
                  <a:pt x="1306449" y="317313"/>
                  <a:pt x="1306449" y="285749"/>
                </a:cubicBezTo>
                <a:lnTo>
                  <a:pt x="1306449" y="57151"/>
                </a:lnTo>
                <a:cubicBezTo>
                  <a:pt x="1306449" y="25587"/>
                  <a:pt x="1332036" y="0"/>
                  <a:pt x="1363600" y="0"/>
                </a:cubicBezTo>
                <a:close/>
                <a:moveTo>
                  <a:pt x="928117" y="0"/>
                </a:moveTo>
                <a:lnTo>
                  <a:pt x="1156715" y="0"/>
                </a:lnTo>
                <a:cubicBezTo>
                  <a:pt x="1188279" y="0"/>
                  <a:pt x="1213866" y="25587"/>
                  <a:pt x="1213866" y="57151"/>
                </a:cubicBezTo>
                <a:lnTo>
                  <a:pt x="1213866" y="285749"/>
                </a:lnTo>
                <a:cubicBezTo>
                  <a:pt x="1213866" y="317313"/>
                  <a:pt x="1188279" y="342900"/>
                  <a:pt x="1156715" y="342900"/>
                </a:cubicBezTo>
                <a:lnTo>
                  <a:pt x="928117" y="342900"/>
                </a:lnTo>
                <a:cubicBezTo>
                  <a:pt x="896553" y="342900"/>
                  <a:pt x="870966" y="317313"/>
                  <a:pt x="870966" y="285749"/>
                </a:cubicBezTo>
                <a:lnTo>
                  <a:pt x="870966" y="57151"/>
                </a:lnTo>
                <a:cubicBezTo>
                  <a:pt x="870966" y="25587"/>
                  <a:pt x="896553" y="0"/>
                  <a:pt x="928117" y="0"/>
                </a:cubicBezTo>
                <a:close/>
                <a:moveTo>
                  <a:pt x="492634" y="0"/>
                </a:moveTo>
                <a:lnTo>
                  <a:pt x="721232" y="0"/>
                </a:lnTo>
                <a:cubicBezTo>
                  <a:pt x="752796" y="0"/>
                  <a:pt x="778383" y="25587"/>
                  <a:pt x="778383" y="57151"/>
                </a:cubicBezTo>
                <a:lnTo>
                  <a:pt x="778383" y="285749"/>
                </a:lnTo>
                <a:cubicBezTo>
                  <a:pt x="778383" y="317313"/>
                  <a:pt x="752796" y="342900"/>
                  <a:pt x="721232" y="342900"/>
                </a:cubicBezTo>
                <a:lnTo>
                  <a:pt x="492634" y="342900"/>
                </a:lnTo>
                <a:cubicBezTo>
                  <a:pt x="461070" y="342900"/>
                  <a:pt x="435483" y="317313"/>
                  <a:pt x="435483" y="285749"/>
                </a:cubicBezTo>
                <a:lnTo>
                  <a:pt x="435483" y="57151"/>
                </a:lnTo>
                <a:cubicBezTo>
                  <a:pt x="435483" y="25587"/>
                  <a:pt x="461070" y="0"/>
                  <a:pt x="492634" y="0"/>
                </a:cubicBezTo>
                <a:close/>
                <a:moveTo>
                  <a:pt x="57151" y="0"/>
                </a:moveTo>
                <a:lnTo>
                  <a:pt x="285749" y="0"/>
                </a:lnTo>
                <a:cubicBezTo>
                  <a:pt x="317313" y="0"/>
                  <a:pt x="342900" y="25587"/>
                  <a:pt x="342900" y="57151"/>
                </a:cubicBezTo>
                <a:lnTo>
                  <a:pt x="342900" y="285749"/>
                </a:lnTo>
                <a:cubicBezTo>
                  <a:pt x="342900" y="317313"/>
                  <a:pt x="317313" y="342900"/>
                  <a:pt x="285749" y="342900"/>
                </a:cubicBezTo>
                <a:lnTo>
                  <a:pt x="57151" y="342900"/>
                </a:lnTo>
                <a:cubicBezTo>
                  <a:pt x="25587" y="342900"/>
                  <a:pt x="0" y="317313"/>
                  <a:pt x="0" y="285749"/>
                </a:cubicBezTo>
                <a:lnTo>
                  <a:pt x="0" y="57151"/>
                </a:lnTo>
                <a:cubicBezTo>
                  <a:pt x="0" y="25587"/>
                  <a:pt x="25587" y="0"/>
                  <a:pt x="5715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10562278" y="2518991"/>
            <a:ext cx="969322" cy="829797"/>
          </a:xfrm>
          <a:custGeom>
            <a:avLst/>
            <a:gdLst>
              <a:gd name="connsiteX0" fmla="*/ 1363600 w 1649349"/>
              <a:gd name="connsiteY0" fmla="*/ 1069041 h 1411941"/>
              <a:gd name="connsiteX1" fmla="*/ 1592198 w 1649349"/>
              <a:gd name="connsiteY1" fmla="*/ 1069041 h 1411941"/>
              <a:gd name="connsiteX2" fmla="*/ 1649349 w 1649349"/>
              <a:gd name="connsiteY2" fmla="*/ 1126192 h 1411941"/>
              <a:gd name="connsiteX3" fmla="*/ 1649349 w 1649349"/>
              <a:gd name="connsiteY3" fmla="*/ 1354790 h 1411941"/>
              <a:gd name="connsiteX4" fmla="*/ 1592198 w 1649349"/>
              <a:gd name="connsiteY4" fmla="*/ 1411941 h 1411941"/>
              <a:gd name="connsiteX5" fmla="*/ 1363600 w 1649349"/>
              <a:gd name="connsiteY5" fmla="*/ 1411941 h 1411941"/>
              <a:gd name="connsiteX6" fmla="*/ 1306449 w 1649349"/>
              <a:gd name="connsiteY6" fmla="*/ 1354790 h 1411941"/>
              <a:gd name="connsiteX7" fmla="*/ 1306449 w 1649349"/>
              <a:gd name="connsiteY7" fmla="*/ 1126192 h 1411941"/>
              <a:gd name="connsiteX8" fmla="*/ 1363600 w 1649349"/>
              <a:gd name="connsiteY8" fmla="*/ 1069041 h 1411941"/>
              <a:gd name="connsiteX9" fmla="*/ 928117 w 1649349"/>
              <a:gd name="connsiteY9" fmla="*/ 1069041 h 1411941"/>
              <a:gd name="connsiteX10" fmla="*/ 1156715 w 1649349"/>
              <a:gd name="connsiteY10" fmla="*/ 1069041 h 1411941"/>
              <a:gd name="connsiteX11" fmla="*/ 1213866 w 1649349"/>
              <a:gd name="connsiteY11" fmla="*/ 1126192 h 1411941"/>
              <a:gd name="connsiteX12" fmla="*/ 1213866 w 1649349"/>
              <a:gd name="connsiteY12" fmla="*/ 1354790 h 1411941"/>
              <a:gd name="connsiteX13" fmla="*/ 1156715 w 1649349"/>
              <a:gd name="connsiteY13" fmla="*/ 1411941 h 1411941"/>
              <a:gd name="connsiteX14" fmla="*/ 928117 w 1649349"/>
              <a:gd name="connsiteY14" fmla="*/ 1411941 h 1411941"/>
              <a:gd name="connsiteX15" fmla="*/ 870966 w 1649349"/>
              <a:gd name="connsiteY15" fmla="*/ 1354790 h 1411941"/>
              <a:gd name="connsiteX16" fmla="*/ 870966 w 1649349"/>
              <a:gd name="connsiteY16" fmla="*/ 1126192 h 1411941"/>
              <a:gd name="connsiteX17" fmla="*/ 928117 w 1649349"/>
              <a:gd name="connsiteY17" fmla="*/ 1069041 h 1411941"/>
              <a:gd name="connsiteX18" fmla="*/ 492634 w 1649349"/>
              <a:gd name="connsiteY18" fmla="*/ 1069041 h 1411941"/>
              <a:gd name="connsiteX19" fmla="*/ 721232 w 1649349"/>
              <a:gd name="connsiteY19" fmla="*/ 1069041 h 1411941"/>
              <a:gd name="connsiteX20" fmla="*/ 778383 w 1649349"/>
              <a:gd name="connsiteY20" fmla="*/ 1126192 h 1411941"/>
              <a:gd name="connsiteX21" fmla="*/ 778383 w 1649349"/>
              <a:gd name="connsiteY21" fmla="*/ 1354790 h 1411941"/>
              <a:gd name="connsiteX22" fmla="*/ 721232 w 1649349"/>
              <a:gd name="connsiteY22" fmla="*/ 1411941 h 1411941"/>
              <a:gd name="connsiteX23" fmla="*/ 492634 w 1649349"/>
              <a:gd name="connsiteY23" fmla="*/ 1411941 h 1411941"/>
              <a:gd name="connsiteX24" fmla="*/ 435483 w 1649349"/>
              <a:gd name="connsiteY24" fmla="*/ 1354790 h 1411941"/>
              <a:gd name="connsiteX25" fmla="*/ 435483 w 1649349"/>
              <a:gd name="connsiteY25" fmla="*/ 1126192 h 1411941"/>
              <a:gd name="connsiteX26" fmla="*/ 492634 w 1649349"/>
              <a:gd name="connsiteY26" fmla="*/ 1069041 h 1411941"/>
              <a:gd name="connsiteX27" fmla="*/ 57151 w 1649349"/>
              <a:gd name="connsiteY27" fmla="*/ 1069041 h 1411941"/>
              <a:gd name="connsiteX28" fmla="*/ 285749 w 1649349"/>
              <a:gd name="connsiteY28" fmla="*/ 1069041 h 1411941"/>
              <a:gd name="connsiteX29" fmla="*/ 342900 w 1649349"/>
              <a:gd name="connsiteY29" fmla="*/ 1126192 h 1411941"/>
              <a:gd name="connsiteX30" fmla="*/ 342900 w 1649349"/>
              <a:gd name="connsiteY30" fmla="*/ 1354790 h 1411941"/>
              <a:gd name="connsiteX31" fmla="*/ 285749 w 1649349"/>
              <a:gd name="connsiteY31" fmla="*/ 1411941 h 1411941"/>
              <a:gd name="connsiteX32" fmla="*/ 57151 w 1649349"/>
              <a:gd name="connsiteY32" fmla="*/ 1411941 h 1411941"/>
              <a:gd name="connsiteX33" fmla="*/ 0 w 1649349"/>
              <a:gd name="connsiteY33" fmla="*/ 1354790 h 1411941"/>
              <a:gd name="connsiteX34" fmla="*/ 0 w 1649349"/>
              <a:gd name="connsiteY34" fmla="*/ 1126192 h 1411941"/>
              <a:gd name="connsiteX35" fmla="*/ 57151 w 1649349"/>
              <a:gd name="connsiteY35" fmla="*/ 1069041 h 1411941"/>
              <a:gd name="connsiteX36" fmla="*/ 1363600 w 1649349"/>
              <a:gd name="connsiteY36" fmla="*/ 534521 h 1411941"/>
              <a:gd name="connsiteX37" fmla="*/ 1592198 w 1649349"/>
              <a:gd name="connsiteY37" fmla="*/ 534521 h 1411941"/>
              <a:gd name="connsiteX38" fmla="*/ 1649349 w 1649349"/>
              <a:gd name="connsiteY38" fmla="*/ 591672 h 1411941"/>
              <a:gd name="connsiteX39" fmla="*/ 1649349 w 1649349"/>
              <a:gd name="connsiteY39" fmla="*/ 820270 h 1411941"/>
              <a:gd name="connsiteX40" fmla="*/ 1592198 w 1649349"/>
              <a:gd name="connsiteY40" fmla="*/ 877421 h 1411941"/>
              <a:gd name="connsiteX41" fmla="*/ 1363600 w 1649349"/>
              <a:gd name="connsiteY41" fmla="*/ 877421 h 1411941"/>
              <a:gd name="connsiteX42" fmla="*/ 1306449 w 1649349"/>
              <a:gd name="connsiteY42" fmla="*/ 820270 h 1411941"/>
              <a:gd name="connsiteX43" fmla="*/ 1306449 w 1649349"/>
              <a:gd name="connsiteY43" fmla="*/ 591672 h 1411941"/>
              <a:gd name="connsiteX44" fmla="*/ 1363600 w 1649349"/>
              <a:gd name="connsiteY44" fmla="*/ 534521 h 1411941"/>
              <a:gd name="connsiteX45" fmla="*/ 928117 w 1649349"/>
              <a:gd name="connsiteY45" fmla="*/ 534521 h 1411941"/>
              <a:gd name="connsiteX46" fmla="*/ 1156715 w 1649349"/>
              <a:gd name="connsiteY46" fmla="*/ 534521 h 1411941"/>
              <a:gd name="connsiteX47" fmla="*/ 1213866 w 1649349"/>
              <a:gd name="connsiteY47" fmla="*/ 591672 h 1411941"/>
              <a:gd name="connsiteX48" fmla="*/ 1213866 w 1649349"/>
              <a:gd name="connsiteY48" fmla="*/ 820270 h 1411941"/>
              <a:gd name="connsiteX49" fmla="*/ 1156715 w 1649349"/>
              <a:gd name="connsiteY49" fmla="*/ 877421 h 1411941"/>
              <a:gd name="connsiteX50" fmla="*/ 928117 w 1649349"/>
              <a:gd name="connsiteY50" fmla="*/ 877421 h 1411941"/>
              <a:gd name="connsiteX51" fmla="*/ 870966 w 1649349"/>
              <a:gd name="connsiteY51" fmla="*/ 820270 h 1411941"/>
              <a:gd name="connsiteX52" fmla="*/ 870966 w 1649349"/>
              <a:gd name="connsiteY52" fmla="*/ 591672 h 1411941"/>
              <a:gd name="connsiteX53" fmla="*/ 928117 w 1649349"/>
              <a:gd name="connsiteY53" fmla="*/ 534521 h 1411941"/>
              <a:gd name="connsiteX54" fmla="*/ 492634 w 1649349"/>
              <a:gd name="connsiteY54" fmla="*/ 534521 h 1411941"/>
              <a:gd name="connsiteX55" fmla="*/ 721232 w 1649349"/>
              <a:gd name="connsiteY55" fmla="*/ 534521 h 1411941"/>
              <a:gd name="connsiteX56" fmla="*/ 778383 w 1649349"/>
              <a:gd name="connsiteY56" fmla="*/ 591672 h 1411941"/>
              <a:gd name="connsiteX57" fmla="*/ 778383 w 1649349"/>
              <a:gd name="connsiteY57" fmla="*/ 820270 h 1411941"/>
              <a:gd name="connsiteX58" fmla="*/ 721232 w 1649349"/>
              <a:gd name="connsiteY58" fmla="*/ 877421 h 1411941"/>
              <a:gd name="connsiteX59" fmla="*/ 492634 w 1649349"/>
              <a:gd name="connsiteY59" fmla="*/ 877421 h 1411941"/>
              <a:gd name="connsiteX60" fmla="*/ 435483 w 1649349"/>
              <a:gd name="connsiteY60" fmla="*/ 820270 h 1411941"/>
              <a:gd name="connsiteX61" fmla="*/ 435483 w 1649349"/>
              <a:gd name="connsiteY61" fmla="*/ 591672 h 1411941"/>
              <a:gd name="connsiteX62" fmla="*/ 492634 w 1649349"/>
              <a:gd name="connsiteY62" fmla="*/ 534521 h 1411941"/>
              <a:gd name="connsiteX63" fmla="*/ 57151 w 1649349"/>
              <a:gd name="connsiteY63" fmla="*/ 534521 h 1411941"/>
              <a:gd name="connsiteX64" fmla="*/ 285749 w 1649349"/>
              <a:gd name="connsiteY64" fmla="*/ 534521 h 1411941"/>
              <a:gd name="connsiteX65" fmla="*/ 342900 w 1649349"/>
              <a:gd name="connsiteY65" fmla="*/ 591672 h 1411941"/>
              <a:gd name="connsiteX66" fmla="*/ 342900 w 1649349"/>
              <a:gd name="connsiteY66" fmla="*/ 820270 h 1411941"/>
              <a:gd name="connsiteX67" fmla="*/ 285749 w 1649349"/>
              <a:gd name="connsiteY67" fmla="*/ 877421 h 1411941"/>
              <a:gd name="connsiteX68" fmla="*/ 57151 w 1649349"/>
              <a:gd name="connsiteY68" fmla="*/ 877421 h 1411941"/>
              <a:gd name="connsiteX69" fmla="*/ 0 w 1649349"/>
              <a:gd name="connsiteY69" fmla="*/ 820270 h 1411941"/>
              <a:gd name="connsiteX70" fmla="*/ 0 w 1649349"/>
              <a:gd name="connsiteY70" fmla="*/ 591672 h 1411941"/>
              <a:gd name="connsiteX71" fmla="*/ 57151 w 1649349"/>
              <a:gd name="connsiteY71" fmla="*/ 534521 h 1411941"/>
              <a:gd name="connsiteX72" fmla="*/ 1363600 w 1649349"/>
              <a:gd name="connsiteY72" fmla="*/ 0 h 1411941"/>
              <a:gd name="connsiteX73" fmla="*/ 1592198 w 1649349"/>
              <a:gd name="connsiteY73" fmla="*/ 0 h 1411941"/>
              <a:gd name="connsiteX74" fmla="*/ 1649349 w 1649349"/>
              <a:gd name="connsiteY74" fmla="*/ 57151 h 1411941"/>
              <a:gd name="connsiteX75" fmla="*/ 1649349 w 1649349"/>
              <a:gd name="connsiteY75" fmla="*/ 285749 h 1411941"/>
              <a:gd name="connsiteX76" fmla="*/ 1592198 w 1649349"/>
              <a:gd name="connsiteY76" fmla="*/ 342900 h 1411941"/>
              <a:gd name="connsiteX77" fmla="*/ 1363600 w 1649349"/>
              <a:gd name="connsiteY77" fmla="*/ 342900 h 1411941"/>
              <a:gd name="connsiteX78" fmla="*/ 1306449 w 1649349"/>
              <a:gd name="connsiteY78" fmla="*/ 285749 h 1411941"/>
              <a:gd name="connsiteX79" fmla="*/ 1306449 w 1649349"/>
              <a:gd name="connsiteY79" fmla="*/ 57151 h 1411941"/>
              <a:gd name="connsiteX80" fmla="*/ 1363600 w 1649349"/>
              <a:gd name="connsiteY80" fmla="*/ 0 h 1411941"/>
              <a:gd name="connsiteX81" fmla="*/ 928117 w 1649349"/>
              <a:gd name="connsiteY81" fmla="*/ 0 h 1411941"/>
              <a:gd name="connsiteX82" fmla="*/ 1156715 w 1649349"/>
              <a:gd name="connsiteY82" fmla="*/ 0 h 1411941"/>
              <a:gd name="connsiteX83" fmla="*/ 1213866 w 1649349"/>
              <a:gd name="connsiteY83" fmla="*/ 57151 h 1411941"/>
              <a:gd name="connsiteX84" fmla="*/ 1213866 w 1649349"/>
              <a:gd name="connsiteY84" fmla="*/ 285749 h 1411941"/>
              <a:gd name="connsiteX85" fmla="*/ 1156715 w 1649349"/>
              <a:gd name="connsiteY85" fmla="*/ 342900 h 1411941"/>
              <a:gd name="connsiteX86" fmla="*/ 928117 w 1649349"/>
              <a:gd name="connsiteY86" fmla="*/ 342900 h 1411941"/>
              <a:gd name="connsiteX87" fmla="*/ 870966 w 1649349"/>
              <a:gd name="connsiteY87" fmla="*/ 285749 h 1411941"/>
              <a:gd name="connsiteX88" fmla="*/ 870966 w 1649349"/>
              <a:gd name="connsiteY88" fmla="*/ 57151 h 1411941"/>
              <a:gd name="connsiteX89" fmla="*/ 928117 w 1649349"/>
              <a:gd name="connsiteY89" fmla="*/ 0 h 1411941"/>
              <a:gd name="connsiteX90" fmla="*/ 492634 w 1649349"/>
              <a:gd name="connsiteY90" fmla="*/ 0 h 1411941"/>
              <a:gd name="connsiteX91" fmla="*/ 721232 w 1649349"/>
              <a:gd name="connsiteY91" fmla="*/ 0 h 1411941"/>
              <a:gd name="connsiteX92" fmla="*/ 778383 w 1649349"/>
              <a:gd name="connsiteY92" fmla="*/ 57151 h 1411941"/>
              <a:gd name="connsiteX93" fmla="*/ 778383 w 1649349"/>
              <a:gd name="connsiteY93" fmla="*/ 285749 h 1411941"/>
              <a:gd name="connsiteX94" fmla="*/ 721232 w 1649349"/>
              <a:gd name="connsiteY94" fmla="*/ 342900 h 1411941"/>
              <a:gd name="connsiteX95" fmla="*/ 492634 w 1649349"/>
              <a:gd name="connsiteY95" fmla="*/ 342900 h 1411941"/>
              <a:gd name="connsiteX96" fmla="*/ 435483 w 1649349"/>
              <a:gd name="connsiteY96" fmla="*/ 285749 h 1411941"/>
              <a:gd name="connsiteX97" fmla="*/ 435483 w 1649349"/>
              <a:gd name="connsiteY97" fmla="*/ 57151 h 1411941"/>
              <a:gd name="connsiteX98" fmla="*/ 492634 w 1649349"/>
              <a:gd name="connsiteY98" fmla="*/ 0 h 1411941"/>
              <a:gd name="connsiteX99" fmla="*/ 57151 w 1649349"/>
              <a:gd name="connsiteY99" fmla="*/ 0 h 1411941"/>
              <a:gd name="connsiteX100" fmla="*/ 285749 w 1649349"/>
              <a:gd name="connsiteY100" fmla="*/ 0 h 1411941"/>
              <a:gd name="connsiteX101" fmla="*/ 342900 w 1649349"/>
              <a:gd name="connsiteY101" fmla="*/ 57151 h 1411941"/>
              <a:gd name="connsiteX102" fmla="*/ 342900 w 1649349"/>
              <a:gd name="connsiteY102" fmla="*/ 285749 h 1411941"/>
              <a:gd name="connsiteX103" fmla="*/ 285749 w 1649349"/>
              <a:gd name="connsiteY103" fmla="*/ 342900 h 1411941"/>
              <a:gd name="connsiteX104" fmla="*/ 57151 w 1649349"/>
              <a:gd name="connsiteY104" fmla="*/ 342900 h 1411941"/>
              <a:gd name="connsiteX105" fmla="*/ 0 w 1649349"/>
              <a:gd name="connsiteY105" fmla="*/ 285749 h 1411941"/>
              <a:gd name="connsiteX106" fmla="*/ 0 w 1649349"/>
              <a:gd name="connsiteY106" fmla="*/ 57151 h 1411941"/>
              <a:gd name="connsiteX107" fmla="*/ 57151 w 1649349"/>
              <a:gd name="connsiteY107" fmla="*/ 0 h 1411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1649349" h="1411941">
                <a:moveTo>
                  <a:pt x="1363600" y="1069041"/>
                </a:moveTo>
                <a:lnTo>
                  <a:pt x="1592198" y="1069041"/>
                </a:lnTo>
                <a:cubicBezTo>
                  <a:pt x="1623762" y="1069041"/>
                  <a:pt x="1649349" y="1094628"/>
                  <a:pt x="1649349" y="1126192"/>
                </a:cubicBezTo>
                <a:lnTo>
                  <a:pt x="1649349" y="1354790"/>
                </a:lnTo>
                <a:cubicBezTo>
                  <a:pt x="1649349" y="1386354"/>
                  <a:pt x="1623762" y="1411941"/>
                  <a:pt x="1592198" y="1411941"/>
                </a:cubicBezTo>
                <a:lnTo>
                  <a:pt x="1363600" y="1411941"/>
                </a:lnTo>
                <a:cubicBezTo>
                  <a:pt x="1332036" y="1411941"/>
                  <a:pt x="1306449" y="1386354"/>
                  <a:pt x="1306449" y="1354790"/>
                </a:cubicBezTo>
                <a:lnTo>
                  <a:pt x="1306449" y="1126192"/>
                </a:lnTo>
                <a:cubicBezTo>
                  <a:pt x="1306449" y="1094628"/>
                  <a:pt x="1332036" y="1069041"/>
                  <a:pt x="1363600" y="1069041"/>
                </a:cubicBezTo>
                <a:close/>
                <a:moveTo>
                  <a:pt x="928117" y="1069041"/>
                </a:moveTo>
                <a:lnTo>
                  <a:pt x="1156715" y="1069041"/>
                </a:lnTo>
                <a:cubicBezTo>
                  <a:pt x="1188279" y="1069041"/>
                  <a:pt x="1213866" y="1094628"/>
                  <a:pt x="1213866" y="1126192"/>
                </a:cubicBezTo>
                <a:lnTo>
                  <a:pt x="1213866" y="1354790"/>
                </a:lnTo>
                <a:cubicBezTo>
                  <a:pt x="1213866" y="1386354"/>
                  <a:pt x="1188279" y="1411941"/>
                  <a:pt x="1156715" y="1411941"/>
                </a:cubicBezTo>
                <a:lnTo>
                  <a:pt x="928117" y="1411941"/>
                </a:lnTo>
                <a:cubicBezTo>
                  <a:pt x="896553" y="1411941"/>
                  <a:pt x="870966" y="1386354"/>
                  <a:pt x="870966" y="1354790"/>
                </a:cubicBezTo>
                <a:lnTo>
                  <a:pt x="870966" y="1126192"/>
                </a:lnTo>
                <a:cubicBezTo>
                  <a:pt x="870966" y="1094628"/>
                  <a:pt x="896553" y="1069041"/>
                  <a:pt x="928117" y="1069041"/>
                </a:cubicBezTo>
                <a:close/>
                <a:moveTo>
                  <a:pt x="492634" y="1069041"/>
                </a:moveTo>
                <a:lnTo>
                  <a:pt x="721232" y="1069041"/>
                </a:lnTo>
                <a:cubicBezTo>
                  <a:pt x="752796" y="1069041"/>
                  <a:pt x="778383" y="1094628"/>
                  <a:pt x="778383" y="1126192"/>
                </a:cubicBezTo>
                <a:lnTo>
                  <a:pt x="778383" y="1354790"/>
                </a:lnTo>
                <a:cubicBezTo>
                  <a:pt x="778383" y="1386354"/>
                  <a:pt x="752796" y="1411941"/>
                  <a:pt x="721232" y="1411941"/>
                </a:cubicBezTo>
                <a:lnTo>
                  <a:pt x="492634" y="1411941"/>
                </a:lnTo>
                <a:cubicBezTo>
                  <a:pt x="461070" y="1411941"/>
                  <a:pt x="435483" y="1386354"/>
                  <a:pt x="435483" y="1354790"/>
                </a:cubicBezTo>
                <a:lnTo>
                  <a:pt x="435483" y="1126192"/>
                </a:lnTo>
                <a:cubicBezTo>
                  <a:pt x="435483" y="1094628"/>
                  <a:pt x="461070" y="1069041"/>
                  <a:pt x="492634" y="1069041"/>
                </a:cubicBezTo>
                <a:close/>
                <a:moveTo>
                  <a:pt x="57151" y="1069041"/>
                </a:moveTo>
                <a:lnTo>
                  <a:pt x="285749" y="1069041"/>
                </a:lnTo>
                <a:cubicBezTo>
                  <a:pt x="317313" y="1069041"/>
                  <a:pt x="342900" y="1094628"/>
                  <a:pt x="342900" y="1126192"/>
                </a:cubicBezTo>
                <a:lnTo>
                  <a:pt x="342900" y="1354790"/>
                </a:lnTo>
                <a:cubicBezTo>
                  <a:pt x="342900" y="1386354"/>
                  <a:pt x="317313" y="1411941"/>
                  <a:pt x="285749" y="1411941"/>
                </a:cubicBezTo>
                <a:lnTo>
                  <a:pt x="57151" y="1411941"/>
                </a:lnTo>
                <a:cubicBezTo>
                  <a:pt x="25587" y="1411941"/>
                  <a:pt x="0" y="1386354"/>
                  <a:pt x="0" y="1354790"/>
                </a:cubicBezTo>
                <a:lnTo>
                  <a:pt x="0" y="1126192"/>
                </a:lnTo>
                <a:cubicBezTo>
                  <a:pt x="0" y="1094628"/>
                  <a:pt x="25587" y="1069041"/>
                  <a:pt x="57151" y="1069041"/>
                </a:cubicBezTo>
                <a:close/>
                <a:moveTo>
                  <a:pt x="1363600" y="534521"/>
                </a:moveTo>
                <a:lnTo>
                  <a:pt x="1592198" y="534521"/>
                </a:lnTo>
                <a:cubicBezTo>
                  <a:pt x="1623762" y="534521"/>
                  <a:pt x="1649349" y="560108"/>
                  <a:pt x="1649349" y="591672"/>
                </a:cubicBezTo>
                <a:lnTo>
                  <a:pt x="1649349" y="820270"/>
                </a:lnTo>
                <a:cubicBezTo>
                  <a:pt x="1649349" y="851834"/>
                  <a:pt x="1623762" y="877421"/>
                  <a:pt x="1592198" y="877421"/>
                </a:cubicBezTo>
                <a:lnTo>
                  <a:pt x="1363600" y="877421"/>
                </a:lnTo>
                <a:cubicBezTo>
                  <a:pt x="1332036" y="877421"/>
                  <a:pt x="1306449" y="851834"/>
                  <a:pt x="1306449" y="820270"/>
                </a:cubicBezTo>
                <a:lnTo>
                  <a:pt x="1306449" y="591672"/>
                </a:lnTo>
                <a:cubicBezTo>
                  <a:pt x="1306449" y="560108"/>
                  <a:pt x="1332036" y="534521"/>
                  <a:pt x="1363600" y="534521"/>
                </a:cubicBezTo>
                <a:close/>
                <a:moveTo>
                  <a:pt x="928117" y="534521"/>
                </a:moveTo>
                <a:lnTo>
                  <a:pt x="1156715" y="534521"/>
                </a:lnTo>
                <a:cubicBezTo>
                  <a:pt x="1188279" y="534521"/>
                  <a:pt x="1213866" y="560108"/>
                  <a:pt x="1213866" y="591672"/>
                </a:cubicBezTo>
                <a:lnTo>
                  <a:pt x="1213866" y="820270"/>
                </a:lnTo>
                <a:cubicBezTo>
                  <a:pt x="1213866" y="851834"/>
                  <a:pt x="1188279" y="877421"/>
                  <a:pt x="1156715" y="877421"/>
                </a:cubicBezTo>
                <a:lnTo>
                  <a:pt x="928117" y="877421"/>
                </a:lnTo>
                <a:cubicBezTo>
                  <a:pt x="896553" y="877421"/>
                  <a:pt x="870966" y="851834"/>
                  <a:pt x="870966" y="820270"/>
                </a:cubicBezTo>
                <a:lnTo>
                  <a:pt x="870966" y="591672"/>
                </a:lnTo>
                <a:cubicBezTo>
                  <a:pt x="870966" y="560108"/>
                  <a:pt x="896553" y="534521"/>
                  <a:pt x="928117" y="534521"/>
                </a:cubicBezTo>
                <a:close/>
                <a:moveTo>
                  <a:pt x="492634" y="534521"/>
                </a:moveTo>
                <a:lnTo>
                  <a:pt x="721232" y="534521"/>
                </a:lnTo>
                <a:cubicBezTo>
                  <a:pt x="752796" y="534521"/>
                  <a:pt x="778383" y="560108"/>
                  <a:pt x="778383" y="591672"/>
                </a:cubicBezTo>
                <a:lnTo>
                  <a:pt x="778383" y="820270"/>
                </a:lnTo>
                <a:cubicBezTo>
                  <a:pt x="778383" y="851834"/>
                  <a:pt x="752796" y="877421"/>
                  <a:pt x="721232" y="877421"/>
                </a:cubicBezTo>
                <a:lnTo>
                  <a:pt x="492634" y="877421"/>
                </a:lnTo>
                <a:cubicBezTo>
                  <a:pt x="461070" y="877421"/>
                  <a:pt x="435483" y="851834"/>
                  <a:pt x="435483" y="820270"/>
                </a:cubicBezTo>
                <a:lnTo>
                  <a:pt x="435483" y="591672"/>
                </a:lnTo>
                <a:cubicBezTo>
                  <a:pt x="435483" y="560108"/>
                  <a:pt x="461070" y="534521"/>
                  <a:pt x="492634" y="534521"/>
                </a:cubicBezTo>
                <a:close/>
                <a:moveTo>
                  <a:pt x="57151" y="534521"/>
                </a:moveTo>
                <a:lnTo>
                  <a:pt x="285749" y="534521"/>
                </a:lnTo>
                <a:cubicBezTo>
                  <a:pt x="317313" y="534521"/>
                  <a:pt x="342900" y="560108"/>
                  <a:pt x="342900" y="591672"/>
                </a:cubicBezTo>
                <a:lnTo>
                  <a:pt x="342900" y="820270"/>
                </a:lnTo>
                <a:cubicBezTo>
                  <a:pt x="342900" y="851834"/>
                  <a:pt x="317313" y="877421"/>
                  <a:pt x="285749" y="877421"/>
                </a:cubicBezTo>
                <a:lnTo>
                  <a:pt x="57151" y="877421"/>
                </a:lnTo>
                <a:cubicBezTo>
                  <a:pt x="25587" y="877421"/>
                  <a:pt x="0" y="851834"/>
                  <a:pt x="0" y="820270"/>
                </a:cubicBezTo>
                <a:lnTo>
                  <a:pt x="0" y="591672"/>
                </a:lnTo>
                <a:cubicBezTo>
                  <a:pt x="0" y="560108"/>
                  <a:pt x="25587" y="534521"/>
                  <a:pt x="57151" y="534521"/>
                </a:cubicBezTo>
                <a:close/>
                <a:moveTo>
                  <a:pt x="1363600" y="0"/>
                </a:moveTo>
                <a:lnTo>
                  <a:pt x="1592198" y="0"/>
                </a:lnTo>
                <a:cubicBezTo>
                  <a:pt x="1623762" y="0"/>
                  <a:pt x="1649349" y="25587"/>
                  <a:pt x="1649349" y="57151"/>
                </a:cubicBezTo>
                <a:lnTo>
                  <a:pt x="1649349" y="285749"/>
                </a:lnTo>
                <a:cubicBezTo>
                  <a:pt x="1649349" y="317313"/>
                  <a:pt x="1623762" y="342900"/>
                  <a:pt x="1592198" y="342900"/>
                </a:cubicBezTo>
                <a:lnTo>
                  <a:pt x="1363600" y="342900"/>
                </a:lnTo>
                <a:cubicBezTo>
                  <a:pt x="1332036" y="342900"/>
                  <a:pt x="1306449" y="317313"/>
                  <a:pt x="1306449" y="285749"/>
                </a:cubicBezTo>
                <a:lnTo>
                  <a:pt x="1306449" y="57151"/>
                </a:lnTo>
                <a:cubicBezTo>
                  <a:pt x="1306449" y="25587"/>
                  <a:pt x="1332036" y="0"/>
                  <a:pt x="1363600" y="0"/>
                </a:cubicBezTo>
                <a:close/>
                <a:moveTo>
                  <a:pt x="928117" y="0"/>
                </a:moveTo>
                <a:lnTo>
                  <a:pt x="1156715" y="0"/>
                </a:lnTo>
                <a:cubicBezTo>
                  <a:pt x="1188279" y="0"/>
                  <a:pt x="1213866" y="25587"/>
                  <a:pt x="1213866" y="57151"/>
                </a:cubicBezTo>
                <a:lnTo>
                  <a:pt x="1213866" y="285749"/>
                </a:lnTo>
                <a:cubicBezTo>
                  <a:pt x="1213866" y="317313"/>
                  <a:pt x="1188279" y="342900"/>
                  <a:pt x="1156715" y="342900"/>
                </a:cubicBezTo>
                <a:lnTo>
                  <a:pt x="928117" y="342900"/>
                </a:lnTo>
                <a:cubicBezTo>
                  <a:pt x="896553" y="342900"/>
                  <a:pt x="870966" y="317313"/>
                  <a:pt x="870966" y="285749"/>
                </a:cubicBezTo>
                <a:lnTo>
                  <a:pt x="870966" y="57151"/>
                </a:lnTo>
                <a:cubicBezTo>
                  <a:pt x="870966" y="25587"/>
                  <a:pt x="896553" y="0"/>
                  <a:pt x="928117" y="0"/>
                </a:cubicBezTo>
                <a:close/>
                <a:moveTo>
                  <a:pt x="492634" y="0"/>
                </a:moveTo>
                <a:lnTo>
                  <a:pt x="721232" y="0"/>
                </a:lnTo>
                <a:cubicBezTo>
                  <a:pt x="752796" y="0"/>
                  <a:pt x="778383" y="25587"/>
                  <a:pt x="778383" y="57151"/>
                </a:cubicBezTo>
                <a:lnTo>
                  <a:pt x="778383" y="285749"/>
                </a:lnTo>
                <a:cubicBezTo>
                  <a:pt x="778383" y="317313"/>
                  <a:pt x="752796" y="342900"/>
                  <a:pt x="721232" y="342900"/>
                </a:cubicBezTo>
                <a:lnTo>
                  <a:pt x="492634" y="342900"/>
                </a:lnTo>
                <a:cubicBezTo>
                  <a:pt x="461070" y="342900"/>
                  <a:pt x="435483" y="317313"/>
                  <a:pt x="435483" y="285749"/>
                </a:cubicBezTo>
                <a:lnTo>
                  <a:pt x="435483" y="57151"/>
                </a:lnTo>
                <a:cubicBezTo>
                  <a:pt x="435483" y="25587"/>
                  <a:pt x="461070" y="0"/>
                  <a:pt x="492634" y="0"/>
                </a:cubicBezTo>
                <a:close/>
                <a:moveTo>
                  <a:pt x="57151" y="0"/>
                </a:moveTo>
                <a:lnTo>
                  <a:pt x="285749" y="0"/>
                </a:lnTo>
                <a:cubicBezTo>
                  <a:pt x="317313" y="0"/>
                  <a:pt x="342900" y="25587"/>
                  <a:pt x="342900" y="57151"/>
                </a:cubicBezTo>
                <a:lnTo>
                  <a:pt x="342900" y="285749"/>
                </a:lnTo>
                <a:cubicBezTo>
                  <a:pt x="342900" y="317313"/>
                  <a:pt x="317313" y="342900"/>
                  <a:pt x="285749" y="342900"/>
                </a:cubicBezTo>
                <a:lnTo>
                  <a:pt x="57151" y="342900"/>
                </a:lnTo>
                <a:cubicBezTo>
                  <a:pt x="25587" y="342900"/>
                  <a:pt x="0" y="317313"/>
                  <a:pt x="0" y="285749"/>
                </a:cubicBezTo>
                <a:lnTo>
                  <a:pt x="0" y="57151"/>
                </a:lnTo>
                <a:cubicBezTo>
                  <a:pt x="0" y="25587"/>
                  <a:pt x="25587" y="0"/>
                  <a:pt x="5715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660400" y="545839"/>
            <a:ext cx="987899" cy="3311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en-US" altLang="zh-CN" dirty="0">
                <a:solidFill>
                  <a:schemeClr val="accent2">
                    <a:lumMod val="40000"/>
                    <a:lumOff val="60000"/>
                  </a:schemeClr>
                </a:solidFill>
                <a:latin typeface="+mn-ea"/>
              </a:rPr>
              <a:t>PPT</a:t>
            </a:r>
            <a:r>
              <a:rPr lang="zh-CN" altLang="en-US" dirty="0">
                <a:solidFill>
                  <a:schemeClr val="accent2">
                    <a:lumMod val="40000"/>
                    <a:lumOff val="60000"/>
                  </a:schemeClr>
                </a:solidFill>
                <a:latin typeface="+mn-ea"/>
              </a:rPr>
              <a:t>有凌</a:t>
            </a:r>
          </a:p>
        </p:txBody>
      </p:sp>
      <p:sp>
        <p:nvSpPr>
          <p:cNvPr id="15" name="任意多边形 14"/>
          <p:cNvSpPr/>
          <p:nvPr/>
        </p:nvSpPr>
        <p:spPr>
          <a:xfrm>
            <a:off x="10562278" y="595975"/>
            <a:ext cx="946181" cy="255154"/>
          </a:xfrm>
          <a:custGeom>
            <a:avLst/>
            <a:gdLst>
              <a:gd name="connsiteX0" fmla="*/ 5563950 w 7108911"/>
              <a:gd name="connsiteY0" fmla="*/ 1585894 h 1917040"/>
              <a:gd name="connsiteX1" fmla="*/ 5555497 w 7108911"/>
              <a:gd name="connsiteY1" fmla="*/ 1617795 h 1917040"/>
              <a:gd name="connsiteX2" fmla="*/ 5546466 w 7108911"/>
              <a:gd name="connsiteY2" fmla="*/ 1648925 h 1917040"/>
              <a:gd name="connsiteX3" fmla="*/ 5538752 w 7108911"/>
              <a:gd name="connsiteY3" fmla="*/ 1674395 h 1917040"/>
              <a:gd name="connsiteX4" fmla="*/ 5590434 w 7108911"/>
              <a:gd name="connsiteY4" fmla="*/ 1674395 h 1917040"/>
              <a:gd name="connsiteX5" fmla="*/ 5582977 w 7108911"/>
              <a:gd name="connsiteY5" fmla="*/ 1648925 h 1917040"/>
              <a:gd name="connsiteX6" fmla="*/ 5573785 w 7108911"/>
              <a:gd name="connsiteY6" fmla="*/ 1617699 h 1917040"/>
              <a:gd name="connsiteX7" fmla="*/ 5564979 w 7108911"/>
              <a:gd name="connsiteY7" fmla="*/ 1585894 h 1917040"/>
              <a:gd name="connsiteX8" fmla="*/ 7024691 w 7108911"/>
              <a:gd name="connsiteY8" fmla="*/ 1562523 h 1917040"/>
              <a:gd name="connsiteX9" fmla="*/ 7054491 w 7108911"/>
              <a:gd name="connsiteY9" fmla="*/ 1562523 h 1917040"/>
              <a:gd name="connsiteX10" fmla="*/ 7054491 w 7108911"/>
              <a:gd name="connsiteY10" fmla="*/ 1751772 h 1917040"/>
              <a:gd name="connsiteX11" fmla="*/ 7024691 w 7108911"/>
              <a:gd name="connsiteY11" fmla="*/ 1751772 h 1917040"/>
              <a:gd name="connsiteX12" fmla="*/ 6691316 w 7108911"/>
              <a:gd name="connsiteY12" fmla="*/ 1562523 h 1917040"/>
              <a:gd name="connsiteX13" fmla="*/ 6721116 w 7108911"/>
              <a:gd name="connsiteY13" fmla="*/ 1562523 h 1917040"/>
              <a:gd name="connsiteX14" fmla="*/ 6721116 w 7108911"/>
              <a:gd name="connsiteY14" fmla="*/ 1639676 h 1917040"/>
              <a:gd name="connsiteX15" fmla="*/ 6802158 w 7108911"/>
              <a:gd name="connsiteY15" fmla="*/ 1639676 h 1917040"/>
              <a:gd name="connsiteX16" fmla="*/ 6802158 w 7108911"/>
              <a:gd name="connsiteY16" fmla="*/ 1562523 h 1917040"/>
              <a:gd name="connsiteX17" fmla="*/ 6831958 w 7108911"/>
              <a:gd name="connsiteY17" fmla="*/ 1562523 h 1917040"/>
              <a:gd name="connsiteX18" fmla="*/ 6831958 w 7108911"/>
              <a:gd name="connsiteY18" fmla="*/ 1751772 h 1917040"/>
              <a:gd name="connsiteX19" fmla="*/ 6802158 w 7108911"/>
              <a:gd name="connsiteY19" fmla="*/ 1751772 h 1917040"/>
              <a:gd name="connsiteX20" fmla="*/ 6802158 w 7108911"/>
              <a:gd name="connsiteY20" fmla="*/ 1665619 h 1917040"/>
              <a:gd name="connsiteX21" fmla="*/ 6721116 w 7108911"/>
              <a:gd name="connsiteY21" fmla="*/ 1665619 h 1917040"/>
              <a:gd name="connsiteX22" fmla="*/ 6721116 w 7108911"/>
              <a:gd name="connsiteY22" fmla="*/ 1751772 h 1917040"/>
              <a:gd name="connsiteX23" fmla="*/ 6691316 w 7108911"/>
              <a:gd name="connsiteY23" fmla="*/ 1751772 h 1917040"/>
              <a:gd name="connsiteX24" fmla="*/ 5805491 w 7108911"/>
              <a:gd name="connsiteY24" fmla="*/ 1562523 h 1917040"/>
              <a:gd name="connsiteX25" fmla="*/ 5836064 w 7108911"/>
              <a:gd name="connsiteY25" fmla="*/ 1562523 h 1917040"/>
              <a:gd name="connsiteX26" fmla="*/ 5898839 w 7108911"/>
              <a:gd name="connsiteY26" fmla="*/ 1673623 h 1917040"/>
              <a:gd name="connsiteX27" fmla="*/ 5918645 w 7108911"/>
              <a:gd name="connsiteY27" fmla="*/ 1713742 h 1917040"/>
              <a:gd name="connsiteX28" fmla="*/ 5919930 w 7108911"/>
              <a:gd name="connsiteY28" fmla="*/ 1713742 h 1917040"/>
              <a:gd name="connsiteX29" fmla="*/ 5917425 w 7108911"/>
              <a:gd name="connsiteY29" fmla="*/ 1682620 h 1917040"/>
              <a:gd name="connsiteX30" fmla="*/ 5916076 w 7108911"/>
              <a:gd name="connsiteY30" fmla="*/ 1650702 h 1917040"/>
              <a:gd name="connsiteX31" fmla="*/ 5916076 w 7108911"/>
              <a:gd name="connsiteY31" fmla="*/ 1562523 h 1917040"/>
              <a:gd name="connsiteX32" fmla="*/ 5944334 w 7108911"/>
              <a:gd name="connsiteY32" fmla="*/ 1562523 h 1917040"/>
              <a:gd name="connsiteX33" fmla="*/ 5944334 w 7108911"/>
              <a:gd name="connsiteY33" fmla="*/ 1751772 h 1917040"/>
              <a:gd name="connsiteX34" fmla="*/ 5913761 w 7108911"/>
              <a:gd name="connsiteY34" fmla="*/ 1751772 h 1917040"/>
              <a:gd name="connsiteX35" fmla="*/ 5850986 w 7108911"/>
              <a:gd name="connsiteY35" fmla="*/ 1640158 h 1917040"/>
              <a:gd name="connsiteX36" fmla="*/ 5831180 w 7108911"/>
              <a:gd name="connsiteY36" fmla="*/ 1600553 h 1917040"/>
              <a:gd name="connsiteX37" fmla="*/ 5829895 w 7108911"/>
              <a:gd name="connsiteY37" fmla="*/ 1600553 h 1917040"/>
              <a:gd name="connsiteX38" fmla="*/ 5832400 w 7108911"/>
              <a:gd name="connsiteY38" fmla="*/ 1631159 h 1917040"/>
              <a:gd name="connsiteX39" fmla="*/ 5833748 w 7108911"/>
              <a:gd name="connsiteY39" fmla="*/ 1662547 h 1917040"/>
              <a:gd name="connsiteX40" fmla="*/ 5833748 w 7108911"/>
              <a:gd name="connsiteY40" fmla="*/ 1751772 h 1917040"/>
              <a:gd name="connsiteX41" fmla="*/ 5805491 w 7108911"/>
              <a:gd name="connsiteY41" fmla="*/ 1751772 h 1917040"/>
              <a:gd name="connsiteX42" fmla="*/ 5548008 w 7108911"/>
              <a:gd name="connsiteY42" fmla="*/ 1562523 h 1917040"/>
              <a:gd name="connsiteX43" fmla="*/ 5582463 w 7108911"/>
              <a:gd name="connsiteY43" fmla="*/ 1562523 h 1917040"/>
              <a:gd name="connsiteX44" fmla="*/ 5645201 w 7108911"/>
              <a:gd name="connsiteY44" fmla="*/ 1751772 h 1917040"/>
              <a:gd name="connsiteX45" fmla="*/ 5613575 w 7108911"/>
              <a:gd name="connsiteY45" fmla="*/ 1751772 h 1917040"/>
              <a:gd name="connsiteX46" fmla="*/ 5597633 w 7108911"/>
              <a:gd name="connsiteY46" fmla="*/ 1697765 h 1917040"/>
              <a:gd name="connsiteX47" fmla="*/ 5531810 w 7108911"/>
              <a:gd name="connsiteY47" fmla="*/ 1697765 h 1917040"/>
              <a:gd name="connsiteX48" fmla="*/ 5515611 w 7108911"/>
              <a:gd name="connsiteY48" fmla="*/ 1751772 h 1917040"/>
              <a:gd name="connsiteX49" fmla="*/ 5485270 w 7108911"/>
              <a:gd name="connsiteY49" fmla="*/ 1751772 h 1917040"/>
              <a:gd name="connsiteX50" fmla="*/ 5217799 w 7108911"/>
              <a:gd name="connsiteY50" fmla="*/ 1562523 h 1917040"/>
              <a:gd name="connsiteX51" fmla="*/ 5249688 w 7108911"/>
              <a:gd name="connsiteY51" fmla="*/ 1562523 h 1917040"/>
              <a:gd name="connsiteX52" fmla="*/ 5271548 w 7108911"/>
              <a:gd name="connsiteY52" fmla="*/ 1612664 h 1917040"/>
              <a:gd name="connsiteX53" fmla="*/ 5280221 w 7108911"/>
              <a:gd name="connsiteY53" fmla="*/ 1633395 h 1917040"/>
              <a:gd name="connsiteX54" fmla="*/ 5289277 w 7108911"/>
              <a:gd name="connsiteY54" fmla="*/ 1654319 h 1917040"/>
              <a:gd name="connsiteX55" fmla="*/ 5290305 w 7108911"/>
              <a:gd name="connsiteY55" fmla="*/ 1654319 h 1917040"/>
              <a:gd name="connsiteX56" fmla="*/ 5299490 w 7108911"/>
              <a:gd name="connsiteY56" fmla="*/ 1633395 h 1917040"/>
              <a:gd name="connsiteX57" fmla="*/ 5308292 w 7108911"/>
              <a:gd name="connsiteY57" fmla="*/ 1612664 h 1917040"/>
              <a:gd name="connsiteX58" fmla="*/ 5330409 w 7108911"/>
              <a:gd name="connsiteY58" fmla="*/ 1562523 h 1917040"/>
              <a:gd name="connsiteX59" fmla="*/ 5361527 w 7108911"/>
              <a:gd name="connsiteY59" fmla="*/ 1562523 h 1917040"/>
              <a:gd name="connsiteX60" fmla="*/ 5304434 w 7108911"/>
              <a:gd name="connsiteY60" fmla="*/ 1680032 h 1917040"/>
              <a:gd name="connsiteX61" fmla="*/ 5304434 w 7108911"/>
              <a:gd name="connsiteY61" fmla="*/ 1751772 h 1917040"/>
              <a:gd name="connsiteX62" fmla="*/ 5274634 w 7108911"/>
              <a:gd name="connsiteY62" fmla="*/ 1751772 h 1917040"/>
              <a:gd name="connsiteX63" fmla="*/ 5274634 w 7108911"/>
              <a:gd name="connsiteY63" fmla="*/ 1680032 h 1917040"/>
              <a:gd name="connsiteX64" fmla="*/ 4643441 w 7108911"/>
              <a:gd name="connsiteY64" fmla="*/ 1562523 h 1917040"/>
              <a:gd name="connsiteX65" fmla="*/ 4674014 w 7108911"/>
              <a:gd name="connsiteY65" fmla="*/ 1562523 h 1917040"/>
              <a:gd name="connsiteX66" fmla="*/ 4736789 w 7108911"/>
              <a:gd name="connsiteY66" fmla="*/ 1673623 h 1917040"/>
              <a:gd name="connsiteX67" fmla="*/ 4756595 w 7108911"/>
              <a:gd name="connsiteY67" fmla="*/ 1713742 h 1917040"/>
              <a:gd name="connsiteX68" fmla="*/ 4757880 w 7108911"/>
              <a:gd name="connsiteY68" fmla="*/ 1713742 h 1917040"/>
              <a:gd name="connsiteX69" fmla="*/ 4755375 w 7108911"/>
              <a:gd name="connsiteY69" fmla="*/ 1682620 h 1917040"/>
              <a:gd name="connsiteX70" fmla="*/ 4754026 w 7108911"/>
              <a:gd name="connsiteY70" fmla="*/ 1650702 h 1917040"/>
              <a:gd name="connsiteX71" fmla="*/ 4754026 w 7108911"/>
              <a:gd name="connsiteY71" fmla="*/ 1562523 h 1917040"/>
              <a:gd name="connsiteX72" fmla="*/ 4782284 w 7108911"/>
              <a:gd name="connsiteY72" fmla="*/ 1562523 h 1917040"/>
              <a:gd name="connsiteX73" fmla="*/ 4782284 w 7108911"/>
              <a:gd name="connsiteY73" fmla="*/ 1751772 h 1917040"/>
              <a:gd name="connsiteX74" fmla="*/ 4751711 w 7108911"/>
              <a:gd name="connsiteY74" fmla="*/ 1751772 h 1917040"/>
              <a:gd name="connsiteX75" fmla="*/ 4688936 w 7108911"/>
              <a:gd name="connsiteY75" fmla="*/ 1640158 h 1917040"/>
              <a:gd name="connsiteX76" fmla="*/ 4669130 w 7108911"/>
              <a:gd name="connsiteY76" fmla="*/ 1600553 h 1917040"/>
              <a:gd name="connsiteX77" fmla="*/ 4667845 w 7108911"/>
              <a:gd name="connsiteY77" fmla="*/ 1600553 h 1917040"/>
              <a:gd name="connsiteX78" fmla="*/ 4670350 w 7108911"/>
              <a:gd name="connsiteY78" fmla="*/ 1631159 h 1917040"/>
              <a:gd name="connsiteX79" fmla="*/ 4671698 w 7108911"/>
              <a:gd name="connsiteY79" fmla="*/ 1662547 h 1917040"/>
              <a:gd name="connsiteX80" fmla="*/ 4671698 w 7108911"/>
              <a:gd name="connsiteY80" fmla="*/ 1751772 h 1917040"/>
              <a:gd name="connsiteX81" fmla="*/ 4643441 w 7108911"/>
              <a:gd name="connsiteY81" fmla="*/ 1751772 h 1917040"/>
              <a:gd name="connsiteX82" fmla="*/ 4318563 w 7108911"/>
              <a:gd name="connsiteY82" fmla="*/ 1562523 h 1917040"/>
              <a:gd name="connsiteX83" fmla="*/ 4348363 w 7108911"/>
              <a:gd name="connsiteY83" fmla="*/ 1562523 h 1917040"/>
              <a:gd name="connsiteX84" fmla="*/ 4348363 w 7108911"/>
              <a:gd name="connsiteY84" fmla="*/ 1672594 h 1917040"/>
              <a:gd name="connsiteX85" fmla="*/ 4359811 w 7108911"/>
              <a:gd name="connsiteY85" fmla="*/ 1716893 h 1917040"/>
              <a:gd name="connsiteX86" fmla="*/ 4389012 w 7108911"/>
              <a:gd name="connsiteY86" fmla="*/ 1729173 h 1917040"/>
              <a:gd name="connsiteX87" fmla="*/ 4418696 w 7108911"/>
              <a:gd name="connsiteY87" fmla="*/ 1716893 h 1917040"/>
              <a:gd name="connsiteX88" fmla="*/ 4430434 w 7108911"/>
              <a:gd name="connsiteY88" fmla="*/ 1672594 h 1917040"/>
              <a:gd name="connsiteX89" fmla="*/ 4430434 w 7108911"/>
              <a:gd name="connsiteY89" fmla="*/ 1562523 h 1917040"/>
              <a:gd name="connsiteX90" fmla="*/ 4459205 w 7108911"/>
              <a:gd name="connsiteY90" fmla="*/ 1562523 h 1917040"/>
              <a:gd name="connsiteX91" fmla="*/ 4459205 w 7108911"/>
              <a:gd name="connsiteY91" fmla="*/ 1670537 h 1917040"/>
              <a:gd name="connsiteX92" fmla="*/ 4439834 w 7108911"/>
              <a:gd name="connsiteY92" fmla="*/ 1735971 h 1917040"/>
              <a:gd name="connsiteX93" fmla="*/ 4389012 w 7108911"/>
              <a:gd name="connsiteY93" fmla="*/ 1755115 h 1917040"/>
              <a:gd name="connsiteX94" fmla="*/ 4338062 w 7108911"/>
              <a:gd name="connsiteY94" fmla="*/ 1735971 h 1917040"/>
              <a:gd name="connsiteX95" fmla="*/ 4318563 w 7108911"/>
              <a:gd name="connsiteY95" fmla="*/ 1670537 h 1917040"/>
              <a:gd name="connsiteX96" fmla="*/ 4027174 w 7108911"/>
              <a:gd name="connsiteY96" fmla="*/ 1562523 h 1917040"/>
              <a:gd name="connsiteX97" fmla="*/ 4059063 w 7108911"/>
              <a:gd name="connsiteY97" fmla="*/ 1562523 h 1917040"/>
              <a:gd name="connsiteX98" fmla="*/ 4080923 w 7108911"/>
              <a:gd name="connsiteY98" fmla="*/ 1612664 h 1917040"/>
              <a:gd name="connsiteX99" fmla="*/ 4089597 w 7108911"/>
              <a:gd name="connsiteY99" fmla="*/ 1633395 h 1917040"/>
              <a:gd name="connsiteX100" fmla="*/ 4098653 w 7108911"/>
              <a:gd name="connsiteY100" fmla="*/ 1654319 h 1917040"/>
              <a:gd name="connsiteX101" fmla="*/ 4099680 w 7108911"/>
              <a:gd name="connsiteY101" fmla="*/ 1654319 h 1917040"/>
              <a:gd name="connsiteX102" fmla="*/ 4108865 w 7108911"/>
              <a:gd name="connsiteY102" fmla="*/ 1633395 h 1917040"/>
              <a:gd name="connsiteX103" fmla="*/ 4117667 w 7108911"/>
              <a:gd name="connsiteY103" fmla="*/ 1612664 h 1917040"/>
              <a:gd name="connsiteX104" fmla="*/ 4139784 w 7108911"/>
              <a:gd name="connsiteY104" fmla="*/ 1562523 h 1917040"/>
              <a:gd name="connsiteX105" fmla="*/ 4170902 w 7108911"/>
              <a:gd name="connsiteY105" fmla="*/ 1562523 h 1917040"/>
              <a:gd name="connsiteX106" fmla="*/ 4113810 w 7108911"/>
              <a:gd name="connsiteY106" fmla="*/ 1680032 h 1917040"/>
              <a:gd name="connsiteX107" fmla="*/ 4113810 w 7108911"/>
              <a:gd name="connsiteY107" fmla="*/ 1751772 h 1917040"/>
              <a:gd name="connsiteX108" fmla="*/ 4084009 w 7108911"/>
              <a:gd name="connsiteY108" fmla="*/ 1751772 h 1917040"/>
              <a:gd name="connsiteX109" fmla="*/ 4084009 w 7108911"/>
              <a:gd name="connsiteY109" fmla="*/ 1680032 h 1917040"/>
              <a:gd name="connsiteX110" fmla="*/ 3138491 w 7108911"/>
              <a:gd name="connsiteY110" fmla="*/ 1562523 h 1917040"/>
              <a:gd name="connsiteX111" fmla="*/ 3169064 w 7108911"/>
              <a:gd name="connsiteY111" fmla="*/ 1562523 h 1917040"/>
              <a:gd name="connsiteX112" fmla="*/ 3231839 w 7108911"/>
              <a:gd name="connsiteY112" fmla="*/ 1673623 h 1917040"/>
              <a:gd name="connsiteX113" fmla="*/ 3251645 w 7108911"/>
              <a:gd name="connsiteY113" fmla="*/ 1713742 h 1917040"/>
              <a:gd name="connsiteX114" fmla="*/ 3252930 w 7108911"/>
              <a:gd name="connsiteY114" fmla="*/ 1713742 h 1917040"/>
              <a:gd name="connsiteX115" fmla="*/ 3250425 w 7108911"/>
              <a:gd name="connsiteY115" fmla="*/ 1682620 h 1917040"/>
              <a:gd name="connsiteX116" fmla="*/ 3249077 w 7108911"/>
              <a:gd name="connsiteY116" fmla="*/ 1650702 h 1917040"/>
              <a:gd name="connsiteX117" fmla="*/ 3249077 w 7108911"/>
              <a:gd name="connsiteY117" fmla="*/ 1562523 h 1917040"/>
              <a:gd name="connsiteX118" fmla="*/ 3277334 w 7108911"/>
              <a:gd name="connsiteY118" fmla="*/ 1562523 h 1917040"/>
              <a:gd name="connsiteX119" fmla="*/ 3277334 w 7108911"/>
              <a:gd name="connsiteY119" fmla="*/ 1751772 h 1917040"/>
              <a:gd name="connsiteX120" fmla="*/ 3246761 w 7108911"/>
              <a:gd name="connsiteY120" fmla="*/ 1751772 h 1917040"/>
              <a:gd name="connsiteX121" fmla="*/ 3183986 w 7108911"/>
              <a:gd name="connsiteY121" fmla="*/ 1640158 h 1917040"/>
              <a:gd name="connsiteX122" fmla="*/ 3164180 w 7108911"/>
              <a:gd name="connsiteY122" fmla="*/ 1600553 h 1917040"/>
              <a:gd name="connsiteX123" fmla="*/ 3162895 w 7108911"/>
              <a:gd name="connsiteY123" fmla="*/ 1600553 h 1917040"/>
              <a:gd name="connsiteX124" fmla="*/ 3165400 w 7108911"/>
              <a:gd name="connsiteY124" fmla="*/ 1631159 h 1917040"/>
              <a:gd name="connsiteX125" fmla="*/ 3166748 w 7108911"/>
              <a:gd name="connsiteY125" fmla="*/ 1662547 h 1917040"/>
              <a:gd name="connsiteX126" fmla="*/ 3166748 w 7108911"/>
              <a:gd name="connsiteY126" fmla="*/ 1751772 h 1917040"/>
              <a:gd name="connsiteX127" fmla="*/ 3138491 w 7108911"/>
              <a:gd name="connsiteY127" fmla="*/ 1751772 h 1917040"/>
              <a:gd name="connsiteX128" fmla="*/ 2928941 w 7108911"/>
              <a:gd name="connsiteY128" fmla="*/ 1562523 h 1917040"/>
              <a:gd name="connsiteX129" fmla="*/ 2958741 w 7108911"/>
              <a:gd name="connsiteY129" fmla="*/ 1562523 h 1917040"/>
              <a:gd name="connsiteX130" fmla="*/ 2958741 w 7108911"/>
              <a:gd name="connsiteY130" fmla="*/ 1751772 h 1917040"/>
              <a:gd name="connsiteX131" fmla="*/ 2928941 w 7108911"/>
              <a:gd name="connsiteY131" fmla="*/ 1751772 h 1917040"/>
              <a:gd name="connsiteX132" fmla="*/ 2643191 w 7108911"/>
              <a:gd name="connsiteY132" fmla="*/ 1562523 h 1917040"/>
              <a:gd name="connsiteX133" fmla="*/ 2672991 w 7108911"/>
              <a:gd name="connsiteY133" fmla="*/ 1562523 h 1917040"/>
              <a:gd name="connsiteX134" fmla="*/ 2672991 w 7108911"/>
              <a:gd name="connsiteY134" fmla="*/ 1726601 h 1917040"/>
              <a:gd name="connsiteX135" fmla="*/ 2752973 w 7108911"/>
              <a:gd name="connsiteY135" fmla="*/ 1726601 h 1917040"/>
              <a:gd name="connsiteX136" fmla="*/ 2752973 w 7108911"/>
              <a:gd name="connsiteY136" fmla="*/ 1751772 h 1917040"/>
              <a:gd name="connsiteX137" fmla="*/ 2643191 w 7108911"/>
              <a:gd name="connsiteY137" fmla="*/ 1751772 h 1917040"/>
              <a:gd name="connsiteX138" fmla="*/ 6462900 w 7108911"/>
              <a:gd name="connsiteY138" fmla="*/ 1558923 h 1917040"/>
              <a:gd name="connsiteX139" fmla="*/ 6494473 w 7108911"/>
              <a:gd name="connsiteY139" fmla="*/ 1565376 h 1917040"/>
              <a:gd name="connsiteX140" fmla="*/ 6520240 w 7108911"/>
              <a:gd name="connsiteY140" fmla="*/ 1582811 h 1917040"/>
              <a:gd name="connsiteX141" fmla="*/ 6504569 w 7108911"/>
              <a:gd name="connsiteY141" fmla="*/ 1601842 h 1917040"/>
              <a:gd name="connsiteX142" fmla="*/ 6485573 w 7108911"/>
              <a:gd name="connsiteY142" fmla="*/ 1589399 h 1917040"/>
              <a:gd name="connsiteX143" fmla="*/ 6462900 w 7108911"/>
              <a:gd name="connsiteY143" fmla="*/ 1584865 h 1917040"/>
              <a:gd name="connsiteX144" fmla="*/ 6439710 w 7108911"/>
              <a:gd name="connsiteY144" fmla="*/ 1591392 h 1917040"/>
              <a:gd name="connsiteX145" fmla="*/ 6430994 w 7108911"/>
              <a:gd name="connsiteY145" fmla="*/ 1609302 h 1917040"/>
              <a:gd name="connsiteX146" fmla="*/ 6440514 w 7108911"/>
              <a:gd name="connsiteY146" fmla="*/ 1627340 h 1917040"/>
              <a:gd name="connsiteX147" fmla="*/ 6461613 w 7108911"/>
              <a:gd name="connsiteY147" fmla="*/ 1637855 h 1917040"/>
              <a:gd name="connsiteX148" fmla="*/ 6487601 w 7108911"/>
              <a:gd name="connsiteY148" fmla="*/ 1648916 h 1917040"/>
              <a:gd name="connsiteX149" fmla="*/ 6515261 w 7108911"/>
              <a:gd name="connsiteY149" fmla="*/ 1667662 h 1917040"/>
              <a:gd name="connsiteX150" fmla="*/ 6526149 w 7108911"/>
              <a:gd name="connsiteY150" fmla="*/ 1700105 h 1917040"/>
              <a:gd name="connsiteX151" fmla="*/ 6508384 w 7108911"/>
              <a:gd name="connsiteY151" fmla="*/ 1738992 h 1917040"/>
              <a:gd name="connsiteX152" fmla="*/ 6459555 w 7108911"/>
              <a:gd name="connsiteY152" fmla="*/ 1755115 h 1917040"/>
              <a:gd name="connsiteX153" fmla="*/ 6422587 w 7108911"/>
              <a:gd name="connsiteY153" fmla="*/ 1747795 h 1917040"/>
              <a:gd name="connsiteX154" fmla="*/ 6392193 w 7108911"/>
              <a:gd name="connsiteY154" fmla="*/ 1727372 h 1917040"/>
              <a:gd name="connsiteX155" fmla="*/ 6409672 w 7108911"/>
              <a:gd name="connsiteY155" fmla="*/ 1706794 h 1917040"/>
              <a:gd name="connsiteX156" fmla="*/ 6433126 w 7108911"/>
              <a:gd name="connsiteY156" fmla="*/ 1723096 h 1917040"/>
              <a:gd name="connsiteX157" fmla="*/ 6460070 w 7108911"/>
              <a:gd name="connsiteY157" fmla="*/ 1729173 h 1917040"/>
              <a:gd name="connsiteX158" fmla="*/ 6486540 w 7108911"/>
              <a:gd name="connsiteY158" fmla="*/ 1721777 h 1917040"/>
              <a:gd name="connsiteX159" fmla="*/ 6495834 w 7108911"/>
              <a:gd name="connsiteY159" fmla="*/ 1702421 h 1917040"/>
              <a:gd name="connsiteX160" fmla="*/ 6487215 w 7108911"/>
              <a:gd name="connsiteY160" fmla="*/ 1683675 h 1917040"/>
              <a:gd name="connsiteX161" fmla="*/ 6465473 w 7108911"/>
              <a:gd name="connsiteY161" fmla="*/ 1672067 h 1917040"/>
              <a:gd name="connsiteX162" fmla="*/ 6439228 w 7108911"/>
              <a:gd name="connsiteY162" fmla="*/ 1660749 h 1917040"/>
              <a:gd name="connsiteX163" fmla="*/ 6421122 w 7108911"/>
              <a:gd name="connsiteY163" fmla="*/ 1650564 h 1917040"/>
              <a:gd name="connsiteX164" fmla="*/ 6406618 w 7108911"/>
              <a:gd name="connsiteY164" fmla="*/ 1634492 h 1917040"/>
              <a:gd name="connsiteX165" fmla="*/ 6400680 w 7108911"/>
              <a:gd name="connsiteY165" fmla="*/ 1611102 h 1917040"/>
              <a:gd name="connsiteX166" fmla="*/ 6418284 w 7108911"/>
              <a:gd name="connsiteY166" fmla="*/ 1573825 h 1917040"/>
              <a:gd name="connsiteX167" fmla="*/ 6462900 w 7108911"/>
              <a:gd name="connsiteY167" fmla="*/ 1558923 h 1917040"/>
              <a:gd name="connsiteX168" fmla="*/ 3540253 w 7108911"/>
              <a:gd name="connsiteY168" fmla="*/ 1558923 h 1917040"/>
              <a:gd name="connsiteX169" fmla="*/ 3574104 w 7108911"/>
              <a:gd name="connsiteY169" fmla="*/ 1566340 h 1917040"/>
              <a:gd name="connsiteX170" fmla="*/ 3596558 w 7108911"/>
              <a:gd name="connsiteY170" fmla="*/ 1582811 h 1917040"/>
              <a:gd name="connsiteX171" fmla="*/ 3580375 w 7108911"/>
              <a:gd name="connsiteY171" fmla="*/ 1601847 h 1917040"/>
              <a:gd name="connsiteX172" fmla="*/ 3564210 w 7108911"/>
              <a:gd name="connsiteY172" fmla="*/ 1589786 h 1917040"/>
              <a:gd name="connsiteX173" fmla="*/ 3541282 w 7108911"/>
              <a:gd name="connsiteY173" fmla="*/ 1584865 h 1917040"/>
              <a:gd name="connsiteX174" fmla="*/ 3498737 w 7108911"/>
              <a:gd name="connsiteY174" fmla="*/ 1604065 h 1917040"/>
              <a:gd name="connsiteX175" fmla="*/ 3482626 w 7108911"/>
              <a:gd name="connsiteY175" fmla="*/ 1656642 h 1917040"/>
              <a:gd name="connsiteX176" fmla="*/ 3497933 w 7108911"/>
              <a:gd name="connsiteY176" fmla="*/ 1709781 h 1917040"/>
              <a:gd name="connsiteX177" fmla="*/ 3542569 w 7108911"/>
              <a:gd name="connsiteY177" fmla="*/ 1729173 h 1917040"/>
              <a:gd name="connsiteX178" fmla="*/ 3559323 w 7108911"/>
              <a:gd name="connsiteY178" fmla="*/ 1726760 h 1917040"/>
              <a:gd name="connsiteX179" fmla="*/ 3572412 w 7108911"/>
              <a:gd name="connsiteY179" fmla="*/ 1719909 h 1917040"/>
              <a:gd name="connsiteX180" fmla="*/ 3572412 w 7108911"/>
              <a:gd name="connsiteY180" fmla="*/ 1675391 h 1917040"/>
              <a:gd name="connsiteX181" fmla="*/ 3534851 w 7108911"/>
              <a:gd name="connsiteY181" fmla="*/ 1675391 h 1917040"/>
              <a:gd name="connsiteX182" fmla="*/ 3534851 w 7108911"/>
              <a:gd name="connsiteY182" fmla="*/ 1650992 h 1917040"/>
              <a:gd name="connsiteX183" fmla="*/ 3599383 w 7108911"/>
              <a:gd name="connsiteY183" fmla="*/ 1650992 h 1917040"/>
              <a:gd name="connsiteX184" fmla="*/ 3599383 w 7108911"/>
              <a:gd name="connsiteY184" fmla="*/ 1733026 h 1917040"/>
              <a:gd name="connsiteX185" fmla="*/ 3574456 w 7108911"/>
              <a:gd name="connsiteY185" fmla="*/ 1748790 h 1917040"/>
              <a:gd name="connsiteX186" fmla="*/ 3539482 w 7108911"/>
              <a:gd name="connsiteY186" fmla="*/ 1755115 h 1917040"/>
              <a:gd name="connsiteX187" fmla="*/ 3494290 w 7108911"/>
              <a:gd name="connsiteY187" fmla="*/ 1743626 h 1917040"/>
              <a:gd name="connsiteX188" fmla="*/ 3463458 w 7108911"/>
              <a:gd name="connsiteY188" fmla="*/ 1710481 h 1917040"/>
              <a:gd name="connsiteX189" fmla="*/ 3452054 w 7108911"/>
              <a:gd name="connsiteY189" fmla="*/ 1657669 h 1917040"/>
              <a:gd name="connsiteX190" fmla="*/ 3463773 w 7108911"/>
              <a:gd name="connsiteY190" fmla="*/ 1604628 h 1917040"/>
              <a:gd name="connsiteX191" fmla="*/ 3495091 w 7108911"/>
              <a:gd name="connsiteY191" fmla="*/ 1570804 h 1917040"/>
              <a:gd name="connsiteX192" fmla="*/ 3540253 w 7108911"/>
              <a:gd name="connsiteY192" fmla="*/ 1558923 h 1917040"/>
              <a:gd name="connsiteX193" fmla="*/ 3165847 w 7108911"/>
              <a:gd name="connsiteY193" fmla="*/ 977810 h 1917040"/>
              <a:gd name="connsiteX194" fmla="*/ 3250543 w 7108911"/>
              <a:gd name="connsiteY194" fmla="*/ 1061392 h 1917040"/>
              <a:gd name="connsiteX195" fmla="*/ 3302782 w 7108911"/>
              <a:gd name="connsiteY195" fmla="*/ 1022109 h 1917040"/>
              <a:gd name="connsiteX196" fmla="*/ 3344155 w 7108911"/>
              <a:gd name="connsiteY196" fmla="*/ 977810 h 1917040"/>
              <a:gd name="connsiteX197" fmla="*/ 5637051 w 7108911"/>
              <a:gd name="connsiteY197" fmla="*/ 957681 h 1917040"/>
              <a:gd name="connsiteX198" fmla="*/ 5637051 w 7108911"/>
              <a:gd name="connsiteY198" fmla="*/ 996825 h 1917040"/>
              <a:gd name="connsiteX199" fmla="*/ 5736235 w 7108911"/>
              <a:gd name="connsiteY199" fmla="*/ 996825 h 1917040"/>
              <a:gd name="connsiteX200" fmla="*/ 5736235 w 7108911"/>
              <a:gd name="connsiteY200" fmla="*/ 957681 h 1917040"/>
              <a:gd name="connsiteX201" fmla="*/ 5387420 w 7108911"/>
              <a:gd name="connsiteY201" fmla="*/ 957681 h 1917040"/>
              <a:gd name="connsiteX202" fmla="*/ 5387420 w 7108911"/>
              <a:gd name="connsiteY202" fmla="*/ 996825 h 1917040"/>
              <a:gd name="connsiteX203" fmla="*/ 5483260 w 7108911"/>
              <a:gd name="connsiteY203" fmla="*/ 996825 h 1917040"/>
              <a:gd name="connsiteX204" fmla="*/ 5483260 w 7108911"/>
              <a:gd name="connsiteY204" fmla="*/ 957681 h 1917040"/>
              <a:gd name="connsiteX205" fmla="*/ 0 w 7108911"/>
              <a:gd name="connsiteY205" fmla="*/ 953970 h 1917040"/>
              <a:gd name="connsiteX206" fmla="*/ 384951 w 7108911"/>
              <a:gd name="connsiteY206" fmla="*/ 953970 h 1917040"/>
              <a:gd name="connsiteX207" fmla="*/ 384951 w 7108911"/>
              <a:gd name="connsiteY207" fmla="*/ 1101304 h 1917040"/>
              <a:gd name="connsiteX208" fmla="*/ 1684637 w 7108911"/>
              <a:gd name="connsiteY208" fmla="*/ 1101304 h 1917040"/>
              <a:gd name="connsiteX209" fmla="*/ 1684637 w 7108911"/>
              <a:gd name="connsiteY209" fmla="*/ 953970 h 1917040"/>
              <a:gd name="connsiteX210" fmla="*/ 2069588 w 7108911"/>
              <a:gd name="connsiteY210" fmla="*/ 953970 h 1917040"/>
              <a:gd name="connsiteX211" fmla="*/ 2069588 w 7108911"/>
              <a:gd name="connsiteY211" fmla="*/ 1411586 h 1917040"/>
              <a:gd name="connsiteX212" fmla="*/ 1684637 w 7108911"/>
              <a:gd name="connsiteY212" fmla="*/ 1411586 h 1917040"/>
              <a:gd name="connsiteX213" fmla="*/ 1684637 w 7108911"/>
              <a:gd name="connsiteY213" fmla="*/ 1411586 h 1917040"/>
              <a:gd name="connsiteX214" fmla="*/ 893099 w 7108911"/>
              <a:gd name="connsiteY214" fmla="*/ 1411586 h 1917040"/>
              <a:gd name="connsiteX215" fmla="*/ 893099 w 7108911"/>
              <a:gd name="connsiteY215" fmla="*/ 1606758 h 1917040"/>
              <a:gd name="connsiteX216" fmla="*/ 1261526 w 7108911"/>
              <a:gd name="connsiteY216" fmla="*/ 1606758 h 1917040"/>
              <a:gd name="connsiteX217" fmla="*/ 1261526 w 7108911"/>
              <a:gd name="connsiteY217" fmla="*/ 1456733 h 1917040"/>
              <a:gd name="connsiteX218" fmla="*/ 1646477 w 7108911"/>
              <a:gd name="connsiteY218" fmla="*/ 1456733 h 1917040"/>
              <a:gd name="connsiteX219" fmla="*/ 1646477 w 7108911"/>
              <a:gd name="connsiteY219" fmla="*/ 1606758 h 1917040"/>
              <a:gd name="connsiteX220" fmla="*/ 1647167 w 7108911"/>
              <a:gd name="connsiteY220" fmla="*/ 1606758 h 1917040"/>
              <a:gd name="connsiteX221" fmla="*/ 1647167 w 7108911"/>
              <a:gd name="connsiteY221" fmla="*/ 1917040 h 1917040"/>
              <a:gd name="connsiteX222" fmla="*/ 422422 w 7108911"/>
              <a:gd name="connsiteY222" fmla="*/ 1917040 h 1917040"/>
              <a:gd name="connsiteX223" fmla="*/ 422422 w 7108911"/>
              <a:gd name="connsiteY223" fmla="*/ 1606758 h 1917040"/>
              <a:gd name="connsiteX224" fmla="*/ 508147 w 7108911"/>
              <a:gd name="connsiteY224" fmla="*/ 1606758 h 1917040"/>
              <a:gd name="connsiteX225" fmla="*/ 508147 w 7108911"/>
              <a:gd name="connsiteY225" fmla="*/ 1411586 h 1917040"/>
              <a:gd name="connsiteX226" fmla="*/ 384951 w 7108911"/>
              <a:gd name="connsiteY226" fmla="*/ 1411586 h 1917040"/>
              <a:gd name="connsiteX227" fmla="*/ 384951 w 7108911"/>
              <a:gd name="connsiteY227" fmla="*/ 1411586 h 1917040"/>
              <a:gd name="connsiteX228" fmla="*/ 0 w 7108911"/>
              <a:gd name="connsiteY228" fmla="*/ 1411586 h 1917040"/>
              <a:gd name="connsiteX229" fmla="*/ 5087639 w 7108911"/>
              <a:gd name="connsiteY229" fmla="*/ 858624 h 1917040"/>
              <a:gd name="connsiteX230" fmla="*/ 5214684 w 7108911"/>
              <a:gd name="connsiteY230" fmla="*/ 955455 h 1917040"/>
              <a:gd name="connsiteX231" fmla="*/ 5143500 w 7108911"/>
              <a:gd name="connsiteY231" fmla="*/ 1131829 h 1917040"/>
              <a:gd name="connsiteX232" fmla="*/ 5066465 w 7108911"/>
              <a:gd name="connsiteY232" fmla="*/ 1303153 h 1917040"/>
              <a:gd name="connsiteX233" fmla="*/ 4923819 w 7108911"/>
              <a:gd name="connsiteY233" fmla="*/ 1206198 h 1917040"/>
              <a:gd name="connsiteX234" fmla="*/ 5004057 w 7108911"/>
              <a:gd name="connsiteY234" fmla="*/ 1049120 h 1917040"/>
              <a:gd name="connsiteX235" fmla="*/ 5087639 w 7108911"/>
              <a:gd name="connsiteY235" fmla="*/ 858624 h 1917040"/>
              <a:gd name="connsiteX236" fmla="*/ 6236316 w 7108911"/>
              <a:gd name="connsiteY236" fmla="*/ 831821 h 1917040"/>
              <a:gd name="connsiteX237" fmla="*/ 6407938 w 7108911"/>
              <a:gd name="connsiteY237" fmla="*/ 876398 h 1917040"/>
              <a:gd name="connsiteX238" fmla="*/ 6316694 w 7108911"/>
              <a:gd name="connsiteY238" fmla="*/ 1068914 h 1917040"/>
              <a:gd name="connsiteX239" fmla="*/ 6206227 w 7108911"/>
              <a:gd name="connsiteY239" fmla="*/ 1226327 h 1917040"/>
              <a:gd name="connsiteX240" fmla="*/ 6133929 w 7108911"/>
              <a:gd name="connsiteY240" fmla="*/ 1174924 h 1917040"/>
              <a:gd name="connsiteX241" fmla="*/ 6055779 w 7108911"/>
              <a:gd name="connsiteY241" fmla="*/ 1129372 h 1917040"/>
              <a:gd name="connsiteX242" fmla="*/ 6160257 w 7108911"/>
              <a:gd name="connsiteY242" fmla="*/ 995641 h 1917040"/>
              <a:gd name="connsiteX243" fmla="*/ 6236316 w 7108911"/>
              <a:gd name="connsiteY243" fmla="*/ 831821 h 1917040"/>
              <a:gd name="connsiteX244" fmla="*/ 6932832 w 7108911"/>
              <a:gd name="connsiteY244" fmla="*/ 824020 h 1917040"/>
              <a:gd name="connsiteX245" fmla="*/ 7035916 w 7108911"/>
              <a:gd name="connsiteY245" fmla="*/ 993134 h 1917040"/>
              <a:gd name="connsiteX246" fmla="*/ 7108911 w 7108911"/>
              <a:gd name="connsiteY246" fmla="*/ 1157233 h 1917040"/>
              <a:gd name="connsiteX247" fmla="*/ 6939519 w 7108911"/>
              <a:gd name="connsiteY247" fmla="*/ 1230785 h 1917040"/>
              <a:gd name="connsiteX248" fmla="*/ 6875997 w 7108911"/>
              <a:gd name="connsiteY248" fmla="*/ 1065850 h 1917040"/>
              <a:gd name="connsiteX249" fmla="*/ 6779041 w 7108911"/>
              <a:gd name="connsiteY249" fmla="*/ 887542 h 1917040"/>
              <a:gd name="connsiteX250" fmla="*/ 5637051 w 7108911"/>
              <a:gd name="connsiteY250" fmla="*/ 809462 h 1917040"/>
              <a:gd name="connsiteX251" fmla="*/ 5637051 w 7108911"/>
              <a:gd name="connsiteY251" fmla="*/ 848607 h 1917040"/>
              <a:gd name="connsiteX252" fmla="*/ 5736235 w 7108911"/>
              <a:gd name="connsiteY252" fmla="*/ 848607 h 1917040"/>
              <a:gd name="connsiteX253" fmla="*/ 5736235 w 7108911"/>
              <a:gd name="connsiteY253" fmla="*/ 809462 h 1917040"/>
              <a:gd name="connsiteX254" fmla="*/ 5387420 w 7108911"/>
              <a:gd name="connsiteY254" fmla="*/ 809462 h 1917040"/>
              <a:gd name="connsiteX255" fmla="*/ 5387420 w 7108911"/>
              <a:gd name="connsiteY255" fmla="*/ 848607 h 1917040"/>
              <a:gd name="connsiteX256" fmla="*/ 5483260 w 7108911"/>
              <a:gd name="connsiteY256" fmla="*/ 848607 h 1917040"/>
              <a:gd name="connsiteX257" fmla="*/ 5483260 w 7108911"/>
              <a:gd name="connsiteY257" fmla="*/ 809462 h 1917040"/>
              <a:gd name="connsiteX258" fmla="*/ 2732336 w 7108911"/>
              <a:gd name="connsiteY258" fmla="*/ 798388 h 1917040"/>
              <a:gd name="connsiteX259" fmla="*/ 2870524 w 7108911"/>
              <a:gd name="connsiteY259" fmla="*/ 861910 h 1917040"/>
              <a:gd name="connsiteX260" fmla="*/ 2798783 w 7108911"/>
              <a:gd name="connsiteY260" fmla="*/ 1073929 h 1917040"/>
              <a:gd name="connsiteX261" fmla="*/ 2724535 w 7108911"/>
              <a:gd name="connsiteY261" fmla="*/ 1267561 h 1917040"/>
              <a:gd name="connsiteX262" fmla="*/ 2568515 w 7108911"/>
              <a:gd name="connsiteY262" fmla="*/ 1208496 h 1917040"/>
              <a:gd name="connsiteX263" fmla="*/ 2649590 w 7108911"/>
              <a:gd name="connsiteY263" fmla="*/ 1022666 h 1917040"/>
              <a:gd name="connsiteX264" fmla="*/ 2732336 w 7108911"/>
              <a:gd name="connsiteY264" fmla="*/ 798388 h 1917040"/>
              <a:gd name="connsiteX265" fmla="*/ 3174762 w 7108911"/>
              <a:gd name="connsiteY265" fmla="*/ 763841 h 1917040"/>
              <a:gd name="connsiteX266" fmla="*/ 3317409 w 7108911"/>
              <a:gd name="connsiteY266" fmla="*/ 817333 h 1917040"/>
              <a:gd name="connsiteX267" fmla="*/ 3300414 w 7108911"/>
              <a:gd name="connsiteY267" fmla="*/ 839064 h 1917040"/>
              <a:gd name="connsiteX268" fmla="*/ 3281747 w 7108911"/>
              <a:gd name="connsiteY268" fmla="*/ 860796 h 1917040"/>
              <a:gd name="connsiteX269" fmla="*/ 3422165 w 7108911"/>
              <a:gd name="connsiteY269" fmla="*/ 860796 h 1917040"/>
              <a:gd name="connsiteX270" fmla="*/ 3450025 w 7108911"/>
              <a:gd name="connsiteY270" fmla="*/ 855223 h 1917040"/>
              <a:gd name="connsiteX271" fmla="*/ 3555896 w 7108911"/>
              <a:gd name="connsiteY271" fmla="*/ 902029 h 1917040"/>
              <a:gd name="connsiteX272" fmla="*/ 3394304 w 7108911"/>
              <a:gd name="connsiteY272" fmla="*/ 1134944 h 1917040"/>
              <a:gd name="connsiteX273" fmla="*/ 3653965 w 7108911"/>
              <a:gd name="connsiteY273" fmla="*/ 1189551 h 1917040"/>
              <a:gd name="connsiteX274" fmla="*/ 3601587 w 7108911"/>
              <a:gd name="connsiteY274" fmla="*/ 1256277 h 1917040"/>
              <a:gd name="connsiteX275" fmla="*/ 3559239 w 7108911"/>
              <a:gd name="connsiteY275" fmla="*/ 1328854 h 1917040"/>
              <a:gd name="connsiteX276" fmla="*/ 3385528 w 7108911"/>
              <a:gd name="connsiteY276" fmla="*/ 1289989 h 1917040"/>
              <a:gd name="connsiteX277" fmla="*/ 3242742 w 7108911"/>
              <a:gd name="connsiteY277" fmla="*/ 1228556 h 1917040"/>
              <a:gd name="connsiteX278" fmla="*/ 3082265 w 7108911"/>
              <a:gd name="connsiteY278" fmla="*/ 1287620 h 1917040"/>
              <a:gd name="connsiteX279" fmla="*/ 2891698 w 7108911"/>
              <a:gd name="connsiteY279" fmla="*/ 1329969 h 1917040"/>
              <a:gd name="connsiteX280" fmla="*/ 2854783 w 7108911"/>
              <a:gd name="connsiteY280" fmla="*/ 1262267 h 1917040"/>
              <a:gd name="connsiteX281" fmla="*/ 2807002 w 7108911"/>
              <a:gd name="connsiteY281" fmla="*/ 1199581 h 1917040"/>
              <a:gd name="connsiteX282" fmla="*/ 2973052 w 7108911"/>
              <a:gd name="connsiteY282" fmla="*/ 1170466 h 1917040"/>
              <a:gd name="connsiteX283" fmla="*/ 3112355 w 7108911"/>
              <a:gd name="connsiteY283" fmla="*/ 1130486 h 1917040"/>
              <a:gd name="connsiteX284" fmla="*/ 3052176 w 7108911"/>
              <a:gd name="connsiteY284" fmla="*/ 1059163 h 1917040"/>
              <a:gd name="connsiteX285" fmla="*/ 2968594 w 7108911"/>
              <a:gd name="connsiteY285" fmla="*/ 1109312 h 1917040"/>
              <a:gd name="connsiteX286" fmla="*/ 2917330 w 7108911"/>
              <a:gd name="connsiteY286" fmla="*/ 1051223 h 1917040"/>
              <a:gd name="connsiteX287" fmla="*/ 2859380 w 7108911"/>
              <a:gd name="connsiteY287" fmla="*/ 995641 h 1917040"/>
              <a:gd name="connsiteX288" fmla="*/ 3036713 w 7108911"/>
              <a:gd name="connsiteY288" fmla="*/ 895621 h 1917040"/>
              <a:gd name="connsiteX289" fmla="*/ 3174762 w 7108911"/>
              <a:gd name="connsiteY289" fmla="*/ 763841 h 1917040"/>
              <a:gd name="connsiteX290" fmla="*/ 3409906 w 7108911"/>
              <a:gd name="connsiteY290" fmla="*/ 663542 h 1917040"/>
              <a:gd name="connsiteX291" fmla="*/ 3535000 w 7108911"/>
              <a:gd name="connsiteY291" fmla="*/ 720239 h 1917040"/>
              <a:gd name="connsiteX292" fmla="*/ 3645050 w 7108911"/>
              <a:gd name="connsiteY292" fmla="*/ 782786 h 1917040"/>
              <a:gd name="connsiteX293" fmla="*/ 3551438 w 7108911"/>
              <a:gd name="connsiteY293" fmla="*/ 883084 h 1917040"/>
              <a:gd name="connsiteX294" fmla="*/ 3447100 w 7108911"/>
              <a:gd name="connsiteY294" fmla="*/ 817194 h 1917040"/>
              <a:gd name="connsiteX295" fmla="*/ 3321867 w 7108911"/>
              <a:gd name="connsiteY295" fmla="*/ 753811 h 1917040"/>
              <a:gd name="connsiteX296" fmla="*/ 3762883 w 7108911"/>
              <a:gd name="connsiteY296" fmla="*/ 646826 h 1917040"/>
              <a:gd name="connsiteX297" fmla="*/ 4781468 w 7108911"/>
              <a:gd name="connsiteY297" fmla="*/ 646826 h 1917040"/>
              <a:gd name="connsiteX298" fmla="*/ 4781468 w 7108911"/>
              <a:gd name="connsiteY298" fmla="*/ 815104 h 1917040"/>
              <a:gd name="connsiteX299" fmla="*/ 4274405 w 7108911"/>
              <a:gd name="connsiteY299" fmla="*/ 815104 h 1917040"/>
              <a:gd name="connsiteX300" fmla="*/ 4179121 w 7108911"/>
              <a:gd name="connsiteY300" fmla="*/ 957611 h 1917040"/>
              <a:gd name="connsiteX301" fmla="*/ 4077151 w 7108911"/>
              <a:gd name="connsiteY301" fmla="*/ 1085909 h 1917040"/>
              <a:gd name="connsiteX302" fmla="*/ 4456056 w 7108911"/>
              <a:gd name="connsiteY302" fmla="*/ 1066964 h 1917040"/>
              <a:gd name="connsiteX303" fmla="*/ 4411757 w 7108911"/>
              <a:gd name="connsiteY303" fmla="*/ 1000656 h 1917040"/>
              <a:gd name="connsiteX304" fmla="*/ 4369131 w 7108911"/>
              <a:gd name="connsiteY304" fmla="*/ 937691 h 1917040"/>
              <a:gd name="connsiteX305" fmla="*/ 4519578 w 7108911"/>
              <a:gd name="connsiteY305" fmla="*/ 859681 h 1917040"/>
              <a:gd name="connsiteX306" fmla="*/ 4658463 w 7108911"/>
              <a:gd name="connsiteY306" fmla="*/ 1058049 h 1917040"/>
              <a:gd name="connsiteX307" fmla="*/ 4771438 w 7108911"/>
              <a:gd name="connsiteY307" fmla="*/ 1243043 h 1917040"/>
              <a:gd name="connsiteX308" fmla="*/ 4612075 w 7108911"/>
              <a:gd name="connsiteY308" fmla="*/ 1339998 h 1917040"/>
              <a:gd name="connsiteX309" fmla="*/ 4585329 w 7108911"/>
              <a:gd name="connsiteY309" fmla="*/ 1285392 h 1917040"/>
              <a:gd name="connsiteX310" fmla="*/ 4551896 w 7108911"/>
              <a:gd name="connsiteY310" fmla="*/ 1224098 h 1917040"/>
              <a:gd name="connsiteX311" fmla="*/ 4228295 w 7108911"/>
              <a:gd name="connsiteY311" fmla="*/ 1247083 h 1917040"/>
              <a:gd name="connsiteX312" fmla="*/ 4031739 w 7108911"/>
              <a:gd name="connsiteY312" fmla="*/ 1262546 h 1917040"/>
              <a:gd name="connsiteX313" fmla="*/ 3922525 w 7108911"/>
              <a:gd name="connsiteY313" fmla="*/ 1275501 h 1917040"/>
              <a:gd name="connsiteX314" fmla="*/ 3860953 w 7108911"/>
              <a:gd name="connsiteY314" fmla="*/ 1290964 h 1917040"/>
              <a:gd name="connsiteX315" fmla="*/ 3844980 w 7108911"/>
              <a:gd name="connsiteY315" fmla="*/ 1239205 h 1917040"/>
              <a:gd name="connsiteX316" fmla="*/ 3821577 w 7108911"/>
              <a:gd name="connsiteY316" fmla="*/ 1171844 h 1917040"/>
              <a:gd name="connsiteX317" fmla="*/ 3797431 w 7108911"/>
              <a:gd name="connsiteY317" fmla="*/ 1110427 h 1917040"/>
              <a:gd name="connsiteX318" fmla="*/ 3844376 w 7108911"/>
              <a:gd name="connsiteY318" fmla="*/ 1086049 h 1917040"/>
              <a:gd name="connsiteX319" fmla="*/ 3892157 w 7108911"/>
              <a:gd name="connsiteY319" fmla="*/ 1039104 h 1917040"/>
              <a:gd name="connsiteX320" fmla="*/ 3956097 w 7108911"/>
              <a:gd name="connsiteY320" fmla="*/ 955940 h 1917040"/>
              <a:gd name="connsiteX321" fmla="*/ 4042604 w 7108911"/>
              <a:gd name="connsiteY321" fmla="*/ 815104 h 1917040"/>
              <a:gd name="connsiteX322" fmla="*/ 3762883 w 7108911"/>
              <a:gd name="connsiteY322" fmla="*/ 815104 h 1917040"/>
              <a:gd name="connsiteX323" fmla="*/ 6095899 w 7108911"/>
              <a:gd name="connsiteY323" fmla="*/ 604478 h 1917040"/>
              <a:gd name="connsiteX324" fmla="*/ 7099995 w 7108911"/>
              <a:gd name="connsiteY324" fmla="*/ 604478 h 1917040"/>
              <a:gd name="connsiteX325" fmla="*/ 7099995 w 7108911"/>
              <a:gd name="connsiteY325" fmla="*/ 766070 h 1917040"/>
              <a:gd name="connsiteX326" fmla="*/ 6691002 w 7108911"/>
              <a:gd name="connsiteY326" fmla="*/ 766070 h 1917040"/>
              <a:gd name="connsiteX327" fmla="*/ 6691002 w 7108911"/>
              <a:gd name="connsiteY327" fmla="*/ 1146088 h 1917040"/>
              <a:gd name="connsiteX328" fmla="*/ 6674703 w 7108911"/>
              <a:gd name="connsiteY328" fmla="*/ 1247223 h 1917040"/>
              <a:gd name="connsiteX329" fmla="*/ 6614107 w 7108911"/>
              <a:gd name="connsiteY329" fmla="*/ 1303222 h 1917040"/>
              <a:gd name="connsiteX330" fmla="*/ 6511301 w 7108911"/>
              <a:gd name="connsiteY330" fmla="*/ 1326347 h 1917040"/>
              <a:gd name="connsiteX331" fmla="*/ 6380077 w 7108911"/>
              <a:gd name="connsiteY331" fmla="*/ 1331083 h 1917040"/>
              <a:gd name="connsiteX332" fmla="*/ 6357510 w 7108911"/>
              <a:gd name="connsiteY332" fmla="*/ 1243879 h 1917040"/>
              <a:gd name="connsiteX333" fmla="*/ 6323241 w 7108911"/>
              <a:gd name="connsiteY333" fmla="*/ 1158347 h 1917040"/>
              <a:gd name="connsiteX334" fmla="*/ 6416853 w 7108911"/>
              <a:gd name="connsiteY334" fmla="*/ 1161690 h 1917040"/>
              <a:gd name="connsiteX335" fmla="*/ 6483719 w 7108911"/>
              <a:gd name="connsiteY335" fmla="*/ 1161690 h 1917040"/>
              <a:gd name="connsiteX336" fmla="*/ 6506147 w 7108911"/>
              <a:gd name="connsiteY336" fmla="*/ 1157511 h 1917040"/>
              <a:gd name="connsiteX337" fmla="*/ 6512694 w 7108911"/>
              <a:gd name="connsiteY337" fmla="*/ 1141631 h 1917040"/>
              <a:gd name="connsiteX338" fmla="*/ 6512694 w 7108911"/>
              <a:gd name="connsiteY338" fmla="*/ 766070 h 1917040"/>
              <a:gd name="connsiteX339" fmla="*/ 6095899 w 7108911"/>
              <a:gd name="connsiteY339" fmla="*/ 766070 h 1917040"/>
              <a:gd name="connsiteX340" fmla="*/ 4980655 w 7108911"/>
              <a:gd name="connsiteY340" fmla="*/ 584426 h 1917040"/>
              <a:gd name="connsiteX341" fmla="*/ 5077610 w 7108911"/>
              <a:gd name="connsiteY341" fmla="*/ 629524 h 1917040"/>
              <a:gd name="connsiteX342" fmla="*/ 5164535 w 7108911"/>
              <a:gd name="connsiteY342" fmla="*/ 678046 h 1917040"/>
              <a:gd name="connsiteX343" fmla="*/ 5077610 w 7108911"/>
              <a:gd name="connsiteY343" fmla="*/ 811699 h 1917040"/>
              <a:gd name="connsiteX344" fmla="*/ 4994446 w 7108911"/>
              <a:gd name="connsiteY344" fmla="*/ 758400 h 1917040"/>
              <a:gd name="connsiteX345" fmla="*/ 4897073 w 7108911"/>
              <a:gd name="connsiteY345" fmla="*/ 705944 h 1917040"/>
              <a:gd name="connsiteX346" fmla="*/ 5355101 w 7108911"/>
              <a:gd name="connsiteY346" fmla="*/ 478478 h 1917040"/>
              <a:gd name="connsiteX347" fmla="*/ 5355101 w 7108911"/>
              <a:gd name="connsiteY347" fmla="*/ 528767 h 1917040"/>
              <a:gd name="connsiteX348" fmla="*/ 5771896 w 7108911"/>
              <a:gd name="connsiteY348" fmla="*/ 528767 h 1917040"/>
              <a:gd name="connsiteX349" fmla="*/ 5771896 w 7108911"/>
              <a:gd name="connsiteY349" fmla="*/ 478478 h 1917040"/>
              <a:gd name="connsiteX350" fmla="*/ 6198426 w 7108911"/>
              <a:gd name="connsiteY350" fmla="*/ 337016 h 1917040"/>
              <a:gd name="connsiteX351" fmla="*/ 6991897 w 7108911"/>
              <a:gd name="connsiteY351" fmla="*/ 337016 h 1917040"/>
              <a:gd name="connsiteX352" fmla="*/ 6991897 w 7108911"/>
              <a:gd name="connsiteY352" fmla="*/ 497493 h 1917040"/>
              <a:gd name="connsiteX353" fmla="*/ 6198426 w 7108911"/>
              <a:gd name="connsiteY353" fmla="*/ 497493 h 1917040"/>
              <a:gd name="connsiteX354" fmla="*/ 3893271 w 7108911"/>
              <a:gd name="connsiteY354" fmla="*/ 335901 h 1917040"/>
              <a:gd name="connsiteX355" fmla="*/ 4666682 w 7108911"/>
              <a:gd name="connsiteY355" fmla="*/ 335901 h 1917040"/>
              <a:gd name="connsiteX356" fmla="*/ 4666682 w 7108911"/>
              <a:gd name="connsiteY356" fmla="*/ 503065 h 1917040"/>
              <a:gd name="connsiteX357" fmla="*/ 3893271 w 7108911"/>
              <a:gd name="connsiteY357" fmla="*/ 503065 h 1917040"/>
              <a:gd name="connsiteX358" fmla="*/ 2723420 w 7108911"/>
              <a:gd name="connsiteY358" fmla="*/ 326986 h 1917040"/>
              <a:gd name="connsiteX359" fmla="*/ 2809649 w 7108911"/>
              <a:gd name="connsiteY359" fmla="*/ 482309 h 1917040"/>
              <a:gd name="connsiteX360" fmla="*/ 2874982 w 7108911"/>
              <a:gd name="connsiteY360" fmla="*/ 630110 h 1917040"/>
              <a:gd name="connsiteX361" fmla="*/ 2721191 w 7108911"/>
              <a:gd name="connsiteY361" fmla="*/ 698090 h 1917040"/>
              <a:gd name="connsiteX362" fmla="*/ 2662823 w 7108911"/>
              <a:gd name="connsiteY362" fmla="*/ 548199 h 1917040"/>
              <a:gd name="connsiteX363" fmla="*/ 2581888 w 7108911"/>
              <a:gd name="connsiteY363" fmla="*/ 384936 h 1917040"/>
              <a:gd name="connsiteX364" fmla="*/ 779032 w 7108911"/>
              <a:gd name="connsiteY364" fmla="*/ 312803 h 1917040"/>
              <a:gd name="connsiteX365" fmla="*/ 779032 w 7108911"/>
              <a:gd name="connsiteY365" fmla="*/ 593294 h 1917040"/>
              <a:gd name="connsiteX366" fmla="*/ 1290556 w 7108911"/>
              <a:gd name="connsiteY366" fmla="*/ 593294 h 1917040"/>
              <a:gd name="connsiteX367" fmla="*/ 1290556 w 7108911"/>
              <a:gd name="connsiteY367" fmla="*/ 312803 h 1917040"/>
              <a:gd name="connsiteX368" fmla="*/ 3172534 w 7108911"/>
              <a:gd name="connsiteY368" fmla="*/ 271265 h 1917040"/>
              <a:gd name="connsiteX369" fmla="*/ 3331896 w 7108911"/>
              <a:gd name="connsiteY369" fmla="*/ 271265 h 1917040"/>
              <a:gd name="connsiteX370" fmla="*/ 3331896 w 7108911"/>
              <a:gd name="connsiteY370" fmla="*/ 343702 h 1917040"/>
              <a:gd name="connsiteX371" fmla="*/ 3560353 w 7108911"/>
              <a:gd name="connsiteY371" fmla="*/ 343702 h 1917040"/>
              <a:gd name="connsiteX372" fmla="*/ 3560353 w 7108911"/>
              <a:gd name="connsiteY372" fmla="*/ 475205 h 1917040"/>
              <a:gd name="connsiteX373" fmla="*/ 3331896 w 7108911"/>
              <a:gd name="connsiteY373" fmla="*/ 475205 h 1917040"/>
              <a:gd name="connsiteX374" fmla="*/ 3331896 w 7108911"/>
              <a:gd name="connsiteY374" fmla="*/ 523125 h 1917040"/>
              <a:gd name="connsiteX375" fmla="*/ 3624990 w 7108911"/>
              <a:gd name="connsiteY375" fmla="*/ 523125 h 1917040"/>
              <a:gd name="connsiteX376" fmla="*/ 3624990 w 7108911"/>
              <a:gd name="connsiteY376" fmla="*/ 657970 h 1917040"/>
              <a:gd name="connsiteX377" fmla="*/ 3087837 w 7108911"/>
              <a:gd name="connsiteY377" fmla="*/ 657970 h 1917040"/>
              <a:gd name="connsiteX378" fmla="*/ 3215996 w 7108911"/>
              <a:gd name="connsiteY378" fmla="*/ 717035 h 1917040"/>
              <a:gd name="connsiteX379" fmla="*/ 3085051 w 7108911"/>
              <a:gd name="connsiteY379" fmla="*/ 808278 h 1917040"/>
              <a:gd name="connsiteX380" fmla="*/ 2947420 w 7108911"/>
              <a:gd name="connsiteY380" fmla="*/ 885313 h 1917040"/>
              <a:gd name="connsiteX381" fmla="*/ 2900335 w 7108911"/>
              <a:gd name="connsiteY381" fmla="*/ 828617 h 1917040"/>
              <a:gd name="connsiteX382" fmla="*/ 2848236 w 7108911"/>
              <a:gd name="connsiteY382" fmla="*/ 772756 h 1917040"/>
              <a:gd name="connsiteX383" fmla="*/ 2973469 w 7108911"/>
              <a:gd name="connsiteY383" fmla="*/ 720796 h 1917040"/>
              <a:gd name="connsiteX384" fmla="*/ 3084494 w 7108911"/>
              <a:gd name="connsiteY384" fmla="*/ 657970 h 1917040"/>
              <a:gd name="connsiteX385" fmla="*/ 2888355 w 7108911"/>
              <a:gd name="connsiteY385" fmla="*/ 657970 h 1917040"/>
              <a:gd name="connsiteX386" fmla="*/ 2888355 w 7108911"/>
              <a:gd name="connsiteY386" fmla="*/ 523125 h 1917040"/>
              <a:gd name="connsiteX387" fmla="*/ 3172534 w 7108911"/>
              <a:gd name="connsiteY387" fmla="*/ 523125 h 1917040"/>
              <a:gd name="connsiteX388" fmla="*/ 3172534 w 7108911"/>
              <a:gd name="connsiteY388" fmla="*/ 475205 h 1917040"/>
              <a:gd name="connsiteX389" fmla="*/ 2944076 w 7108911"/>
              <a:gd name="connsiteY389" fmla="*/ 475205 h 1917040"/>
              <a:gd name="connsiteX390" fmla="*/ 2944076 w 7108911"/>
              <a:gd name="connsiteY390" fmla="*/ 343702 h 1917040"/>
              <a:gd name="connsiteX391" fmla="*/ 3172534 w 7108911"/>
              <a:gd name="connsiteY391" fmla="*/ 343702 h 1917040"/>
              <a:gd name="connsiteX392" fmla="*/ 5612534 w 7108911"/>
              <a:gd name="connsiteY392" fmla="*/ 259076 h 1917040"/>
              <a:gd name="connsiteX393" fmla="*/ 5629947 w 7108911"/>
              <a:gd name="connsiteY393" fmla="*/ 303374 h 1917040"/>
              <a:gd name="connsiteX394" fmla="*/ 5644852 w 7108911"/>
              <a:gd name="connsiteY394" fmla="*/ 349344 h 1917040"/>
              <a:gd name="connsiteX395" fmla="*/ 5926801 w 7108911"/>
              <a:gd name="connsiteY395" fmla="*/ 349344 h 1917040"/>
              <a:gd name="connsiteX396" fmla="*/ 5926801 w 7108911"/>
              <a:gd name="connsiteY396" fmla="*/ 569954 h 1917040"/>
              <a:gd name="connsiteX397" fmla="*/ 5830961 w 7108911"/>
              <a:gd name="connsiteY397" fmla="*/ 569954 h 1917040"/>
              <a:gd name="connsiteX398" fmla="*/ 5830961 w 7108911"/>
              <a:gd name="connsiteY398" fmla="*/ 654557 h 1917040"/>
              <a:gd name="connsiteX399" fmla="*/ 5637051 w 7108911"/>
              <a:gd name="connsiteY399" fmla="*/ 654557 h 1917040"/>
              <a:gd name="connsiteX400" fmla="*/ 5637051 w 7108911"/>
              <a:gd name="connsiteY400" fmla="*/ 692587 h 1917040"/>
              <a:gd name="connsiteX401" fmla="*/ 5885568 w 7108911"/>
              <a:gd name="connsiteY401" fmla="*/ 692587 h 1917040"/>
              <a:gd name="connsiteX402" fmla="*/ 5885568 w 7108911"/>
              <a:gd name="connsiteY402" fmla="*/ 1113700 h 1917040"/>
              <a:gd name="connsiteX403" fmla="*/ 5766324 w 7108911"/>
              <a:gd name="connsiteY403" fmla="*/ 1113700 h 1917040"/>
              <a:gd name="connsiteX404" fmla="*/ 5868294 w 7108911"/>
              <a:gd name="connsiteY404" fmla="*/ 1172347 h 1917040"/>
              <a:gd name="connsiteX405" fmla="*/ 5953547 w 7108911"/>
              <a:gd name="connsiteY405" fmla="*/ 1228486 h 1917040"/>
              <a:gd name="connsiteX406" fmla="*/ 5820931 w 7108911"/>
              <a:gd name="connsiteY406" fmla="*/ 1323212 h 1917040"/>
              <a:gd name="connsiteX407" fmla="*/ 5714364 w 7108911"/>
              <a:gd name="connsiteY407" fmla="*/ 1245621 h 1917040"/>
              <a:gd name="connsiteX408" fmla="*/ 5586902 w 7108911"/>
              <a:gd name="connsiteY408" fmla="*/ 1167193 h 1917040"/>
              <a:gd name="connsiteX409" fmla="*/ 5666026 w 7108911"/>
              <a:gd name="connsiteY409" fmla="*/ 1113700 h 1917040"/>
              <a:gd name="connsiteX410" fmla="*/ 5417509 w 7108911"/>
              <a:gd name="connsiteY410" fmla="*/ 1113700 h 1917040"/>
              <a:gd name="connsiteX411" fmla="*/ 5541210 w 7108911"/>
              <a:gd name="connsiteY411" fmla="*/ 1162735 h 1917040"/>
              <a:gd name="connsiteX412" fmla="*/ 5406504 w 7108911"/>
              <a:gd name="connsiteY412" fmla="*/ 1252307 h 1917040"/>
              <a:gd name="connsiteX413" fmla="*/ 5255918 w 7108911"/>
              <a:gd name="connsiteY413" fmla="*/ 1320984 h 1917040"/>
              <a:gd name="connsiteX414" fmla="*/ 5197549 w 7108911"/>
              <a:gd name="connsiteY414" fmla="*/ 1260387 h 1917040"/>
              <a:gd name="connsiteX415" fmla="*/ 5133331 w 7108911"/>
              <a:gd name="connsiteY415" fmla="*/ 1203969 h 1917040"/>
              <a:gd name="connsiteX416" fmla="*/ 5260932 w 7108911"/>
              <a:gd name="connsiteY416" fmla="*/ 1165103 h 1917040"/>
              <a:gd name="connsiteX417" fmla="*/ 5368474 w 7108911"/>
              <a:gd name="connsiteY417" fmla="*/ 1113700 h 1917040"/>
              <a:gd name="connsiteX418" fmla="*/ 5244773 w 7108911"/>
              <a:gd name="connsiteY418" fmla="*/ 1113700 h 1917040"/>
              <a:gd name="connsiteX419" fmla="*/ 5244773 w 7108911"/>
              <a:gd name="connsiteY419" fmla="*/ 692587 h 1917040"/>
              <a:gd name="connsiteX420" fmla="*/ 5483260 w 7108911"/>
              <a:gd name="connsiteY420" fmla="*/ 692587 h 1917040"/>
              <a:gd name="connsiteX421" fmla="*/ 5483260 w 7108911"/>
              <a:gd name="connsiteY421" fmla="*/ 654557 h 1917040"/>
              <a:gd name="connsiteX422" fmla="*/ 5298266 w 7108911"/>
              <a:gd name="connsiteY422" fmla="*/ 654557 h 1917040"/>
              <a:gd name="connsiteX423" fmla="*/ 5298266 w 7108911"/>
              <a:gd name="connsiteY423" fmla="*/ 569954 h 1917040"/>
              <a:gd name="connsiteX424" fmla="*/ 5207997 w 7108911"/>
              <a:gd name="connsiteY424" fmla="*/ 569954 h 1917040"/>
              <a:gd name="connsiteX425" fmla="*/ 5207997 w 7108911"/>
              <a:gd name="connsiteY425" fmla="*/ 418364 h 1917040"/>
              <a:gd name="connsiteX426" fmla="*/ 5138903 w 7108911"/>
              <a:gd name="connsiteY426" fmla="*/ 515356 h 1917040"/>
              <a:gd name="connsiteX427" fmla="*/ 5057968 w 7108911"/>
              <a:gd name="connsiteY427" fmla="*/ 460136 h 1917040"/>
              <a:gd name="connsiteX428" fmla="*/ 4962824 w 7108911"/>
              <a:gd name="connsiteY428" fmla="*/ 405006 h 1917040"/>
              <a:gd name="connsiteX429" fmla="*/ 5051978 w 7108911"/>
              <a:gd name="connsiteY429" fmla="*/ 286936 h 1917040"/>
              <a:gd name="connsiteX430" fmla="*/ 5130406 w 7108911"/>
              <a:gd name="connsiteY430" fmla="*/ 326078 h 1917040"/>
              <a:gd name="connsiteX431" fmla="*/ 5207997 w 7108911"/>
              <a:gd name="connsiteY431" fmla="*/ 369383 h 1917040"/>
              <a:gd name="connsiteX432" fmla="*/ 5207997 w 7108911"/>
              <a:gd name="connsiteY432" fmla="*/ 349344 h 1917040"/>
              <a:gd name="connsiteX433" fmla="*/ 5466544 w 7108911"/>
              <a:gd name="connsiteY433" fmla="*/ 349344 h 1917040"/>
              <a:gd name="connsiteX434" fmla="*/ 5455957 w 7108911"/>
              <a:gd name="connsiteY434" fmla="*/ 314658 h 1917040"/>
              <a:gd name="connsiteX435" fmla="*/ 5445370 w 7108911"/>
              <a:gd name="connsiteY435" fmla="*/ 282479 h 1917040"/>
              <a:gd name="connsiteX436" fmla="*/ 466229 w 7108911"/>
              <a:gd name="connsiteY436" fmla="*/ 0 h 1917040"/>
              <a:gd name="connsiteX437" fmla="*/ 1603359 w 7108911"/>
              <a:gd name="connsiteY437" fmla="*/ 0 h 1917040"/>
              <a:gd name="connsiteX438" fmla="*/ 1603359 w 7108911"/>
              <a:gd name="connsiteY438" fmla="*/ 906097 h 1917040"/>
              <a:gd name="connsiteX439" fmla="*/ 466229 w 7108911"/>
              <a:gd name="connsiteY439" fmla="*/ 906097 h 19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</a:cxnLst>
            <a:rect l="l" t="t" r="r" b="b"/>
            <a:pathLst>
              <a:path w="7108911" h="1917040">
                <a:moveTo>
                  <a:pt x="5563950" y="1585894"/>
                </a:moveTo>
                <a:cubicBezTo>
                  <a:pt x="5561245" y="1596689"/>
                  <a:pt x="5558427" y="1607322"/>
                  <a:pt x="5555497" y="1617795"/>
                </a:cubicBezTo>
                <a:cubicBezTo>
                  <a:pt x="5552567" y="1628268"/>
                  <a:pt x="5549557" y="1638645"/>
                  <a:pt x="5546466" y="1648925"/>
                </a:cubicBezTo>
                <a:lnTo>
                  <a:pt x="5538752" y="1674395"/>
                </a:lnTo>
                <a:lnTo>
                  <a:pt x="5590434" y="1674395"/>
                </a:lnTo>
                <a:lnTo>
                  <a:pt x="5582977" y="1648925"/>
                </a:lnTo>
                <a:cubicBezTo>
                  <a:pt x="5579785" y="1638629"/>
                  <a:pt x="5576721" y="1628220"/>
                  <a:pt x="5573785" y="1617699"/>
                </a:cubicBezTo>
                <a:cubicBezTo>
                  <a:pt x="5570850" y="1607178"/>
                  <a:pt x="5567914" y="1596576"/>
                  <a:pt x="5564979" y="1585894"/>
                </a:cubicBezTo>
                <a:close/>
                <a:moveTo>
                  <a:pt x="7024691" y="1562523"/>
                </a:moveTo>
                <a:lnTo>
                  <a:pt x="7054491" y="1562523"/>
                </a:lnTo>
                <a:lnTo>
                  <a:pt x="7054491" y="1751772"/>
                </a:lnTo>
                <a:lnTo>
                  <a:pt x="7024691" y="1751772"/>
                </a:lnTo>
                <a:close/>
                <a:moveTo>
                  <a:pt x="6691316" y="1562523"/>
                </a:moveTo>
                <a:lnTo>
                  <a:pt x="6721116" y="1562523"/>
                </a:lnTo>
                <a:lnTo>
                  <a:pt x="6721116" y="1639676"/>
                </a:lnTo>
                <a:lnTo>
                  <a:pt x="6802158" y="1639676"/>
                </a:lnTo>
                <a:lnTo>
                  <a:pt x="6802158" y="1562523"/>
                </a:lnTo>
                <a:lnTo>
                  <a:pt x="6831958" y="1562523"/>
                </a:lnTo>
                <a:lnTo>
                  <a:pt x="6831958" y="1751772"/>
                </a:lnTo>
                <a:lnTo>
                  <a:pt x="6802158" y="1751772"/>
                </a:lnTo>
                <a:lnTo>
                  <a:pt x="6802158" y="1665619"/>
                </a:lnTo>
                <a:lnTo>
                  <a:pt x="6721116" y="1665619"/>
                </a:lnTo>
                <a:lnTo>
                  <a:pt x="6721116" y="1751772"/>
                </a:lnTo>
                <a:lnTo>
                  <a:pt x="6691316" y="1751772"/>
                </a:lnTo>
                <a:close/>
                <a:moveTo>
                  <a:pt x="5805491" y="1562523"/>
                </a:moveTo>
                <a:lnTo>
                  <a:pt x="5836064" y="1562523"/>
                </a:lnTo>
                <a:lnTo>
                  <a:pt x="5898839" y="1673623"/>
                </a:lnTo>
                <a:lnTo>
                  <a:pt x="5918645" y="1713742"/>
                </a:lnTo>
                <a:lnTo>
                  <a:pt x="5919930" y="1713742"/>
                </a:lnTo>
                <a:cubicBezTo>
                  <a:pt x="5919095" y="1703853"/>
                  <a:pt x="5918260" y="1693478"/>
                  <a:pt x="5917425" y="1682620"/>
                </a:cubicBezTo>
                <a:cubicBezTo>
                  <a:pt x="5916590" y="1671762"/>
                  <a:pt x="5916141" y="1661123"/>
                  <a:pt x="5916076" y="1650702"/>
                </a:cubicBezTo>
                <a:lnTo>
                  <a:pt x="5916076" y="1562523"/>
                </a:lnTo>
                <a:lnTo>
                  <a:pt x="5944334" y="1562523"/>
                </a:lnTo>
                <a:lnTo>
                  <a:pt x="5944334" y="1751772"/>
                </a:lnTo>
                <a:lnTo>
                  <a:pt x="5913761" y="1751772"/>
                </a:lnTo>
                <a:lnTo>
                  <a:pt x="5850986" y="1640158"/>
                </a:lnTo>
                <a:lnTo>
                  <a:pt x="5831180" y="1600553"/>
                </a:lnTo>
                <a:lnTo>
                  <a:pt x="5829895" y="1600553"/>
                </a:lnTo>
                <a:cubicBezTo>
                  <a:pt x="5830730" y="1610401"/>
                  <a:pt x="5831565" y="1620602"/>
                  <a:pt x="5832400" y="1631159"/>
                </a:cubicBezTo>
                <a:cubicBezTo>
                  <a:pt x="5833235" y="1641715"/>
                  <a:pt x="5833684" y="1652178"/>
                  <a:pt x="5833748" y="1662547"/>
                </a:cubicBezTo>
                <a:lnTo>
                  <a:pt x="5833748" y="1751772"/>
                </a:lnTo>
                <a:lnTo>
                  <a:pt x="5805491" y="1751772"/>
                </a:lnTo>
                <a:close/>
                <a:moveTo>
                  <a:pt x="5548008" y="1562523"/>
                </a:moveTo>
                <a:lnTo>
                  <a:pt x="5582463" y="1562523"/>
                </a:lnTo>
                <a:lnTo>
                  <a:pt x="5645201" y="1751772"/>
                </a:lnTo>
                <a:lnTo>
                  <a:pt x="5613575" y="1751772"/>
                </a:lnTo>
                <a:lnTo>
                  <a:pt x="5597633" y="1697765"/>
                </a:lnTo>
                <a:lnTo>
                  <a:pt x="5531810" y="1697765"/>
                </a:lnTo>
                <a:lnTo>
                  <a:pt x="5515611" y="1751772"/>
                </a:lnTo>
                <a:lnTo>
                  <a:pt x="5485270" y="1751772"/>
                </a:lnTo>
                <a:close/>
                <a:moveTo>
                  <a:pt x="5217799" y="1562523"/>
                </a:moveTo>
                <a:lnTo>
                  <a:pt x="5249688" y="1562523"/>
                </a:lnTo>
                <a:lnTo>
                  <a:pt x="5271548" y="1612664"/>
                </a:lnTo>
                <a:cubicBezTo>
                  <a:pt x="5274472" y="1619687"/>
                  <a:pt x="5277363" y="1626597"/>
                  <a:pt x="5280221" y="1633395"/>
                </a:cubicBezTo>
                <a:cubicBezTo>
                  <a:pt x="5283080" y="1640193"/>
                  <a:pt x="5286098" y="1647168"/>
                  <a:pt x="5289277" y="1654319"/>
                </a:cubicBezTo>
                <a:lnTo>
                  <a:pt x="5290305" y="1654319"/>
                </a:lnTo>
                <a:cubicBezTo>
                  <a:pt x="5293398" y="1647168"/>
                  <a:pt x="5296460" y="1640193"/>
                  <a:pt x="5299490" y="1633395"/>
                </a:cubicBezTo>
                <a:cubicBezTo>
                  <a:pt x="5302519" y="1626597"/>
                  <a:pt x="5305454" y="1619687"/>
                  <a:pt x="5308292" y="1612664"/>
                </a:cubicBezTo>
                <a:lnTo>
                  <a:pt x="5330409" y="1562523"/>
                </a:lnTo>
                <a:lnTo>
                  <a:pt x="5361527" y="1562523"/>
                </a:lnTo>
                <a:lnTo>
                  <a:pt x="5304434" y="1680032"/>
                </a:lnTo>
                <a:lnTo>
                  <a:pt x="5304434" y="1751772"/>
                </a:lnTo>
                <a:lnTo>
                  <a:pt x="5274634" y="1751772"/>
                </a:lnTo>
                <a:lnTo>
                  <a:pt x="5274634" y="1680032"/>
                </a:lnTo>
                <a:close/>
                <a:moveTo>
                  <a:pt x="4643441" y="1562523"/>
                </a:moveTo>
                <a:lnTo>
                  <a:pt x="4674014" y="1562523"/>
                </a:lnTo>
                <a:lnTo>
                  <a:pt x="4736789" y="1673623"/>
                </a:lnTo>
                <a:lnTo>
                  <a:pt x="4756595" y="1713742"/>
                </a:lnTo>
                <a:lnTo>
                  <a:pt x="4757880" y="1713742"/>
                </a:lnTo>
                <a:cubicBezTo>
                  <a:pt x="4757045" y="1703853"/>
                  <a:pt x="4756210" y="1693478"/>
                  <a:pt x="4755375" y="1682620"/>
                </a:cubicBezTo>
                <a:cubicBezTo>
                  <a:pt x="4754540" y="1671762"/>
                  <a:pt x="4754091" y="1661123"/>
                  <a:pt x="4754026" y="1650702"/>
                </a:cubicBezTo>
                <a:lnTo>
                  <a:pt x="4754026" y="1562523"/>
                </a:lnTo>
                <a:lnTo>
                  <a:pt x="4782284" y="1562523"/>
                </a:lnTo>
                <a:lnTo>
                  <a:pt x="4782284" y="1751772"/>
                </a:lnTo>
                <a:lnTo>
                  <a:pt x="4751711" y="1751772"/>
                </a:lnTo>
                <a:lnTo>
                  <a:pt x="4688936" y="1640158"/>
                </a:lnTo>
                <a:lnTo>
                  <a:pt x="4669130" y="1600553"/>
                </a:lnTo>
                <a:lnTo>
                  <a:pt x="4667845" y="1600553"/>
                </a:lnTo>
                <a:cubicBezTo>
                  <a:pt x="4668680" y="1610401"/>
                  <a:pt x="4669515" y="1620602"/>
                  <a:pt x="4670350" y="1631159"/>
                </a:cubicBezTo>
                <a:cubicBezTo>
                  <a:pt x="4671185" y="1641715"/>
                  <a:pt x="4671634" y="1652178"/>
                  <a:pt x="4671698" y="1662547"/>
                </a:cubicBezTo>
                <a:lnTo>
                  <a:pt x="4671698" y="1751772"/>
                </a:lnTo>
                <a:lnTo>
                  <a:pt x="4643441" y="1751772"/>
                </a:lnTo>
                <a:close/>
                <a:moveTo>
                  <a:pt x="4318563" y="1562523"/>
                </a:moveTo>
                <a:lnTo>
                  <a:pt x="4348363" y="1562523"/>
                </a:lnTo>
                <a:lnTo>
                  <a:pt x="4348363" y="1672594"/>
                </a:lnTo>
                <a:cubicBezTo>
                  <a:pt x="4348577" y="1693629"/>
                  <a:pt x="4352393" y="1708395"/>
                  <a:pt x="4359811" y="1716893"/>
                </a:cubicBezTo>
                <a:cubicBezTo>
                  <a:pt x="4367230" y="1725390"/>
                  <a:pt x="4376963" y="1729484"/>
                  <a:pt x="4389012" y="1729173"/>
                </a:cubicBezTo>
                <a:cubicBezTo>
                  <a:pt x="4401206" y="1729484"/>
                  <a:pt x="4411101" y="1725390"/>
                  <a:pt x="4418696" y="1716893"/>
                </a:cubicBezTo>
                <a:cubicBezTo>
                  <a:pt x="4426291" y="1708395"/>
                  <a:pt x="4430203" y="1693629"/>
                  <a:pt x="4430434" y="1672594"/>
                </a:cubicBezTo>
                <a:lnTo>
                  <a:pt x="4430434" y="1562523"/>
                </a:lnTo>
                <a:lnTo>
                  <a:pt x="4459205" y="1562523"/>
                </a:lnTo>
                <a:lnTo>
                  <a:pt x="4459205" y="1670537"/>
                </a:lnTo>
                <a:cubicBezTo>
                  <a:pt x="4458901" y="1701063"/>
                  <a:pt x="4452444" y="1722874"/>
                  <a:pt x="4439834" y="1735971"/>
                </a:cubicBezTo>
                <a:cubicBezTo>
                  <a:pt x="4427224" y="1749067"/>
                  <a:pt x="4410284" y="1755449"/>
                  <a:pt x="4389012" y="1755115"/>
                </a:cubicBezTo>
                <a:cubicBezTo>
                  <a:pt x="4367731" y="1755449"/>
                  <a:pt x="4350747" y="1749067"/>
                  <a:pt x="4338062" y="1735971"/>
                </a:cubicBezTo>
                <a:cubicBezTo>
                  <a:pt x="4325377" y="1722874"/>
                  <a:pt x="4318877" y="1701063"/>
                  <a:pt x="4318563" y="1670537"/>
                </a:cubicBezTo>
                <a:close/>
                <a:moveTo>
                  <a:pt x="4027174" y="1562523"/>
                </a:moveTo>
                <a:lnTo>
                  <a:pt x="4059063" y="1562523"/>
                </a:lnTo>
                <a:lnTo>
                  <a:pt x="4080923" y="1612664"/>
                </a:lnTo>
                <a:cubicBezTo>
                  <a:pt x="4083847" y="1619687"/>
                  <a:pt x="4086738" y="1626597"/>
                  <a:pt x="4089597" y="1633395"/>
                </a:cubicBezTo>
                <a:cubicBezTo>
                  <a:pt x="4092455" y="1640193"/>
                  <a:pt x="4095474" y="1647168"/>
                  <a:pt x="4098653" y="1654319"/>
                </a:cubicBezTo>
                <a:lnTo>
                  <a:pt x="4099680" y="1654319"/>
                </a:lnTo>
                <a:cubicBezTo>
                  <a:pt x="4102774" y="1647168"/>
                  <a:pt x="4105835" y="1640193"/>
                  <a:pt x="4108865" y="1633395"/>
                </a:cubicBezTo>
                <a:cubicBezTo>
                  <a:pt x="4111894" y="1626597"/>
                  <a:pt x="4114829" y="1619687"/>
                  <a:pt x="4117667" y="1612664"/>
                </a:cubicBezTo>
                <a:lnTo>
                  <a:pt x="4139784" y="1562523"/>
                </a:lnTo>
                <a:lnTo>
                  <a:pt x="4170902" y="1562523"/>
                </a:lnTo>
                <a:lnTo>
                  <a:pt x="4113810" y="1680032"/>
                </a:lnTo>
                <a:lnTo>
                  <a:pt x="4113810" y="1751772"/>
                </a:lnTo>
                <a:lnTo>
                  <a:pt x="4084009" y="1751772"/>
                </a:lnTo>
                <a:lnTo>
                  <a:pt x="4084009" y="1680032"/>
                </a:lnTo>
                <a:close/>
                <a:moveTo>
                  <a:pt x="3138491" y="1562523"/>
                </a:moveTo>
                <a:lnTo>
                  <a:pt x="3169064" y="1562523"/>
                </a:lnTo>
                <a:lnTo>
                  <a:pt x="3231839" y="1673623"/>
                </a:lnTo>
                <a:lnTo>
                  <a:pt x="3251645" y="1713742"/>
                </a:lnTo>
                <a:lnTo>
                  <a:pt x="3252930" y="1713742"/>
                </a:lnTo>
                <a:cubicBezTo>
                  <a:pt x="3252095" y="1703853"/>
                  <a:pt x="3251260" y="1693478"/>
                  <a:pt x="3250425" y="1682620"/>
                </a:cubicBezTo>
                <a:cubicBezTo>
                  <a:pt x="3249590" y="1671762"/>
                  <a:pt x="3249141" y="1661123"/>
                  <a:pt x="3249077" y="1650702"/>
                </a:cubicBezTo>
                <a:lnTo>
                  <a:pt x="3249077" y="1562523"/>
                </a:lnTo>
                <a:lnTo>
                  <a:pt x="3277334" y="1562523"/>
                </a:lnTo>
                <a:lnTo>
                  <a:pt x="3277334" y="1751772"/>
                </a:lnTo>
                <a:lnTo>
                  <a:pt x="3246761" y="1751772"/>
                </a:lnTo>
                <a:lnTo>
                  <a:pt x="3183986" y="1640158"/>
                </a:lnTo>
                <a:lnTo>
                  <a:pt x="3164180" y="1600553"/>
                </a:lnTo>
                <a:lnTo>
                  <a:pt x="3162895" y="1600553"/>
                </a:lnTo>
                <a:cubicBezTo>
                  <a:pt x="3163730" y="1610401"/>
                  <a:pt x="3164565" y="1620602"/>
                  <a:pt x="3165400" y="1631159"/>
                </a:cubicBezTo>
                <a:cubicBezTo>
                  <a:pt x="3166235" y="1641715"/>
                  <a:pt x="3166684" y="1652178"/>
                  <a:pt x="3166748" y="1662547"/>
                </a:cubicBezTo>
                <a:lnTo>
                  <a:pt x="3166748" y="1751772"/>
                </a:lnTo>
                <a:lnTo>
                  <a:pt x="3138491" y="1751772"/>
                </a:lnTo>
                <a:close/>
                <a:moveTo>
                  <a:pt x="2928941" y="1562523"/>
                </a:moveTo>
                <a:lnTo>
                  <a:pt x="2958741" y="1562523"/>
                </a:lnTo>
                <a:lnTo>
                  <a:pt x="2958741" y="1751772"/>
                </a:lnTo>
                <a:lnTo>
                  <a:pt x="2928941" y="1751772"/>
                </a:lnTo>
                <a:close/>
                <a:moveTo>
                  <a:pt x="2643191" y="1562523"/>
                </a:moveTo>
                <a:lnTo>
                  <a:pt x="2672991" y="1562523"/>
                </a:lnTo>
                <a:lnTo>
                  <a:pt x="2672991" y="1726601"/>
                </a:lnTo>
                <a:lnTo>
                  <a:pt x="2752973" y="1726601"/>
                </a:lnTo>
                <a:lnTo>
                  <a:pt x="2752973" y="1751772"/>
                </a:lnTo>
                <a:lnTo>
                  <a:pt x="2643191" y="1751772"/>
                </a:lnTo>
                <a:close/>
                <a:moveTo>
                  <a:pt x="6462900" y="1558923"/>
                </a:moveTo>
                <a:cubicBezTo>
                  <a:pt x="6474071" y="1559003"/>
                  <a:pt x="6484596" y="1561154"/>
                  <a:pt x="6494473" y="1565376"/>
                </a:cubicBezTo>
                <a:cubicBezTo>
                  <a:pt x="6504351" y="1569599"/>
                  <a:pt x="6512940" y="1575410"/>
                  <a:pt x="6520240" y="1582811"/>
                </a:cubicBezTo>
                <a:lnTo>
                  <a:pt x="6504569" y="1601842"/>
                </a:lnTo>
                <a:cubicBezTo>
                  <a:pt x="6498706" y="1596521"/>
                  <a:pt x="6492374" y="1592373"/>
                  <a:pt x="6485573" y="1589399"/>
                </a:cubicBezTo>
                <a:cubicBezTo>
                  <a:pt x="6478772" y="1586425"/>
                  <a:pt x="6471214" y="1584914"/>
                  <a:pt x="6462900" y="1584865"/>
                </a:cubicBezTo>
                <a:cubicBezTo>
                  <a:pt x="6453128" y="1584935"/>
                  <a:pt x="6445398" y="1587111"/>
                  <a:pt x="6439710" y="1591392"/>
                </a:cubicBezTo>
                <a:cubicBezTo>
                  <a:pt x="6434023" y="1595674"/>
                  <a:pt x="6431118" y="1601644"/>
                  <a:pt x="6430994" y="1609302"/>
                </a:cubicBezTo>
                <a:cubicBezTo>
                  <a:pt x="6431305" y="1617196"/>
                  <a:pt x="6434479" y="1623209"/>
                  <a:pt x="6440514" y="1627340"/>
                </a:cubicBezTo>
                <a:cubicBezTo>
                  <a:pt x="6446550" y="1631472"/>
                  <a:pt x="6453583" y="1634977"/>
                  <a:pt x="6461613" y="1637855"/>
                </a:cubicBezTo>
                <a:lnTo>
                  <a:pt x="6487601" y="1648916"/>
                </a:lnTo>
                <a:cubicBezTo>
                  <a:pt x="6498991" y="1653476"/>
                  <a:pt x="6508211" y="1659725"/>
                  <a:pt x="6515261" y="1667662"/>
                </a:cubicBezTo>
                <a:cubicBezTo>
                  <a:pt x="6522312" y="1675599"/>
                  <a:pt x="6525940" y="1686413"/>
                  <a:pt x="6526149" y="1700105"/>
                </a:cubicBezTo>
                <a:cubicBezTo>
                  <a:pt x="6525963" y="1715676"/>
                  <a:pt x="6520041" y="1728639"/>
                  <a:pt x="6508384" y="1738992"/>
                </a:cubicBezTo>
                <a:cubicBezTo>
                  <a:pt x="6496726" y="1749346"/>
                  <a:pt x="6480450" y="1754720"/>
                  <a:pt x="6459555" y="1755115"/>
                </a:cubicBezTo>
                <a:cubicBezTo>
                  <a:pt x="6446455" y="1755051"/>
                  <a:pt x="6434132" y="1752611"/>
                  <a:pt x="6422587" y="1747795"/>
                </a:cubicBezTo>
                <a:cubicBezTo>
                  <a:pt x="6411041" y="1742978"/>
                  <a:pt x="6400910" y="1736171"/>
                  <a:pt x="6392193" y="1727372"/>
                </a:cubicBezTo>
                <a:lnTo>
                  <a:pt x="6409672" y="1706794"/>
                </a:lnTo>
                <a:cubicBezTo>
                  <a:pt x="6416586" y="1713691"/>
                  <a:pt x="6424404" y="1719125"/>
                  <a:pt x="6433126" y="1723096"/>
                </a:cubicBezTo>
                <a:cubicBezTo>
                  <a:pt x="6441847" y="1727067"/>
                  <a:pt x="6450828" y="1729093"/>
                  <a:pt x="6460070" y="1729173"/>
                </a:cubicBezTo>
                <a:cubicBezTo>
                  <a:pt x="6471579" y="1729055"/>
                  <a:pt x="6480402" y="1726590"/>
                  <a:pt x="6486540" y="1721777"/>
                </a:cubicBezTo>
                <a:cubicBezTo>
                  <a:pt x="6492677" y="1716965"/>
                  <a:pt x="6495776" y="1710513"/>
                  <a:pt x="6495834" y="1702421"/>
                </a:cubicBezTo>
                <a:cubicBezTo>
                  <a:pt x="6495663" y="1694098"/>
                  <a:pt x="6492790" y="1687849"/>
                  <a:pt x="6487215" y="1683675"/>
                </a:cubicBezTo>
                <a:cubicBezTo>
                  <a:pt x="6481640" y="1679500"/>
                  <a:pt x="6474393" y="1675631"/>
                  <a:pt x="6465473" y="1672067"/>
                </a:cubicBezTo>
                <a:lnTo>
                  <a:pt x="6439228" y="1660749"/>
                </a:lnTo>
                <a:cubicBezTo>
                  <a:pt x="6433006" y="1658216"/>
                  <a:pt x="6426970" y="1654821"/>
                  <a:pt x="6421122" y="1650564"/>
                </a:cubicBezTo>
                <a:cubicBezTo>
                  <a:pt x="6415273" y="1646307"/>
                  <a:pt x="6410438" y="1640950"/>
                  <a:pt x="6406618" y="1634492"/>
                </a:cubicBezTo>
                <a:cubicBezTo>
                  <a:pt x="6402797" y="1628034"/>
                  <a:pt x="6400818" y="1620237"/>
                  <a:pt x="6400680" y="1611102"/>
                </a:cubicBezTo>
                <a:cubicBezTo>
                  <a:pt x="6401021" y="1595876"/>
                  <a:pt x="6406889" y="1583451"/>
                  <a:pt x="6418284" y="1573825"/>
                </a:cubicBezTo>
                <a:cubicBezTo>
                  <a:pt x="6429678" y="1564200"/>
                  <a:pt x="6444550" y="1559233"/>
                  <a:pt x="6462900" y="1558923"/>
                </a:cubicBezTo>
                <a:close/>
                <a:moveTo>
                  <a:pt x="3540253" y="1558923"/>
                </a:moveTo>
                <a:cubicBezTo>
                  <a:pt x="3553582" y="1559164"/>
                  <a:pt x="3564866" y="1561636"/>
                  <a:pt x="3574104" y="1566340"/>
                </a:cubicBezTo>
                <a:cubicBezTo>
                  <a:pt x="3583342" y="1571043"/>
                  <a:pt x="3590827" y="1576534"/>
                  <a:pt x="3596558" y="1582811"/>
                </a:cubicBezTo>
                <a:lnTo>
                  <a:pt x="3580375" y="1601847"/>
                </a:lnTo>
                <a:cubicBezTo>
                  <a:pt x="3575841" y="1596975"/>
                  <a:pt x="3570453" y="1592954"/>
                  <a:pt x="3564210" y="1589786"/>
                </a:cubicBezTo>
                <a:cubicBezTo>
                  <a:pt x="3557967" y="1586618"/>
                  <a:pt x="3550324" y="1584978"/>
                  <a:pt x="3541282" y="1584865"/>
                </a:cubicBezTo>
                <a:cubicBezTo>
                  <a:pt x="3523419" y="1585075"/>
                  <a:pt x="3509237" y="1591475"/>
                  <a:pt x="3498737" y="1604065"/>
                </a:cubicBezTo>
                <a:cubicBezTo>
                  <a:pt x="3488238" y="1616656"/>
                  <a:pt x="3482867" y="1634181"/>
                  <a:pt x="3482626" y="1656642"/>
                </a:cubicBezTo>
                <a:cubicBezTo>
                  <a:pt x="3482679" y="1679350"/>
                  <a:pt x="3487782" y="1697063"/>
                  <a:pt x="3497933" y="1709781"/>
                </a:cubicBezTo>
                <a:cubicBezTo>
                  <a:pt x="3508084" y="1722499"/>
                  <a:pt x="3522963" y="1728963"/>
                  <a:pt x="3542569" y="1729173"/>
                </a:cubicBezTo>
                <a:cubicBezTo>
                  <a:pt x="3548459" y="1729157"/>
                  <a:pt x="3554044" y="1728353"/>
                  <a:pt x="3559323" y="1726760"/>
                </a:cubicBezTo>
                <a:cubicBezTo>
                  <a:pt x="3564603" y="1725168"/>
                  <a:pt x="3568966" y="1722884"/>
                  <a:pt x="3572412" y="1719909"/>
                </a:cubicBezTo>
                <a:lnTo>
                  <a:pt x="3572412" y="1675391"/>
                </a:lnTo>
                <a:lnTo>
                  <a:pt x="3534851" y="1675391"/>
                </a:lnTo>
                <a:lnTo>
                  <a:pt x="3534851" y="1650992"/>
                </a:lnTo>
                <a:lnTo>
                  <a:pt x="3599383" y="1650992"/>
                </a:lnTo>
                <a:lnTo>
                  <a:pt x="3599383" y="1733026"/>
                </a:lnTo>
                <a:cubicBezTo>
                  <a:pt x="3593005" y="1739452"/>
                  <a:pt x="3584696" y="1744707"/>
                  <a:pt x="3574456" y="1748790"/>
                </a:cubicBezTo>
                <a:cubicBezTo>
                  <a:pt x="3564217" y="1752873"/>
                  <a:pt x="3552559" y="1754982"/>
                  <a:pt x="3539482" y="1755115"/>
                </a:cubicBezTo>
                <a:cubicBezTo>
                  <a:pt x="3522447" y="1755060"/>
                  <a:pt x="3507383" y="1751230"/>
                  <a:pt x="3494290" y="1743626"/>
                </a:cubicBezTo>
                <a:cubicBezTo>
                  <a:pt x="3481197" y="1736021"/>
                  <a:pt x="3470920" y="1724973"/>
                  <a:pt x="3463458" y="1710481"/>
                </a:cubicBezTo>
                <a:cubicBezTo>
                  <a:pt x="3455996" y="1695989"/>
                  <a:pt x="3452195" y="1678385"/>
                  <a:pt x="3452054" y="1657669"/>
                </a:cubicBezTo>
                <a:cubicBezTo>
                  <a:pt x="3452214" y="1637014"/>
                  <a:pt x="3456120" y="1619333"/>
                  <a:pt x="3463773" y="1604628"/>
                </a:cubicBezTo>
                <a:cubicBezTo>
                  <a:pt x="3471425" y="1589924"/>
                  <a:pt x="3481864" y="1578649"/>
                  <a:pt x="3495091" y="1570804"/>
                </a:cubicBezTo>
                <a:cubicBezTo>
                  <a:pt x="3508317" y="1562959"/>
                  <a:pt x="3523371" y="1558999"/>
                  <a:pt x="3540253" y="1558923"/>
                </a:cubicBezTo>
                <a:close/>
                <a:moveTo>
                  <a:pt x="3165847" y="977810"/>
                </a:moveTo>
                <a:cubicBezTo>
                  <a:pt x="3189064" y="1009014"/>
                  <a:pt x="3217296" y="1036875"/>
                  <a:pt x="3250543" y="1061392"/>
                </a:cubicBezTo>
                <a:cubicBezTo>
                  <a:pt x="3269976" y="1049133"/>
                  <a:pt x="3287389" y="1036039"/>
                  <a:pt x="3302782" y="1022109"/>
                </a:cubicBezTo>
                <a:cubicBezTo>
                  <a:pt x="3318175" y="1008178"/>
                  <a:pt x="3331966" y="993412"/>
                  <a:pt x="3344155" y="977810"/>
                </a:cubicBezTo>
                <a:close/>
                <a:moveTo>
                  <a:pt x="5637051" y="957681"/>
                </a:moveTo>
                <a:lnTo>
                  <a:pt x="5637051" y="996825"/>
                </a:lnTo>
                <a:lnTo>
                  <a:pt x="5736235" y="996825"/>
                </a:lnTo>
                <a:lnTo>
                  <a:pt x="5736235" y="957681"/>
                </a:lnTo>
                <a:close/>
                <a:moveTo>
                  <a:pt x="5387420" y="957681"/>
                </a:moveTo>
                <a:lnTo>
                  <a:pt x="5387420" y="996825"/>
                </a:lnTo>
                <a:lnTo>
                  <a:pt x="5483260" y="996825"/>
                </a:lnTo>
                <a:lnTo>
                  <a:pt x="5483260" y="957681"/>
                </a:lnTo>
                <a:close/>
                <a:moveTo>
                  <a:pt x="0" y="953970"/>
                </a:moveTo>
                <a:lnTo>
                  <a:pt x="384951" y="953970"/>
                </a:lnTo>
                <a:lnTo>
                  <a:pt x="384951" y="1101304"/>
                </a:lnTo>
                <a:lnTo>
                  <a:pt x="1684637" y="1101304"/>
                </a:lnTo>
                <a:lnTo>
                  <a:pt x="1684637" y="953970"/>
                </a:lnTo>
                <a:lnTo>
                  <a:pt x="2069588" y="953970"/>
                </a:lnTo>
                <a:lnTo>
                  <a:pt x="2069588" y="1411586"/>
                </a:lnTo>
                <a:lnTo>
                  <a:pt x="1684637" y="1411586"/>
                </a:lnTo>
                <a:lnTo>
                  <a:pt x="1684637" y="1411586"/>
                </a:lnTo>
                <a:lnTo>
                  <a:pt x="893099" y="1411586"/>
                </a:lnTo>
                <a:lnTo>
                  <a:pt x="893099" y="1606758"/>
                </a:lnTo>
                <a:lnTo>
                  <a:pt x="1261526" y="1606758"/>
                </a:lnTo>
                <a:lnTo>
                  <a:pt x="1261526" y="1456733"/>
                </a:lnTo>
                <a:lnTo>
                  <a:pt x="1646477" y="1456733"/>
                </a:lnTo>
                <a:lnTo>
                  <a:pt x="1646477" y="1606758"/>
                </a:lnTo>
                <a:lnTo>
                  <a:pt x="1647167" y="1606758"/>
                </a:lnTo>
                <a:lnTo>
                  <a:pt x="1647167" y="1917040"/>
                </a:lnTo>
                <a:lnTo>
                  <a:pt x="422422" y="1917040"/>
                </a:lnTo>
                <a:lnTo>
                  <a:pt x="422422" y="1606758"/>
                </a:lnTo>
                <a:lnTo>
                  <a:pt x="508147" y="1606758"/>
                </a:lnTo>
                <a:lnTo>
                  <a:pt x="508147" y="1411586"/>
                </a:lnTo>
                <a:lnTo>
                  <a:pt x="384951" y="1411586"/>
                </a:lnTo>
                <a:lnTo>
                  <a:pt x="384951" y="1411586"/>
                </a:lnTo>
                <a:lnTo>
                  <a:pt x="0" y="1411586"/>
                </a:lnTo>
                <a:close/>
                <a:moveTo>
                  <a:pt x="5087639" y="858624"/>
                </a:moveTo>
                <a:lnTo>
                  <a:pt x="5214684" y="955455"/>
                </a:lnTo>
                <a:cubicBezTo>
                  <a:pt x="5192279" y="1014261"/>
                  <a:pt x="5168551" y="1073052"/>
                  <a:pt x="5143500" y="1131829"/>
                </a:cubicBezTo>
                <a:cubicBezTo>
                  <a:pt x="5118449" y="1190605"/>
                  <a:pt x="5092770" y="1247713"/>
                  <a:pt x="5066465" y="1303153"/>
                </a:cubicBezTo>
                <a:lnTo>
                  <a:pt x="4923819" y="1206198"/>
                </a:lnTo>
                <a:cubicBezTo>
                  <a:pt x="4947918" y="1162739"/>
                  <a:pt x="4974664" y="1110380"/>
                  <a:pt x="5004057" y="1049120"/>
                </a:cubicBezTo>
                <a:cubicBezTo>
                  <a:pt x="5033450" y="987860"/>
                  <a:pt x="5061311" y="924361"/>
                  <a:pt x="5087639" y="858624"/>
                </a:cubicBezTo>
                <a:close/>
                <a:moveTo>
                  <a:pt x="6236316" y="831821"/>
                </a:moveTo>
                <a:lnTo>
                  <a:pt x="6407938" y="876398"/>
                </a:lnTo>
                <a:cubicBezTo>
                  <a:pt x="6383165" y="942799"/>
                  <a:pt x="6352751" y="1006971"/>
                  <a:pt x="6316694" y="1068914"/>
                </a:cubicBezTo>
                <a:cubicBezTo>
                  <a:pt x="6280638" y="1130858"/>
                  <a:pt x="6243815" y="1183329"/>
                  <a:pt x="6206227" y="1226327"/>
                </a:cubicBezTo>
                <a:cubicBezTo>
                  <a:pt x="6187491" y="1210934"/>
                  <a:pt x="6163391" y="1193800"/>
                  <a:pt x="6133929" y="1174924"/>
                </a:cubicBezTo>
                <a:cubicBezTo>
                  <a:pt x="6104466" y="1156049"/>
                  <a:pt x="6078416" y="1140865"/>
                  <a:pt x="6055779" y="1129372"/>
                </a:cubicBezTo>
                <a:cubicBezTo>
                  <a:pt x="6093670" y="1093153"/>
                  <a:pt x="6128496" y="1048576"/>
                  <a:pt x="6160257" y="995641"/>
                </a:cubicBezTo>
                <a:cubicBezTo>
                  <a:pt x="6192018" y="942706"/>
                  <a:pt x="6217371" y="888099"/>
                  <a:pt x="6236316" y="831821"/>
                </a:cubicBezTo>
                <a:close/>
                <a:moveTo>
                  <a:pt x="6932832" y="824020"/>
                </a:moveTo>
                <a:cubicBezTo>
                  <a:pt x="6968587" y="876769"/>
                  <a:pt x="7002948" y="933140"/>
                  <a:pt x="7035916" y="993134"/>
                </a:cubicBezTo>
                <a:cubicBezTo>
                  <a:pt x="7068885" y="1053127"/>
                  <a:pt x="7093216" y="1107827"/>
                  <a:pt x="7108911" y="1157233"/>
                </a:cubicBezTo>
                <a:lnTo>
                  <a:pt x="6939519" y="1230785"/>
                </a:lnTo>
                <a:cubicBezTo>
                  <a:pt x="6927259" y="1183329"/>
                  <a:pt x="6906085" y="1128350"/>
                  <a:pt x="6875997" y="1065850"/>
                </a:cubicBezTo>
                <a:cubicBezTo>
                  <a:pt x="6845907" y="1003349"/>
                  <a:pt x="6813589" y="943913"/>
                  <a:pt x="6779041" y="887542"/>
                </a:cubicBezTo>
                <a:close/>
                <a:moveTo>
                  <a:pt x="5637051" y="809462"/>
                </a:moveTo>
                <a:lnTo>
                  <a:pt x="5637051" y="848607"/>
                </a:lnTo>
                <a:lnTo>
                  <a:pt x="5736235" y="848607"/>
                </a:lnTo>
                <a:lnTo>
                  <a:pt x="5736235" y="809462"/>
                </a:lnTo>
                <a:close/>
                <a:moveTo>
                  <a:pt x="5387420" y="809462"/>
                </a:moveTo>
                <a:lnTo>
                  <a:pt x="5387420" y="848607"/>
                </a:lnTo>
                <a:lnTo>
                  <a:pt x="5483260" y="848607"/>
                </a:lnTo>
                <a:lnTo>
                  <a:pt x="5483260" y="809462"/>
                </a:lnTo>
                <a:close/>
                <a:moveTo>
                  <a:pt x="2732336" y="798388"/>
                </a:moveTo>
                <a:lnTo>
                  <a:pt x="2870524" y="861910"/>
                </a:lnTo>
                <a:cubicBezTo>
                  <a:pt x="2847516" y="934255"/>
                  <a:pt x="2823602" y="1004928"/>
                  <a:pt x="2798783" y="1073929"/>
                </a:cubicBezTo>
                <a:cubicBezTo>
                  <a:pt x="2773964" y="1142931"/>
                  <a:pt x="2749215" y="1207475"/>
                  <a:pt x="2724535" y="1267561"/>
                </a:cubicBezTo>
                <a:lnTo>
                  <a:pt x="2568515" y="1208496"/>
                </a:lnTo>
                <a:cubicBezTo>
                  <a:pt x="2593172" y="1157000"/>
                  <a:pt x="2620197" y="1095057"/>
                  <a:pt x="2649590" y="1022666"/>
                </a:cubicBezTo>
                <a:cubicBezTo>
                  <a:pt x="2678983" y="950275"/>
                  <a:pt x="2706565" y="875515"/>
                  <a:pt x="2732336" y="798388"/>
                </a:cubicBezTo>
                <a:close/>
                <a:moveTo>
                  <a:pt x="3174762" y="763841"/>
                </a:moveTo>
                <a:lnTo>
                  <a:pt x="3317409" y="817333"/>
                </a:lnTo>
                <a:cubicBezTo>
                  <a:pt x="3311883" y="824577"/>
                  <a:pt x="3306218" y="831821"/>
                  <a:pt x="3300414" y="839064"/>
                </a:cubicBezTo>
                <a:cubicBezTo>
                  <a:pt x="3294610" y="846308"/>
                  <a:pt x="3288387" y="853552"/>
                  <a:pt x="3281747" y="860796"/>
                </a:cubicBezTo>
                <a:lnTo>
                  <a:pt x="3422165" y="860796"/>
                </a:lnTo>
                <a:lnTo>
                  <a:pt x="3450025" y="855223"/>
                </a:lnTo>
                <a:lnTo>
                  <a:pt x="3555896" y="902029"/>
                </a:lnTo>
                <a:cubicBezTo>
                  <a:pt x="3524878" y="994712"/>
                  <a:pt x="3471014" y="1072351"/>
                  <a:pt x="3394304" y="1134944"/>
                </a:cubicBezTo>
                <a:cubicBezTo>
                  <a:pt x="3468042" y="1161505"/>
                  <a:pt x="3554596" y="1179707"/>
                  <a:pt x="3653965" y="1189551"/>
                </a:cubicBezTo>
                <a:cubicBezTo>
                  <a:pt x="3636645" y="1207405"/>
                  <a:pt x="3619186" y="1229647"/>
                  <a:pt x="3601587" y="1256277"/>
                </a:cubicBezTo>
                <a:cubicBezTo>
                  <a:pt x="3583989" y="1282907"/>
                  <a:pt x="3569873" y="1307100"/>
                  <a:pt x="3559239" y="1328854"/>
                </a:cubicBezTo>
                <a:cubicBezTo>
                  <a:pt x="3495833" y="1319451"/>
                  <a:pt x="3437929" y="1306496"/>
                  <a:pt x="3385528" y="1289989"/>
                </a:cubicBezTo>
                <a:cubicBezTo>
                  <a:pt x="3333127" y="1273481"/>
                  <a:pt x="3285532" y="1253004"/>
                  <a:pt x="3242742" y="1228556"/>
                </a:cubicBezTo>
                <a:cubicBezTo>
                  <a:pt x="3194265" y="1251309"/>
                  <a:pt x="3140772" y="1270997"/>
                  <a:pt x="3082265" y="1287620"/>
                </a:cubicBezTo>
                <a:cubicBezTo>
                  <a:pt x="3023758" y="1304244"/>
                  <a:pt x="2960236" y="1318360"/>
                  <a:pt x="2891698" y="1329969"/>
                </a:cubicBezTo>
                <a:cubicBezTo>
                  <a:pt x="2882806" y="1309073"/>
                  <a:pt x="2870501" y="1286506"/>
                  <a:pt x="2854783" y="1262267"/>
                </a:cubicBezTo>
                <a:cubicBezTo>
                  <a:pt x="2839065" y="1238028"/>
                  <a:pt x="2823138" y="1217133"/>
                  <a:pt x="2807002" y="1199581"/>
                </a:cubicBezTo>
                <a:cubicBezTo>
                  <a:pt x="2866670" y="1191757"/>
                  <a:pt x="2922020" y="1182052"/>
                  <a:pt x="2973052" y="1170466"/>
                </a:cubicBezTo>
                <a:cubicBezTo>
                  <a:pt x="3024083" y="1158881"/>
                  <a:pt x="3070517" y="1145554"/>
                  <a:pt x="3112355" y="1130486"/>
                </a:cubicBezTo>
                <a:cubicBezTo>
                  <a:pt x="3090066" y="1108384"/>
                  <a:pt x="3070006" y="1084609"/>
                  <a:pt x="3052176" y="1059163"/>
                </a:cubicBezTo>
                <a:cubicBezTo>
                  <a:pt x="3023201" y="1078108"/>
                  <a:pt x="2995340" y="1094825"/>
                  <a:pt x="2968594" y="1109312"/>
                </a:cubicBezTo>
                <a:cubicBezTo>
                  <a:pt x="2955824" y="1093084"/>
                  <a:pt x="2938737" y="1073720"/>
                  <a:pt x="2917330" y="1051223"/>
                </a:cubicBezTo>
                <a:cubicBezTo>
                  <a:pt x="2895924" y="1028726"/>
                  <a:pt x="2876607" y="1010198"/>
                  <a:pt x="2859380" y="995641"/>
                </a:cubicBezTo>
                <a:cubicBezTo>
                  <a:pt x="2921347" y="969406"/>
                  <a:pt x="2980458" y="936066"/>
                  <a:pt x="3036713" y="895621"/>
                </a:cubicBezTo>
                <a:cubicBezTo>
                  <a:pt x="3092968" y="855177"/>
                  <a:pt x="3138985" y="811250"/>
                  <a:pt x="3174762" y="763841"/>
                </a:cubicBezTo>
                <a:close/>
                <a:moveTo>
                  <a:pt x="3409906" y="663542"/>
                </a:moveTo>
                <a:cubicBezTo>
                  <a:pt x="3448957" y="679307"/>
                  <a:pt x="3490655" y="698206"/>
                  <a:pt x="3535000" y="720239"/>
                </a:cubicBezTo>
                <a:cubicBezTo>
                  <a:pt x="3579345" y="742272"/>
                  <a:pt x="3616028" y="763121"/>
                  <a:pt x="3645050" y="782786"/>
                </a:cubicBezTo>
                <a:lnTo>
                  <a:pt x="3551438" y="883084"/>
                </a:lnTo>
                <a:cubicBezTo>
                  <a:pt x="3525226" y="863280"/>
                  <a:pt x="3490447" y="841316"/>
                  <a:pt x="3447100" y="817194"/>
                </a:cubicBezTo>
                <a:cubicBezTo>
                  <a:pt x="3403754" y="793071"/>
                  <a:pt x="3362009" y="771943"/>
                  <a:pt x="3321867" y="753811"/>
                </a:cubicBezTo>
                <a:close/>
                <a:moveTo>
                  <a:pt x="3762883" y="646826"/>
                </a:moveTo>
                <a:lnTo>
                  <a:pt x="4781468" y="646826"/>
                </a:lnTo>
                <a:lnTo>
                  <a:pt x="4781468" y="815104"/>
                </a:lnTo>
                <a:lnTo>
                  <a:pt x="4274405" y="815104"/>
                </a:lnTo>
                <a:cubicBezTo>
                  <a:pt x="4244594" y="864348"/>
                  <a:pt x="4212833" y="911850"/>
                  <a:pt x="4179121" y="957611"/>
                </a:cubicBezTo>
                <a:cubicBezTo>
                  <a:pt x="4145410" y="1003372"/>
                  <a:pt x="4111420" y="1046138"/>
                  <a:pt x="4077151" y="1085909"/>
                </a:cubicBezTo>
                <a:lnTo>
                  <a:pt x="4456056" y="1066964"/>
                </a:lnTo>
                <a:cubicBezTo>
                  <a:pt x="4441011" y="1044583"/>
                  <a:pt x="4426245" y="1022480"/>
                  <a:pt x="4411757" y="1000656"/>
                </a:cubicBezTo>
                <a:cubicBezTo>
                  <a:pt x="4397270" y="978832"/>
                  <a:pt x="4383061" y="957843"/>
                  <a:pt x="4369131" y="937691"/>
                </a:cubicBezTo>
                <a:lnTo>
                  <a:pt x="4519578" y="859681"/>
                </a:lnTo>
                <a:cubicBezTo>
                  <a:pt x="4566500" y="922739"/>
                  <a:pt x="4612795" y="988862"/>
                  <a:pt x="4658463" y="1058049"/>
                </a:cubicBezTo>
                <a:cubicBezTo>
                  <a:pt x="4704131" y="1127236"/>
                  <a:pt x="4741790" y="1188901"/>
                  <a:pt x="4771438" y="1243043"/>
                </a:cubicBezTo>
                <a:lnTo>
                  <a:pt x="4612075" y="1339998"/>
                </a:lnTo>
                <a:cubicBezTo>
                  <a:pt x="4604274" y="1323189"/>
                  <a:pt x="4595359" y="1304987"/>
                  <a:pt x="4585329" y="1285392"/>
                </a:cubicBezTo>
                <a:cubicBezTo>
                  <a:pt x="4575299" y="1265796"/>
                  <a:pt x="4564155" y="1245365"/>
                  <a:pt x="4551896" y="1224098"/>
                </a:cubicBezTo>
                <a:cubicBezTo>
                  <a:pt x="4419547" y="1233432"/>
                  <a:pt x="4311680" y="1241093"/>
                  <a:pt x="4228295" y="1247083"/>
                </a:cubicBezTo>
                <a:cubicBezTo>
                  <a:pt x="4144911" y="1253073"/>
                  <a:pt x="4079392" y="1258227"/>
                  <a:pt x="4031739" y="1262546"/>
                </a:cubicBezTo>
                <a:cubicBezTo>
                  <a:pt x="3984085" y="1266864"/>
                  <a:pt x="3947681" y="1271183"/>
                  <a:pt x="3922525" y="1275501"/>
                </a:cubicBezTo>
                <a:cubicBezTo>
                  <a:pt x="3897369" y="1279819"/>
                  <a:pt x="3876845" y="1284974"/>
                  <a:pt x="3860953" y="1290964"/>
                </a:cubicBezTo>
                <a:cubicBezTo>
                  <a:pt x="3857424" y="1278107"/>
                  <a:pt x="3852099" y="1260854"/>
                  <a:pt x="3844980" y="1239205"/>
                </a:cubicBezTo>
                <a:cubicBezTo>
                  <a:pt x="3837860" y="1217556"/>
                  <a:pt x="3830059" y="1195103"/>
                  <a:pt x="3821577" y="1171844"/>
                </a:cubicBezTo>
                <a:cubicBezTo>
                  <a:pt x="3813095" y="1148586"/>
                  <a:pt x="3805046" y="1128113"/>
                  <a:pt x="3797431" y="1110427"/>
                </a:cubicBezTo>
                <a:cubicBezTo>
                  <a:pt x="3814681" y="1105574"/>
                  <a:pt x="3830330" y="1097448"/>
                  <a:pt x="3844376" y="1086049"/>
                </a:cubicBezTo>
                <a:cubicBezTo>
                  <a:pt x="3858422" y="1074649"/>
                  <a:pt x="3874349" y="1059001"/>
                  <a:pt x="3892157" y="1039104"/>
                </a:cubicBezTo>
                <a:cubicBezTo>
                  <a:pt x="3906993" y="1023711"/>
                  <a:pt x="3928306" y="995989"/>
                  <a:pt x="3956097" y="955940"/>
                </a:cubicBezTo>
                <a:cubicBezTo>
                  <a:pt x="3983888" y="915890"/>
                  <a:pt x="4012724" y="868945"/>
                  <a:pt x="4042604" y="815104"/>
                </a:cubicBezTo>
                <a:lnTo>
                  <a:pt x="3762883" y="815104"/>
                </a:lnTo>
                <a:close/>
                <a:moveTo>
                  <a:pt x="6095899" y="604478"/>
                </a:moveTo>
                <a:lnTo>
                  <a:pt x="7099995" y="604478"/>
                </a:lnTo>
                <a:lnTo>
                  <a:pt x="7099995" y="766070"/>
                </a:lnTo>
                <a:lnTo>
                  <a:pt x="6691002" y="766070"/>
                </a:lnTo>
                <a:lnTo>
                  <a:pt x="6691002" y="1146088"/>
                </a:lnTo>
                <a:cubicBezTo>
                  <a:pt x="6691489" y="1188576"/>
                  <a:pt x="6686057" y="1222287"/>
                  <a:pt x="6674703" y="1247223"/>
                </a:cubicBezTo>
                <a:cubicBezTo>
                  <a:pt x="6663350" y="1272158"/>
                  <a:pt x="6643151" y="1290824"/>
                  <a:pt x="6614107" y="1303222"/>
                </a:cubicBezTo>
                <a:cubicBezTo>
                  <a:pt x="6584574" y="1315110"/>
                  <a:pt x="6550305" y="1322818"/>
                  <a:pt x="6511301" y="1326347"/>
                </a:cubicBezTo>
                <a:cubicBezTo>
                  <a:pt x="6472296" y="1329876"/>
                  <a:pt x="6428555" y="1331454"/>
                  <a:pt x="6380077" y="1331083"/>
                </a:cubicBezTo>
                <a:cubicBezTo>
                  <a:pt x="6375759" y="1304940"/>
                  <a:pt x="6368236" y="1275873"/>
                  <a:pt x="6357510" y="1243879"/>
                </a:cubicBezTo>
                <a:cubicBezTo>
                  <a:pt x="6346783" y="1211886"/>
                  <a:pt x="6335361" y="1183375"/>
                  <a:pt x="6323241" y="1158347"/>
                </a:cubicBezTo>
                <a:cubicBezTo>
                  <a:pt x="6353470" y="1160019"/>
                  <a:pt x="6384674" y="1161133"/>
                  <a:pt x="6416853" y="1161690"/>
                </a:cubicBezTo>
                <a:cubicBezTo>
                  <a:pt x="6449032" y="1162248"/>
                  <a:pt x="6471321" y="1162248"/>
                  <a:pt x="6483719" y="1161690"/>
                </a:cubicBezTo>
                <a:cubicBezTo>
                  <a:pt x="6494190" y="1161830"/>
                  <a:pt x="6501666" y="1160437"/>
                  <a:pt x="6506147" y="1157511"/>
                </a:cubicBezTo>
                <a:cubicBezTo>
                  <a:pt x="6510627" y="1154586"/>
                  <a:pt x="6512810" y="1149292"/>
                  <a:pt x="6512694" y="1141631"/>
                </a:cubicBezTo>
                <a:lnTo>
                  <a:pt x="6512694" y="766070"/>
                </a:lnTo>
                <a:lnTo>
                  <a:pt x="6095899" y="766070"/>
                </a:lnTo>
                <a:close/>
                <a:moveTo>
                  <a:pt x="4980655" y="584426"/>
                </a:moveTo>
                <a:cubicBezTo>
                  <a:pt x="5010048" y="597225"/>
                  <a:pt x="5042366" y="612258"/>
                  <a:pt x="5077610" y="629524"/>
                </a:cubicBezTo>
                <a:cubicBezTo>
                  <a:pt x="5112853" y="646790"/>
                  <a:pt x="5141828" y="662965"/>
                  <a:pt x="5164535" y="678046"/>
                </a:cubicBezTo>
                <a:lnTo>
                  <a:pt x="5077610" y="811699"/>
                </a:lnTo>
                <a:cubicBezTo>
                  <a:pt x="5056644" y="795949"/>
                  <a:pt x="5028923" y="778182"/>
                  <a:pt x="4994446" y="758400"/>
                </a:cubicBezTo>
                <a:cubicBezTo>
                  <a:pt x="4959968" y="738619"/>
                  <a:pt x="4927510" y="721133"/>
                  <a:pt x="4897073" y="705944"/>
                </a:cubicBezTo>
                <a:close/>
                <a:moveTo>
                  <a:pt x="5355101" y="478478"/>
                </a:moveTo>
                <a:lnTo>
                  <a:pt x="5355101" y="528767"/>
                </a:lnTo>
                <a:lnTo>
                  <a:pt x="5771896" y="528767"/>
                </a:lnTo>
                <a:lnTo>
                  <a:pt x="5771896" y="478478"/>
                </a:lnTo>
                <a:close/>
                <a:moveTo>
                  <a:pt x="6198426" y="337016"/>
                </a:moveTo>
                <a:lnTo>
                  <a:pt x="6991897" y="337016"/>
                </a:lnTo>
                <a:lnTo>
                  <a:pt x="6991897" y="497493"/>
                </a:lnTo>
                <a:lnTo>
                  <a:pt x="6198426" y="497493"/>
                </a:lnTo>
                <a:close/>
                <a:moveTo>
                  <a:pt x="3893271" y="335901"/>
                </a:moveTo>
                <a:lnTo>
                  <a:pt x="4666682" y="335901"/>
                </a:lnTo>
                <a:lnTo>
                  <a:pt x="4666682" y="503065"/>
                </a:lnTo>
                <a:lnTo>
                  <a:pt x="3893271" y="503065"/>
                </a:lnTo>
                <a:close/>
                <a:moveTo>
                  <a:pt x="2723420" y="326986"/>
                </a:moveTo>
                <a:cubicBezTo>
                  <a:pt x="2752372" y="375347"/>
                  <a:pt x="2781115" y="427122"/>
                  <a:pt x="2809649" y="482309"/>
                </a:cubicBezTo>
                <a:cubicBezTo>
                  <a:pt x="2838183" y="537496"/>
                  <a:pt x="2859961" y="586763"/>
                  <a:pt x="2874982" y="630110"/>
                </a:cubicBezTo>
                <a:lnTo>
                  <a:pt x="2721191" y="698090"/>
                </a:lnTo>
                <a:cubicBezTo>
                  <a:pt x="2708492" y="655649"/>
                  <a:pt x="2689036" y="605685"/>
                  <a:pt x="2662823" y="548199"/>
                </a:cubicBezTo>
                <a:cubicBezTo>
                  <a:pt x="2636611" y="490714"/>
                  <a:pt x="2609633" y="436293"/>
                  <a:pt x="2581888" y="384936"/>
                </a:cubicBezTo>
                <a:close/>
                <a:moveTo>
                  <a:pt x="779032" y="312803"/>
                </a:moveTo>
                <a:lnTo>
                  <a:pt x="779032" y="593294"/>
                </a:lnTo>
                <a:lnTo>
                  <a:pt x="1290556" y="593294"/>
                </a:lnTo>
                <a:lnTo>
                  <a:pt x="1290556" y="312803"/>
                </a:lnTo>
                <a:close/>
                <a:moveTo>
                  <a:pt x="3172534" y="271265"/>
                </a:moveTo>
                <a:lnTo>
                  <a:pt x="3331896" y="271265"/>
                </a:lnTo>
                <a:lnTo>
                  <a:pt x="3331896" y="343702"/>
                </a:lnTo>
                <a:lnTo>
                  <a:pt x="3560353" y="343702"/>
                </a:lnTo>
                <a:lnTo>
                  <a:pt x="3560353" y="475205"/>
                </a:lnTo>
                <a:lnTo>
                  <a:pt x="3331896" y="475205"/>
                </a:lnTo>
                <a:lnTo>
                  <a:pt x="3331896" y="523125"/>
                </a:lnTo>
                <a:lnTo>
                  <a:pt x="3624990" y="523125"/>
                </a:lnTo>
                <a:lnTo>
                  <a:pt x="3624990" y="657970"/>
                </a:lnTo>
                <a:lnTo>
                  <a:pt x="3087837" y="657970"/>
                </a:lnTo>
                <a:lnTo>
                  <a:pt x="3215996" y="717035"/>
                </a:lnTo>
                <a:cubicBezTo>
                  <a:pt x="3177363" y="747380"/>
                  <a:pt x="3133714" y="777794"/>
                  <a:pt x="3085051" y="808278"/>
                </a:cubicBezTo>
                <a:cubicBezTo>
                  <a:pt x="3036388" y="838762"/>
                  <a:pt x="2990511" y="864441"/>
                  <a:pt x="2947420" y="885313"/>
                </a:cubicBezTo>
                <a:cubicBezTo>
                  <a:pt x="2935347" y="870106"/>
                  <a:pt x="2919652" y="851207"/>
                  <a:pt x="2900335" y="828617"/>
                </a:cubicBezTo>
                <a:cubicBezTo>
                  <a:pt x="2881019" y="806026"/>
                  <a:pt x="2863652" y="787406"/>
                  <a:pt x="2848236" y="772756"/>
                </a:cubicBezTo>
                <a:cubicBezTo>
                  <a:pt x="2889354" y="758431"/>
                  <a:pt x="2931098" y="741111"/>
                  <a:pt x="2973469" y="720796"/>
                </a:cubicBezTo>
                <a:cubicBezTo>
                  <a:pt x="3015841" y="700481"/>
                  <a:pt x="3052849" y="679539"/>
                  <a:pt x="3084494" y="657970"/>
                </a:cubicBezTo>
                <a:lnTo>
                  <a:pt x="2888355" y="657970"/>
                </a:lnTo>
                <a:lnTo>
                  <a:pt x="2888355" y="523125"/>
                </a:lnTo>
                <a:lnTo>
                  <a:pt x="3172534" y="523125"/>
                </a:lnTo>
                <a:lnTo>
                  <a:pt x="3172534" y="475205"/>
                </a:lnTo>
                <a:lnTo>
                  <a:pt x="2944076" y="475205"/>
                </a:lnTo>
                <a:lnTo>
                  <a:pt x="2944076" y="343702"/>
                </a:lnTo>
                <a:lnTo>
                  <a:pt x="3172534" y="343702"/>
                </a:lnTo>
                <a:close/>
                <a:moveTo>
                  <a:pt x="5612534" y="259076"/>
                </a:moveTo>
                <a:cubicBezTo>
                  <a:pt x="5618686" y="272727"/>
                  <a:pt x="5624491" y="287494"/>
                  <a:pt x="5629947" y="303374"/>
                </a:cubicBezTo>
                <a:cubicBezTo>
                  <a:pt x="5635403" y="319255"/>
                  <a:pt x="5640371" y="334578"/>
                  <a:pt x="5644852" y="349344"/>
                </a:cubicBezTo>
                <a:lnTo>
                  <a:pt x="5926801" y="349344"/>
                </a:lnTo>
                <a:lnTo>
                  <a:pt x="5926801" y="569954"/>
                </a:lnTo>
                <a:lnTo>
                  <a:pt x="5830961" y="569954"/>
                </a:lnTo>
                <a:lnTo>
                  <a:pt x="5830961" y="654557"/>
                </a:lnTo>
                <a:lnTo>
                  <a:pt x="5637051" y="654557"/>
                </a:lnTo>
                <a:lnTo>
                  <a:pt x="5637051" y="692587"/>
                </a:lnTo>
                <a:lnTo>
                  <a:pt x="5885568" y="692587"/>
                </a:lnTo>
                <a:lnTo>
                  <a:pt x="5885568" y="1113700"/>
                </a:lnTo>
                <a:lnTo>
                  <a:pt x="5766324" y="1113700"/>
                </a:lnTo>
                <a:cubicBezTo>
                  <a:pt x="5800593" y="1132483"/>
                  <a:pt x="5834583" y="1152032"/>
                  <a:pt x="5868294" y="1172347"/>
                </a:cubicBezTo>
                <a:cubicBezTo>
                  <a:pt x="5902006" y="1192662"/>
                  <a:pt x="5930423" y="1211375"/>
                  <a:pt x="5953547" y="1228486"/>
                </a:cubicBezTo>
                <a:lnTo>
                  <a:pt x="5820931" y="1323212"/>
                </a:lnTo>
                <a:cubicBezTo>
                  <a:pt x="5794115" y="1300483"/>
                  <a:pt x="5758593" y="1274619"/>
                  <a:pt x="5714364" y="1245621"/>
                </a:cubicBezTo>
                <a:cubicBezTo>
                  <a:pt x="5670135" y="1216622"/>
                  <a:pt x="5627648" y="1190480"/>
                  <a:pt x="5586902" y="1167193"/>
                </a:cubicBezTo>
                <a:lnTo>
                  <a:pt x="5666026" y="1113700"/>
                </a:lnTo>
                <a:lnTo>
                  <a:pt x="5417509" y="1113700"/>
                </a:lnTo>
                <a:lnTo>
                  <a:pt x="5541210" y="1162735"/>
                </a:lnTo>
                <a:cubicBezTo>
                  <a:pt x="5503065" y="1194473"/>
                  <a:pt x="5458163" y="1224330"/>
                  <a:pt x="5406504" y="1252307"/>
                </a:cubicBezTo>
                <a:cubicBezTo>
                  <a:pt x="5354846" y="1280284"/>
                  <a:pt x="5304650" y="1303176"/>
                  <a:pt x="5255918" y="1320984"/>
                </a:cubicBezTo>
                <a:cubicBezTo>
                  <a:pt x="5240850" y="1303640"/>
                  <a:pt x="5221394" y="1283441"/>
                  <a:pt x="5197549" y="1260387"/>
                </a:cubicBezTo>
                <a:cubicBezTo>
                  <a:pt x="5173706" y="1237332"/>
                  <a:pt x="5152299" y="1218526"/>
                  <a:pt x="5133331" y="1203969"/>
                </a:cubicBezTo>
                <a:cubicBezTo>
                  <a:pt x="5176979" y="1193730"/>
                  <a:pt x="5219513" y="1180775"/>
                  <a:pt x="5260932" y="1165103"/>
                </a:cubicBezTo>
                <a:cubicBezTo>
                  <a:pt x="5302352" y="1149432"/>
                  <a:pt x="5338200" y="1132297"/>
                  <a:pt x="5368474" y="1113700"/>
                </a:cubicBezTo>
                <a:lnTo>
                  <a:pt x="5244773" y="1113700"/>
                </a:lnTo>
                <a:lnTo>
                  <a:pt x="5244773" y="692587"/>
                </a:lnTo>
                <a:lnTo>
                  <a:pt x="5483260" y="692587"/>
                </a:lnTo>
                <a:lnTo>
                  <a:pt x="5483260" y="654557"/>
                </a:lnTo>
                <a:lnTo>
                  <a:pt x="5298266" y="654557"/>
                </a:lnTo>
                <a:lnTo>
                  <a:pt x="5298266" y="569954"/>
                </a:lnTo>
                <a:lnTo>
                  <a:pt x="5207997" y="569954"/>
                </a:lnTo>
                <a:lnTo>
                  <a:pt x="5207997" y="418364"/>
                </a:lnTo>
                <a:lnTo>
                  <a:pt x="5138903" y="515356"/>
                </a:lnTo>
                <a:cubicBezTo>
                  <a:pt x="5118541" y="499017"/>
                  <a:pt x="5091563" y="480610"/>
                  <a:pt x="5057968" y="460136"/>
                </a:cubicBezTo>
                <a:cubicBezTo>
                  <a:pt x="5024373" y="439662"/>
                  <a:pt x="4992658" y="421285"/>
                  <a:pt x="4962824" y="405006"/>
                </a:cubicBezTo>
                <a:lnTo>
                  <a:pt x="5051978" y="286936"/>
                </a:lnTo>
                <a:cubicBezTo>
                  <a:pt x="5075683" y="297965"/>
                  <a:pt x="5101825" y="311012"/>
                  <a:pt x="5130406" y="326078"/>
                </a:cubicBezTo>
                <a:cubicBezTo>
                  <a:pt x="5158986" y="341144"/>
                  <a:pt x="5184850" y="355579"/>
                  <a:pt x="5207997" y="369383"/>
                </a:cubicBezTo>
                <a:lnTo>
                  <a:pt x="5207997" y="349344"/>
                </a:lnTo>
                <a:lnTo>
                  <a:pt x="5466544" y="349344"/>
                </a:lnTo>
                <a:cubicBezTo>
                  <a:pt x="5463154" y="337573"/>
                  <a:pt x="5459625" y="326011"/>
                  <a:pt x="5455957" y="314658"/>
                </a:cubicBezTo>
                <a:cubicBezTo>
                  <a:pt x="5452289" y="303304"/>
                  <a:pt x="5448760" y="292578"/>
                  <a:pt x="5445370" y="282479"/>
                </a:cubicBezTo>
                <a:close/>
                <a:moveTo>
                  <a:pt x="466229" y="0"/>
                </a:moveTo>
                <a:lnTo>
                  <a:pt x="1603359" y="0"/>
                </a:lnTo>
                <a:lnTo>
                  <a:pt x="1603359" y="906097"/>
                </a:lnTo>
                <a:lnTo>
                  <a:pt x="466229" y="9060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0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20983" y="4484234"/>
            <a:ext cx="7350034" cy="396000"/>
          </a:xfrm>
          <a:prstGeom prst="rect">
            <a:avLst/>
          </a:prstGeom>
          <a:noFill/>
          <a:ln>
            <a:solidFill>
              <a:schemeClr val="accent4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2363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938899" cy="1087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spc="3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凌云演示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5099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ivot">
          <a:fgClr>
            <a:schemeClr val="accent3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 rot="16200000">
            <a:off x="2944656" y="-2389345"/>
            <a:ext cx="6302688" cy="12192000"/>
          </a:xfrm>
          <a:custGeom>
            <a:avLst/>
            <a:gdLst>
              <a:gd name="connsiteX0" fmla="*/ 6302688 w 6302688"/>
              <a:gd name="connsiteY0" fmla="*/ 12192000 h 12192000"/>
              <a:gd name="connsiteX1" fmla="*/ 0 w 6302688"/>
              <a:gd name="connsiteY1" fmla="*/ 12192000 h 12192000"/>
              <a:gd name="connsiteX2" fmla="*/ 0 w 6302688"/>
              <a:gd name="connsiteY2" fmla="*/ 0 h 12192000"/>
              <a:gd name="connsiteX3" fmla="*/ 4349072 w 6302688"/>
              <a:gd name="connsiteY3" fmla="*/ 0 h 12192000"/>
              <a:gd name="connsiteX4" fmla="*/ 4330279 w 6302688"/>
              <a:gd name="connsiteY4" fmla="*/ 97771 h 12192000"/>
              <a:gd name="connsiteX5" fmla="*/ 4046075 w 6302688"/>
              <a:gd name="connsiteY5" fmla="*/ 3332053 h 12192000"/>
              <a:gd name="connsiteX6" fmla="*/ 6247444 w 6302688"/>
              <a:gd name="connsiteY6" fmla="*/ 12092471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02688" h="12192000">
                <a:moveTo>
                  <a:pt x="6302688" y="12192000"/>
                </a:moveTo>
                <a:lnTo>
                  <a:pt x="0" y="12192000"/>
                </a:lnTo>
                <a:lnTo>
                  <a:pt x="0" y="0"/>
                </a:lnTo>
                <a:lnTo>
                  <a:pt x="4349072" y="0"/>
                </a:lnTo>
                <a:lnTo>
                  <a:pt x="4330279" y="97771"/>
                </a:lnTo>
                <a:cubicBezTo>
                  <a:pt x="4142625" y="1156637"/>
                  <a:pt x="4046075" y="2238361"/>
                  <a:pt x="4046075" y="3332053"/>
                </a:cubicBezTo>
                <a:cubicBezTo>
                  <a:pt x="4046075" y="6430848"/>
                  <a:pt x="4821156" y="9433570"/>
                  <a:pt x="6247444" y="1209247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rot="16511780">
            <a:off x="2806038" y="-2211089"/>
            <a:ext cx="6690692" cy="12538718"/>
          </a:xfrm>
          <a:custGeom>
            <a:avLst/>
            <a:gdLst>
              <a:gd name="connsiteX0" fmla="*/ 6690692 w 6690692"/>
              <a:gd name="connsiteY0" fmla="*/ 12030669 h 12538718"/>
              <a:gd name="connsiteX1" fmla="*/ 1104215 w 6690692"/>
              <a:gd name="connsiteY1" fmla="*/ 12538718 h 12538718"/>
              <a:gd name="connsiteX2" fmla="*/ 0 w 6690692"/>
              <a:gd name="connsiteY2" fmla="*/ 396825 h 12538718"/>
              <a:gd name="connsiteX3" fmla="*/ 4363472 w 6690692"/>
              <a:gd name="connsiteY3" fmla="*/ 0 h 12538718"/>
              <a:gd name="connsiteX4" fmla="*/ 4293530 w 6690692"/>
              <a:gd name="connsiteY4" fmla="*/ 527762 h 12538718"/>
              <a:gd name="connsiteX5" fmla="*/ 4166410 w 6690692"/>
              <a:gd name="connsiteY5" fmla="*/ 2695962 h 12538718"/>
              <a:gd name="connsiteX6" fmla="*/ 6626211 w 6690692"/>
              <a:gd name="connsiteY6" fmla="*/ 11921979 h 12538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90692" h="12538718">
                <a:moveTo>
                  <a:pt x="6690692" y="12030669"/>
                </a:moveTo>
                <a:lnTo>
                  <a:pt x="1104215" y="12538718"/>
                </a:lnTo>
                <a:lnTo>
                  <a:pt x="0" y="396825"/>
                </a:lnTo>
                <a:lnTo>
                  <a:pt x="4363472" y="0"/>
                </a:lnTo>
                <a:lnTo>
                  <a:pt x="4293530" y="527762"/>
                </a:lnTo>
                <a:cubicBezTo>
                  <a:pt x="4209321" y="1243025"/>
                  <a:pt x="4166410" y="1966834"/>
                  <a:pt x="4166410" y="2695962"/>
                </a:cubicBezTo>
                <a:cubicBezTo>
                  <a:pt x="4166410" y="5977039"/>
                  <a:pt x="5035359" y="9150408"/>
                  <a:pt x="6626211" y="11921979"/>
                </a:cubicBezTo>
                <a:close/>
              </a:path>
            </a:pathLst>
          </a:custGeom>
          <a:gradFill>
            <a:gsLst>
              <a:gs pos="35000">
                <a:schemeClr val="accent1"/>
              </a:gs>
              <a:gs pos="100000">
                <a:schemeClr val="accent2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02533" y="673357"/>
            <a:ext cx="1928003" cy="103008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sz="8000" dirty="0">
                <a:solidFill>
                  <a:schemeClr val="accent1"/>
                </a:solidFill>
                <a:effectLst>
                  <a:outerShdw blurRad="266700" dist="177800" dir="5400000" algn="t" rotWithShape="0">
                    <a:prstClr val="black">
                      <a:alpha val="10000"/>
                    </a:prstClr>
                  </a:outerShdw>
                </a:effectLst>
                <a:latin typeface="+mj-ea"/>
                <a:ea typeface="+mj-ea"/>
              </a:rPr>
              <a:t>目录</a:t>
            </a:r>
          </a:p>
        </p:txBody>
      </p:sp>
      <p:sp>
        <p:nvSpPr>
          <p:cNvPr id="30" name="矩形 29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3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710094" y="783957"/>
            <a:ext cx="4587636" cy="103008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7200" dirty="0">
                <a:solidFill>
                  <a:schemeClr val="accent1"/>
                </a:solidFill>
                <a:effectLst>
                  <a:outerShdw blurRad="266700" dist="177800" dir="5400000" algn="t" rotWithShape="0">
                    <a:prstClr val="black">
                      <a:alpha val="10000"/>
                    </a:prstClr>
                  </a:outerShdw>
                </a:effectLst>
                <a:ea typeface="+mj-ea"/>
              </a:rPr>
              <a:t>CONTENT</a:t>
            </a:r>
            <a:endParaRPr lang="zh-CN" altLang="en-US" sz="7200" dirty="0">
              <a:solidFill>
                <a:schemeClr val="accent1"/>
              </a:solidFill>
              <a:effectLst>
                <a:outerShdw blurRad="266700" dist="177800" dir="5400000" algn="t" rotWithShape="0">
                  <a:prstClr val="black">
                    <a:alpha val="10000"/>
                  </a:prstClr>
                </a:outerShdw>
              </a:effectLst>
              <a:ea typeface="+mj-ea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6813069" y="951978"/>
            <a:ext cx="879854" cy="753207"/>
          </a:xfrm>
          <a:custGeom>
            <a:avLst/>
            <a:gdLst>
              <a:gd name="connsiteX0" fmla="*/ 1363600 w 1649349"/>
              <a:gd name="connsiteY0" fmla="*/ 1069041 h 1411941"/>
              <a:gd name="connsiteX1" fmla="*/ 1592198 w 1649349"/>
              <a:gd name="connsiteY1" fmla="*/ 1069041 h 1411941"/>
              <a:gd name="connsiteX2" fmla="*/ 1649349 w 1649349"/>
              <a:gd name="connsiteY2" fmla="*/ 1126192 h 1411941"/>
              <a:gd name="connsiteX3" fmla="*/ 1649349 w 1649349"/>
              <a:gd name="connsiteY3" fmla="*/ 1354790 h 1411941"/>
              <a:gd name="connsiteX4" fmla="*/ 1592198 w 1649349"/>
              <a:gd name="connsiteY4" fmla="*/ 1411941 h 1411941"/>
              <a:gd name="connsiteX5" fmla="*/ 1363600 w 1649349"/>
              <a:gd name="connsiteY5" fmla="*/ 1411941 h 1411941"/>
              <a:gd name="connsiteX6" fmla="*/ 1306449 w 1649349"/>
              <a:gd name="connsiteY6" fmla="*/ 1354790 h 1411941"/>
              <a:gd name="connsiteX7" fmla="*/ 1306449 w 1649349"/>
              <a:gd name="connsiteY7" fmla="*/ 1126192 h 1411941"/>
              <a:gd name="connsiteX8" fmla="*/ 1363600 w 1649349"/>
              <a:gd name="connsiteY8" fmla="*/ 1069041 h 1411941"/>
              <a:gd name="connsiteX9" fmla="*/ 928117 w 1649349"/>
              <a:gd name="connsiteY9" fmla="*/ 1069041 h 1411941"/>
              <a:gd name="connsiteX10" fmla="*/ 1156715 w 1649349"/>
              <a:gd name="connsiteY10" fmla="*/ 1069041 h 1411941"/>
              <a:gd name="connsiteX11" fmla="*/ 1213866 w 1649349"/>
              <a:gd name="connsiteY11" fmla="*/ 1126192 h 1411941"/>
              <a:gd name="connsiteX12" fmla="*/ 1213866 w 1649349"/>
              <a:gd name="connsiteY12" fmla="*/ 1354790 h 1411941"/>
              <a:gd name="connsiteX13" fmla="*/ 1156715 w 1649349"/>
              <a:gd name="connsiteY13" fmla="*/ 1411941 h 1411941"/>
              <a:gd name="connsiteX14" fmla="*/ 928117 w 1649349"/>
              <a:gd name="connsiteY14" fmla="*/ 1411941 h 1411941"/>
              <a:gd name="connsiteX15" fmla="*/ 870966 w 1649349"/>
              <a:gd name="connsiteY15" fmla="*/ 1354790 h 1411941"/>
              <a:gd name="connsiteX16" fmla="*/ 870966 w 1649349"/>
              <a:gd name="connsiteY16" fmla="*/ 1126192 h 1411941"/>
              <a:gd name="connsiteX17" fmla="*/ 928117 w 1649349"/>
              <a:gd name="connsiteY17" fmla="*/ 1069041 h 1411941"/>
              <a:gd name="connsiteX18" fmla="*/ 492634 w 1649349"/>
              <a:gd name="connsiteY18" fmla="*/ 1069041 h 1411941"/>
              <a:gd name="connsiteX19" fmla="*/ 721232 w 1649349"/>
              <a:gd name="connsiteY19" fmla="*/ 1069041 h 1411941"/>
              <a:gd name="connsiteX20" fmla="*/ 778383 w 1649349"/>
              <a:gd name="connsiteY20" fmla="*/ 1126192 h 1411941"/>
              <a:gd name="connsiteX21" fmla="*/ 778383 w 1649349"/>
              <a:gd name="connsiteY21" fmla="*/ 1354790 h 1411941"/>
              <a:gd name="connsiteX22" fmla="*/ 721232 w 1649349"/>
              <a:gd name="connsiteY22" fmla="*/ 1411941 h 1411941"/>
              <a:gd name="connsiteX23" fmla="*/ 492634 w 1649349"/>
              <a:gd name="connsiteY23" fmla="*/ 1411941 h 1411941"/>
              <a:gd name="connsiteX24" fmla="*/ 435483 w 1649349"/>
              <a:gd name="connsiteY24" fmla="*/ 1354790 h 1411941"/>
              <a:gd name="connsiteX25" fmla="*/ 435483 w 1649349"/>
              <a:gd name="connsiteY25" fmla="*/ 1126192 h 1411941"/>
              <a:gd name="connsiteX26" fmla="*/ 492634 w 1649349"/>
              <a:gd name="connsiteY26" fmla="*/ 1069041 h 1411941"/>
              <a:gd name="connsiteX27" fmla="*/ 57151 w 1649349"/>
              <a:gd name="connsiteY27" fmla="*/ 1069041 h 1411941"/>
              <a:gd name="connsiteX28" fmla="*/ 285749 w 1649349"/>
              <a:gd name="connsiteY28" fmla="*/ 1069041 h 1411941"/>
              <a:gd name="connsiteX29" fmla="*/ 342900 w 1649349"/>
              <a:gd name="connsiteY29" fmla="*/ 1126192 h 1411941"/>
              <a:gd name="connsiteX30" fmla="*/ 342900 w 1649349"/>
              <a:gd name="connsiteY30" fmla="*/ 1354790 h 1411941"/>
              <a:gd name="connsiteX31" fmla="*/ 285749 w 1649349"/>
              <a:gd name="connsiteY31" fmla="*/ 1411941 h 1411941"/>
              <a:gd name="connsiteX32" fmla="*/ 57151 w 1649349"/>
              <a:gd name="connsiteY32" fmla="*/ 1411941 h 1411941"/>
              <a:gd name="connsiteX33" fmla="*/ 0 w 1649349"/>
              <a:gd name="connsiteY33" fmla="*/ 1354790 h 1411941"/>
              <a:gd name="connsiteX34" fmla="*/ 0 w 1649349"/>
              <a:gd name="connsiteY34" fmla="*/ 1126192 h 1411941"/>
              <a:gd name="connsiteX35" fmla="*/ 57151 w 1649349"/>
              <a:gd name="connsiteY35" fmla="*/ 1069041 h 1411941"/>
              <a:gd name="connsiteX36" fmla="*/ 1363600 w 1649349"/>
              <a:gd name="connsiteY36" fmla="*/ 534521 h 1411941"/>
              <a:gd name="connsiteX37" fmla="*/ 1592198 w 1649349"/>
              <a:gd name="connsiteY37" fmla="*/ 534521 h 1411941"/>
              <a:gd name="connsiteX38" fmla="*/ 1649349 w 1649349"/>
              <a:gd name="connsiteY38" fmla="*/ 591672 h 1411941"/>
              <a:gd name="connsiteX39" fmla="*/ 1649349 w 1649349"/>
              <a:gd name="connsiteY39" fmla="*/ 820270 h 1411941"/>
              <a:gd name="connsiteX40" fmla="*/ 1592198 w 1649349"/>
              <a:gd name="connsiteY40" fmla="*/ 877421 h 1411941"/>
              <a:gd name="connsiteX41" fmla="*/ 1363600 w 1649349"/>
              <a:gd name="connsiteY41" fmla="*/ 877421 h 1411941"/>
              <a:gd name="connsiteX42" fmla="*/ 1306449 w 1649349"/>
              <a:gd name="connsiteY42" fmla="*/ 820270 h 1411941"/>
              <a:gd name="connsiteX43" fmla="*/ 1306449 w 1649349"/>
              <a:gd name="connsiteY43" fmla="*/ 591672 h 1411941"/>
              <a:gd name="connsiteX44" fmla="*/ 1363600 w 1649349"/>
              <a:gd name="connsiteY44" fmla="*/ 534521 h 1411941"/>
              <a:gd name="connsiteX45" fmla="*/ 928117 w 1649349"/>
              <a:gd name="connsiteY45" fmla="*/ 534521 h 1411941"/>
              <a:gd name="connsiteX46" fmla="*/ 1156715 w 1649349"/>
              <a:gd name="connsiteY46" fmla="*/ 534521 h 1411941"/>
              <a:gd name="connsiteX47" fmla="*/ 1213866 w 1649349"/>
              <a:gd name="connsiteY47" fmla="*/ 591672 h 1411941"/>
              <a:gd name="connsiteX48" fmla="*/ 1213866 w 1649349"/>
              <a:gd name="connsiteY48" fmla="*/ 820270 h 1411941"/>
              <a:gd name="connsiteX49" fmla="*/ 1156715 w 1649349"/>
              <a:gd name="connsiteY49" fmla="*/ 877421 h 1411941"/>
              <a:gd name="connsiteX50" fmla="*/ 928117 w 1649349"/>
              <a:gd name="connsiteY50" fmla="*/ 877421 h 1411941"/>
              <a:gd name="connsiteX51" fmla="*/ 870966 w 1649349"/>
              <a:gd name="connsiteY51" fmla="*/ 820270 h 1411941"/>
              <a:gd name="connsiteX52" fmla="*/ 870966 w 1649349"/>
              <a:gd name="connsiteY52" fmla="*/ 591672 h 1411941"/>
              <a:gd name="connsiteX53" fmla="*/ 928117 w 1649349"/>
              <a:gd name="connsiteY53" fmla="*/ 534521 h 1411941"/>
              <a:gd name="connsiteX54" fmla="*/ 492634 w 1649349"/>
              <a:gd name="connsiteY54" fmla="*/ 534521 h 1411941"/>
              <a:gd name="connsiteX55" fmla="*/ 721232 w 1649349"/>
              <a:gd name="connsiteY55" fmla="*/ 534521 h 1411941"/>
              <a:gd name="connsiteX56" fmla="*/ 778383 w 1649349"/>
              <a:gd name="connsiteY56" fmla="*/ 591672 h 1411941"/>
              <a:gd name="connsiteX57" fmla="*/ 778383 w 1649349"/>
              <a:gd name="connsiteY57" fmla="*/ 820270 h 1411941"/>
              <a:gd name="connsiteX58" fmla="*/ 721232 w 1649349"/>
              <a:gd name="connsiteY58" fmla="*/ 877421 h 1411941"/>
              <a:gd name="connsiteX59" fmla="*/ 492634 w 1649349"/>
              <a:gd name="connsiteY59" fmla="*/ 877421 h 1411941"/>
              <a:gd name="connsiteX60" fmla="*/ 435483 w 1649349"/>
              <a:gd name="connsiteY60" fmla="*/ 820270 h 1411941"/>
              <a:gd name="connsiteX61" fmla="*/ 435483 w 1649349"/>
              <a:gd name="connsiteY61" fmla="*/ 591672 h 1411941"/>
              <a:gd name="connsiteX62" fmla="*/ 492634 w 1649349"/>
              <a:gd name="connsiteY62" fmla="*/ 534521 h 1411941"/>
              <a:gd name="connsiteX63" fmla="*/ 57151 w 1649349"/>
              <a:gd name="connsiteY63" fmla="*/ 534521 h 1411941"/>
              <a:gd name="connsiteX64" fmla="*/ 285749 w 1649349"/>
              <a:gd name="connsiteY64" fmla="*/ 534521 h 1411941"/>
              <a:gd name="connsiteX65" fmla="*/ 342900 w 1649349"/>
              <a:gd name="connsiteY65" fmla="*/ 591672 h 1411941"/>
              <a:gd name="connsiteX66" fmla="*/ 342900 w 1649349"/>
              <a:gd name="connsiteY66" fmla="*/ 820270 h 1411941"/>
              <a:gd name="connsiteX67" fmla="*/ 285749 w 1649349"/>
              <a:gd name="connsiteY67" fmla="*/ 877421 h 1411941"/>
              <a:gd name="connsiteX68" fmla="*/ 57151 w 1649349"/>
              <a:gd name="connsiteY68" fmla="*/ 877421 h 1411941"/>
              <a:gd name="connsiteX69" fmla="*/ 0 w 1649349"/>
              <a:gd name="connsiteY69" fmla="*/ 820270 h 1411941"/>
              <a:gd name="connsiteX70" fmla="*/ 0 w 1649349"/>
              <a:gd name="connsiteY70" fmla="*/ 591672 h 1411941"/>
              <a:gd name="connsiteX71" fmla="*/ 57151 w 1649349"/>
              <a:gd name="connsiteY71" fmla="*/ 534521 h 1411941"/>
              <a:gd name="connsiteX72" fmla="*/ 1363600 w 1649349"/>
              <a:gd name="connsiteY72" fmla="*/ 0 h 1411941"/>
              <a:gd name="connsiteX73" fmla="*/ 1592198 w 1649349"/>
              <a:gd name="connsiteY73" fmla="*/ 0 h 1411941"/>
              <a:gd name="connsiteX74" fmla="*/ 1649349 w 1649349"/>
              <a:gd name="connsiteY74" fmla="*/ 57151 h 1411941"/>
              <a:gd name="connsiteX75" fmla="*/ 1649349 w 1649349"/>
              <a:gd name="connsiteY75" fmla="*/ 285749 h 1411941"/>
              <a:gd name="connsiteX76" fmla="*/ 1592198 w 1649349"/>
              <a:gd name="connsiteY76" fmla="*/ 342900 h 1411941"/>
              <a:gd name="connsiteX77" fmla="*/ 1363600 w 1649349"/>
              <a:gd name="connsiteY77" fmla="*/ 342900 h 1411941"/>
              <a:gd name="connsiteX78" fmla="*/ 1306449 w 1649349"/>
              <a:gd name="connsiteY78" fmla="*/ 285749 h 1411941"/>
              <a:gd name="connsiteX79" fmla="*/ 1306449 w 1649349"/>
              <a:gd name="connsiteY79" fmla="*/ 57151 h 1411941"/>
              <a:gd name="connsiteX80" fmla="*/ 1363600 w 1649349"/>
              <a:gd name="connsiteY80" fmla="*/ 0 h 1411941"/>
              <a:gd name="connsiteX81" fmla="*/ 928117 w 1649349"/>
              <a:gd name="connsiteY81" fmla="*/ 0 h 1411941"/>
              <a:gd name="connsiteX82" fmla="*/ 1156715 w 1649349"/>
              <a:gd name="connsiteY82" fmla="*/ 0 h 1411941"/>
              <a:gd name="connsiteX83" fmla="*/ 1213866 w 1649349"/>
              <a:gd name="connsiteY83" fmla="*/ 57151 h 1411941"/>
              <a:gd name="connsiteX84" fmla="*/ 1213866 w 1649349"/>
              <a:gd name="connsiteY84" fmla="*/ 285749 h 1411941"/>
              <a:gd name="connsiteX85" fmla="*/ 1156715 w 1649349"/>
              <a:gd name="connsiteY85" fmla="*/ 342900 h 1411941"/>
              <a:gd name="connsiteX86" fmla="*/ 928117 w 1649349"/>
              <a:gd name="connsiteY86" fmla="*/ 342900 h 1411941"/>
              <a:gd name="connsiteX87" fmla="*/ 870966 w 1649349"/>
              <a:gd name="connsiteY87" fmla="*/ 285749 h 1411941"/>
              <a:gd name="connsiteX88" fmla="*/ 870966 w 1649349"/>
              <a:gd name="connsiteY88" fmla="*/ 57151 h 1411941"/>
              <a:gd name="connsiteX89" fmla="*/ 928117 w 1649349"/>
              <a:gd name="connsiteY89" fmla="*/ 0 h 1411941"/>
              <a:gd name="connsiteX90" fmla="*/ 492634 w 1649349"/>
              <a:gd name="connsiteY90" fmla="*/ 0 h 1411941"/>
              <a:gd name="connsiteX91" fmla="*/ 721232 w 1649349"/>
              <a:gd name="connsiteY91" fmla="*/ 0 h 1411941"/>
              <a:gd name="connsiteX92" fmla="*/ 778383 w 1649349"/>
              <a:gd name="connsiteY92" fmla="*/ 57151 h 1411941"/>
              <a:gd name="connsiteX93" fmla="*/ 778383 w 1649349"/>
              <a:gd name="connsiteY93" fmla="*/ 285749 h 1411941"/>
              <a:gd name="connsiteX94" fmla="*/ 721232 w 1649349"/>
              <a:gd name="connsiteY94" fmla="*/ 342900 h 1411941"/>
              <a:gd name="connsiteX95" fmla="*/ 492634 w 1649349"/>
              <a:gd name="connsiteY95" fmla="*/ 342900 h 1411941"/>
              <a:gd name="connsiteX96" fmla="*/ 435483 w 1649349"/>
              <a:gd name="connsiteY96" fmla="*/ 285749 h 1411941"/>
              <a:gd name="connsiteX97" fmla="*/ 435483 w 1649349"/>
              <a:gd name="connsiteY97" fmla="*/ 57151 h 1411941"/>
              <a:gd name="connsiteX98" fmla="*/ 492634 w 1649349"/>
              <a:gd name="connsiteY98" fmla="*/ 0 h 1411941"/>
              <a:gd name="connsiteX99" fmla="*/ 57151 w 1649349"/>
              <a:gd name="connsiteY99" fmla="*/ 0 h 1411941"/>
              <a:gd name="connsiteX100" fmla="*/ 285749 w 1649349"/>
              <a:gd name="connsiteY100" fmla="*/ 0 h 1411941"/>
              <a:gd name="connsiteX101" fmla="*/ 342900 w 1649349"/>
              <a:gd name="connsiteY101" fmla="*/ 57151 h 1411941"/>
              <a:gd name="connsiteX102" fmla="*/ 342900 w 1649349"/>
              <a:gd name="connsiteY102" fmla="*/ 285749 h 1411941"/>
              <a:gd name="connsiteX103" fmla="*/ 285749 w 1649349"/>
              <a:gd name="connsiteY103" fmla="*/ 342900 h 1411941"/>
              <a:gd name="connsiteX104" fmla="*/ 57151 w 1649349"/>
              <a:gd name="connsiteY104" fmla="*/ 342900 h 1411941"/>
              <a:gd name="connsiteX105" fmla="*/ 0 w 1649349"/>
              <a:gd name="connsiteY105" fmla="*/ 285749 h 1411941"/>
              <a:gd name="connsiteX106" fmla="*/ 0 w 1649349"/>
              <a:gd name="connsiteY106" fmla="*/ 57151 h 1411941"/>
              <a:gd name="connsiteX107" fmla="*/ 57151 w 1649349"/>
              <a:gd name="connsiteY107" fmla="*/ 0 h 1411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1649349" h="1411941">
                <a:moveTo>
                  <a:pt x="1363600" y="1069041"/>
                </a:moveTo>
                <a:lnTo>
                  <a:pt x="1592198" y="1069041"/>
                </a:lnTo>
                <a:cubicBezTo>
                  <a:pt x="1623762" y="1069041"/>
                  <a:pt x="1649349" y="1094628"/>
                  <a:pt x="1649349" y="1126192"/>
                </a:cubicBezTo>
                <a:lnTo>
                  <a:pt x="1649349" y="1354790"/>
                </a:lnTo>
                <a:cubicBezTo>
                  <a:pt x="1649349" y="1386354"/>
                  <a:pt x="1623762" y="1411941"/>
                  <a:pt x="1592198" y="1411941"/>
                </a:cubicBezTo>
                <a:lnTo>
                  <a:pt x="1363600" y="1411941"/>
                </a:lnTo>
                <a:cubicBezTo>
                  <a:pt x="1332036" y="1411941"/>
                  <a:pt x="1306449" y="1386354"/>
                  <a:pt x="1306449" y="1354790"/>
                </a:cubicBezTo>
                <a:lnTo>
                  <a:pt x="1306449" y="1126192"/>
                </a:lnTo>
                <a:cubicBezTo>
                  <a:pt x="1306449" y="1094628"/>
                  <a:pt x="1332036" y="1069041"/>
                  <a:pt x="1363600" y="1069041"/>
                </a:cubicBezTo>
                <a:close/>
                <a:moveTo>
                  <a:pt x="928117" y="1069041"/>
                </a:moveTo>
                <a:lnTo>
                  <a:pt x="1156715" y="1069041"/>
                </a:lnTo>
                <a:cubicBezTo>
                  <a:pt x="1188279" y="1069041"/>
                  <a:pt x="1213866" y="1094628"/>
                  <a:pt x="1213866" y="1126192"/>
                </a:cubicBezTo>
                <a:lnTo>
                  <a:pt x="1213866" y="1354790"/>
                </a:lnTo>
                <a:cubicBezTo>
                  <a:pt x="1213866" y="1386354"/>
                  <a:pt x="1188279" y="1411941"/>
                  <a:pt x="1156715" y="1411941"/>
                </a:cubicBezTo>
                <a:lnTo>
                  <a:pt x="928117" y="1411941"/>
                </a:lnTo>
                <a:cubicBezTo>
                  <a:pt x="896553" y="1411941"/>
                  <a:pt x="870966" y="1386354"/>
                  <a:pt x="870966" y="1354790"/>
                </a:cubicBezTo>
                <a:lnTo>
                  <a:pt x="870966" y="1126192"/>
                </a:lnTo>
                <a:cubicBezTo>
                  <a:pt x="870966" y="1094628"/>
                  <a:pt x="896553" y="1069041"/>
                  <a:pt x="928117" y="1069041"/>
                </a:cubicBezTo>
                <a:close/>
                <a:moveTo>
                  <a:pt x="492634" y="1069041"/>
                </a:moveTo>
                <a:lnTo>
                  <a:pt x="721232" y="1069041"/>
                </a:lnTo>
                <a:cubicBezTo>
                  <a:pt x="752796" y="1069041"/>
                  <a:pt x="778383" y="1094628"/>
                  <a:pt x="778383" y="1126192"/>
                </a:cubicBezTo>
                <a:lnTo>
                  <a:pt x="778383" y="1354790"/>
                </a:lnTo>
                <a:cubicBezTo>
                  <a:pt x="778383" y="1386354"/>
                  <a:pt x="752796" y="1411941"/>
                  <a:pt x="721232" y="1411941"/>
                </a:cubicBezTo>
                <a:lnTo>
                  <a:pt x="492634" y="1411941"/>
                </a:lnTo>
                <a:cubicBezTo>
                  <a:pt x="461070" y="1411941"/>
                  <a:pt x="435483" y="1386354"/>
                  <a:pt x="435483" y="1354790"/>
                </a:cubicBezTo>
                <a:lnTo>
                  <a:pt x="435483" y="1126192"/>
                </a:lnTo>
                <a:cubicBezTo>
                  <a:pt x="435483" y="1094628"/>
                  <a:pt x="461070" y="1069041"/>
                  <a:pt x="492634" y="1069041"/>
                </a:cubicBezTo>
                <a:close/>
                <a:moveTo>
                  <a:pt x="57151" y="1069041"/>
                </a:moveTo>
                <a:lnTo>
                  <a:pt x="285749" y="1069041"/>
                </a:lnTo>
                <a:cubicBezTo>
                  <a:pt x="317313" y="1069041"/>
                  <a:pt x="342900" y="1094628"/>
                  <a:pt x="342900" y="1126192"/>
                </a:cubicBezTo>
                <a:lnTo>
                  <a:pt x="342900" y="1354790"/>
                </a:lnTo>
                <a:cubicBezTo>
                  <a:pt x="342900" y="1386354"/>
                  <a:pt x="317313" y="1411941"/>
                  <a:pt x="285749" y="1411941"/>
                </a:cubicBezTo>
                <a:lnTo>
                  <a:pt x="57151" y="1411941"/>
                </a:lnTo>
                <a:cubicBezTo>
                  <a:pt x="25587" y="1411941"/>
                  <a:pt x="0" y="1386354"/>
                  <a:pt x="0" y="1354790"/>
                </a:cubicBezTo>
                <a:lnTo>
                  <a:pt x="0" y="1126192"/>
                </a:lnTo>
                <a:cubicBezTo>
                  <a:pt x="0" y="1094628"/>
                  <a:pt x="25587" y="1069041"/>
                  <a:pt x="57151" y="1069041"/>
                </a:cubicBezTo>
                <a:close/>
                <a:moveTo>
                  <a:pt x="1363600" y="534521"/>
                </a:moveTo>
                <a:lnTo>
                  <a:pt x="1592198" y="534521"/>
                </a:lnTo>
                <a:cubicBezTo>
                  <a:pt x="1623762" y="534521"/>
                  <a:pt x="1649349" y="560108"/>
                  <a:pt x="1649349" y="591672"/>
                </a:cubicBezTo>
                <a:lnTo>
                  <a:pt x="1649349" y="820270"/>
                </a:lnTo>
                <a:cubicBezTo>
                  <a:pt x="1649349" y="851834"/>
                  <a:pt x="1623762" y="877421"/>
                  <a:pt x="1592198" y="877421"/>
                </a:cubicBezTo>
                <a:lnTo>
                  <a:pt x="1363600" y="877421"/>
                </a:lnTo>
                <a:cubicBezTo>
                  <a:pt x="1332036" y="877421"/>
                  <a:pt x="1306449" y="851834"/>
                  <a:pt x="1306449" y="820270"/>
                </a:cubicBezTo>
                <a:lnTo>
                  <a:pt x="1306449" y="591672"/>
                </a:lnTo>
                <a:cubicBezTo>
                  <a:pt x="1306449" y="560108"/>
                  <a:pt x="1332036" y="534521"/>
                  <a:pt x="1363600" y="534521"/>
                </a:cubicBezTo>
                <a:close/>
                <a:moveTo>
                  <a:pt x="928117" y="534521"/>
                </a:moveTo>
                <a:lnTo>
                  <a:pt x="1156715" y="534521"/>
                </a:lnTo>
                <a:cubicBezTo>
                  <a:pt x="1188279" y="534521"/>
                  <a:pt x="1213866" y="560108"/>
                  <a:pt x="1213866" y="591672"/>
                </a:cubicBezTo>
                <a:lnTo>
                  <a:pt x="1213866" y="820270"/>
                </a:lnTo>
                <a:cubicBezTo>
                  <a:pt x="1213866" y="851834"/>
                  <a:pt x="1188279" y="877421"/>
                  <a:pt x="1156715" y="877421"/>
                </a:cubicBezTo>
                <a:lnTo>
                  <a:pt x="928117" y="877421"/>
                </a:lnTo>
                <a:cubicBezTo>
                  <a:pt x="896553" y="877421"/>
                  <a:pt x="870966" y="851834"/>
                  <a:pt x="870966" y="820270"/>
                </a:cubicBezTo>
                <a:lnTo>
                  <a:pt x="870966" y="591672"/>
                </a:lnTo>
                <a:cubicBezTo>
                  <a:pt x="870966" y="560108"/>
                  <a:pt x="896553" y="534521"/>
                  <a:pt x="928117" y="534521"/>
                </a:cubicBezTo>
                <a:close/>
                <a:moveTo>
                  <a:pt x="492634" y="534521"/>
                </a:moveTo>
                <a:lnTo>
                  <a:pt x="721232" y="534521"/>
                </a:lnTo>
                <a:cubicBezTo>
                  <a:pt x="752796" y="534521"/>
                  <a:pt x="778383" y="560108"/>
                  <a:pt x="778383" y="591672"/>
                </a:cubicBezTo>
                <a:lnTo>
                  <a:pt x="778383" y="820270"/>
                </a:lnTo>
                <a:cubicBezTo>
                  <a:pt x="778383" y="851834"/>
                  <a:pt x="752796" y="877421"/>
                  <a:pt x="721232" y="877421"/>
                </a:cubicBezTo>
                <a:lnTo>
                  <a:pt x="492634" y="877421"/>
                </a:lnTo>
                <a:cubicBezTo>
                  <a:pt x="461070" y="877421"/>
                  <a:pt x="435483" y="851834"/>
                  <a:pt x="435483" y="820270"/>
                </a:cubicBezTo>
                <a:lnTo>
                  <a:pt x="435483" y="591672"/>
                </a:lnTo>
                <a:cubicBezTo>
                  <a:pt x="435483" y="560108"/>
                  <a:pt x="461070" y="534521"/>
                  <a:pt x="492634" y="534521"/>
                </a:cubicBezTo>
                <a:close/>
                <a:moveTo>
                  <a:pt x="57151" y="534521"/>
                </a:moveTo>
                <a:lnTo>
                  <a:pt x="285749" y="534521"/>
                </a:lnTo>
                <a:cubicBezTo>
                  <a:pt x="317313" y="534521"/>
                  <a:pt x="342900" y="560108"/>
                  <a:pt x="342900" y="591672"/>
                </a:cubicBezTo>
                <a:lnTo>
                  <a:pt x="342900" y="820270"/>
                </a:lnTo>
                <a:cubicBezTo>
                  <a:pt x="342900" y="851834"/>
                  <a:pt x="317313" y="877421"/>
                  <a:pt x="285749" y="877421"/>
                </a:cubicBezTo>
                <a:lnTo>
                  <a:pt x="57151" y="877421"/>
                </a:lnTo>
                <a:cubicBezTo>
                  <a:pt x="25587" y="877421"/>
                  <a:pt x="0" y="851834"/>
                  <a:pt x="0" y="820270"/>
                </a:cubicBezTo>
                <a:lnTo>
                  <a:pt x="0" y="591672"/>
                </a:lnTo>
                <a:cubicBezTo>
                  <a:pt x="0" y="560108"/>
                  <a:pt x="25587" y="534521"/>
                  <a:pt x="57151" y="534521"/>
                </a:cubicBezTo>
                <a:close/>
                <a:moveTo>
                  <a:pt x="1363600" y="0"/>
                </a:moveTo>
                <a:lnTo>
                  <a:pt x="1592198" y="0"/>
                </a:lnTo>
                <a:cubicBezTo>
                  <a:pt x="1623762" y="0"/>
                  <a:pt x="1649349" y="25587"/>
                  <a:pt x="1649349" y="57151"/>
                </a:cubicBezTo>
                <a:lnTo>
                  <a:pt x="1649349" y="285749"/>
                </a:lnTo>
                <a:cubicBezTo>
                  <a:pt x="1649349" y="317313"/>
                  <a:pt x="1623762" y="342900"/>
                  <a:pt x="1592198" y="342900"/>
                </a:cubicBezTo>
                <a:lnTo>
                  <a:pt x="1363600" y="342900"/>
                </a:lnTo>
                <a:cubicBezTo>
                  <a:pt x="1332036" y="342900"/>
                  <a:pt x="1306449" y="317313"/>
                  <a:pt x="1306449" y="285749"/>
                </a:cubicBezTo>
                <a:lnTo>
                  <a:pt x="1306449" y="57151"/>
                </a:lnTo>
                <a:cubicBezTo>
                  <a:pt x="1306449" y="25587"/>
                  <a:pt x="1332036" y="0"/>
                  <a:pt x="1363600" y="0"/>
                </a:cubicBezTo>
                <a:close/>
                <a:moveTo>
                  <a:pt x="928117" y="0"/>
                </a:moveTo>
                <a:lnTo>
                  <a:pt x="1156715" y="0"/>
                </a:lnTo>
                <a:cubicBezTo>
                  <a:pt x="1188279" y="0"/>
                  <a:pt x="1213866" y="25587"/>
                  <a:pt x="1213866" y="57151"/>
                </a:cubicBezTo>
                <a:lnTo>
                  <a:pt x="1213866" y="285749"/>
                </a:lnTo>
                <a:cubicBezTo>
                  <a:pt x="1213866" y="317313"/>
                  <a:pt x="1188279" y="342900"/>
                  <a:pt x="1156715" y="342900"/>
                </a:cubicBezTo>
                <a:lnTo>
                  <a:pt x="928117" y="342900"/>
                </a:lnTo>
                <a:cubicBezTo>
                  <a:pt x="896553" y="342900"/>
                  <a:pt x="870966" y="317313"/>
                  <a:pt x="870966" y="285749"/>
                </a:cubicBezTo>
                <a:lnTo>
                  <a:pt x="870966" y="57151"/>
                </a:lnTo>
                <a:cubicBezTo>
                  <a:pt x="870966" y="25587"/>
                  <a:pt x="896553" y="0"/>
                  <a:pt x="928117" y="0"/>
                </a:cubicBezTo>
                <a:close/>
                <a:moveTo>
                  <a:pt x="492634" y="0"/>
                </a:moveTo>
                <a:lnTo>
                  <a:pt x="721232" y="0"/>
                </a:lnTo>
                <a:cubicBezTo>
                  <a:pt x="752796" y="0"/>
                  <a:pt x="778383" y="25587"/>
                  <a:pt x="778383" y="57151"/>
                </a:cubicBezTo>
                <a:lnTo>
                  <a:pt x="778383" y="285749"/>
                </a:lnTo>
                <a:cubicBezTo>
                  <a:pt x="778383" y="317313"/>
                  <a:pt x="752796" y="342900"/>
                  <a:pt x="721232" y="342900"/>
                </a:cubicBezTo>
                <a:lnTo>
                  <a:pt x="492634" y="342900"/>
                </a:lnTo>
                <a:cubicBezTo>
                  <a:pt x="461070" y="342900"/>
                  <a:pt x="435483" y="317313"/>
                  <a:pt x="435483" y="285749"/>
                </a:cubicBezTo>
                <a:lnTo>
                  <a:pt x="435483" y="57151"/>
                </a:lnTo>
                <a:cubicBezTo>
                  <a:pt x="435483" y="25587"/>
                  <a:pt x="461070" y="0"/>
                  <a:pt x="492634" y="0"/>
                </a:cubicBezTo>
                <a:close/>
                <a:moveTo>
                  <a:pt x="57151" y="0"/>
                </a:moveTo>
                <a:lnTo>
                  <a:pt x="285749" y="0"/>
                </a:lnTo>
                <a:cubicBezTo>
                  <a:pt x="317313" y="0"/>
                  <a:pt x="342900" y="25587"/>
                  <a:pt x="342900" y="57151"/>
                </a:cubicBezTo>
                <a:lnTo>
                  <a:pt x="342900" y="285749"/>
                </a:lnTo>
                <a:cubicBezTo>
                  <a:pt x="342900" y="317313"/>
                  <a:pt x="317313" y="342900"/>
                  <a:pt x="285749" y="342900"/>
                </a:cubicBezTo>
                <a:lnTo>
                  <a:pt x="57151" y="342900"/>
                </a:lnTo>
                <a:cubicBezTo>
                  <a:pt x="25587" y="342900"/>
                  <a:pt x="0" y="317313"/>
                  <a:pt x="0" y="285749"/>
                </a:cubicBezTo>
                <a:lnTo>
                  <a:pt x="0" y="57151"/>
                </a:lnTo>
                <a:cubicBezTo>
                  <a:pt x="0" y="25587"/>
                  <a:pt x="25587" y="0"/>
                  <a:pt x="5715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2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792224" y="2316662"/>
            <a:ext cx="1226640" cy="1226640"/>
          </a:xfrm>
          <a:prstGeom prst="ellipse">
            <a:avLst/>
          </a:prstGeom>
          <a:ln w="63500">
            <a:gradFill flip="none" rotWithShape="1">
              <a:gsLst>
                <a:gs pos="0">
                  <a:schemeClr val="accent3"/>
                </a:gs>
                <a:gs pos="54000">
                  <a:schemeClr val="accent5"/>
                </a:gs>
                <a:gs pos="100000">
                  <a:schemeClr val="accent3"/>
                </a:gs>
              </a:gsLst>
              <a:lin ang="8100000" scaled="1"/>
              <a:tileRect/>
            </a:gradFill>
          </a:ln>
          <a:effectLst>
            <a:outerShdw blurRad="342900" dist="1524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gradFill flip="none" rotWithShape="1">
                  <a:gsLst>
                    <a:gs pos="25000">
                      <a:schemeClr val="accent3"/>
                    </a:gs>
                    <a:gs pos="100000">
                      <a:schemeClr val="accent4"/>
                    </a:gs>
                  </a:gsLst>
                  <a:lin ang="13500000" scaled="1"/>
                  <a:tileRect/>
                </a:gra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rPr>
              <a:t>01</a:t>
            </a:r>
            <a:endParaRPr lang="zh-CN" altLang="en-US" sz="3600" dirty="0">
              <a:gradFill flip="none" rotWithShape="1">
                <a:gsLst>
                  <a:gs pos="25000">
                    <a:schemeClr val="accent3"/>
                  </a:gs>
                  <a:gs pos="100000">
                    <a:schemeClr val="accent4"/>
                  </a:gs>
                </a:gsLst>
                <a:lin ang="13500000" scaled="1"/>
                <a:tileRect/>
              </a:gra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412763" y="2316662"/>
            <a:ext cx="1226640" cy="1226640"/>
          </a:xfrm>
          <a:prstGeom prst="ellipse">
            <a:avLst/>
          </a:prstGeom>
          <a:ln w="63500">
            <a:gradFill flip="none" rotWithShape="1">
              <a:gsLst>
                <a:gs pos="0">
                  <a:schemeClr val="accent3"/>
                </a:gs>
                <a:gs pos="54000">
                  <a:schemeClr val="accent5"/>
                </a:gs>
                <a:gs pos="100000">
                  <a:schemeClr val="accent3"/>
                </a:gs>
              </a:gsLst>
              <a:lin ang="8100000" scaled="1"/>
              <a:tileRect/>
            </a:gradFill>
          </a:ln>
          <a:effectLst>
            <a:outerShdw blurRad="342900" dist="1524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gradFill flip="none" rotWithShape="1">
                  <a:gsLst>
                    <a:gs pos="25000">
                      <a:schemeClr val="accent3"/>
                    </a:gs>
                    <a:gs pos="100000">
                      <a:schemeClr val="accent4"/>
                    </a:gs>
                  </a:gsLst>
                  <a:lin ang="13500000" scaled="1"/>
                  <a:tileRect/>
                </a:gra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rPr>
              <a:t>02</a:t>
            </a:r>
            <a:endParaRPr lang="zh-CN" altLang="en-US" sz="3600" dirty="0">
              <a:gradFill flip="none" rotWithShape="1">
                <a:gsLst>
                  <a:gs pos="25000">
                    <a:schemeClr val="accent3"/>
                  </a:gs>
                  <a:gs pos="100000">
                    <a:schemeClr val="accent4"/>
                  </a:gs>
                </a:gsLst>
                <a:lin ang="13500000" scaled="1"/>
                <a:tileRect/>
              </a:gra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033302" y="2316662"/>
            <a:ext cx="1226640" cy="1226640"/>
          </a:xfrm>
          <a:prstGeom prst="ellipse">
            <a:avLst/>
          </a:prstGeom>
          <a:ln w="63500">
            <a:gradFill flip="none" rotWithShape="1">
              <a:gsLst>
                <a:gs pos="0">
                  <a:schemeClr val="accent3"/>
                </a:gs>
                <a:gs pos="54000">
                  <a:schemeClr val="accent5"/>
                </a:gs>
                <a:gs pos="100000">
                  <a:schemeClr val="accent3"/>
                </a:gs>
              </a:gsLst>
              <a:lin ang="8100000" scaled="1"/>
              <a:tileRect/>
            </a:gradFill>
          </a:ln>
          <a:effectLst>
            <a:outerShdw blurRad="342900" dist="1524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gradFill flip="none" rotWithShape="1">
                  <a:gsLst>
                    <a:gs pos="25000">
                      <a:schemeClr val="accent3"/>
                    </a:gs>
                    <a:gs pos="100000">
                      <a:schemeClr val="accent4"/>
                    </a:gs>
                  </a:gsLst>
                  <a:lin ang="13500000" scaled="1"/>
                  <a:tileRect/>
                </a:gra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rPr>
              <a:t>03</a:t>
            </a:r>
            <a:endParaRPr lang="zh-CN" altLang="en-US" sz="3600" dirty="0">
              <a:gradFill flip="none" rotWithShape="1">
                <a:gsLst>
                  <a:gs pos="25000">
                    <a:schemeClr val="accent3"/>
                  </a:gs>
                  <a:gs pos="100000">
                    <a:schemeClr val="accent4"/>
                  </a:gs>
                </a:gsLst>
                <a:lin ang="13500000" scaled="1"/>
                <a:tileRect/>
              </a:gra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9653841" y="2316662"/>
            <a:ext cx="1226640" cy="1226640"/>
          </a:xfrm>
          <a:prstGeom prst="ellipse">
            <a:avLst/>
          </a:prstGeom>
          <a:ln w="63500">
            <a:gradFill flip="none" rotWithShape="1">
              <a:gsLst>
                <a:gs pos="0">
                  <a:schemeClr val="accent3"/>
                </a:gs>
                <a:gs pos="54000">
                  <a:schemeClr val="accent5"/>
                </a:gs>
                <a:gs pos="100000">
                  <a:schemeClr val="accent3"/>
                </a:gs>
              </a:gsLst>
              <a:lin ang="8100000" scaled="1"/>
              <a:tileRect/>
            </a:gradFill>
          </a:ln>
          <a:effectLst>
            <a:outerShdw blurRad="342900" dist="1524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gradFill flip="none" rotWithShape="1">
                  <a:gsLst>
                    <a:gs pos="25000">
                      <a:schemeClr val="accent3"/>
                    </a:gs>
                    <a:gs pos="100000">
                      <a:schemeClr val="accent4"/>
                    </a:gs>
                  </a:gsLst>
                  <a:lin ang="13500000" scaled="1"/>
                  <a:tileRect/>
                </a:gra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rPr>
              <a:t>04</a:t>
            </a:r>
            <a:endParaRPr lang="zh-CN" altLang="en-US" sz="3600" dirty="0">
              <a:gradFill flip="none" rotWithShape="1">
                <a:gsLst>
                  <a:gs pos="25000">
                    <a:schemeClr val="accent3"/>
                  </a:gs>
                  <a:gs pos="100000">
                    <a:schemeClr val="accent4"/>
                  </a:gs>
                </a:gsLst>
                <a:lin ang="13500000" scaled="1"/>
                <a:tileRect/>
              </a:gra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161903" y="3824728"/>
            <a:ext cx="2480695" cy="1184175"/>
            <a:chOff x="1284720" y="3866950"/>
            <a:chExt cx="2480695" cy="1184175"/>
          </a:xfrm>
        </p:grpSpPr>
        <p:sp>
          <p:nvSpPr>
            <p:cNvPr id="15" name="文本框 14"/>
            <p:cNvSpPr txBox="1"/>
            <p:nvPr/>
          </p:nvSpPr>
          <p:spPr>
            <a:xfrm>
              <a:off x="1304220" y="3866950"/>
              <a:ext cx="244169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400" dirty="0">
                  <a:gradFill flip="none" rotWithShape="1">
                    <a:gsLst>
                      <a:gs pos="6000">
                        <a:schemeClr val="accent3"/>
                      </a:gs>
                      <a:gs pos="100000">
                        <a:schemeClr val="accent4"/>
                      </a:gs>
                      <a:gs pos="76000">
                        <a:schemeClr val="accent3"/>
                      </a:gs>
                      <a:gs pos="57000">
                        <a:schemeClr val="accent3"/>
                      </a:gs>
                      <a:gs pos="35000">
                        <a:schemeClr val="accent4"/>
                      </a:gs>
                    </a:gsLst>
                    <a:lin ang="8100000" scaled="1"/>
                    <a:tileRect/>
                  </a:gradFill>
                  <a:effectLst>
                    <a:outerShdw blurRad="266700" dist="177800" dir="5400000" algn="t" rotWithShape="0">
                      <a:prstClr val="black">
                        <a:alpha val="20000"/>
                      </a:prstClr>
                    </a:outerShdw>
                  </a:effectLst>
                  <a:latin typeface="+mj-ea"/>
                  <a:ea typeface="+mj-ea"/>
                </a:rPr>
                <a:t>主要项目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284720" y="4697064"/>
              <a:ext cx="2480695" cy="354061"/>
            </a:xfrm>
            <a:prstGeom prst="rect">
              <a:avLst/>
            </a:prstGeom>
            <a:noFill/>
            <a:effectLst/>
          </p:spPr>
          <p:txBody>
            <a:bodyPr wrap="none" rtlCol="0">
              <a:no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此处总结概括主要内容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804564" y="3864590"/>
            <a:ext cx="2480695" cy="1184175"/>
            <a:chOff x="1284720" y="3866950"/>
            <a:chExt cx="2480695" cy="1184175"/>
          </a:xfrm>
        </p:grpSpPr>
        <p:sp>
          <p:nvSpPr>
            <p:cNvPr id="24" name="文本框 23"/>
            <p:cNvSpPr txBox="1"/>
            <p:nvPr/>
          </p:nvSpPr>
          <p:spPr>
            <a:xfrm>
              <a:off x="1304221" y="3866950"/>
              <a:ext cx="244169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400" dirty="0">
                  <a:gradFill flip="none" rotWithShape="1">
                    <a:gsLst>
                      <a:gs pos="6000">
                        <a:schemeClr val="accent3"/>
                      </a:gs>
                      <a:gs pos="100000">
                        <a:schemeClr val="accent4"/>
                      </a:gs>
                      <a:gs pos="76000">
                        <a:schemeClr val="accent3"/>
                      </a:gs>
                      <a:gs pos="57000">
                        <a:schemeClr val="accent3"/>
                      </a:gs>
                      <a:gs pos="35000">
                        <a:schemeClr val="accent4"/>
                      </a:gs>
                    </a:gsLst>
                    <a:lin ang="8100000" scaled="1"/>
                    <a:tileRect/>
                  </a:gradFill>
                  <a:effectLst>
                    <a:outerShdw blurRad="266700" dist="177800" dir="5400000" algn="t" rotWithShape="0">
                      <a:prstClr val="black">
                        <a:alpha val="20000"/>
                      </a:prstClr>
                    </a:outerShdw>
                  </a:effectLst>
                  <a:latin typeface="+mj-ea"/>
                  <a:ea typeface="+mj-ea"/>
                </a:rPr>
                <a:t>指标分析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284720" y="4697064"/>
              <a:ext cx="2480695" cy="354061"/>
            </a:xfrm>
            <a:prstGeom prst="rect">
              <a:avLst/>
            </a:prstGeom>
            <a:noFill/>
            <a:effectLst/>
          </p:spPr>
          <p:txBody>
            <a:bodyPr wrap="none" rtlCol="0">
              <a:no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此处总结概括主要内容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447225" y="3824728"/>
            <a:ext cx="2480695" cy="1184175"/>
            <a:chOff x="1284720" y="3866950"/>
            <a:chExt cx="2480695" cy="1184175"/>
          </a:xfrm>
        </p:grpSpPr>
        <p:sp>
          <p:nvSpPr>
            <p:cNvPr id="28" name="文本框 27"/>
            <p:cNvSpPr txBox="1"/>
            <p:nvPr/>
          </p:nvSpPr>
          <p:spPr>
            <a:xfrm>
              <a:off x="1304221" y="3866950"/>
              <a:ext cx="244169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400" dirty="0">
                  <a:gradFill flip="none" rotWithShape="1">
                    <a:gsLst>
                      <a:gs pos="6000">
                        <a:schemeClr val="accent3"/>
                      </a:gs>
                      <a:gs pos="100000">
                        <a:schemeClr val="accent4"/>
                      </a:gs>
                      <a:gs pos="76000">
                        <a:schemeClr val="accent3"/>
                      </a:gs>
                      <a:gs pos="57000">
                        <a:schemeClr val="accent3"/>
                      </a:gs>
                      <a:gs pos="35000">
                        <a:schemeClr val="accent4"/>
                      </a:gs>
                    </a:gsLst>
                    <a:lin ang="8100000" scaled="1"/>
                    <a:tileRect/>
                  </a:gradFill>
                  <a:effectLst>
                    <a:outerShdw blurRad="266700" dist="177800" dir="5400000" algn="t" rotWithShape="0">
                      <a:prstClr val="black">
                        <a:alpha val="20000"/>
                      </a:prstClr>
                    </a:outerShdw>
                  </a:effectLst>
                  <a:latin typeface="+mj-ea"/>
                  <a:ea typeface="+mj-ea"/>
                </a:rPr>
                <a:t>行动计划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284720" y="4697064"/>
              <a:ext cx="2480695" cy="354061"/>
            </a:xfrm>
            <a:prstGeom prst="rect">
              <a:avLst/>
            </a:prstGeom>
            <a:noFill/>
            <a:effectLst/>
          </p:spPr>
          <p:txBody>
            <a:bodyPr wrap="none" rtlCol="0">
              <a:no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此处总结概括主要内容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089885" y="3824728"/>
            <a:ext cx="2480695" cy="1184175"/>
            <a:chOff x="1284720" y="3866950"/>
            <a:chExt cx="2480695" cy="1184175"/>
          </a:xfrm>
        </p:grpSpPr>
        <p:sp>
          <p:nvSpPr>
            <p:cNvPr id="32" name="文本框 31"/>
            <p:cNvSpPr txBox="1"/>
            <p:nvPr/>
          </p:nvSpPr>
          <p:spPr>
            <a:xfrm>
              <a:off x="1304221" y="3866950"/>
              <a:ext cx="244169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400" dirty="0">
                  <a:gradFill flip="none" rotWithShape="1">
                    <a:gsLst>
                      <a:gs pos="6000">
                        <a:schemeClr val="accent3"/>
                      </a:gs>
                      <a:gs pos="100000">
                        <a:schemeClr val="accent4"/>
                      </a:gs>
                      <a:gs pos="76000">
                        <a:schemeClr val="accent3"/>
                      </a:gs>
                      <a:gs pos="57000">
                        <a:schemeClr val="accent3"/>
                      </a:gs>
                      <a:gs pos="35000">
                        <a:schemeClr val="accent4"/>
                      </a:gs>
                    </a:gsLst>
                    <a:lin ang="8100000" scaled="1"/>
                    <a:tileRect/>
                  </a:gradFill>
                  <a:effectLst>
                    <a:outerShdw blurRad="266700" dist="177800" dir="5400000" algn="t" rotWithShape="0">
                      <a:prstClr val="black">
                        <a:alpha val="20000"/>
                      </a:prstClr>
                    </a:outerShdw>
                  </a:effectLst>
                  <a:latin typeface="+mj-ea"/>
                  <a:ea typeface="+mj-ea"/>
                </a:rPr>
                <a:t>关键内容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284720" y="4697064"/>
              <a:ext cx="2480695" cy="354061"/>
            </a:xfrm>
            <a:prstGeom prst="rect">
              <a:avLst/>
            </a:prstGeom>
            <a:noFill/>
            <a:effectLst/>
          </p:spPr>
          <p:txBody>
            <a:bodyPr wrap="none" rtlCol="0">
              <a:no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此处总结概括主要内容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-85500" y="4656103"/>
            <a:ext cx="13065449" cy="2499279"/>
            <a:chOff x="-565513" y="723991"/>
            <a:chExt cx="13065449" cy="2499279"/>
          </a:xfrm>
        </p:grpSpPr>
        <p:sp>
          <p:nvSpPr>
            <p:cNvPr id="35" name="任意多边形 34"/>
            <p:cNvSpPr/>
            <p:nvPr/>
          </p:nvSpPr>
          <p:spPr>
            <a:xfrm>
              <a:off x="-565513" y="723991"/>
              <a:ext cx="13065449" cy="2499279"/>
            </a:xfrm>
            <a:custGeom>
              <a:avLst/>
              <a:gdLst>
                <a:gd name="connsiteX0" fmla="*/ 0 w 12592595"/>
                <a:gd name="connsiteY0" fmla="*/ 2246811 h 2246811"/>
                <a:gd name="connsiteX1" fmla="*/ 2899955 w 12592595"/>
                <a:gd name="connsiteY1" fmla="*/ 888274 h 2246811"/>
                <a:gd name="connsiteX2" fmla="*/ 6296298 w 12592595"/>
                <a:gd name="connsiteY2" fmla="*/ 1802674 h 2246811"/>
                <a:gd name="connsiteX3" fmla="*/ 8987246 w 12592595"/>
                <a:gd name="connsiteY3" fmla="*/ 574765 h 2246811"/>
                <a:gd name="connsiteX4" fmla="*/ 10789920 w 12592595"/>
                <a:gd name="connsiteY4" fmla="*/ 914400 h 2246811"/>
                <a:gd name="connsiteX5" fmla="*/ 12592595 w 12592595"/>
                <a:gd name="connsiteY5" fmla="*/ 0 h 2246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92595" h="2246811">
                  <a:moveTo>
                    <a:pt x="0" y="2246811"/>
                  </a:moveTo>
                  <a:cubicBezTo>
                    <a:pt x="925286" y="1604554"/>
                    <a:pt x="1850572" y="962297"/>
                    <a:pt x="2899955" y="888274"/>
                  </a:cubicBezTo>
                  <a:cubicBezTo>
                    <a:pt x="3949338" y="814251"/>
                    <a:pt x="5281750" y="1854925"/>
                    <a:pt x="6296298" y="1802674"/>
                  </a:cubicBezTo>
                  <a:cubicBezTo>
                    <a:pt x="7310846" y="1750423"/>
                    <a:pt x="8238309" y="722811"/>
                    <a:pt x="8987246" y="574765"/>
                  </a:cubicBezTo>
                  <a:cubicBezTo>
                    <a:pt x="9736183" y="426719"/>
                    <a:pt x="10189029" y="1010194"/>
                    <a:pt x="10789920" y="914400"/>
                  </a:cubicBezTo>
                  <a:cubicBezTo>
                    <a:pt x="11390811" y="818606"/>
                    <a:pt x="11991703" y="409303"/>
                    <a:pt x="12592595" y="0"/>
                  </a:cubicBezTo>
                </a:path>
              </a:pathLst>
            </a:custGeom>
            <a:noFill/>
            <a:ln w="254000" cap="rnd">
              <a:gradFill flip="none" rotWithShape="1">
                <a:gsLst>
                  <a:gs pos="0">
                    <a:schemeClr val="accent1"/>
                  </a:gs>
                  <a:gs pos="70000">
                    <a:schemeClr val="accent2">
                      <a:lumMod val="60000"/>
                      <a:lumOff val="40000"/>
                    </a:schemeClr>
                  </a:gs>
                  <a:gs pos="97000">
                    <a:schemeClr val="accent2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round/>
            </a:ln>
            <a:effectLst>
              <a:outerShdw blurRad="508000" dist="469900" dir="5400000" sx="91000" sy="91000" algn="t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992012">
              <a:off x="7612518" y="1035754"/>
              <a:ext cx="1159172" cy="1050999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968188">
              <a:off x="2804409" y="1624606"/>
              <a:ext cx="863484" cy="7829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253385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171552" y="4335375"/>
            <a:ext cx="14016892" cy="3393354"/>
            <a:chOff x="-565513" y="723991"/>
            <a:chExt cx="13065449" cy="2499279"/>
          </a:xfrm>
        </p:grpSpPr>
        <p:sp>
          <p:nvSpPr>
            <p:cNvPr id="12" name="任意多边形 11"/>
            <p:cNvSpPr/>
            <p:nvPr/>
          </p:nvSpPr>
          <p:spPr>
            <a:xfrm>
              <a:off x="-565513" y="723991"/>
              <a:ext cx="13065449" cy="2499279"/>
            </a:xfrm>
            <a:custGeom>
              <a:avLst/>
              <a:gdLst>
                <a:gd name="connsiteX0" fmla="*/ 0 w 12592595"/>
                <a:gd name="connsiteY0" fmla="*/ 2246811 h 2246811"/>
                <a:gd name="connsiteX1" fmla="*/ 2899955 w 12592595"/>
                <a:gd name="connsiteY1" fmla="*/ 888274 h 2246811"/>
                <a:gd name="connsiteX2" fmla="*/ 6296298 w 12592595"/>
                <a:gd name="connsiteY2" fmla="*/ 1802674 h 2246811"/>
                <a:gd name="connsiteX3" fmla="*/ 8987246 w 12592595"/>
                <a:gd name="connsiteY3" fmla="*/ 574765 h 2246811"/>
                <a:gd name="connsiteX4" fmla="*/ 10789920 w 12592595"/>
                <a:gd name="connsiteY4" fmla="*/ 914400 h 2246811"/>
                <a:gd name="connsiteX5" fmla="*/ 12592595 w 12592595"/>
                <a:gd name="connsiteY5" fmla="*/ 0 h 2246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92595" h="2246811">
                  <a:moveTo>
                    <a:pt x="0" y="2246811"/>
                  </a:moveTo>
                  <a:cubicBezTo>
                    <a:pt x="925286" y="1604554"/>
                    <a:pt x="1850572" y="962297"/>
                    <a:pt x="2899955" y="888274"/>
                  </a:cubicBezTo>
                  <a:cubicBezTo>
                    <a:pt x="3949338" y="814251"/>
                    <a:pt x="5281750" y="1854925"/>
                    <a:pt x="6296298" y="1802674"/>
                  </a:cubicBezTo>
                  <a:cubicBezTo>
                    <a:pt x="7310846" y="1750423"/>
                    <a:pt x="8238309" y="722811"/>
                    <a:pt x="8987246" y="574765"/>
                  </a:cubicBezTo>
                  <a:cubicBezTo>
                    <a:pt x="9736183" y="426719"/>
                    <a:pt x="10189029" y="1010194"/>
                    <a:pt x="10789920" y="914400"/>
                  </a:cubicBezTo>
                  <a:cubicBezTo>
                    <a:pt x="11390811" y="818606"/>
                    <a:pt x="11991703" y="409303"/>
                    <a:pt x="12592595" y="0"/>
                  </a:cubicBezTo>
                </a:path>
              </a:pathLst>
            </a:custGeom>
            <a:noFill/>
            <a:ln w="254000" cap="rnd">
              <a:gradFill flip="none" rotWithShape="1">
                <a:gsLst>
                  <a:gs pos="0">
                    <a:schemeClr val="accent1"/>
                  </a:gs>
                  <a:gs pos="70000">
                    <a:schemeClr val="accent2">
                      <a:lumMod val="60000"/>
                      <a:lumOff val="40000"/>
                    </a:schemeClr>
                  </a:gs>
                  <a:gs pos="97000">
                    <a:schemeClr val="accent2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round/>
            </a:ln>
            <a:effectLst>
              <a:outerShdw blurRad="508000" dist="469900" dir="5400000" sx="91000" sy="91000" algn="t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890991">
              <a:off x="7506102" y="1170356"/>
              <a:ext cx="1080904" cy="980035"/>
            </a:xfrm>
            <a:prstGeom prst="rect">
              <a:avLst/>
            </a:prstGeom>
          </p:spPr>
        </p:pic>
      </p:grpSp>
      <p:sp>
        <p:nvSpPr>
          <p:cNvPr id="5" name="任意多边形 4"/>
          <p:cNvSpPr/>
          <p:nvPr/>
        </p:nvSpPr>
        <p:spPr>
          <a:xfrm>
            <a:off x="1" y="0"/>
            <a:ext cx="6724929" cy="6858000"/>
          </a:xfrm>
          <a:custGeom>
            <a:avLst/>
            <a:gdLst>
              <a:gd name="connsiteX0" fmla="*/ 0 w 6724929"/>
              <a:gd name="connsiteY0" fmla="*/ 0 h 6858000"/>
              <a:gd name="connsiteX1" fmla="*/ 6724929 w 6724929"/>
              <a:gd name="connsiteY1" fmla="*/ 0 h 6858000"/>
              <a:gd name="connsiteX2" fmla="*/ 6696126 w 6724929"/>
              <a:gd name="connsiteY2" fmla="*/ 278933 h 6858000"/>
              <a:gd name="connsiteX3" fmla="*/ 2329190 w 6724929"/>
              <a:gd name="connsiteY3" fmla="*/ 6839837 h 6858000"/>
              <a:gd name="connsiteX4" fmla="*/ 2285569 w 6724929"/>
              <a:gd name="connsiteY4" fmla="*/ 6858000 h 6858000"/>
              <a:gd name="connsiteX5" fmla="*/ 0 w 6724929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24929" h="6858000">
                <a:moveTo>
                  <a:pt x="0" y="0"/>
                </a:moveTo>
                <a:lnTo>
                  <a:pt x="6724929" y="0"/>
                </a:lnTo>
                <a:lnTo>
                  <a:pt x="6696126" y="278933"/>
                </a:lnTo>
                <a:cubicBezTo>
                  <a:pt x="6319212" y="3314528"/>
                  <a:pt x="4611780" y="5811344"/>
                  <a:pt x="2329190" y="6839837"/>
                </a:cubicBezTo>
                <a:lnTo>
                  <a:pt x="228556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44500" dist="635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16" t="1707" r="13041" b="3751"/>
          <a:stretch/>
        </p:blipFill>
        <p:spPr>
          <a:xfrm>
            <a:off x="0" y="0"/>
            <a:ext cx="5836894" cy="6858000"/>
          </a:xfrm>
          <a:custGeom>
            <a:avLst/>
            <a:gdLst>
              <a:gd name="connsiteX0" fmla="*/ 0 w 5836894"/>
              <a:gd name="connsiteY0" fmla="*/ 0 h 6858000"/>
              <a:gd name="connsiteX1" fmla="*/ 5836894 w 5836894"/>
              <a:gd name="connsiteY1" fmla="*/ 0 h 6858000"/>
              <a:gd name="connsiteX2" fmla="*/ 5817186 w 5836894"/>
              <a:gd name="connsiteY2" fmla="*/ 318936 h 6858000"/>
              <a:gd name="connsiteX3" fmla="*/ 2306957 w 5836894"/>
              <a:gd name="connsiteY3" fmla="*/ 6796736 h 6858000"/>
              <a:gd name="connsiteX4" fmla="*/ 2209754 w 5836894"/>
              <a:gd name="connsiteY4" fmla="*/ 6858000 h 6858000"/>
              <a:gd name="connsiteX5" fmla="*/ 0 w 5836894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36894" h="6858000">
                <a:moveTo>
                  <a:pt x="0" y="0"/>
                </a:moveTo>
                <a:lnTo>
                  <a:pt x="5836894" y="0"/>
                </a:lnTo>
                <a:lnTo>
                  <a:pt x="5817186" y="318936"/>
                </a:lnTo>
                <a:cubicBezTo>
                  <a:pt x="5585915" y="3121349"/>
                  <a:pt x="4226668" y="5513409"/>
                  <a:pt x="2306957" y="6796736"/>
                </a:cubicBezTo>
                <a:lnTo>
                  <a:pt x="220975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8" name="圆角矩形 7"/>
          <p:cNvSpPr/>
          <p:nvPr/>
        </p:nvSpPr>
        <p:spPr>
          <a:xfrm>
            <a:off x="7213179" y="2007938"/>
            <a:ext cx="1907623" cy="48000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accent3"/>
              </a:gs>
            </a:gsLst>
            <a:lin ang="18900000" scaled="1"/>
          </a:gradFill>
          <a:ln>
            <a:noFill/>
          </a:ln>
          <a:effectLst>
            <a:outerShdw blurRad="304800" dist="165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pc="300" dirty="0">
                <a:solidFill>
                  <a:schemeClr val="accent1"/>
                </a:solidFill>
                <a:latin typeface="+mj-ea"/>
                <a:ea typeface="+mj-ea"/>
              </a:rPr>
              <a:t>PART 01</a:t>
            </a:r>
            <a:endParaRPr lang="zh-CN" altLang="en-US" spc="3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32971" y="2652728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 flip="none" rotWithShape="1">
                  <a:gsLst>
                    <a:gs pos="6000">
                      <a:schemeClr val="accent3"/>
                    </a:gs>
                    <a:gs pos="100000">
                      <a:schemeClr val="accent4"/>
                    </a:gs>
                    <a:gs pos="76000">
                      <a:schemeClr val="accent3"/>
                    </a:gs>
                    <a:gs pos="57000">
                      <a:schemeClr val="accent3"/>
                    </a:gs>
                    <a:gs pos="35000">
                      <a:schemeClr val="accent4"/>
                    </a:gs>
                  </a:gsLst>
                  <a:lin ang="8100000" scaled="1"/>
                  <a:tileRect/>
                </a:gradFill>
                <a:effectLst>
                  <a:outerShdw blurRad="266700" dist="177800" dir="5400000" algn="t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rPr>
              <a:t>主要项目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120257" y="3762879"/>
            <a:ext cx="3212755" cy="488546"/>
          </a:xfrm>
          <a:prstGeom prst="rect">
            <a:avLst/>
          </a:prstGeom>
          <a:noFill/>
          <a:effectLst/>
        </p:spPr>
        <p:txBody>
          <a:bodyPr wrap="none" rtlCol="0">
            <a:noAutofit/>
          </a:bodyPr>
          <a:lstStyle/>
          <a:p>
            <a:r>
              <a:rPr lang="zh-CN" altLang="en-US" sz="2000" spc="300" dirty="0">
                <a:solidFill>
                  <a:schemeClr val="bg1"/>
                </a:solidFill>
                <a:latin typeface="+mn-ea"/>
              </a:rPr>
              <a:t>此处总结概括主要的内容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7213179" y="4489388"/>
            <a:ext cx="593887" cy="0"/>
          </a:xfrm>
          <a:prstGeom prst="line">
            <a:avLst/>
          </a:prstGeom>
          <a:ln w="25400" cap="rnd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任意多边形 17"/>
          <p:cNvSpPr/>
          <p:nvPr/>
        </p:nvSpPr>
        <p:spPr>
          <a:xfrm>
            <a:off x="10118518" y="2373982"/>
            <a:ext cx="969322" cy="829797"/>
          </a:xfrm>
          <a:custGeom>
            <a:avLst/>
            <a:gdLst>
              <a:gd name="connsiteX0" fmla="*/ 1363600 w 1649349"/>
              <a:gd name="connsiteY0" fmla="*/ 1069041 h 1411941"/>
              <a:gd name="connsiteX1" fmla="*/ 1592198 w 1649349"/>
              <a:gd name="connsiteY1" fmla="*/ 1069041 h 1411941"/>
              <a:gd name="connsiteX2" fmla="*/ 1649349 w 1649349"/>
              <a:gd name="connsiteY2" fmla="*/ 1126192 h 1411941"/>
              <a:gd name="connsiteX3" fmla="*/ 1649349 w 1649349"/>
              <a:gd name="connsiteY3" fmla="*/ 1354790 h 1411941"/>
              <a:gd name="connsiteX4" fmla="*/ 1592198 w 1649349"/>
              <a:gd name="connsiteY4" fmla="*/ 1411941 h 1411941"/>
              <a:gd name="connsiteX5" fmla="*/ 1363600 w 1649349"/>
              <a:gd name="connsiteY5" fmla="*/ 1411941 h 1411941"/>
              <a:gd name="connsiteX6" fmla="*/ 1306449 w 1649349"/>
              <a:gd name="connsiteY6" fmla="*/ 1354790 h 1411941"/>
              <a:gd name="connsiteX7" fmla="*/ 1306449 w 1649349"/>
              <a:gd name="connsiteY7" fmla="*/ 1126192 h 1411941"/>
              <a:gd name="connsiteX8" fmla="*/ 1363600 w 1649349"/>
              <a:gd name="connsiteY8" fmla="*/ 1069041 h 1411941"/>
              <a:gd name="connsiteX9" fmla="*/ 928117 w 1649349"/>
              <a:gd name="connsiteY9" fmla="*/ 1069041 h 1411941"/>
              <a:gd name="connsiteX10" fmla="*/ 1156715 w 1649349"/>
              <a:gd name="connsiteY10" fmla="*/ 1069041 h 1411941"/>
              <a:gd name="connsiteX11" fmla="*/ 1213866 w 1649349"/>
              <a:gd name="connsiteY11" fmla="*/ 1126192 h 1411941"/>
              <a:gd name="connsiteX12" fmla="*/ 1213866 w 1649349"/>
              <a:gd name="connsiteY12" fmla="*/ 1354790 h 1411941"/>
              <a:gd name="connsiteX13" fmla="*/ 1156715 w 1649349"/>
              <a:gd name="connsiteY13" fmla="*/ 1411941 h 1411941"/>
              <a:gd name="connsiteX14" fmla="*/ 928117 w 1649349"/>
              <a:gd name="connsiteY14" fmla="*/ 1411941 h 1411941"/>
              <a:gd name="connsiteX15" fmla="*/ 870966 w 1649349"/>
              <a:gd name="connsiteY15" fmla="*/ 1354790 h 1411941"/>
              <a:gd name="connsiteX16" fmla="*/ 870966 w 1649349"/>
              <a:gd name="connsiteY16" fmla="*/ 1126192 h 1411941"/>
              <a:gd name="connsiteX17" fmla="*/ 928117 w 1649349"/>
              <a:gd name="connsiteY17" fmla="*/ 1069041 h 1411941"/>
              <a:gd name="connsiteX18" fmla="*/ 492634 w 1649349"/>
              <a:gd name="connsiteY18" fmla="*/ 1069041 h 1411941"/>
              <a:gd name="connsiteX19" fmla="*/ 721232 w 1649349"/>
              <a:gd name="connsiteY19" fmla="*/ 1069041 h 1411941"/>
              <a:gd name="connsiteX20" fmla="*/ 778383 w 1649349"/>
              <a:gd name="connsiteY20" fmla="*/ 1126192 h 1411941"/>
              <a:gd name="connsiteX21" fmla="*/ 778383 w 1649349"/>
              <a:gd name="connsiteY21" fmla="*/ 1354790 h 1411941"/>
              <a:gd name="connsiteX22" fmla="*/ 721232 w 1649349"/>
              <a:gd name="connsiteY22" fmla="*/ 1411941 h 1411941"/>
              <a:gd name="connsiteX23" fmla="*/ 492634 w 1649349"/>
              <a:gd name="connsiteY23" fmla="*/ 1411941 h 1411941"/>
              <a:gd name="connsiteX24" fmla="*/ 435483 w 1649349"/>
              <a:gd name="connsiteY24" fmla="*/ 1354790 h 1411941"/>
              <a:gd name="connsiteX25" fmla="*/ 435483 w 1649349"/>
              <a:gd name="connsiteY25" fmla="*/ 1126192 h 1411941"/>
              <a:gd name="connsiteX26" fmla="*/ 492634 w 1649349"/>
              <a:gd name="connsiteY26" fmla="*/ 1069041 h 1411941"/>
              <a:gd name="connsiteX27" fmla="*/ 57151 w 1649349"/>
              <a:gd name="connsiteY27" fmla="*/ 1069041 h 1411941"/>
              <a:gd name="connsiteX28" fmla="*/ 285749 w 1649349"/>
              <a:gd name="connsiteY28" fmla="*/ 1069041 h 1411941"/>
              <a:gd name="connsiteX29" fmla="*/ 342900 w 1649349"/>
              <a:gd name="connsiteY29" fmla="*/ 1126192 h 1411941"/>
              <a:gd name="connsiteX30" fmla="*/ 342900 w 1649349"/>
              <a:gd name="connsiteY30" fmla="*/ 1354790 h 1411941"/>
              <a:gd name="connsiteX31" fmla="*/ 285749 w 1649349"/>
              <a:gd name="connsiteY31" fmla="*/ 1411941 h 1411941"/>
              <a:gd name="connsiteX32" fmla="*/ 57151 w 1649349"/>
              <a:gd name="connsiteY32" fmla="*/ 1411941 h 1411941"/>
              <a:gd name="connsiteX33" fmla="*/ 0 w 1649349"/>
              <a:gd name="connsiteY33" fmla="*/ 1354790 h 1411941"/>
              <a:gd name="connsiteX34" fmla="*/ 0 w 1649349"/>
              <a:gd name="connsiteY34" fmla="*/ 1126192 h 1411941"/>
              <a:gd name="connsiteX35" fmla="*/ 57151 w 1649349"/>
              <a:gd name="connsiteY35" fmla="*/ 1069041 h 1411941"/>
              <a:gd name="connsiteX36" fmla="*/ 1363600 w 1649349"/>
              <a:gd name="connsiteY36" fmla="*/ 534521 h 1411941"/>
              <a:gd name="connsiteX37" fmla="*/ 1592198 w 1649349"/>
              <a:gd name="connsiteY37" fmla="*/ 534521 h 1411941"/>
              <a:gd name="connsiteX38" fmla="*/ 1649349 w 1649349"/>
              <a:gd name="connsiteY38" fmla="*/ 591672 h 1411941"/>
              <a:gd name="connsiteX39" fmla="*/ 1649349 w 1649349"/>
              <a:gd name="connsiteY39" fmla="*/ 820270 h 1411941"/>
              <a:gd name="connsiteX40" fmla="*/ 1592198 w 1649349"/>
              <a:gd name="connsiteY40" fmla="*/ 877421 h 1411941"/>
              <a:gd name="connsiteX41" fmla="*/ 1363600 w 1649349"/>
              <a:gd name="connsiteY41" fmla="*/ 877421 h 1411941"/>
              <a:gd name="connsiteX42" fmla="*/ 1306449 w 1649349"/>
              <a:gd name="connsiteY42" fmla="*/ 820270 h 1411941"/>
              <a:gd name="connsiteX43" fmla="*/ 1306449 w 1649349"/>
              <a:gd name="connsiteY43" fmla="*/ 591672 h 1411941"/>
              <a:gd name="connsiteX44" fmla="*/ 1363600 w 1649349"/>
              <a:gd name="connsiteY44" fmla="*/ 534521 h 1411941"/>
              <a:gd name="connsiteX45" fmla="*/ 928117 w 1649349"/>
              <a:gd name="connsiteY45" fmla="*/ 534521 h 1411941"/>
              <a:gd name="connsiteX46" fmla="*/ 1156715 w 1649349"/>
              <a:gd name="connsiteY46" fmla="*/ 534521 h 1411941"/>
              <a:gd name="connsiteX47" fmla="*/ 1213866 w 1649349"/>
              <a:gd name="connsiteY47" fmla="*/ 591672 h 1411941"/>
              <a:gd name="connsiteX48" fmla="*/ 1213866 w 1649349"/>
              <a:gd name="connsiteY48" fmla="*/ 820270 h 1411941"/>
              <a:gd name="connsiteX49" fmla="*/ 1156715 w 1649349"/>
              <a:gd name="connsiteY49" fmla="*/ 877421 h 1411941"/>
              <a:gd name="connsiteX50" fmla="*/ 928117 w 1649349"/>
              <a:gd name="connsiteY50" fmla="*/ 877421 h 1411941"/>
              <a:gd name="connsiteX51" fmla="*/ 870966 w 1649349"/>
              <a:gd name="connsiteY51" fmla="*/ 820270 h 1411941"/>
              <a:gd name="connsiteX52" fmla="*/ 870966 w 1649349"/>
              <a:gd name="connsiteY52" fmla="*/ 591672 h 1411941"/>
              <a:gd name="connsiteX53" fmla="*/ 928117 w 1649349"/>
              <a:gd name="connsiteY53" fmla="*/ 534521 h 1411941"/>
              <a:gd name="connsiteX54" fmla="*/ 492634 w 1649349"/>
              <a:gd name="connsiteY54" fmla="*/ 534521 h 1411941"/>
              <a:gd name="connsiteX55" fmla="*/ 721232 w 1649349"/>
              <a:gd name="connsiteY55" fmla="*/ 534521 h 1411941"/>
              <a:gd name="connsiteX56" fmla="*/ 778383 w 1649349"/>
              <a:gd name="connsiteY56" fmla="*/ 591672 h 1411941"/>
              <a:gd name="connsiteX57" fmla="*/ 778383 w 1649349"/>
              <a:gd name="connsiteY57" fmla="*/ 820270 h 1411941"/>
              <a:gd name="connsiteX58" fmla="*/ 721232 w 1649349"/>
              <a:gd name="connsiteY58" fmla="*/ 877421 h 1411941"/>
              <a:gd name="connsiteX59" fmla="*/ 492634 w 1649349"/>
              <a:gd name="connsiteY59" fmla="*/ 877421 h 1411941"/>
              <a:gd name="connsiteX60" fmla="*/ 435483 w 1649349"/>
              <a:gd name="connsiteY60" fmla="*/ 820270 h 1411941"/>
              <a:gd name="connsiteX61" fmla="*/ 435483 w 1649349"/>
              <a:gd name="connsiteY61" fmla="*/ 591672 h 1411941"/>
              <a:gd name="connsiteX62" fmla="*/ 492634 w 1649349"/>
              <a:gd name="connsiteY62" fmla="*/ 534521 h 1411941"/>
              <a:gd name="connsiteX63" fmla="*/ 57151 w 1649349"/>
              <a:gd name="connsiteY63" fmla="*/ 534521 h 1411941"/>
              <a:gd name="connsiteX64" fmla="*/ 285749 w 1649349"/>
              <a:gd name="connsiteY64" fmla="*/ 534521 h 1411941"/>
              <a:gd name="connsiteX65" fmla="*/ 342900 w 1649349"/>
              <a:gd name="connsiteY65" fmla="*/ 591672 h 1411941"/>
              <a:gd name="connsiteX66" fmla="*/ 342900 w 1649349"/>
              <a:gd name="connsiteY66" fmla="*/ 820270 h 1411941"/>
              <a:gd name="connsiteX67" fmla="*/ 285749 w 1649349"/>
              <a:gd name="connsiteY67" fmla="*/ 877421 h 1411941"/>
              <a:gd name="connsiteX68" fmla="*/ 57151 w 1649349"/>
              <a:gd name="connsiteY68" fmla="*/ 877421 h 1411941"/>
              <a:gd name="connsiteX69" fmla="*/ 0 w 1649349"/>
              <a:gd name="connsiteY69" fmla="*/ 820270 h 1411941"/>
              <a:gd name="connsiteX70" fmla="*/ 0 w 1649349"/>
              <a:gd name="connsiteY70" fmla="*/ 591672 h 1411941"/>
              <a:gd name="connsiteX71" fmla="*/ 57151 w 1649349"/>
              <a:gd name="connsiteY71" fmla="*/ 534521 h 1411941"/>
              <a:gd name="connsiteX72" fmla="*/ 1363600 w 1649349"/>
              <a:gd name="connsiteY72" fmla="*/ 0 h 1411941"/>
              <a:gd name="connsiteX73" fmla="*/ 1592198 w 1649349"/>
              <a:gd name="connsiteY73" fmla="*/ 0 h 1411941"/>
              <a:gd name="connsiteX74" fmla="*/ 1649349 w 1649349"/>
              <a:gd name="connsiteY74" fmla="*/ 57151 h 1411941"/>
              <a:gd name="connsiteX75" fmla="*/ 1649349 w 1649349"/>
              <a:gd name="connsiteY75" fmla="*/ 285749 h 1411941"/>
              <a:gd name="connsiteX76" fmla="*/ 1592198 w 1649349"/>
              <a:gd name="connsiteY76" fmla="*/ 342900 h 1411941"/>
              <a:gd name="connsiteX77" fmla="*/ 1363600 w 1649349"/>
              <a:gd name="connsiteY77" fmla="*/ 342900 h 1411941"/>
              <a:gd name="connsiteX78" fmla="*/ 1306449 w 1649349"/>
              <a:gd name="connsiteY78" fmla="*/ 285749 h 1411941"/>
              <a:gd name="connsiteX79" fmla="*/ 1306449 w 1649349"/>
              <a:gd name="connsiteY79" fmla="*/ 57151 h 1411941"/>
              <a:gd name="connsiteX80" fmla="*/ 1363600 w 1649349"/>
              <a:gd name="connsiteY80" fmla="*/ 0 h 1411941"/>
              <a:gd name="connsiteX81" fmla="*/ 928117 w 1649349"/>
              <a:gd name="connsiteY81" fmla="*/ 0 h 1411941"/>
              <a:gd name="connsiteX82" fmla="*/ 1156715 w 1649349"/>
              <a:gd name="connsiteY82" fmla="*/ 0 h 1411941"/>
              <a:gd name="connsiteX83" fmla="*/ 1213866 w 1649349"/>
              <a:gd name="connsiteY83" fmla="*/ 57151 h 1411941"/>
              <a:gd name="connsiteX84" fmla="*/ 1213866 w 1649349"/>
              <a:gd name="connsiteY84" fmla="*/ 285749 h 1411941"/>
              <a:gd name="connsiteX85" fmla="*/ 1156715 w 1649349"/>
              <a:gd name="connsiteY85" fmla="*/ 342900 h 1411941"/>
              <a:gd name="connsiteX86" fmla="*/ 928117 w 1649349"/>
              <a:gd name="connsiteY86" fmla="*/ 342900 h 1411941"/>
              <a:gd name="connsiteX87" fmla="*/ 870966 w 1649349"/>
              <a:gd name="connsiteY87" fmla="*/ 285749 h 1411941"/>
              <a:gd name="connsiteX88" fmla="*/ 870966 w 1649349"/>
              <a:gd name="connsiteY88" fmla="*/ 57151 h 1411941"/>
              <a:gd name="connsiteX89" fmla="*/ 928117 w 1649349"/>
              <a:gd name="connsiteY89" fmla="*/ 0 h 1411941"/>
              <a:gd name="connsiteX90" fmla="*/ 492634 w 1649349"/>
              <a:gd name="connsiteY90" fmla="*/ 0 h 1411941"/>
              <a:gd name="connsiteX91" fmla="*/ 721232 w 1649349"/>
              <a:gd name="connsiteY91" fmla="*/ 0 h 1411941"/>
              <a:gd name="connsiteX92" fmla="*/ 778383 w 1649349"/>
              <a:gd name="connsiteY92" fmla="*/ 57151 h 1411941"/>
              <a:gd name="connsiteX93" fmla="*/ 778383 w 1649349"/>
              <a:gd name="connsiteY93" fmla="*/ 285749 h 1411941"/>
              <a:gd name="connsiteX94" fmla="*/ 721232 w 1649349"/>
              <a:gd name="connsiteY94" fmla="*/ 342900 h 1411941"/>
              <a:gd name="connsiteX95" fmla="*/ 492634 w 1649349"/>
              <a:gd name="connsiteY95" fmla="*/ 342900 h 1411941"/>
              <a:gd name="connsiteX96" fmla="*/ 435483 w 1649349"/>
              <a:gd name="connsiteY96" fmla="*/ 285749 h 1411941"/>
              <a:gd name="connsiteX97" fmla="*/ 435483 w 1649349"/>
              <a:gd name="connsiteY97" fmla="*/ 57151 h 1411941"/>
              <a:gd name="connsiteX98" fmla="*/ 492634 w 1649349"/>
              <a:gd name="connsiteY98" fmla="*/ 0 h 1411941"/>
              <a:gd name="connsiteX99" fmla="*/ 57151 w 1649349"/>
              <a:gd name="connsiteY99" fmla="*/ 0 h 1411941"/>
              <a:gd name="connsiteX100" fmla="*/ 285749 w 1649349"/>
              <a:gd name="connsiteY100" fmla="*/ 0 h 1411941"/>
              <a:gd name="connsiteX101" fmla="*/ 342900 w 1649349"/>
              <a:gd name="connsiteY101" fmla="*/ 57151 h 1411941"/>
              <a:gd name="connsiteX102" fmla="*/ 342900 w 1649349"/>
              <a:gd name="connsiteY102" fmla="*/ 285749 h 1411941"/>
              <a:gd name="connsiteX103" fmla="*/ 285749 w 1649349"/>
              <a:gd name="connsiteY103" fmla="*/ 342900 h 1411941"/>
              <a:gd name="connsiteX104" fmla="*/ 57151 w 1649349"/>
              <a:gd name="connsiteY104" fmla="*/ 342900 h 1411941"/>
              <a:gd name="connsiteX105" fmla="*/ 0 w 1649349"/>
              <a:gd name="connsiteY105" fmla="*/ 285749 h 1411941"/>
              <a:gd name="connsiteX106" fmla="*/ 0 w 1649349"/>
              <a:gd name="connsiteY106" fmla="*/ 57151 h 1411941"/>
              <a:gd name="connsiteX107" fmla="*/ 57151 w 1649349"/>
              <a:gd name="connsiteY107" fmla="*/ 0 h 1411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1649349" h="1411941">
                <a:moveTo>
                  <a:pt x="1363600" y="1069041"/>
                </a:moveTo>
                <a:lnTo>
                  <a:pt x="1592198" y="1069041"/>
                </a:lnTo>
                <a:cubicBezTo>
                  <a:pt x="1623762" y="1069041"/>
                  <a:pt x="1649349" y="1094628"/>
                  <a:pt x="1649349" y="1126192"/>
                </a:cubicBezTo>
                <a:lnTo>
                  <a:pt x="1649349" y="1354790"/>
                </a:lnTo>
                <a:cubicBezTo>
                  <a:pt x="1649349" y="1386354"/>
                  <a:pt x="1623762" y="1411941"/>
                  <a:pt x="1592198" y="1411941"/>
                </a:cubicBezTo>
                <a:lnTo>
                  <a:pt x="1363600" y="1411941"/>
                </a:lnTo>
                <a:cubicBezTo>
                  <a:pt x="1332036" y="1411941"/>
                  <a:pt x="1306449" y="1386354"/>
                  <a:pt x="1306449" y="1354790"/>
                </a:cubicBezTo>
                <a:lnTo>
                  <a:pt x="1306449" y="1126192"/>
                </a:lnTo>
                <a:cubicBezTo>
                  <a:pt x="1306449" y="1094628"/>
                  <a:pt x="1332036" y="1069041"/>
                  <a:pt x="1363600" y="1069041"/>
                </a:cubicBezTo>
                <a:close/>
                <a:moveTo>
                  <a:pt x="928117" y="1069041"/>
                </a:moveTo>
                <a:lnTo>
                  <a:pt x="1156715" y="1069041"/>
                </a:lnTo>
                <a:cubicBezTo>
                  <a:pt x="1188279" y="1069041"/>
                  <a:pt x="1213866" y="1094628"/>
                  <a:pt x="1213866" y="1126192"/>
                </a:cubicBezTo>
                <a:lnTo>
                  <a:pt x="1213866" y="1354790"/>
                </a:lnTo>
                <a:cubicBezTo>
                  <a:pt x="1213866" y="1386354"/>
                  <a:pt x="1188279" y="1411941"/>
                  <a:pt x="1156715" y="1411941"/>
                </a:cubicBezTo>
                <a:lnTo>
                  <a:pt x="928117" y="1411941"/>
                </a:lnTo>
                <a:cubicBezTo>
                  <a:pt x="896553" y="1411941"/>
                  <a:pt x="870966" y="1386354"/>
                  <a:pt x="870966" y="1354790"/>
                </a:cubicBezTo>
                <a:lnTo>
                  <a:pt x="870966" y="1126192"/>
                </a:lnTo>
                <a:cubicBezTo>
                  <a:pt x="870966" y="1094628"/>
                  <a:pt x="896553" y="1069041"/>
                  <a:pt x="928117" y="1069041"/>
                </a:cubicBezTo>
                <a:close/>
                <a:moveTo>
                  <a:pt x="492634" y="1069041"/>
                </a:moveTo>
                <a:lnTo>
                  <a:pt x="721232" y="1069041"/>
                </a:lnTo>
                <a:cubicBezTo>
                  <a:pt x="752796" y="1069041"/>
                  <a:pt x="778383" y="1094628"/>
                  <a:pt x="778383" y="1126192"/>
                </a:cubicBezTo>
                <a:lnTo>
                  <a:pt x="778383" y="1354790"/>
                </a:lnTo>
                <a:cubicBezTo>
                  <a:pt x="778383" y="1386354"/>
                  <a:pt x="752796" y="1411941"/>
                  <a:pt x="721232" y="1411941"/>
                </a:cubicBezTo>
                <a:lnTo>
                  <a:pt x="492634" y="1411941"/>
                </a:lnTo>
                <a:cubicBezTo>
                  <a:pt x="461070" y="1411941"/>
                  <a:pt x="435483" y="1386354"/>
                  <a:pt x="435483" y="1354790"/>
                </a:cubicBezTo>
                <a:lnTo>
                  <a:pt x="435483" y="1126192"/>
                </a:lnTo>
                <a:cubicBezTo>
                  <a:pt x="435483" y="1094628"/>
                  <a:pt x="461070" y="1069041"/>
                  <a:pt x="492634" y="1069041"/>
                </a:cubicBezTo>
                <a:close/>
                <a:moveTo>
                  <a:pt x="57151" y="1069041"/>
                </a:moveTo>
                <a:lnTo>
                  <a:pt x="285749" y="1069041"/>
                </a:lnTo>
                <a:cubicBezTo>
                  <a:pt x="317313" y="1069041"/>
                  <a:pt x="342900" y="1094628"/>
                  <a:pt x="342900" y="1126192"/>
                </a:cubicBezTo>
                <a:lnTo>
                  <a:pt x="342900" y="1354790"/>
                </a:lnTo>
                <a:cubicBezTo>
                  <a:pt x="342900" y="1386354"/>
                  <a:pt x="317313" y="1411941"/>
                  <a:pt x="285749" y="1411941"/>
                </a:cubicBezTo>
                <a:lnTo>
                  <a:pt x="57151" y="1411941"/>
                </a:lnTo>
                <a:cubicBezTo>
                  <a:pt x="25587" y="1411941"/>
                  <a:pt x="0" y="1386354"/>
                  <a:pt x="0" y="1354790"/>
                </a:cubicBezTo>
                <a:lnTo>
                  <a:pt x="0" y="1126192"/>
                </a:lnTo>
                <a:cubicBezTo>
                  <a:pt x="0" y="1094628"/>
                  <a:pt x="25587" y="1069041"/>
                  <a:pt x="57151" y="1069041"/>
                </a:cubicBezTo>
                <a:close/>
                <a:moveTo>
                  <a:pt x="1363600" y="534521"/>
                </a:moveTo>
                <a:lnTo>
                  <a:pt x="1592198" y="534521"/>
                </a:lnTo>
                <a:cubicBezTo>
                  <a:pt x="1623762" y="534521"/>
                  <a:pt x="1649349" y="560108"/>
                  <a:pt x="1649349" y="591672"/>
                </a:cubicBezTo>
                <a:lnTo>
                  <a:pt x="1649349" y="820270"/>
                </a:lnTo>
                <a:cubicBezTo>
                  <a:pt x="1649349" y="851834"/>
                  <a:pt x="1623762" y="877421"/>
                  <a:pt x="1592198" y="877421"/>
                </a:cubicBezTo>
                <a:lnTo>
                  <a:pt x="1363600" y="877421"/>
                </a:lnTo>
                <a:cubicBezTo>
                  <a:pt x="1332036" y="877421"/>
                  <a:pt x="1306449" y="851834"/>
                  <a:pt x="1306449" y="820270"/>
                </a:cubicBezTo>
                <a:lnTo>
                  <a:pt x="1306449" y="591672"/>
                </a:lnTo>
                <a:cubicBezTo>
                  <a:pt x="1306449" y="560108"/>
                  <a:pt x="1332036" y="534521"/>
                  <a:pt x="1363600" y="534521"/>
                </a:cubicBezTo>
                <a:close/>
                <a:moveTo>
                  <a:pt x="928117" y="534521"/>
                </a:moveTo>
                <a:lnTo>
                  <a:pt x="1156715" y="534521"/>
                </a:lnTo>
                <a:cubicBezTo>
                  <a:pt x="1188279" y="534521"/>
                  <a:pt x="1213866" y="560108"/>
                  <a:pt x="1213866" y="591672"/>
                </a:cubicBezTo>
                <a:lnTo>
                  <a:pt x="1213866" y="820270"/>
                </a:lnTo>
                <a:cubicBezTo>
                  <a:pt x="1213866" y="851834"/>
                  <a:pt x="1188279" y="877421"/>
                  <a:pt x="1156715" y="877421"/>
                </a:cubicBezTo>
                <a:lnTo>
                  <a:pt x="928117" y="877421"/>
                </a:lnTo>
                <a:cubicBezTo>
                  <a:pt x="896553" y="877421"/>
                  <a:pt x="870966" y="851834"/>
                  <a:pt x="870966" y="820270"/>
                </a:cubicBezTo>
                <a:lnTo>
                  <a:pt x="870966" y="591672"/>
                </a:lnTo>
                <a:cubicBezTo>
                  <a:pt x="870966" y="560108"/>
                  <a:pt x="896553" y="534521"/>
                  <a:pt x="928117" y="534521"/>
                </a:cubicBezTo>
                <a:close/>
                <a:moveTo>
                  <a:pt x="492634" y="534521"/>
                </a:moveTo>
                <a:lnTo>
                  <a:pt x="721232" y="534521"/>
                </a:lnTo>
                <a:cubicBezTo>
                  <a:pt x="752796" y="534521"/>
                  <a:pt x="778383" y="560108"/>
                  <a:pt x="778383" y="591672"/>
                </a:cubicBezTo>
                <a:lnTo>
                  <a:pt x="778383" y="820270"/>
                </a:lnTo>
                <a:cubicBezTo>
                  <a:pt x="778383" y="851834"/>
                  <a:pt x="752796" y="877421"/>
                  <a:pt x="721232" y="877421"/>
                </a:cubicBezTo>
                <a:lnTo>
                  <a:pt x="492634" y="877421"/>
                </a:lnTo>
                <a:cubicBezTo>
                  <a:pt x="461070" y="877421"/>
                  <a:pt x="435483" y="851834"/>
                  <a:pt x="435483" y="820270"/>
                </a:cubicBezTo>
                <a:lnTo>
                  <a:pt x="435483" y="591672"/>
                </a:lnTo>
                <a:cubicBezTo>
                  <a:pt x="435483" y="560108"/>
                  <a:pt x="461070" y="534521"/>
                  <a:pt x="492634" y="534521"/>
                </a:cubicBezTo>
                <a:close/>
                <a:moveTo>
                  <a:pt x="57151" y="534521"/>
                </a:moveTo>
                <a:lnTo>
                  <a:pt x="285749" y="534521"/>
                </a:lnTo>
                <a:cubicBezTo>
                  <a:pt x="317313" y="534521"/>
                  <a:pt x="342900" y="560108"/>
                  <a:pt x="342900" y="591672"/>
                </a:cubicBezTo>
                <a:lnTo>
                  <a:pt x="342900" y="820270"/>
                </a:lnTo>
                <a:cubicBezTo>
                  <a:pt x="342900" y="851834"/>
                  <a:pt x="317313" y="877421"/>
                  <a:pt x="285749" y="877421"/>
                </a:cubicBezTo>
                <a:lnTo>
                  <a:pt x="57151" y="877421"/>
                </a:lnTo>
                <a:cubicBezTo>
                  <a:pt x="25587" y="877421"/>
                  <a:pt x="0" y="851834"/>
                  <a:pt x="0" y="820270"/>
                </a:cubicBezTo>
                <a:lnTo>
                  <a:pt x="0" y="591672"/>
                </a:lnTo>
                <a:cubicBezTo>
                  <a:pt x="0" y="560108"/>
                  <a:pt x="25587" y="534521"/>
                  <a:pt x="57151" y="534521"/>
                </a:cubicBezTo>
                <a:close/>
                <a:moveTo>
                  <a:pt x="1363600" y="0"/>
                </a:moveTo>
                <a:lnTo>
                  <a:pt x="1592198" y="0"/>
                </a:lnTo>
                <a:cubicBezTo>
                  <a:pt x="1623762" y="0"/>
                  <a:pt x="1649349" y="25587"/>
                  <a:pt x="1649349" y="57151"/>
                </a:cubicBezTo>
                <a:lnTo>
                  <a:pt x="1649349" y="285749"/>
                </a:lnTo>
                <a:cubicBezTo>
                  <a:pt x="1649349" y="317313"/>
                  <a:pt x="1623762" y="342900"/>
                  <a:pt x="1592198" y="342900"/>
                </a:cubicBezTo>
                <a:lnTo>
                  <a:pt x="1363600" y="342900"/>
                </a:lnTo>
                <a:cubicBezTo>
                  <a:pt x="1332036" y="342900"/>
                  <a:pt x="1306449" y="317313"/>
                  <a:pt x="1306449" y="285749"/>
                </a:cubicBezTo>
                <a:lnTo>
                  <a:pt x="1306449" y="57151"/>
                </a:lnTo>
                <a:cubicBezTo>
                  <a:pt x="1306449" y="25587"/>
                  <a:pt x="1332036" y="0"/>
                  <a:pt x="1363600" y="0"/>
                </a:cubicBezTo>
                <a:close/>
                <a:moveTo>
                  <a:pt x="928117" y="0"/>
                </a:moveTo>
                <a:lnTo>
                  <a:pt x="1156715" y="0"/>
                </a:lnTo>
                <a:cubicBezTo>
                  <a:pt x="1188279" y="0"/>
                  <a:pt x="1213866" y="25587"/>
                  <a:pt x="1213866" y="57151"/>
                </a:cubicBezTo>
                <a:lnTo>
                  <a:pt x="1213866" y="285749"/>
                </a:lnTo>
                <a:cubicBezTo>
                  <a:pt x="1213866" y="317313"/>
                  <a:pt x="1188279" y="342900"/>
                  <a:pt x="1156715" y="342900"/>
                </a:cubicBezTo>
                <a:lnTo>
                  <a:pt x="928117" y="342900"/>
                </a:lnTo>
                <a:cubicBezTo>
                  <a:pt x="896553" y="342900"/>
                  <a:pt x="870966" y="317313"/>
                  <a:pt x="870966" y="285749"/>
                </a:cubicBezTo>
                <a:lnTo>
                  <a:pt x="870966" y="57151"/>
                </a:lnTo>
                <a:cubicBezTo>
                  <a:pt x="870966" y="25587"/>
                  <a:pt x="896553" y="0"/>
                  <a:pt x="928117" y="0"/>
                </a:cubicBezTo>
                <a:close/>
                <a:moveTo>
                  <a:pt x="492634" y="0"/>
                </a:moveTo>
                <a:lnTo>
                  <a:pt x="721232" y="0"/>
                </a:lnTo>
                <a:cubicBezTo>
                  <a:pt x="752796" y="0"/>
                  <a:pt x="778383" y="25587"/>
                  <a:pt x="778383" y="57151"/>
                </a:cubicBezTo>
                <a:lnTo>
                  <a:pt x="778383" y="285749"/>
                </a:lnTo>
                <a:cubicBezTo>
                  <a:pt x="778383" y="317313"/>
                  <a:pt x="752796" y="342900"/>
                  <a:pt x="721232" y="342900"/>
                </a:cubicBezTo>
                <a:lnTo>
                  <a:pt x="492634" y="342900"/>
                </a:lnTo>
                <a:cubicBezTo>
                  <a:pt x="461070" y="342900"/>
                  <a:pt x="435483" y="317313"/>
                  <a:pt x="435483" y="285749"/>
                </a:cubicBezTo>
                <a:lnTo>
                  <a:pt x="435483" y="57151"/>
                </a:lnTo>
                <a:cubicBezTo>
                  <a:pt x="435483" y="25587"/>
                  <a:pt x="461070" y="0"/>
                  <a:pt x="492634" y="0"/>
                </a:cubicBezTo>
                <a:close/>
                <a:moveTo>
                  <a:pt x="57151" y="0"/>
                </a:moveTo>
                <a:lnTo>
                  <a:pt x="285749" y="0"/>
                </a:lnTo>
                <a:cubicBezTo>
                  <a:pt x="317313" y="0"/>
                  <a:pt x="342900" y="25587"/>
                  <a:pt x="342900" y="57151"/>
                </a:cubicBezTo>
                <a:lnTo>
                  <a:pt x="342900" y="285749"/>
                </a:lnTo>
                <a:cubicBezTo>
                  <a:pt x="342900" y="317313"/>
                  <a:pt x="317313" y="342900"/>
                  <a:pt x="285749" y="342900"/>
                </a:cubicBezTo>
                <a:lnTo>
                  <a:pt x="57151" y="342900"/>
                </a:lnTo>
                <a:cubicBezTo>
                  <a:pt x="25587" y="342900"/>
                  <a:pt x="0" y="317313"/>
                  <a:pt x="0" y="285749"/>
                </a:cubicBezTo>
                <a:lnTo>
                  <a:pt x="0" y="57151"/>
                </a:lnTo>
                <a:cubicBezTo>
                  <a:pt x="0" y="25587"/>
                  <a:pt x="25587" y="0"/>
                  <a:pt x="5715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10562278" y="595975"/>
            <a:ext cx="946181" cy="255154"/>
          </a:xfrm>
          <a:custGeom>
            <a:avLst/>
            <a:gdLst>
              <a:gd name="connsiteX0" fmla="*/ 5563950 w 7108911"/>
              <a:gd name="connsiteY0" fmla="*/ 1585894 h 1917040"/>
              <a:gd name="connsiteX1" fmla="*/ 5555497 w 7108911"/>
              <a:gd name="connsiteY1" fmla="*/ 1617795 h 1917040"/>
              <a:gd name="connsiteX2" fmla="*/ 5546466 w 7108911"/>
              <a:gd name="connsiteY2" fmla="*/ 1648925 h 1917040"/>
              <a:gd name="connsiteX3" fmla="*/ 5538752 w 7108911"/>
              <a:gd name="connsiteY3" fmla="*/ 1674395 h 1917040"/>
              <a:gd name="connsiteX4" fmla="*/ 5590434 w 7108911"/>
              <a:gd name="connsiteY4" fmla="*/ 1674395 h 1917040"/>
              <a:gd name="connsiteX5" fmla="*/ 5582977 w 7108911"/>
              <a:gd name="connsiteY5" fmla="*/ 1648925 h 1917040"/>
              <a:gd name="connsiteX6" fmla="*/ 5573785 w 7108911"/>
              <a:gd name="connsiteY6" fmla="*/ 1617699 h 1917040"/>
              <a:gd name="connsiteX7" fmla="*/ 5564979 w 7108911"/>
              <a:gd name="connsiteY7" fmla="*/ 1585894 h 1917040"/>
              <a:gd name="connsiteX8" fmla="*/ 7024691 w 7108911"/>
              <a:gd name="connsiteY8" fmla="*/ 1562523 h 1917040"/>
              <a:gd name="connsiteX9" fmla="*/ 7054491 w 7108911"/>
              <a:gd name="connsiteY9" fmla="*/ 1562523 h 1917040"/>
              <a:gd name="connsiteX10" fmla="*/ 7054491 w 7108911"/>
              <a:gd name="connsiteY10" fmla="*/ 1751772 h 1917040"/>
              <a:gd name="connsiteX11" fmla="*/ 7024691 w 7108911"/>
              <a:gd name="connsiteY11" fmla="*/ 1751772 h 1917040"/>
              <a:gd name="connsiteX12" fmla="*/ 6691316 w 7108911"/>
              <a:gd name="connsiteY12" fmla="*/ 1562523 h 1917040"/>
              <a:gd name="connsiteX13" fmla="*/ 6721116 w 7108911"/>
              <a:gd name="connsiteY13" fmla="*/ 1562523 h 1917040"/>
              <a:gd name="connsiteX14" fmla="*/ 6721116 w 7108911"/>
              <a:gd name="connsiteY14" fmla="*/ 1639676 h 1917040"/>
              <a:gd name="connsiteX15" fmla="*/ 6802158 w 7108911"/>
              <a:gd name="connsiteY15" fmla="*/ 1639676 h 1917040"/>
              <a:gd name="connsiteX16" fmla="*/ 6802158 w 7108911"/>
              <a:gd name="connsiteY16" fmla="*/ 1562523 h 1917040"/>
              <a:gd name="connsiteX17" fmla="*/ 6831958 w 7108911"/>
              <a:gd name="connsiteY17" fmla="*/ 1562523 h 1917040"/>
              <a:gd name="connsiteX18" fmla="*/ 6831958 w 7108911"/>
              <a:gd name="connsiteY18" fmla="*/ 1751772 h 1917040"/>
              <a:gd name="connsiteX19" fmla="*/ 6802158 w 7108911"/>
              <a:gd name="connsiteY19" fmla="*/ 1751772 h 1917040"/>
              <a:gd name="connsiteX20" fmla="*/ 6802158 w 7108911"/>
              <a:gd name="connsiteY20" fmla="*/ 1665619 h 1917040"/>
              <a:gd name="connsiteX21" fmla="*/ 6721116 w 7108911"/>
              <a:gd name="connsiteY21" fmla="*/ 1665619 h 1917040"/>
              <a:gd name="connsiteX22" fmla="*/ 6721116 w 7108911"/>
              <a:gd name="connsiteY22" fmla="*/ 1751772 h 1917040"/>
              <a:gd name="connsiteX23" fmla="*/ 6691316 w 7108911"/>
              <a:gd name="connsiteY23" fmla="*/ 1751772 h 1917040"/>
              <a:gd name="connsiteX24" fmla="*/ 5805491 w 7108911"/>
              <a:gd name="connsiteY24" fmla="*/ 1562523 h 1917040"/>
              <a:gd name="connsiteX25" fmla="*/ 5836064 w 7108911"/>
              <a:gd name="connsiteY25" fmla="*/ 1562523 h 1917040"/>
              <a:gd name="connsiteX26" fmla="*/ 5898839 w 7108911"/>
              <a:gd name="connsiteY26" fmla="*/ 1673623 h 1917040"/>
              <a:gd name="connsiteX27" fmla="*/ 5918645 w 7108911"/>
              <a:gd name="connsiteY27" fmla="*/ 1713742 h 1917040"/>
              <a:gd name="connsiteX28" fmla="*/ 5919930 w 7108911"/>
              <a:gd name="connsiteY28" fmla="*/ 1713742 h 1917040"/>
              <a:gd name="connsiteX29" fmla="*/ 5917425 w 7108911"/>
              <a:gd name="connsiteY29" fmla="*/ 1682620 h 1917040"/>
              <a:gd name="connsiteX30" fmla="*/ 5916076 w 7108911"/>
              <a:gd name="connsiteY30" fmla="*/ 1650702 h 1917040"/>
              <a:gd name="connsiteX31" fmla="*/ 5916076 w 7108911"/>
              <a:gd name="connsiteY31" fmla="*/ 1562523 h 1917040"/>
              <a:gd name="connsiteX32" fmla="*/ 5944334 w 7108911"/>
              <a:gd name="connsiteY32" fmla="*/ 1562523 h 1917040"/>
              <a:gd name="connsiteX33" fmla="*/ 5944334 w 7108911"/>
              <a:gd name="connsiteY33" fmla="*/ 1751772 h 1917040"/>
              <a:gd name="connsiteX34" fmla="*/ 5913761 w 7108911"/>
              <a:gd name="connsiteY34" fmla="*/ 1751772 h 1917040"/>
              <a:gd name="connsiteX35" fmla="*/ 5850986 w 7108911"/>
              <a:gd name="connsiteY35" fmla="*/ 1640158 h 1917040"/>
              <a:gd name="connsiteX36" fmla="*/ 5831180 w 7108911"/>
              <a:gd name="connsiteY36" fmla="*/ 1600553 h 1917040"/>
              <a:gd name="connsiteX37" fmla="*/ 5829895 w 7108911"/>
              <a:gd name="connsiteY37" fmla="*/ 1600553 h 1917040"/>
              <a:gd name="connsiteX38" fmla="*/ 5832400 w 7108911"/>
              <a:gd name="connsiteY38" fmla="*/ 1631159 h 1917040"/>
              <a:gd name="connsiteX39" fmla="*/ 5833748 w 7108911"/>
              <a:gd name="connsiteY39" fmla="*/ 1662547 h 1917040"/>
              <a:gd name="connsiteX40" fmla="*/ 5833748 w 7108911"/>
              <a:gd name="connsiteY40" fmla="*/ 1751772 h 1917040"/>
              <a:gd name="connsiteX41" fmla="*/ 5805491 w 7108911"/>
              <a:gd name="connsiteY41" fmla="*/ 1751772 h 1917040"/>
              <a:gd name="connsiteX42" fmla="*/ 5548008 w 7108911"/>
              <a:gd name="connsiteY42" fmla="*/ 1562523 h 1917040"/>
              <a:gd name="connsiteX43" fmla="*/ 5582463 w 7108911"/>
              <a:gd name="connsiteY43" fmla="*/ 1562523 h 1917040"/>
              <a:gd name="connsiteX44" fmla="*/ 5645201 w 7108911"/>
              <a:gd name="connsiteY44" fmla="*/ 1751772 h 1917040"/>
              <a:gd name="connsiteX45" fmla="*/ 5613575 w 7108911"/>
              <a:gd name="connsiteY45" fmla="*/ 1751772 h 1917040"/>
              <a:gd name="connsiteX46" fmla="*/ 5597633 w 7108911"/>
              <a:gd name="connsiteY46" fmla="*/ 1697765 h 1917040"/>
              <a:gd name="connsiteX47" fmla="*/ 5531810 w 7108911"/>
              <a:gd name="connsiteY47" fmla="*/ 1697765 h 1917040"/>
              <a:gd name="connsiteX48" fmla="*/ 5515611 w 7108911"/>
              <a:gd name="connsiteY48" fmla="*/ 1751772 h 1917040"/>
              <a:gd name="connsiteX49" fmla="*/ 5485270 w 7108911"/>
              <a:gd name="connsiteY49" fmla="*/ 1751772 h 1917040"/>
              <a:gd name="connsiteX50" fmla="*/ 5217799 w 7108911"/>
              <a:gd name="connsiteY50" fmla="*/ 1562523 h 1917040"/>
              <a:gd name="connsiteX51" fmla="*/ 5249688 w 7108911"/>
              <a:gd name="connsiteY51" fmla="*/ 1562523 h 1917040"/>
              <a:gd name="connsiteX52" fmla="*/ 5271548 w 7108911"/>
              <a:gd name="connsiteY52" fmla="*/ 1612664 h 1917040"/>
              <a:gd name="connsiteX53" fmla="*/ 5280221 w 7108911"/>
              <a:gd name="connsiteY53" fmla="*/ 1633395 h 1917040"/>
              <a:gd name="connsiteX54" fmla="*/ 5289277 w 7108911"/>
              <a:gd name="connsiteY54" fmla="*/ 1654319 h 1917040"/>
              <a:gd name="connsiteX55" fmla="*/ 5290305 w 7108911"/>
              <a:gd name="connsiteY55" fmla="*/ 1654319 h 1917040"/>
              <a:gd name="connsiteX56" fmla="*/ 5299490 w 7108911"/>
              <a:gd name="connsiteY56" fmla="*/ 1633395 h 1917040"/>
              <a:gd name="connsiteX57" fmla="*/ 5308292 w 7108911"/>
              <a:gd name="connsiteY57" fmla="*/ 1612664 h 1917040"/>
              <a:gd name="connsiteX58" fmla="*/ 5330409 w 7108911"/>
              <a:gd name="connsiteY58" fmla="*/ 1562523 h 1917040"/>
              <a:gd name="connsiteX59" fmla="*/ 5361527 w 7108911"/>
              <a:gd name="connsiteY59" fmla="*/ 1562523 h 1917040"/>
              <a:gd name="connsiteX60" fmla="*/ 5304434 w 7108911"/>
              <a:gd name="connsiteY60" fmla="*/ 1680032 h 1917040"/>
              <a:gd name="connsiteX61" fmla="*/ 5304434 w 7108911"/>
              <a:gd name="connsiteY61" fmla="*/ 1751772 h 1917040"/>
              <a:gd name="connsiteX62" fmla="*/ 5274634 w 7108911"/>
              <a:gd name="connsiteY62" fmla="*/ 1751772 h 1917040"/>
              <a:gd name="connsiteX63" fmla="*/ 5274634 w 7108911"/>
              <a:gd name="connsiteY63" fmla="*/ 1680032 h 1917040"/>
              <a:gd name="connsiteX64" fmla="*/ 4643441 w 7108911"/>
              <a:gd name="connsiteY64" fmla="*/ 1562523 h 1917040"/>
              <a:gd name="connsiteX65" fmla="*/ 4674014 w 7108911"/>
              <a:gd name="connsiteY65" fmla="*/ 1562523 h 1917040"/>
              <a:gd name="connsiteX66" fmla="*/ 4736789 w 7108911"/>
              <a:gd name="connsiteY66" fmla="*/ 1673623 h 1917040"/>
              <a:gd name="connsiteX67" fmla="*/ 4756595 w 7108911"/>
              <a:gd name="connsiteY67" fmla="*/ 1713742 h 1917040"/>
              <a:gd name="connsiteX68" fmla="*/ 4757880 w 7108911"/>
              <a:gd name="connsiteY68" fmla="*/ 1713742 h 1917040"/>
              <a:gd name="connsiteX69" fmla="*/ 4755375 w 7108911"/>
              <a:gd name="connsiteY69" fmla="*/ 1682620 h 1917040"/>
              <a:gd name="connsiteX70" fmla="*/ 4754026 w 7108911"/>
              <a:gd name="connsiteY70" fmla="*/ 1650702 h 1917040"/>
              <a:gd name="connsiteX71" fmla="*/ 4754026 w 7108911"/>
              <a:gd name="connsiteY71" fmla="*/ 1562523 h 1917040"/>
              <a:gd name="connsiteX72" fmla="*/ 4782284 w 7108911"/>
              <a:gd name="connsiteY72" fmla="*/ 1562523 h 1917040"/>
              <a:gd name="connsiteX73" fmla="*/ 4782284 w 7108911"/>
              <a:gd name="connsiteY73" fmla="*/ 1751772 h 1917040"/>
              <a:gd name="connsiteX74" fmla="*/ 4751711 w 7108911"/>
              <a:gd name="connsiteY74" fmla="*/ 1751772 h 1917040"/>
              <a:gd name="connsiteX75" fmla="*/ 4688936 w 7108911"/>
              <a:gd name="connsiteY75" fmla="*/ 1640158 h 1917040"/>
              <a:gd name="connsiteX76" fmla="*/ 4669130 w 7108911"/>
              <a:gd name="connsiteY76" fmla="*/ 1600553 h 1917040"/>
              <a:gd name="connsiteX77" fmla="*/ 4667845 w 7108911"/>
              <a:gd name="connsiteY77" fmla="*/ 1600553 h 1917040"/>
              <a:gd name="connsiteX78" fmla="*/ 4670350 w 7108911"/>
              <a:gd name="connsiteY78" fmla="*/ 1631159 h 1917040"/>
              <a:gd name="connsiteX79" fmla="*/ 4671698 w 7108911"/>
              <a:gd name="connsiteY79" fmla="*/ 1662547 h 1917040"/>
              <a:gd name="connsiteX80" fmla="*/ 4671698 w 7108911"/>
              <a:gd name="connsiteY80" fmla="*/ 1751772 h 1917040"/>
              <a:gd name="connsiteX81" fmla="*/ 4643441 w 7108911"/>
              <a:gd name="connsiteY81" fmla="*/ 1751772 h 1917040"/>
              <a:gd name="connsiteX82" fmla="*/ 4318563 w 7108911"/>
              <a:gd name="connsiteY82" fmla="*/ 1562523 h 1917040"/>
              <a:gd name="connsiteX83" fmla="*/ 4348363 w 7108911"/>
              <a:gd name="connsiteY83" fmla="*/ 1562523 h 1917040"/>
              <a:gd name="connsiteX84" fmla="*/ 4348363 w 7108911"/>
              <a:gd name="connsiteY84" fmla="*/ 1672594 h 1917040"/>
              <a:gd name="connsiteX85" fmla="*/ 4359811 w 7108911"/>
              <a:gd name="connsiteY85" fmla="*/ 1716893 h 1917040"/>
              <a:gd name="connsiteX86" fmla="*/ 4389012 w 7108911"/>
              <a:gd name="connsiteY86" fmla="*/ 1729173 h 1917040"/>
              <a:gd name="connsiteX87" fmla="*/ 4418696 w 7108911"/>
              <a:gd name="connsiteY87" fmla="*/ 1716893 h 1917040"/>
              <a:gd name="connsiteX88" fmla="*/ 4430434 w 7108911"/>
              <a:gd name="connsiteY88" fmla="*/ 1672594 h 1917040"/>
              <a:gd name="connsiteX89" fmla="*/ 4430434 w 7108911"/>
              <a:gd name="connsiteY89" fmla="*/ 1562523 h 1917040"/>
              <a:gd name="connsiteX90" fmla="*/ 4459205 w 7108911"/>
              <a:gd name="connsiteY90" fmla="*/ 1562523 h 1917040"/>
              <a:gd name="connsiteX91" fmla="*/ 4459205 w 7108911"/>
              <a:gd name="connsiteY91" fmla="*/ 1670537 h 1917040"/>
              <a:gd name="connsiteX92" fmla="*/ 4439834 w 7108911"/>
              <a:gd name="connsiteY92" fmla="*/ 1735971 h 1917040"/>
              <a:gd name="connsiteX93" fmla="*/ 4389012 w 7108911"/>
              <a:gd name="connsiteY93" fmla="*/ 1755115 h 1917040"/>
              <a:gd name="connsiteX94" fmla="*/ 4338062 w 7108911"/>
              <a:gd name="connsiteY94" fmla="*/ 1735971 h 1917040"/>
              <a:gd name="connsiteX95" fmla="*/ 4318563 w 7108911"/>
              <a:gd name="connsiteY95" fmla="*/ 1670537 h 1917040"/>
              <a:gd name="connsiteX96" fmla="*/ 4027174 w 7108911"/>
              <a:gd name="connsiteY96" fmla="*/ 1562523 h 1917040"/>
              <a:gd name="connsiteX97" fmla="*/ 4059063 w 7108911"/>
              <a:gd name="connsiteY97" fmla="*/ 1562523 h 1917040"/>
              <a:gd name="connsiteX98" fmla="*/ 4080923 w 7108911"/>
              <a:gd name="connsiteY98" fmla="*/ 1612664 h 1917040"/>
              <a:gd name="connsiteX99" fmla="*/ 4089597 w 7108911"/>
              <a:gd name="connsiteY99" fmla="*/ 1633395 h 1917040"/>
              <a:gd name="connsiteX100" fmla="*/ 4098653 w 7108911"/>
              <a:gd name="connsiteY100" fmla="*/ 1654319 h 1917040"/>
              <a:gd name="connsiteX101" fmla="*/ 4099680 w 7108911"/>
              <a:gd name="connsiteY101" fmla="*/ 1654319 h 1917040"/>
              <a:gd name="connsiteX102" fmla="*/ 4108865 w 7108911"/>
              <a:gd name="connsiteY102" fmla="*/ 1633395 h 1917040"/>
              <a:gd name="connsiteX103" fmla="*/ 4117667 w 7108911"/>
              <a:gd name="connsiteY103" fmla="*/ 1612664 h 1917040"/>
              <a:gd name="connsiteX104" fmla="*/ 4139784 w 7108911"/>
              <a:gd name="connsiteY104" fmla="*/ 1562523 h 1917040"/>
              <a:gd name="connsiteX105" fmla="*/ 4170902 w 7108911"/>
              <a:gd name="connsiteY105" fmla="*/ 1562523 h 1917040"/>
              <a:gd name="connsiteX106" fmla="*/ 4113810 w 7108911"/>
              <a:gd name="connsiteY106" fmla="*/ 1680032 h 1917040"/>
              <a:gd name="connsiteX107" fmla="*/ 4113810 w 7108911"/>
              <a:gd name="connsiteY107" fmla="*/ 1751772 h 1917040"/>
              <a:gd name="connsiteX108" fmla="*/ 4084009 w 7108911"/>
              <a:gd name="connsiteY108" fmla="*/ 1751772 h 1917040"/>
              <a:gd name="connsiteX109" fmla="*/ 4084009 w 7108911"/>
              <a:gd name="connsiteY109" fmla="*/ 1680032 h 1917040"/>
              <a:gd name="connsiteX110" fmla="*/ 3138491 w 7108911"/>
              <a:gd name="connsiteY110" fmla="*/ 1562523 h 1917040"/>
              <a:gd name="connsiteX111" fmla="*/ 3169064 w 7108911"/>
              <a:gd name="connsiteY111" fmla="*/ 1562523 h 1917040"/>
              <a:gd name="connsiteX112" fmla="*/ 3231839 w 7108911"/>
              <a:gd name="connsiteY112" fmla="*/ 1673623 h 1917040"/>
              <a:gd name="connsiteX113" fmla="*/ 3251645 w 7108911"/>
              <a:gd name="connsiteY113" fmla="*/ 1713742 h 1917040"/>
              <a:gd name="connsiteX114" fmla="*/ 3252930 w 7108911"/>
              <a:gd name="connsiteY114" fmla="*/ 1713742 h 1917040"/>
              <a:gd name="connsiteX115" fmla="*/ 3250425 w 7108911"/>
              <a:gd name="connsiteY115" fmla="*/ 1682620 h 1917040"/>
              <a:gd name="connsiteX116" fmla="*/ 3249077 w 7108911"/>
              <a:gd name="connsiteY116" fmla="*/ 1650702 h 1917040"/>
              <a:gd name="connsiteX117" fmla="*/ 3249077 w 7108911"/>
              <a:gd name="connsiteY117" fmla="*/ 1562523 h 1917040"/>
              <a:gd name="connsiteX118" fmla="*/ 3277334 w 7108911"/>
              <a:gd name="connsiteY118" fmla="*/ 1562523 h 1917040"/>
              <a:gd name="connsiteX119" fmla="*/ 3277334 w 7108911"/>
              <a:gd name="connsiteY119" fmla="*/ 1751772 h 1917040"/>
              <a:gd name="connsiteX120" fmla="*/ 3246761 w 7108911"/>
              <a:gd name="connsiteY120" fmla="*/ 1751772 h 1917040"/>
              <a:gd name="connsiteX121" fmla="*/ 3183986 w 7108911"/>
              <a:gd name="connsiteY121" fmla="*/ 1640158 h 1917040"/>
              <a:gd name="connsiteX122" fmla="*/ 3164180 w 7108911"/>
              <a:gd name="connsiteY122" fmla="*/ 1600553 h 1917040"/>
              <a:gd name="connsiteX123" fmla="*/ 3162895 w 7108911"/>
              <a:gd name="connsiteY123" fmla="*/ 1600553 h 1917040"/>
              <a:gd name="connsiteX124" fmla="*/ 3165400 w 7108911"/>
              <a:gd name="connsiteY124" fmla="*/ 1631159 h 1917040"/>
              <a:gd name="connsiteX125" fmla="*/ 3166748 w 7108911"/>
              <a:gd name="connsiteY125" fmla="*/ 1662547 h 1917040"/>
              <a:gd name="connsiteX126" fmla="*/ 3166748 w 7108911"/>
              <a:gd name="connsiteY126" fmla="*/ 1751772 h 1917040"/>
              <a:gd name="connsiteX127" fmla="*/ 3138491 w 7108911"/>
              <a:gd name="connsiteY127" fmla="*/ 1751772 h 1917040"/>
              <a:gd name="connsiteX128" fmla="*/ 2928941 w 7108911"/>
              <a:gd name="connsiteY128" fmla="*/ 1562523 h 1917040"/>
              <a:gd name="connsiteX129" fmla="*/ 2958741 w 7108911"/>
              <a:gd name="connsiteY129" fmla="*/ 1562523 h 1917040"/>
              <a:gd name="connsiteX130" fmla="*/ 2958741 w 7108911"/>
              <a:gd name="connsiteY130" fmla="*/ 1751772 h 1917040"/>
              <a:gd name="connsiteX131" fmla="*/ 2928941 w 7108911"/>
              <a:gd name="connsiteY131" fmla="*/ 1751772 h 1917040"/>
              <a:gd name="connsiteX132" fmla="*/ 2643191 w 7108911"/>
              <a:gd name="connsiteY132" fmla="*/ 1562523 h 1917040"/>
              <a:gd name="connsiteX133" fmla="*/ 2672991 w 7108911"/>
              <a:gd name="connsiteY133" fmla="*/ 1562523 h 1917040"/>
              <a:gd name="connsiteX134" fmla="*/ 2672991 w 7108911"/>
              <a:gd name="connsiteY134" fmla="*/ 1726601 h 1917040"/>
              <a:gd name="connsiteX135" fmla="*/ 2752973 w 7108911"/>
              <a:gd name="connsiteY135" fmla="*/ 1726601 h 1917040"/>
              <a:gd name="connsiteX136" fmla="*/ 2752973 w 7108911"/>
              <a:gd name="connsiteY136" fmla="*/ 1751772 h 1917040"/>
              <a:gd name="connsiteX137" fmla="*/ 2643191 w 7108911"/>
              <a:gd name="connsiteY137" fmla="*/ 1751772 h 1917040"/>
              <a:gd name="connsiteX138" fmla="*/ 6462900 w 7108911"/>
              <a:gd name="connsiteY138" fmla="*/ 1558923 h 1917040"/>
              <a:gd name="connsiteX139" fmla="*/ 6494473 w 7108911"/>
              <a:gd name="connsiteY139" fmla="*/ 1565376 h 1917040"/>
              <a:gd name="connsiteX140" fmla="*/ 6520240 w 7108911"/>
              <a:gd name="connsiteY140" fmla="*/ 1582811 h 1917040"/>
              <a:gd name="connsiteX141" fmla="*/ 6504569 w 7108911"/>
              <a:gd name="connsiteY141" fmla="*/ 1601842 h 1917040"/>
              <a:gd name="connsiteX142" fmla="*/ 6485573 w 7108911"/>
              <a:gd name="connsiteY142" fmla="*/ 1589399 h 1917040"/>
              <a:gd name="connsiteX143" fmla="*/ 6462900 w 7108911"/>
              <a:gd name="connsiteY143" fmla="*/ 1584865 h 1917040"/>
              <a:gd name="connsiteX144" fmla="*/ 6439710 w 7108911"/>
              <a:gd name="connsiteY144" fmla="*/ 1591392 h 1917040"/>
              <a:gd name="connsiteX145" fmla="*/ 6430994 w 7108911"/>
              <a:gd name="connsiteY145" fmla="*/ 1609302 h 1917040"/>
              <a:gd name="connsiteX146" fmla="*/ 6440514 w 7108911"/>
              <a:gd name="connsiteY146" fmla="*/ 1627340 h 1917040"/>
              <a:gd name="connsiteX147" fmla="*/ 6461613 w 7108911"/>
              <a:gd name="connsiteY147" fmla="*/ 1637855 h 1917040"/>
              <a:gd name="connsiteX148" fmla="*/ 6487601 w 7108911"/>
              <a:gd name="connsiteY148" fmla="*/ 1648916 h 1917040"/>
              <a:gd name="connsiteX149" fmla="*/ 6515261 w 7108911"/>
              <a:gd name="connsiteY149" fmla="*/ 1667662 h 1917040"/>
              <a:gd name="connsiteX150" fmla="*/ 6526149 w 7108911"/>
              <a:gd name="connsiteY150" fmla="*/ 1700105 h 1917040"/>
              <a:gd name="connsiteX151" fmla="*/ 6508384 w 7108911"/>
              <a:gd name="connsiteY151" fmla="*/ 1738992 h 1917040"/>
              <a:gd name="connsiteX152" fmla="*/ 6459555 w 7108911"/>
              <a:gd name="connsiteY152" fmla="*/ 1755115 h 1917040"/>
              <a:gd name="connsiteX153" fmla="*/ 6422587 w 7108911"/>
              <a:gd name="connsiteY153" fmla="*/ 1747795 h 1917040"/>
              <a:gd name="connsiteX154" fmla="*/ 6392193 w 7108911"/>
              <a:gd name="connsiteY154" fmla="*/ 1727372 h 1917040"/>
              <a:gd name="connsiteX155" fmla="*/ 6409672 w 7108911"/>
              <a:gd name="connsiteY155" fmla="*/ 1706794 h 1917040"/>
              <a:gd name="connsiteX156" fmla="*/ 6433126 w 7108911"/>
              <a:gd name="connsiteY156" fmla="*/ 1723096 h 1917040"/>
              <a:gd name="connsiteX157" fmla="*/ 6460070 w 7108911"/>
              <a:gd name="connsiteY157" fmla="*/ 1729173 h 1917040"/>
              <a:gd name="connsiteX158" fmla="*/ 6486540 w 7108911"/>
              <a:gd name="connsiteY158" fmla="*/ 1721777 h 1917040"/>
              <a:gd name="connsiteX159" fmla="*/ 6495834 w 7108911"/>
              <a:gd name="connsiteY159" fmla="*/ 1702421 h 1917040"/>
              <a:gd name="connsiteX160" fmla="*/ 6487215 w 7108911"/>
              <a:gd name="connsiteY160" fmla="*/ 1683675 h 1917040"/>
              <a:gd name="connsiteX161" fmla="*/ 6465473 w 7108911"/>
              <a:gd name="connsiteY161" fmla="*/ 1672067 h 1917040"/>
              <a:gd name="connsiteX162" fmla="*/ 6439228 w 7108911"/>
              <a:gd name="connsiteY162" fmla="*/ 1660749 h 1917040"/>
              <a:gd name="connsiteX163" fmla="*/ 6421122 w 7108911"/>
              <a:gd name="connsiteY163" fmla="*/ 1650564 h 1917040"/>
              <a:gd name="connsiteX164" fmla="*/ 6406618 w 7108911"/>
              <a:gd name="connsiteY164" fmla="*/ 1634492 h 1917040"/>
              <a:gd name="connsiteX165" fmla="*/ 6400680 w 7108911"/>
              <a:gd name="connsiteY165" fmla="*/ 1611102 h 1917040"/>
              <a:gd name="connsiteX166" fmla="*/ 6418284 w 7108911"/>
              <a:gd name="connsiteY166" fmla="*/ 1573825 h 1917040"/>
              <a:gd name="connsiteX167" fmla="*/ 6462900 w 7108911"/>
              <a:gd name="connsiteY167" fmla="*/ 1558923 h 1917040"/>
              <a:gd name="connsiteX168" fmla="*/ 3540253 w 7108911"/>
              <a:gd name="connsiteY168" fmla="*/ 1558923 h 1917040"/>
              <a:gd name="connsiteX169" fmla="*/ 3574104 w 7108911"/>
              <a:gd name="connsiteY169" fmla="*/ 1566340 h 1917040"/>
              <a:gd name="connsiteX170" fmla="*/ 3596558 w 7108911"/>
              <a:gd name="connsiteY170" fmla="*/ 1582811 h 1917040"/>
              <a:gd name="connsiteX171" fmla="*/ 3580375 w 7108911"/>
              <a:gd name="connsiteY171" fmla="*/ 1601847 h 1917040"/>
              <a:gd name="connsiteX172" fmla="*/ 3564210 w 7108911"/>
              <a:gd name="connsiteY172" fmla="*/ 1589786 h 1917040"/>
              <a:gd name="connsiteX173" fmla="*/ 3541282 w 7108911"/>
              <a:gd name="connsiteY173" fmla="*/ 1584865 h 1917040"/>
              <a:gd name="connsiteX174" fmla="*/ 3498737 w 7108911"/>
              <a:gd name="connsiteY174" fmla="*/ 1604065 h 1917040"/>
              <a:gd name="connsiteX175" fmla="*/ 3482626 w 7108911"/>
              <a:gd name="connsiteY175" fmla="*/ 1656642 h 1917040"/>
              <a:gd name="connsiteX176" fmla="*/ 3497933 w 7108911"/>
              <a:gd name="connsiteY176" fmla="*/ 1709781 h 1917040"/>
              <a:gd name="connsiteX177" fmla="*/ 3542569 w 7108911"/>
              <a:gd name="connsiteY177" fmla="*/ 1729173 h 1917040"/>
              <a:gd name="connsiteX178" fmla="*/ 3559323 w 7108911"/>
              <a:gd name="connsiteY178" fmla="*/ 1726760 h 1917040"/>
              <a:gd name="connsiteX179" fmla="*/ 3572412 w 7108911"/>
              <a:gd name="connsiteY179" fmla="*/ 1719909 h 1917040"/>
              <a:gd name="connsiteX180" fmla="*/ 3572412 w 7108911"/>
              <a:gd name="connsiteY180" fmla="*/ 1675391 h 1917040"/>
              <a:gd name="connsiteX181" fmla="*/ 3534851 w 7108911"/>
              <a:gd name="connsiteY181" fmla="*/ 1675391 h 1917040"/>
              <a:gd name="connsiteX182" fmla="*/ 3534851 w 7108911"/>
              <a:gd name="connsiteY182" fmla="*/ 1650992 h 1917040"/>
              <a:gd name="connsiteX183" fmla="*/ 3599383 w 7108911"/>
              <a:gd name="connsiteY183" fmla="*/ 1650992 h 1917040"/>
              <a:gd name="connsiteX184" fmla="*/ 3599383 w 7108911"/>
              <a:gd name="connsiteY184" fmla="*/ 1733026 h 1917040"/>
              <a:gd name="connsiteX185" fmla="*/ 3574456 w 7108911"/>
              <a:gd name="connsiteY185" fmla="*/ 1748790 h 1917040"/>
              <a:gd name="connsiteX186" fmla="*/ 3539482 w 7108911"/>
              <a:gd name="connsiteY186" fmla="*/ 1755115 h 1917040"/>
              <a:gd name="connsiteX187" fmla="*/ 3494290 w 7108911"/>
              <a:gd name="connsiteY187" fmla="*/ 1743626 h 1917040"/>
              <a:gd name="connsiteX188" fmla="*/ 3463458 w 7108911"/>
              <a:gd name="connsiteY188" fmla="*/ 1710481 h 1917040"/>
              <a:gd name="connsiteX189" fmla="*/ 3452054 w 7108911"/>
              <a:gd name="connsiteY189" fmla="*/ 1657669 h 1917040"/>
              <a:gd name="connsiteX190" fmla="*/ 3463773 w 7108911"/>
              <a:gd name="connsiteY190" fmla="*/ 1604628 h 1917040"/>
              <a:gd name="connsiteX191" fmla="*/ 3495091 w 7108911"/>
              <a:gd name="connsiteY191" fmla="*/ 1570804 h 1917040"/>
              <a:gd name="connsiteX192" fmla="*/ 3540253 w 7108911"/>
              <a:gd name="connsiteY192" fmla="*/ 1558923 h 1917040"/>
              <a:gd name="connsiteX193" fmla="*/ 3165847 w 7108911"/>
              <a:gd name="connsiteY193" fmla="*/ 977810 h 1917040"/>
              <a:gd name="connsiteX194" fmla="*/ 3250543 w 7108911"/>
              <a:gd name="connsiteY194" fmla="*/ 1061392 h 1917040"/>
              <a:gd name="connsiteX195" fmla="*/ 3302782 w 7108911"/>
              <a:gd name="connsiteY195" fmla="*/ 1022109 h 1917040"/>
              <a:gd name="connsiteX196" fmla="*/ 3344155 w 7108911"/>
              <a:gd name="connsiteY196" fmla="*/ 977810 h 1917040"/>
              <a:gd name="connsiteX197" fmla="*/ 5637051 w 7108911"/>
              <a:gd name="connsiteY197" fmla="*/ 957681 h 1917040"/>
              <a:gd name="connsiteX198" fmla="*/ 5637051 w 7108911"/>
              <a:gd name="connsiteY198" fmla="*/ 996825 h 1917040"/>
              <a:gd name="connsiteX199" fmla="*/ 5736235 w 7108911"/>
              <a:gd name="connsiteY199" fmla="*/ 996825 h 1917040"/>
              <a:gd name="connsiteX200" fmla="*/ 5736235 w 7108911"/>
              <a:gd name="connsiteY200" fmla="*/ 957681 h 1917040"/>
              <a:gd name="connsiteX201" fmla="*/ 5387420 w 7108911"/>
              <a:gd name="connsiteY201" fmla="*/ 957681 h 1917040"/>
              <a:gd name="connsiteX202" fmla="*/ 5387420 w 7108911"/>
              <a:gd name="connsiteY202" fmla="*/ 996825 h 1917040"/>
              <a:gd name="connsiteX203" fmla="*/ 5483260 w 7108911"/>
              <a:gd name="connsiteY203" fmla="*/ 996825 h 1917040"/>
              <a:gd name="connsiteX204" fmla="*/ 5483260 w 7108911"/>
              <a:gd name="connsiteY204" fmla="*/ 957681 h 1917040"/>
              <a:gd name="connsiteX205" fmla="*/ 0 w 7108911"/>
              <a:gd name="connsiteY205" fmla="*/ 953970 h 1917040"/>
              <a:gd name="connsiteX206" fmla="*/ 384951 w 7108911"/>
              <a:gd name="connsiteY206" fmla="*/ 953970 h 1917040"/>
              <a:gd name="connsiteX207" fmla="*/ 384951 w 7108911"/>
              <a:gd name="connsiteY207" fmla="*/ 1101304 h 1917040"/>
              <a:gd name="connsiteX208" fmla="*/ 1684637 w 7108911"/>
              <a:gd name="connsiteY208" fmla="*/ 1101304 h 1917040"/>
              <a:gd name="connsiteX209" fmla="*/ 1684637 w 7108911"/>
              <a:gd name="connsiteY209" fmla="*/ 953970 h 1917040"/>
              <a:gd name="connsiteX210" fmla="*/ 2069588 w 7108911"/>
              <a:gd name="connsiteY210" fmla="*/ 953970 h 1917040"/>
              <a:gd name="connsiteX211" fmla="*/ 2069588 w 7108911"/>
              <a:gd name="connsiteY211" fmla="*/ 1411586 h 1917040"/>
              <a:gd name="connsiteX212" fmla="*/ 1684637 w 7108911"/>
              <a:gd name="connsiteY212" fmla="*/ 1411586 h 1917040"/>
              <a:gd name="connsiteX213" fmla="*/ 1684637 w 7108911"/>
              <a:gd name="connsiteY213" fmla="*/ 1411586 h 1917040"/>
              <a:gd name="connsiteX214" fmla="*/ 893099 w 7108911"/>
              <a:gd name="connsiteY214" fmla="*/ 1411586 h 1917040"/>
              <a:gd name="connsiteX215" fmla="*/ 893099 w 7108911"/>
              <a:gd name="connsiteY215" fmla="*/ 1606758 h 1917040"/>
              <a:gd name="connsiteX216" fmla="*/ 1261526 w 7108911"/>
              <a:gd name="connsiteY216" fmla="*/ 1606758 h 1917040"/>
              <a:gd name="connsiteX217" fmla="*/ 1261526 w 7108911"/>
              <a:gd name="connsiteY217" fmla="*/ 1456733 h 1917040"/>
              <a:gd name="connsiteX218" fmla="*/ 1646477 w 7108911"/>
              <a:gd name="connsiteY218" fmla="*/ 1456733 h 1917040"/>
              <a:gd name="connsiteX219" fmla="*/ 1646477 w 7108911"/>
              <a:gd name="connsiteY219" fmla="*/ 1606758 h 1917040"/>
              <a:gd name="connsiteX220" fmla="*/ 1647167 w 7108911"/>
              <a:gd name="connsiteY220" fmla="*/ 1606758 h 1917040"/>
              <a:gd name="connsiteX221" fmla="*/ 1647167 w 7108911"/>
              <a:gd name="connsiteY221" fmla="*/ 1917040 h 1917040"/>
              <a:gd name="connsiteX222" fmla="*/ 422422 w 7108911"/>
              <a:gd name="connsiteY222" fmla="*/ 1917040 h 1917040"/>
              <a:gd name="connsiteX223" fmla="*/ 422422 w 7108911"/>
              <a:gd name="connsiteY223" fmla="*/ 1606758 h 1917040"/>
              <a:gd name="connsiteX224" fmla="*/ 508147 w 7108911"/>
              <a:gd name="connsiteY224" fmla="*/ 1606758 h 1917040"/>
              <a:gd name="connsiteX225" fmla="*/ 508147 w 7108911"/>
              <a:gd name="connsiteY225" fmla="*/ 1411586 h 1917040"/>
              <a:gd name="connsiteX226" fmla="*/ 384951 w 7108911"/>
              <a:gd name="connsiteY226" fmla="*/ 1411586 h 1917040"/>
              <a:gd name="connsiteX227" fmla="*/ 384951 w 7108911"/>
              <a:gd name="connsiteY227" fmla="*/ 1411586 h 1917040"/>
              <a:gd name="connsiteX228" fmla="*/ 0 w 7108911"/>
              <a:gd name="connsiteY228" fmla="*/ 1411586 h 1917040"/>
              <a:gd name="connsiteX229" fmla="*/ 5087639 w 7108911"/>
              <a:gd name="connsiteY229" fmla="*/ 858624 h 1917040"/>
              <a:gd name="connsiteX230" fmla="*/ 5214684 w 7108911"/>
              <a:gd name="connsiteY230" fmla="*/ 955455 h 1917040"/>
              <a:gd name="connsiteX231" fmla="*/ 5143500 w 7108911"/>
              <a:gd name="connsiteY231" fmla="*/ 1131829 h 1917040"/>
              <a:gd name="connsiteX232" fmla="*/ 5066465 w 7108911"/>
              <a:gd name="connsiteY232" fmla="*/ 1303153 h 1917040"/>
              <a:gd name="connsiteX233" fmla="*/ 4923819 w 7108911"/>
              <a:gd name="connsiteY233" fmla="*/ 1206198 h 1917040"/>
              <a:gd name="connsiteX234" fmla="*/ 5004057 w 7108911"/>
              <a:gd name="connsiteY234" fmla="*/ 1049120 h 1917040"/>
              <a:gd name="connsiteX235" fmla="*/ 5087639 w 7108911"/>
              <a:gd name="connsiteY235" fmla="*/ 858624 h 1917040"/>
              <a:gd name="connsiteX236" fmla="*/ 6236316 w 7108911"/>
              <a:gd name="connsiteY236" fmla="*/ 831821 h 1917040"/>
              <a:gd name="connsiteX237" fmla="*/ 6407938 w 7108911"/>
              <a:gd name="connsiteY237" fmla="*/ 876398 h 1917040"/>
              <a:gd name="connsiteX238" fmla="*/ 6316694 w 7108911"/>
              <a:gd name="connsiteY238" fmla="*/ 1068914 h 1917040"/>
              <a:gd name="connsiteX239" fmla="*/ 6206227 w 7108911"/>
              <a:gd name="connsiteY239" fmla="*/ 1226327 h 1917040"/>
              <a:gd name="connsiteX240" fmla="*/ 6133929 w 7108911"/>
              <a:gd name="connsiteY240" fmla="*/ 1174924 h 1917040"/>
              <a:gd name="connsiteX241" fmla="*/ 6055779 w 7108911"/>
              <a:gd name="connsiteY241" fmla="*/ 1129372 h 1917040"/>
              <a:gd name="connsiteX242" fmla="*/ 6160257 w 7108911"/>
              <a:gd name="connsiteY242" fmla="*/ 995641 h 1917040"/>
              <a:gd name="connsiteX243" fmla="*/ 6236316 w 7108911"/>
              <a:gd name="connsiteY243" fmla="*/ 831821 h 1917040"/>
              <a:gd name="connsiteX244" fmla="*/ 6932832 w 7108911"/>
              <a:gd name="connsiteY244" fmla="*/ 824020 h 1917040"/>
              <a:gd name="connsiteX245" fmla="*/ 7035916 w 7108911"/>
              <a:gd name="connsiteY245" fmla="*/ 993134 h 1917040"/>
              <a:gd name="connsiteX246" fmla="*/ 7108911 w 7108911"/>
              <a:gd name="connsiteY246" fmla="*/ 1157233 h 1917040"/>
              <a:gd name="connsiteX247" fmla="*/ 6939519 w 7108911"/>
              <a:gd name="connsiteY247" fmla="*/ 1230785 h 1917040"/>
              <a:gd name="connsiteX248" fmla="*/ 6875997 w 7108911"/>
              <a:gd name="connsiteY248" fmla="*/ 1065850 h 1917040"/>
              <a:gd name="connsiteX249" fmla="*/ 6779041 w 7108911"/>
              <a:gd name="connsiteY249" fmla="*/ 887542 h 1917040"/>
              <a:gd name="connsiteX250" fmla="*/ 5637051 w 7108911"/>
              <a:gd name="connsiteY250" fmla="*/ 809462 h 1917040"/>
              <a:gd name="connsiteX251" fmla="*/ 5637051 w 7108911"/>
              <a:gd name="connsiteY251" fmla="*/ 848607 h 1917040"/>
              <a:gd name="connsiteX252" fmla="*/ 5736235 w 7108911"/>
              <a:gd name="connsiteY252" fmla="*/ 848607 h 1917040"/>
              <a:gd name="connsiteX253" fmla="*/ 5736235 w 7108911"/>
              <a:gd name="connsiteY253" fmla="*/ 809462 h 1917040"/>
              <a:gd name="connsiteX254" fmla="*/ 5387420 w 7108911"/>
              <a:gd name="connsiteY254" fmla="*/ 809462 h 1917040"/>
              <a:gd name="connsiteX255" fmla="*/ 5387420 w 7108911"/>
              <a:gd name="connsiteY255" fmla="*/ 848607 h 1917040"/>
              <a:gd name="connsiteX256" fmla="*/ 5483260 w 7108911"/>
              <a:gd name="connsiteY256" fmla="*/ 848607 h 1917040"/>
              <a:gd name="connsiteX257" fmla="*/ 5483260 w 7108911"/>
              <a:gd name="connsiteY257" fmla="*/ 809462 h 1917040"/>
              <a:gd name="connsiteX258" fmla="*/ 2732336 w 7108911"/>
              <a:gd name="connsiteY258" fmla="*/ 798388 h 1917040"/>
              <a:gd name="connsiteX259" fmla="*/ 2870524 w 7108911"/>
              <a:gd name="connsiteY259" fmla="*/ 861910 h 1917040"/>
              <a:gd name="connsiteX260" fmla="*/ 2798783 w 7108911"/>
              <a:gd name="connsiteY260" fmla="*/ 1073929 h 1917040"/>
              <a:gd name="connsiteX261" fmla="*/ 2724535 w 7108911"/>
              <a:gd name="connsiteY261" fmla="*/ 1267561 h 1917040"/>
              <a:gd name="connsiteX262" fmla="*/ 2568515 w 7108911"/>
              <a:gd name="connsiteY262" fmla="*/ 1208496 h 1917040"/>
              <a:gd name="connsiteX263" fmla="*/ 2649590 w 7108911"/>
              <a:gd name="connsiteY263" fmla="*/ 1022666 h 1917040"/>
              <a:gd name="connsiteX264" fmla="*/ 2732336 w 7108911"/>
              <a:gd name="connsiteY264" fmla="*/ 798388 h 1917040"/>
              <a:gd name="connsiteX265" fmla="*/ 3174762 w 7108911"/>
              <a:gd name="connsiteY265" fmla="*/ 763841 h 1917040"/>
              <a:gd name="connsiteX266" fmla="*/ 3317409 w 7108911"/>
              <a:gd name="connsiteY266" fmla="*/ 817333 h 1917040"/>
              <a:gd name="connsiteX267" fmla="*/ 3300414 w 7108911"/>
              <a:gd name="connsiteY267" fmla="*/ 839064 h 1917040"/>
              <a:gd name="connsiteX268" fmla="*/ 3281747 w 7108911"/>
              <a:gd name="connsiteY268" fmla="*/ 860796 h 1917040"/>
              <a:gd name="connsiteX269" fmla="*/ 3422165 w 7108911"/>
              <a:gd name="connsiteY269" fmla="*/ 860796 h 1917040"/>
              <a:gd name="connsiteX270" fmla="*/ 3450025 w 7108911"/>
              <a:gd name="connsiteY270" fmla="*/ 855223 h 1917040"/>
              <a:gd name="connsiteX271" fmla="*/ 3555896 w 7108911"/>
              <a:gd name="connsiteY271" fmla="*/ 902029 h 1917040"/>
              <a:gd name="connsiteX272" fmla="*/ 3394304 w 7108911"/>
              <a:gd name="connsiteY272" fmla="*/ 1134944 h 1917040"/>
              <a:gd name="connsiteX273" fmla="*/ 3653965 w 7108911"/>
              <a:gd name="connsiteY273" fmla="*/ 1189551 h 1917040"/>
              <a:gd name="connsiteX274" fmla="*/ 3601587 w 7108911"/>
              <a:gd name="connsiteY274" fmla="*/ 1256277 h 1917040"/>
              <a:gd name="connsiteX275" fmla="*/ 3559239 w 7108911"/>
              <a:gd name="connsiteY275" fmla="*/ 1328854 h 1917040"/>
              <a:gd name="connsiteX276" fmla="*/ 3385528 w 7108911"/>
              <a:gd name="connsiteY276" fmla="*/ 1289989 h 1917040"/>
              <a:gd name="connsiteX277" fmla="*/ 3242742 w 7108911"/>
              <a:gd name="connsiteY277" fmla="*/ 1228556 h 1917040"/>
              <a:gd name="connsiteX278" fmla="*/ 3082265 w 7108911"/>
              <a:gd name="connsiteY278" fmla="*/ 1287620 h 1917040"/>
              <a:gd name="connsiteX279" fmla="*/ 2891698 w 7108911"/>
              <a:gd name="connsiteY279" fmla="*/ 1329969 h 1917040"/>
              <a:gd name="connsiteX280" fmla="*/ 2854783 w 7108911"/>
              <a:gd name="connsiteY280" fmla="*/ 1262267 h 1917040"/>
              <a:gd name="connsiteX281" fmla="*/ 2807002 w 7108911"/>
              <a:gd name="connsiteY281" fmla="*/ 1199581 h 1917040"/>
              <a:gd name="connsiteX282" fmla="*/ 2973052 w 7108911"/>
              <a:gd name="connsiteY282" fmla="*/ 1170466 h 1917040"/>
              <a:gd name="connsiteX283" fmla="*/ 3112355 w 7108911"/>
              <a:gd name="connsiteY283" fmla="*/ 1130486 h 1917040"/>
              <a:gd name="connsiteX284" fmla="*/ 3052176 w 7108911"/>
              <a:gd name="connsiteY284" fmla="*/ 1059163 h 1917040"/>
              <a:gd name="connsiteX285" fmla="*/ 2968594 w 7108911"/>
              <a:gd name="connsiteY285" fmla="*/ 1109312 h 1917040"/>
              <a:gd name="connsiteX286" fmla="*/ 2917330 w 7108911"/>
              <a:gd name="connsiteY286" fmla="*/ 1051223 h 1917040"/>
              <a:gd name="connsiteX287" fmla="*/ 2859380 w 7108911"/>
              <a:gd name="connsiteY287" fmla="*/ 995641 h 1917040"/>
              <a:gd name="connsiteX288" fmla="*/ 3036713 w 7108911"/>
              <a:gd name="connsiteY288" fmla="*/ 895621 h 1917040"/>
              <a:gd name="connsiteX289" fmla="*/ 3174762 w 7108911"/>
              <a:gd name="connsiteY289" fmla="*/ 763841 h 1917040"/>
              <a:gd name="connsiteX290" fmla="*/ 3409906 w 7108911"/>
              <a:gd name="connsiteY290" fmla="*/ 663542 h 1917040"/>
              <a:gd name="connsiteX291" fmla="*/ 3535000 w 7108911"/>
              <a:gd name="connsiteY291" fmla="*/ 720239 h 1917040"/>
              <a:gd name="connsiteX292" fmla="*/ 3645050 w 7108911"/>
              <a:gd name="connsiteY292" fmla="*/ 782786 h 1917040"/>
              <a:gd name="connsiteX293" fmla="*/ 3551438 w 7108911"/>
              <a:gd name="connsiteY293" fmla="*/ 883084 h 1917040"/>
              <a:gd name="connsiteX294" fmla="*/ 3447100 w 7108911"/>
              <a:gd name="connsiteY294" fmla="*/ 817194 h 1917040"/>
              <a:gd name="connsiteX295" fmla="*/ 3321867 w 7108911"/>
              <a:gd name="connsiteY295" fmla="*/ 753811 h 1917040"/>
              <a:gd name="connsiteX296" fmla="*/ 3762883 w 7108911"/>
              <a:gd name="connsiteY296" fmla="*/ 646826 h 1917040"/>
              <a:gd name="connsiteX297" fmla="*/ 4781468 w 7108911"/>
              <a:gd name="connsiteY297" fmla="*/ 646826 h 1917040"/>
              <a:gd name="connsiteX298" fmla="*/ 4781468 w 7108911"/>
              <a:gd name="connsiteY298" fmla="*/ 815104 h 1917040"/>
              <a:gd name="connsiteX299" fmla="*/ 4274405 w 7108911"/>
              <a:gd name="connsiteY299" fmla="*/ 815104 h 1917040"/>
              <a:gd name="connsiteX300" fmla="*/ 4179121 w 7108911"/>
              <a:gd name="connsiteY300" fmla="*/ 957611 h 1917040"/>
              <a:gd name="connsiteX301" fmla="*/ 4077151 w 7108911"/>
              <a:gd name="connsiteY301" fmla="*/ 1085909 h 1917040"/>
              <a:gd name="connsiteX302" fmla="*/ 4456056 w 7108911"/>
              <a:gd name="connsiteY302" fmla="*/ 1066964 h 1917040"/>
              <a:gd name="connsiteX303" fmla="*/ 4411757 w 7108911"/>
              <a:gd name="connsiteY303" fmla="*/ 1000656 h 1917040"/>
              <a:gd name="connsiteX304" fmla="*/ 4369131 w 7108911"/>
              <a:gd name="connsiteY304" fmla="*/ 937691 h 1917040"/>
              <a:gd name="connsiteX305" fmla="*/ 4519578 w 7108911"/>
              <a:gd name="connsiteY305" fmla="*/ 859681 h 1917040"/>
              <a:gd name="connsiteX306" fmla="*/ 4658463 w 7108911"/>
              <a:gd name="connsiteY306" fmla="*/ 1058049 h 1917040"/>
              <a:gd name="connsiteX307" fmla="*/ 4771438 w 7108911"/>
              <a:gd name="connsiteY307" fmla="*/ 1243043 h 1917040"/>
              <a:gd name="connsiteX308" fmla="*/ 4612075 w 7108911"/>
              <a:gd name="connsiteY308" fmla="*/ 1339998 h 1917040"/>
              <a:gd name="connsiteX309" fmla="*/ 4585329 w 7108911"/>
              <a:gd name="connsiteY309" fmla="*/ 1285392 h 1917040"/>
              <a:gd name="connsiteX310" fmla="*/ 4551896 w 7108911"/>
              <a:gd name="connsiteY310" fmla="*/ 1224098 h 1917040"/>
              <a:gd name="connsiteX311" fmla="*/ 4228295 w 7108911"/>
              <a:gd name="connsiteY311" fmla="*/ 1247083 h 1917040"/>
              <a:gd name="connsiteX312" fmla="*/ 4031739 w 7108911"/>
              <a:gd name="connsiteY312" fmla="*/ 1262546 h 1917040"/>
              <a:gd name="connsiteX313" fmla="*/ 3922525 w 7108911"/>
              <a:gd name="connsiteY313" fmla="*/ 1275501 h 1917040"/>
              <a:gd name="connsiteX314" fmla="*/ 3860953 w 7108911"/>
              <a:gd name="connsiteY314" fmla="*/ 1290964 h 1917040"/>
              <a:gd name="connsiteX315" fmla="*/ 3844980 w 7108911"/>
              <a:gd name="connsiteY315" fmla="*/ 1239205 h 1917040"/>
              <a:gd name="connsiteX316" fmla="*/ 3821577 w 7108911"/>
              <a:gd name="connsiteY316" fmla="*/ 1171844 h 1917040"/>
              <a:gd name="connsiteX317" fmla="*/ 3797431 w 7108911"/>
              <a:gd name="connsiteY317" fmla="*/ 1110427 h 1917040"/>
              <a:gd name="connsiteX318" fmla="*/ 3844376 w 7108911"/>
              <a:gd name="connsiteY318" fmla="*/ 1086049 h 1917040"/>
              <a:gd name="connsiteX319" fmla="*/ 3892157 w 7108911"/>
              <a:gd name="connsiteY319" fmla="*/ 1039104 h 1917040"/>
              <a:gd name="connsiteX320" fmla="*/ 3956097 w 7108911"/>
              <a:gd name="connsiteY320" fmla="*/ 955940 h 1917040"/>
              <a:gd name="connsiteX321" fmla="*/ 4042604 w 7108911"/>
              <a:gd name="connsiteY321" fmla="*/ 815104 h 1917040"/>
              <a:gd name="connsiteX322" fmla="*/ 3762883 w 7108911"/>
              <a:gd name="connsiteY322" fmla="*/ 815104 h 1917040"/>
              <a:gd name="connsiteX323" fmla="*/ 6095899 w 7108911"/>
              <a:gd name="connsiteY323" fmla="*/ 604478 h 1917040"/>
              <a:gd name="connsiteX324" fmla="*/ 7099995 w 7108911"/>
              <a:gd name="connsiteY324" fmla="*/ 604478 h 1917040"/>
              <a:gd name="connsiteX325" fmla="*/ 7099995 w 7108911"/>
              <a:gd name="connsiteY325" fmla="*/ 766070 h 1917040"/>
              <a:gd name="connsiteX326" fmla="*/ 6691002 w 7108911"/>
              <a:gd name="connsiteY326" fmla="*/ 766070 h 1917040"/>
              <a:gd name="connsiteX327" fmla="*/ 6691002 w 7108911"/>
              <a:gd name="connsiteY327" fmla="*/ 1146088 h 1917040"/>
              <a:gd name="connsiteX328" fmla="*/ 6674703 w 7108911"/>
              <a:gd name="connsiteY328" fmla="*/ 1247223 h 1917040"/>
              <a:gd name="connsiteX329" fmla="*/ 6614107 w 7108911"/>
              <a:gd name="connsiteY329" fmla="*/ 1303222 h 1917040"/>
              <a:gd name="connsiteX330" fmla="*/ 6511301 w 7108911"/>
              <a:gd name="connsiteY330" fmla="*/ 1326347 h 1917040"/>
              <a:gd name="connsiteX331" fmla="*/ 6380077 w 7108911"/>
              <a:gd name="connsiteY331" fmla="*/ 1331083 h 1917040"/>
              <a:gd name="connsiteX332" fmla="*/ 6357510 w 7108911"/>
              <a:gd name="connsiteY332" fmla="*/ 1243879 h 1917040"/>
              <a:gd name="connsiteX333" fmla="*/ 6323241 w 7108911"/>
              <a:gd name="connsiteY333" fmla="*/ 1158347 h 1917040"/>
              <a:gd name="connsiteX334" fmla="*/ 6416853 w 7108911"/>
              <a:gd name="connsiteY334" fmla="*/ 1161690 h 1917040"/>
              <a:gd name="connsiteX335" fmla="*/ 6483719 w 7108911"/>
              <a:gd name="connsiteY335" fmla="*/ 1161690 h 1917040"/>
              <a:gd name="connsiteX336" fmla="*/ 6506147 w 7108911"/>
              <a:gd name="connsiteY336" fmla="*/ 1157511 h 1917040"/>
              <a:gd name="connsiteX337" fmla="*/ 6512694 w 7108911"/>
              <a:gd name="connsiteY337" fmla="*/ 1141631 h 1917040"/>
              <a:gd name="connsiteX338" fmla="*/ 6512694 w 7108911"/>
              <a:gd name="connsiteY338" fmla="*/ 766070 h 1917040"/>
              <a:gd name="connsiteX339" fmla="*/ 6095899 w 7108911"/>
              <a:gd name="connsiteY339" fmla="*/ 766070 h 1917040"/>
              <a:gd name="connsiteX340" fmla="*/ 4980655 w 7108911"/>
              <a:gd name="connsiteY340" fmla="*/ 584426 h 1917040"/>
              <a:gd name="connsiteX341" fmla="*/ 5077610 w 7108911"/>
              <a:gd name="connsiteY341" fmla="*/ 629524 h 1917040"/>
              <a:gd name="connsiteX342" fmla="*/ 5164535 w 7108911"/>
              <a:gd name="connsiteY342" fmla="*/ 678046 h 1917040"/>
              <a:gd name="connsiteX343" fmla="*/ 5077610 w 7108911"/>
              <a:gd name="connsiteY343" fmla="*/ 811699 h 1917040"/>
              <a:gd name="connsiteX344" fmla="*/ 4994446 w 7108911"/>
              <a:gd name="connsiteY344" fmla="*/ 758400 h 1917040"/>
              <a:gd name="connsiteX345" fmla="*/ 4897073 w 7108911"/>
              <a:gd name="connsiteY345" fmla="*/ 705944 h 1917040"/>
              <a:gd name="connsiteX346" fmla="*/ 5355101 w 7108911"/>
              <a:gd name="connsiteY346" fmla="*/ 478478 h 1917040"/>
              <a:gd name="connsiteX347" fmla="*/ 5355101 w 7108911"/>
              <a:gd name="connsiteY347" fmla="*/ 528767 h 1917040"/>
              <a:gd name="connsiteX348" fmla="*/ 5771896 w 7108911"/>
              <a:gd name="connsiteY348" fmla="*/ 528767 h 1917040"/>
              <a:gd name="connsiteX349" fmla="*/ 5771896 w 7108911"/>
              <a:gd name="connsiteY349" fmla="*/ 478478 h 1917040"/>
              <a:gd name="connsiteX350" fmla="*/ 6198426 w 7108911"/>
              <a:gd name="connsiteY350" fmla="*/ 337016 h 1917040"/>
              <a:gd name="connsiteX351" fmla="*/ 6991897 w 7108911"/>
              <a:gd name="connsiteY351" fmla="*/ 337016 h 1917040"/>
              <a:gd name="connsiteX352" fmla="*/ 6991897 w 7108911"/>
              <a:gd name="connsiteY352" fmla="*/ 497493 h 1917040"/>
              <a:gd name="connsiteX353" fmla="*/ 6198426 w 7108911"/>
              <a:gd name="connsiteY353" fmla="*/ 497493 h 1917040"/>
              <a:gd name="connsiteX354" fmla="*/ 3893271 w 7108911"/>
              <a:gd name="connsiteY354" fmla="*/ 335901 h 1917040"/>
              <a:gd name="connsiteX355" fmla="*/ 4666682 w 7108911"/>
              <a:gd name="connsiteY355" fmla="*/ 335901 h 1917040"/>
              <a:gd name="connsiteX356" fmla="*/ 4666682 w 7108911"/>
              <a:gd name="connsiteY356" fmla="*/ 503065 h 1917040"/>
              <a:gd name="connsiteX357" fmla="*/ 3893271 w 7108911"/>
              <a:gd name="connsiteY357" fmla="*/ 503065 h 1917040"/>
              <a:gd name="connsiteX358" fmla="*/ 2723420 w 7108911"/>
              <a:gd name="connsiteY358" fmla="*/ 326986 h 1917040"/>
              <a:gd name="connsiteX359" fmla="*/ 2809649 w 7108911"/>
              <a:gd name="connsiteY359" fmla="*/ 482309 h 1917040"/>
              <a:gd name="connsiteX360" fmla="*/ 2874982 w 7108911"/>
              <a:gd name="connsiteY360" fmla="*/ 630110 h 1917040"/>
              <a:gd name="connsiteX361" fmla="*/ 2721191 w 7108911"/>
              <a:gd name="connsiteY361" fmla="*/ 698090 h 1917040"/>
              <a:gd name="connsiteX362" fmla="*/ 2662823 w 7108911"/>
              <a:gd name="connsiteY362" fmla="*/ 548199 h 1917040"/>
              <a:gd name="connsiteX363" fmla="*/ 2581888 w 7108911"/>
              <a:gd name="connsiteY363" fmla="*/ 384936 h 1917040"/>
              <a:gd name="connsiteX364" fmla="*/ 779032 w 7108911"/>
              <a:gd name="connsiteY364" fmla="*/ 312803 h 1917040"/>
              <a:gd name="connsiteX365" fmla="*/ 779032 w 7108911"/>
              <a:gd name="connsiteY365" fmla="*/ 593294 h 1917040"/>
              <a:gd name="connsiteX366" fmla="*/ 1290556 w 7108911"/>
              <a:gd name="connsiteY366" fmla="*/ 593294 h 1917040"/>
              <a:gd name="connsiteX367" fmla="*/ 1290556 w 7108911"/>
              <a:gd name="connsiteY367" fmla="*/ 312803 h 1917040"/>
              <a:gd name="connsiteX368" fmla="*/ 3172534 w 7108911"/>
              <a:gd name="connsiteY368" fmla="*/ 271265 h 1917040"/>
              <a:gd name="connsiteX369" fmla="*/ 3331896 w 7108911"/>
              <a:gd name="connsiteY369" fmla="*/ 271265 h 1917040"/>
              <a:gd name="connsiteX370" fmla="*/ 3331896 w 7108911"/>
              <a:gd name="connsiteY370" fmla="*/ 343702 h 1917040"/>
              <a:gd name="connsiteX371" fmla="*/ 3560353 w 7108911"/>
              <a:gd name="connsiteY371" fmla="*/ 343702 h 1917040"/>
              <a:gd name="connsiteX372" fmla="*/ 3560353 w 7108911"/>
              <a:gd name="connsiteY372" fmla="*/ 475205 h 1917040"/>
              <a:gd name="connsiteX373" fmla="*/ 3331896 w 7108911"/>
              <a:gd name="connsiteY373" fmla="*/ 475205 h 1917040"/>
              <a:gd name="connsiteX374" fmla="*/ 3331896 w 7108911"/>
              <a:gd name="connsiteY374" fmla="*/ 523125 h 1917040"/>
              <a:gd name="connsiteX375" fmla="*/ 3624990 w 7108911"/>
              <a:gd name="connsiteY375" fmla="*/ 523125 h 1917040"/>
              <a:gd name="connsiteX376" fmla="*/ 3624990 w 7108911"/>
              <a:gd name="connsiteY376" fmla="*/ 657970 h 1917040"/>
              <a:gd name="connsiteX377" fmla="*/ 3087837 w 7108911"/>
              <a:gd name="connsiteY377" fmla="*/ 657970 h 1917040"/>
              <a:gd name="connsiteX378" fmla="*/ 3215996 w 7108911"/>
              <a:gd name="connsiteY378" fmla="*/ 717035 h 1917040"/>
              <a:gd name="connsiteX379" fmla="*/ 3085051 w 7108911"/>
              <a:gd name="connsiteY379" fmla="*/ 808278 h 1917040"/>
              <a:gd name="connsiteX380" fmla="*/ 2947420 w 7108911"/>
              <a:gd name="connsiteY380" fmla="*/ 885313 h 1917040"/>
              <a:gd name="connsiteX381" fmla="*/ 2900335 w 7108911"/>
              <a:gd name="connsiteY381" fmla="*/ 828617 h 1917040"/>
              <a:gd name="connsiteX382" fmla="*/ 2848236 w 7108911"/>
              <a:gd name="connsiteY382" fmla="*/ 772756 h 1917040"/>
              <a:gd name="connsiteX383" fmla="*/ 2973469 w 7108911"/>
              <a:gd name="connsiteY383" fmla="*/ 720796 h 1917040"/>
              <a:gd name="connsiteX384" fmla="*/ 3084494 w 7108911"/>
              <a:gd name="connsiteY384" fmla="*/ 657970 h 1917040"/>
              <a:gd name="connsiteX385" fmla="*/ 2888355 w 7108911"/>
              <a:gd name="connsiteY385" fmla="*/ 657970 h 1917040"/>
              <a:gd name="connsiteX386" fmla="*/ 2888355 w 7108911"/>
              <a:gd name="connsiteY386" fmla="*/ 523125 h 1917040"/>
              <a:gd name="connsiteX387" fmla="*/ 3172534 w 7108911"/>
              <a:gd name="connsiteY387" fmla="*/ 523125 h 1917040"/>
              <a:gd name="connsiteX388" fmla="*/ 3172534 w 7108911"/>
              <a:gd name="connsiteY388" fmla="*/ 475205 h 1917040"/>
              <a:gd name="connsiteX389" fmla="*/ 2944076 w 7108911"/>
              <a:gd name="connsiteY389" fmla="*/ 475205 h 1917040"/>
              <a:gd name="connsiteX390" fmla="*/ 2944076 w 7108911"/>
              <a:gd name="connsiteY390" fmla="*/ 343702 h 1917040"/>
              <a:gd name="connsiteX391" fmla="*/ 3172534 w 7108911"/>
              <a:gd name="connsiteY391" fmla="*/ 343702 h 1917040"/>
              <a:gd name="connsiteX392" fmla="*/ 5612534 w 7108911"/>
              <a:gd name="connsiteY392" fmla="*/ 259076 h 1917040"/>
              <a:gd name="connsiteX393" fmla="*/ 5629947 w 7108911"/>
              <a:gd name="connsiteY393" fmla="*/ 303374 h 1917040"/>
              <a:gd name="connsiteX394" fmla="*/ 5644852 w 7108911"/>
              <a:gd name="connsiteY394" fmla="*/ 349344 h 1917040"/>
              <a:gd name="connsiteX395" fmla="*/ 5926801 w 7108911"/>
              <a:gd name="connsiteY395" fmla="*/ 349344 h 1917040"/>
              <a:gd name="connsiteX396" fmla="*/ 5926801 w 7108911"/>
              <a:gd name="connsiteY396" fmla="*/ 569954 h 1917040"/>
              <a:gd name="connsiteX397" fmla="*/ 5830961 w 7108911"/>
              <a:gd name="connsiteY397" fmla="*/ 569954 h 1917040"/>
              <a:gd name="connsiteX398" fmla="*/ 5830961 w 7108911"/>
              <a:gd name="connsiteY398" fmla="*/ 654557 h 1917040"/>
              <a:gd name="connsiteX399" fmla="*/ 5637051 w 7108911"/>
              <a:gd name="connsiteY399" fmla="*/ 654557 h 1917040"/>
              <a:gd name="connsiteX400" fmla="*/ 5637051 w 7108911"/>
              <a:gd name="connsiteY400" fmla="*/ 692587 h 1917040"/>
              <a:gd name="connsiteX401" fmla="*/ 5885568 w 7108911"/>
              <a:gd name="connsiteY401" fmla="*/ 692587 h 1917040"/>
              <a:gd name="connsiteX402" fmla="*/ 5885568 w 7108911"/>
              <a:gd name="connsiteY402" fmla="*/ 1113700 h 1917040"/>
              <a:gd name="connsiteX403" fmla="*/ 5766324 w 7108911"/>
              <a:gd name="connsiteY403" fmla="*/ 1113700 h 1917040"/>
              <a:gd name="connsiteX404" fmla="*/ 5868294 w 7108911"/>
              <a:gd name="connsiteY404" fmla="*/ 1172347 h 1917040"/>
              <a:gd name="connsiteX405" fmla="*/ 5953547 w 7108911"/>
              <a:gd name="connsiteY405" fmla="*/ 1228486 h 1917040"/>
              <a:gd name="connsiteX406" fmla="*/ 5820931 w 7108911"/>
              <a:gd name="connsiteY406" fmla="*/ 1323212 h 1917040"/>
              <a:gd name="connsiteX407" fmla="*/ 5714364 w 7108911"/>
              <a:gd name="connsiteY407" fmla="*/ 1245621 h 1917040"/>
              <a:gd name="connsiteX408" fmla="*/ 5586902 w 7108911"/>
              <a:gd name="connsiteY408" fmla="*/ 1167193 h 1917040"/>
              <a:gd name="connsiteX409" fmla="*/ 5666026 w 7108911"/>
              <a:gd name="connsiteY409" fmla="*/ 1113700 h 1917040"/>
              <a:gd name="connsiteX410" fmla="*/ 5417509 w 7108911"/>
              <a:gd name="connsiteY410" fmla="*/ 1113700 h 1917040"/>
              <a:gd name="connsiteX411" fmla="*/ 5541210 w 7108911"/>
              <a:gd name="connsiteY411" fmla="*/ 1162735 h 1917040"/>
              <a:gd name="connsiteX412" fmla="*/ 5406504 w 7108911"/>
              <a:gd name="connsiteY412" fmla="*/ 1252307 h 1917040"/>
              <a:gd name="connsiteX413" fmla="*/ 5255918 w 7108911"/>
              <a:gd name="connsiteY413" fmla="*/ 1320984 h 1917040"/>
              <a:gd name="connsiteX414" fmla="*/ 5197549 w 7108911"/>
              <a:gd name="connsiteY414" fmla="*/ 1260387 h 1917040"/>
              <a:gd name="connsiteX415" fmla="*/ 5133331 w 7108911"/>
              <a:gd name="connsiteY415" fmla="*/ 1203969 h 1917040"/>
              <a:gd name="connsiteX416" fmla="*/ 5260932 w 7108911"/>
              <a:gd name="connsiteY416" fmla="*/ 1165103 h 1917040"/>
              <a:gd name="connsiteX417" fmla="*/ 5368474 w 7108911"/>
              <a:gd name="connsiteY417" fmla="*/ 1113700 h 1917040"/>
              <a:gd name="connsiteX418" fmla="*/ 5244773 w 7108911"/>
              <a:gd name="connsiteY418" fmla="*/ 1113700 h 1917040"/>
              <a:gd name="connsiteX419" fmla="*/ 5244773 w 7108911"/>
              <a:gd name="connsiteY419" fmla="*/ 692587 h 1917040"/>
              <a:gd name="connsiteX420" fmla="*/ 5483260 w 7108911"/>
              <a:gd name="connsiteY420" fmla="*/ 692587 h 1917040"/>
              <a:gd name="connsiteX421" fmla="*/ 5483260 w 7108911"/>
              <a:gd name="connsiteY421" fmla="*/ 654557 h 1917040"/>
              <a:gd name="connsiteX422" fmla="*/ 5298266 w 7108911"/>
              <a:gd name="connsiteY422" fmla="*/ 654557 h 1917040"/>
              <a:gd name="connsiteX423" fmla="*/ 5298266 w 7108911"/>
              <a:gd name="connsiteY423" fmla="*/ 569954 h 1917040"/>
              <a:gd name="connsiteX424" fmla="*/ 5207997 w 7108911"/>
              <a:gd name="connsiteY424" fmla="*/ 569954 h 1917040"/>
              <a:gd name="connsiteX425" fmla="*/ 5207997 w 7108911"/>
              <a:gd name="connsiteY425" fmla="*/ 418364 h 1917040"/>
              <a:gd name="connsiteX426" fmla="*/ 5138903 w 7108911"/>
              <a:gd name="connsiteY426" fmla="*/ 515356 h 1917040"/>
              <a:gd name="connsiteX427" fmla="*/ 5057968 w 7108911"/>
              <a:gd name="connsiteY427" fmla="*/ 460136 h 1917040"/>
              <a:gd name="connsiteX428" fmla="*/ 4962824 w 7108911"/>
              <a:gd name="connsiteY428" fmla="*/ 405006 h 1917040"/>
              <a:gd name="connsiteX429" fmla="*/ 5051978 w 7108911"/>
              <a:gd name="connsiteY429" fmla="*/ 286936 h 1917040"/>
              <a:gd name="connsiteX430" fmla="*/ 5130406 w 7108911"/>
              <a:gd name="connsiteY430" fmla="*/ 326078 h 1917040"/>
              <a:gd name="connsiteX431" fmla="*/ 5207997 w 7108911"/>
              <a:gd name="connsiteY431" fmla="*/ 369383 h 1917040"/>
              <a:gd name="connsiteX432" fmla="*/ 5207997 w 7108911"/>
              <a:gd name="connsiteY432" fmla="*/ 349344 h 1917040"/>
              <a:gd name="connsiteX433" fmla="*/ 5466544 w 7108911"/>
              <a:gd name="connsiteY433" fmla="*/ 349344 h 1917040"/>
              <a:gd name="connsiteX434" fmla="*/ 5455957 w 7108911"/>
              <a:gd name="connsiteY434" fmla="*/ 314658 h 1917040"/>
              <a:gd name="connsiteX435" fmla="*/ 5445370 w 7108911"/>
              <a:gd name="connsiteY435" fmla="*/ 282479 h 1917040"/>
              <a:gd name="connsiteX436" fmla="*/ 466229 w 7108911"/>
              <a:gd name="connsiteY436" fmla="*/ 0 h 1917040"/>
              <a:gd name="connsiteX437" fmla="*/ 1603359 w 7108911"/>
              <a:gd name="connsiteY437" fmla="*/ 0 h 1917040"/>
              <a:gd name="connsiteX438" fmla="*/ 1603359 w 7108911"/>
              <a:gd name="connsiteY438" fmla="*/ 906097 h 1917040"/>
              <a:gd name="connsiteX439" fmla="*/ 466229 w 7108911"/>
              <a:gd name="connsiteY439" fmla="*/ 906097 h 19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</a:cxnLst>
            <a:rect l="l" t="t" r="r" b="b"/>
            <a:pathLst>
              <a:path w="7108911" h="1917040">
                <a:moveTo>
                  <a:pt x="5563950" y="1585894"/>
                </a:moveTo>
                <a:cubicBezTo>
                  <a:pt x="5561245" y="1596689"/>
                  <a:pt x="5558427" y="1607322"/>
                  <a:pt x="5555497" y="1617795"/>
                </a:cubicBezTo>
                <a:cubicBezTo>
                  <a:pt x="5552567" y="1628268"/>
                  <a:pt x="5549557" y="1638645"/>
                  <a:pt x="5546466" y="1648925"/>
                </a:cubicBezTo>
                <a:lnTo>
                  <a:pt x="5538752" y="1674395"/>
                </a:lnTo>
                <a:lnTo>
                  <a:pt x="5590434" y="1674395"/>
                </a:lnTo>
                <a:lnTo>
                  <a:pt x="5582977" y="1648925"/>
                </a:lnTo>
                <a:cubicBezTo>
                  <a:pt x="5579785" y="1638629"/>
                  <a:pt x="5576721" y="1628220"/>
                  <a:pt x="5573785" y="1617699"/>
                </a:cubicBezTo>
                <a:cubicBezTo>
                  <a:pt x="5570850" y="1607178"/>
                  <a:pt x="5567914" y="1596576"/>
                  <a:pt x="5564979" y="1585894"/>
                </a:cubicBezTo>
                <a:close/>
                <a:moveTo>
                  <a:pt x="7024691" y="1562523"/>
                </a:moveTo>
                <a:lnTo>
                  <a:pt x="7054491" y="1562523"/>
                </a:lnTo>
                <a:lnTo>
                  <a:pt x="7054491" y="1751772"/>
                </a:lnTo>
                <a:lnTo>
                  <a:pt x="7024691" y="1751772"/>
                </a:lnTo>
                <a:close/>
                <a:moveTo>
                  <a:pt x="6691316" y="1562523"/>
                </a:moveTo>
                <a:lnTo>
                  <a:pt x="6721116" y="1562523"/>
                </a:lnTo>
                <a:lnTo>
                  <a:pt x="6721116" y="1639676"/>
                </a:lnTo>
                <a:lnTo>
                  <a:pt x="6802158" y="1639676"/>
                </a:lnTo>
                <a:lnTo>
                  <a:pt x="6802158" y="1562523"/>
                </a:lnTo>
                <a:lnTo>
                  <a:pt x="6831958" y="1562523"/>
                </a:lnTo>
                <a:lnTo>
                  <a:pt x="6831958" y="1751772"/>
                </a:lnTo>
                <a:lnTo>
                  <a:pt x="6802158" y="1751772"/>
                </a:lnTo>
                <a:lnTo>
                  <a:pt x="6802158" y="1665619"/>
                </a:lnTo>
                <a:lnTo>
                  <a:pt x="6721116" y="1665619"/>
                </a:lnTo>
                <a:lnTo>
                  <a:pt x="6721116" y="1751772"/>
                </a:lnTo>
                <a:lnTo>
                  <a:pt x="6691316" y="1751772"/>
                </a:lnTo>
                <a:close/>
                <a:moveTo>
                  <a:pt x="5805491" y="1562523"/>
                </a:moveTo>
                <a:lnTo>
                  <a:pt x="5836064" y="1562523"/>
                </a:lnTo>
                <a:lnTo>
                  <a:pt x="5898839" y="1673623"/>
                </a:lnTo>
                <a:lnTo>
                  <a:pt x="5918645" y="1713742"/>
                </a:lnTo>
                <a:lnTo>
                  <a:pt x="5919930" y="1713742"/>
                </a:lnTo>
                <a:cubicBezTo>
                  <a:pt x="5919095" y="1703853"/>
                  <a:pt x="5918260" y="1693478"/>
                  <a:pt x="5917425" y="1682620"/>
                </a:cubicBezTo>
                <a:cubicBezTo>
                  <a:pt x="5916590" y="1671762"/>
                  <a:pt x="5916141" y="1661123"/>
                  <a:pt x="5916076" y="1650702"/>
                </a:cubicBezTo>
                <a:lnTo>
                  <a:pt x="5916076" y="1562523"/>
                </a:lnTo>
                <a:lnTo>
                  <a:pt x="5944334" y="1562523"/>
                </a:lnTo>
                <a:lnTo>
                  <a:pt x="5944334" y="1751772"/>
                </a:lnTo>
                <a:lnTo>
                  <a:pt x="5913761" y="1751772"/>
                </a:lnTo>
                <a:lnTo>
                  <a:pt x="5850986" y="1640158"/>
                </a:lnTo>
                <a:lnTo>
                  <a:pt x="5831180" y="1600553"/>
                </a:lnTo>
                <a:lnTo>
                  <a:pt x="5829895" y="1600553"/>
                </a:lnTo>
                <a:cubicBezTo>
                  <a:pt x="5830730" y="1610401"/>
                  <a:pt x="5831565" y="1620602"/>
                  <a:pt x="5832400" y="1631159"/>
                </a:cubicBezTo>
                <a:cubicBezTo>
                  <a:pt x="5833235" y="1641715"/>
                  <a:pt x="5833684" y="1652178"/>
                  <a:pt x="5833748" y="1662547"/>
                </a:cubicBezTo>
                <a:lnTo>
                  <a:pt x="5833748" y="1751772"/>
                </a:lnTo>
                <a:lnTo>
                  <a:pt x="5805491" y="1751772"/>
                </a:lnTo>
                <a:close/>
                <a:moveTo>
                  <a:pt x="5548008" y="1562523"/>
                </a:moveTo>
                <a:lnTo>
                  <a:pt x="5582463" y="1562523"/>
                </a:lnTo>
                <a:lnTo>
                  <a:pt x="5645201" y="1751772"/>
                </a:lnTo>
                <a:lnTo>
                  <a:pt x="5613575" y="1751772"/>
                </a:lnTo>
                <a:lnTo>
                  <a:pt x="5597633" y="1697765"/>
                </a:lnTo>
                <a:lnTo>
                  <a:pt x="5531810" y="1697765"/>
                </a:lnTo>
                <a:lnTo>
                  <a:pt x="5515611" y="1751772"/>
                </a:lnTo>
                <a:lnTo>
                  <a:pt x="5485270" y="1751772"/>
                </a:lnTo>
                <a:close/>
                <a:moveTo>
                  <a:pt x="5217799" y="1562523"/>
                </a:moveTo>
                <a:lnTo>
                  <a:pt x="5249688" y="1562523"/>
                </a:lnTo>
                <a:lnTo>
                  <a:pt x="5271548" y="1612664"/>
                </a:lnTo>
                <a:cubicBezTo>
                  <a:pt x="5274472" y="1619687"/>
                  <a:pt x="5277363" y="1626597"/>
                  <a:pt x="5280221" y="1633395"/>
                </a:cubicBezTo>
                <a:cubicBezTo>
                  <a:pt x="5283080" y="1640193"/>
                  <a:pt x="5286098" y="1647168"/>
                  <a:pt x="5289277" y="1654319"/>
                </a:cubicBezTo>
                <a:lnTo>
                  <a:pt x="5290305" y="1654319"/>
                </a:lnTo>
                <a:cubicBezTo>
                  <a:pt x="5293398" y="1647168"/>
                  <a:pt x="5296460" y="1640193"/>
                  <a:pt x="5299490" y="1633395"/>
                </a:cubicBezTo>
                <a:cubicBezTo>
                  <a:pt x="5302519" y="1626597"/>
                  <a:pt x="5305454" y="1619687"/>
                  <a:pt x="5308292" y="1612664"/>
                </a:cubicBezTo>
                <a:lnTo>
                  <a:pt x="5330409" y="1562523"/>
                </a:lnTo>
                <a:lnTo>
                  <a:pt x="5361527" y="1562523"/>
                </a:lnTo>
                <a:lnTo>
                  <a:pt x="5304434" y="1680032"/>
                </a:lnTo>
                <a:lnTo>
                  <a:pt x="5304434" y="1751772"/>
                </a:lnTo>
                <a:lnTo>
                  <a:pt x="5274634" y="1751772"/>
                </a:lnTo>
                <a:lnTo>
                  <a:pt x="5274634" y="1680032"/>
                </a:lnTo>
                <a:close/>
                <a:moveTo>
                  <a:pt x="4643441" y="1562523"/>
                </a:moveTo>
                <a:lnTo>
                  <a:pt x="4674014" y="1562523"/>
                </a:lnTo>
                <a:lnTo>
                  <a:pt x="4736789" y="1673623"/>
                </a:lnTo>
                <a:lnTo>
                  <a:pt x="4756595" y="1713742"/>
                </a:lnTo>
                <a:lnTo>
                  <a:pt x="4757880" y="1713742"/>
                </a:lnTo>
                <a:cubicBezTo>
                  <a:pt x="4757045" y="1703853"/>
                  <a:pt x="4756210" y="1693478"/>
                  <a:pt x="4755375" y="1682620"/>
                </a:cubicBezTo>
                <a:cubicBezTo>
                  <a:pt x="4754540" y="1671762"/>
                  <a:pt x="4754091" y="1661123"/>
                  <a:pt x="4754026" y="1650702"/>
                </a:cubicBezTo>
                <a:lnTo>
                  <a:pt x="4754026" y="1562523"/>
                </a:lnTo>
                <a:lnTo>
                  <a:pt x="4782284" y="1562523"/>
                </a:lnTo>
                <a:lnTo>
                  <a:pt x="4782284" y="1751772"/>
                </a:lnTo>
                <a:lnTo>
                  <a:pt x="4751711" y="1751772"/>
                </a:lnTo>
                <a:lnTo>
                  <a:pt x="4688936" y="1640158"/>
                </a:lnTo>
                <a:lnTo>
                  <a:pt x="4669130" y="1600553"/>
                </a:lnTo>
                <a:lnTo>
                  <a:pt x="4667845" y="1600553"/>
                </a:lnTo>
                <a:cubicBezTo>
                  <a:pt x="4668680" y="1610401"/>
                  <a:pt x="4669515" y="1620602"/>
                  <a:pt x="4670350" y="1631159"/>
                </a:cubicBezTo>
                <a:cubicBezTo>
                  <a:pt x="4671185" y="1641715"/>
                  <a:pt x="4671634" y="1652178"/>
                  <a:pt x="4671698" y="1662547"/>
                </a:cubicBezTo>
                <a:lnTo>
                  <a:pt x="4671698" y="1751772"/>
                </a:lnTo>
                <a:lnTo>
                  <a:pt x="4643441" y="1751772"/>
                </a:lnTo>
                <a:close/>
                <a:moveTo>
                  <a:pt x="4318563" y="1562523"/>
                </a:moveTo>
                <a:lnTo>
                  <a:pt x="4348363" y="1562523"/>
                </a:lnTo>
                <a:lnTo>
                  <a:pt x="4348363" y="1672594"/>
                </a:lnTo>
                <a:cubicBezTo>
                  <a:pt x="4348577" y="1693629"/>
                  <a:pt x="4352393" y="1708395"/>
                  <a:pt x="4359811" y="1716893"/>
                </a:cubicBezTo>
                <a:cubicBezTo>
                  <a:pt x="4367230" y="1725390"/>
                  <a:pt x="4376963" y="1729484"/>
                  <a:pt x="4389012" y="1729173"/>
                </a:cubicBezTo>
                <a:cubicBezTo>
                  <a:pt x="4401206" y="1729484"/>
                  <a:pt x="4411101" y="1725390"/>
                  <a:pt x="4418696" y="1716893"/>
                </a:cubicBezTo>
                <a:cubicBezTo>
                  <a:pt x="4426291" y="1708395"/>
                  <a:pt x="4430203" y="1693629"/>
                  <a:pt x="4430434" y="1672594"/>
                </a:cubicBezTo>
                <a:lnTo>
                  <a:pt x="4430434" y="1562523"/>
                </a:lnTo>
                <a:lnTo>
                  <a:pt x="4459205" y="1562523"/>
                </a:lnTo>
                <a:lnTo>
                  <a:pt x="4459205" y="1670537"/>
                </a:lnTo>
                <a:cubicBezTo>
                  <a:pt x="4458901" y="1701063"/>
                  <a:pt x="4452444" y="1722874"/>
                  <a:pt x="4439834" y="1735971"/>
                </a:cubicBezTo>
                <a:cubicBezTo>
                  <a:pt x="4427224" y="1749067"/>
                  <a:pt x="4410284" y="1755449"/>
                  <a:pt x="4389012" y="1755115"/>
                </a:cubicBezTo>
                <a:cubicBezTo>
                  <a:pt x="4367731" y="1755449"/>
                  <a:pt x="4350747" y="1749067"/>
                  <a:pt x="4338062" y="1735971"/>
                </a:cubicBezTo>
                <a:cubicBezTo>
                  <a:pt x="4325377" y="1722874"/>
                  <a:pt x="4318877" y="1701063"/>
                  <a:pt x="4318563" y="1670537"/>
                </a:cubicBezTo>
                <a:close/>
                <a:moveTo>
                  <a:pt x="4027174" y="1562523"/>
                </a:moveTo>
                <a:lnTo>
                  <a:pt x="4059063" y="1562523"/>
                </a:lnTo>
                <a:lnTo>
                  <a:pt x="4080923" y="1612664"/>
                </a:lnTo>
                <a:cubicBezTo>
                  <a:pt x="4083847" y="1619687"/>
                  <a:pt x="4086738" y="1626597"/>
                  <a:pt x="4089597" y="1633395"/>
                </a:cubicBezTo>
                <a:cubicBezTo>
                  <a:pt x="4092455" y="1640193"/>
                  <a:pt x="4095474" y="1647168"/>
                  <a:pt x="4098653" y="1654319"/>
                </a:cubicBezTo>
                <a:lnTo>
                  <a:pt x="4099680" y="1654319"/>
                </a:lnTo>
                <a:cubicBezTo>
                  <a:pt x="4102774" y="1647168"/>
                  <a:pt x="4105835" y="1640193"/>
                  <a:pt x="4108865" y="1633395"/>
                </a:cubicBezTo>
                <a:cubicBezTo>
                  <a:pt x="4111894" y="1626597"/>
                  <a:pt x="4114829" y="1619687"/>
                  <a:pt x="4117667" y="1612664"/>
                </a:cubicBezTo>
                <a:lnTo>
                  <a:pt x="4139784" y="1562523"/>
                </a:lnTo>
                <a:lnTo>
                  <a:pt x="4170902" y="1562523"/>
                </a:lnTo>
                <a:lnTo>
                  <a:pt x="4113810" y="1680032"/>
                </a:lnTo>
                <a:lnTo>
                  <a:pt x="4113810" y="1751772"/>
                </a:lnTo>
                <a:lnTo>
                  <a:pt x="4084009" y="1751772"/>
                </a:lnTo>
                <a:lnTo>
                  <a:pt x="4084009" y="1680032"/>
                </a:lnTo>
                <a:close/>
                <a:moveTo>
                  <a:pt x="3138491" y="1562523"/>
                </a:moveTo>
                <a:lnTo>
                  <a:pt x="3169064" y="1562523"/>
                </a:lnTo>
                <a:lnTo>
                  <a:pt x="3231839" y="1673623"/>
                </a:lnTo>
                <a:lnTo>
                  <a:pt x="3251645" y="1713742"/>
                </a:lnTo>
                <a:lnTo>
                  <a:pt x="3252930" y="1713742"/>
                </a:lnTo>
                <a:cubicBezTo>
                  <a:pt x="3252095" y="1703853"/>
                  <a:pt x="3251260" y="1693478"/>
                  <a:pt x="3250425" y="1682620"/>
                </a:cubicBezTo>
                <a:cubicBezTo>
                  <a:pt x="3249590" y="1671762"/>
                  <a:pt x="3249141" y="1661123"/>
                  <a:pt x="3249077" y="1650702"/>
                </a:cubicBezTo>
                <a:lnTo>
                  <a:pt x="3249077" y="1562523"/>
                </a:lnTo>
                <a:lnTo>
                  <a:pt x="3277334" y="1562523"/>
                </a:lnTo>
                <a:lnTo>
                  <a:pt x="3277334" y="1751772"/>
                </a:lnTo>
                <a:lnTo>
                  <a:pt x="3246761" y="1751772"/>
                </a:lnTo>
                <a:lnTo>
                  <a:pt x="3183986" y="1640158"/>
                </a:lnTo>
                <a:lnTo>
                  <a:pt x="3164180" y="1600553"/>
                </a:lnTo>
                <a:lnTo>
                  <a:pt x="3162895" y="1600553"/>
                </a:lnTo>
                <a:cubicBezTo>
                  <a:pt x="3163730" y="1610401"/>
                  <a:pt x="3164565" y="1620602"/>
                  <a:pt x="3165400" y="1631159"/>
                </a:cubicBezTo>
                <a:cubicBezTo>
                  <a:pt x="3166235" y="1641715"/>
                  <a:pt x="3166684" y="1652178"/>
                  <a:pt x="3166748" y="1662547"/>
                </a:cubicBezTo>
                <a:lnTo>
                  <a:pt x="3166748" y="1751772"/>
                </a:lnTo>
                <a:lnTo>
                  <a:pt x="3138491" y="1751772"/>
                </a:lnTo>
                <a:close/>
                <a:moveTo>
                  <a:pt x="2928941" y="1562523"/>
                </a:moveTo>
                <a:lnTo>
                  <a:pt x="2958741" y="1562523"/>
                </a:lnTo>
                <a:lnTo>
                  <a:pt x="2958741" y="1751772"/>
                </a:lnTo>
                <a:lnTo>
                  <a:pt x="2928941" y="1751772"/>
                </a:lnTo>
                <a:close/>
                <a:moveTo>
                  <a:pt x="2643191" y="1562523"/>
                </a:moveTo>
                <a:lnTo>
                  <a:pt x="2672991" y="1562523"/>
                </a:lnTo>
                <a:lnTo>
                  <a:pt x="2672991" y="1726601"/>
                </a:lnTo>
                <a:lnTo>
                  <a:pt x="2752973" y="1726601"/>
                </a:lnTo>
                <a:lnTo>
                  <a:pt x="2752973" y="1751772"/>
                </a:lnTo>
                <a:lnTo>
                  <a:pt x="2643191" y="1751772"/>
                </a:lnTo>
                <a:close/>
                <a:moveTo>
                  <a:pt x="6462900" y="1558923"/>
                </a:moveTo>
                <a:cubicBezTo>
                  <a:pt x="6474071" y="1559003"/>
                  <a:pt x="6484596" y="1561154"/>
                  <a:pt x="6494473" y="1565376"/>
                </a:cubicBezTo>
                <a:cubicBezTo>
                  <a:pt x="6504351" y="1569599"/>
                  <a:pt x="6512940" y="1575410"/>
                  <a:pt x="6520240" y="1582811"/>
                </a:cubicBezTo>
                <a:lnTo>
                  <a:pt x="6504569" y="1601842"/>
                </a:lnTo>
                <a:cubicBezTo>
                  <a:pt x="6498706" y="1596521"/>
                  <a:pt x="6492374" y="1592373"/>
                  <a:pt x="6485573" y="1589399"/>
                </a:cubicBezTo>
                <a:cubicBezTo>
                  <a:pt x="6478772" y="1586425"/>
                  <a:pt x="6471214" y="1584914"/>
                  <a:pt x="6462900" y="1584865"/>
                </a:cubicBezTo>
                <a:cubicBezTo>
                  <a:pt x="6453128" y="1584935"/>
                  <a:pt x="6445398" y="1587111"/>
                  <a:pt x="6439710" y="1591392"/>
                </a:cubicBezTo>
                <a:cubicBezTo>
                  <a:pt x="6434023" y="1595674"/>
                  <a:pt x="6431118" y="1601644"/>
                  <a:pt x="6430994" y="1609302"/>
                </a:cubicBezTo>
                <a:cubicBezTo>
                  <a:pt x="6431305" y="1617196"/>
                  <a:pt x="6434479" y="1623209"/>
                  <a:pt x="6440514" y="1627340"/>
                </a:cubicBezTo>
                <a:cubicBezTo>
                  <a:pt x="6446550" y="1631472"/>
                  <a:pt x="6453583" y="1634977"/>
                  <a:pt x="6461613" y="1637855"/>
                </a:cubicBezTo>
                <a:lnTo>
                  <a:pt x="6487601" y="1648916"/>
                </a:lnTo>
                <a:cubicBezTo>
                  <a:pt x="6498991" y="1653476"/>
                  <a:pt x="6508211" y="1659725"/>
                  <a:pt x="6515261" y="1667662"/>
                </a:cubicBezTo>
                <a:cubicBezTo>
                  <a:pt x="6522312" y="1675599"/>
                  <a:pt x="6525940" y="1686413"/>
                  <a:pt x="6526149" y="1700105"/>
                </a:cubicBezTo>
                <a:cubicBezTo>
                  <a:pt x="6525963" y="1715676"/>
                  <a:pt x="6520041" y="1728639"/>
                  <a:pt x="6508384" y="1738992"/>
                </a:cubicBezTo>
                <a:cubicBezTo>
                  <a:pt x="6496726" y="1749346"/>
                  <a:pt x="6480450" y="1754720"/>
                  <a:pt x="6459555" y="1755115"/>
                </a:cubicBezTo>
                <a:cubicBezTo>
                  <a:pt x="6446455" y="1755051"/>
                  <a:pt x="6434132" y="1752611"/>
                  <a:pt x="6422587" y="1747795"/>
                </a:cubicBezTo>
                <a:cubicBezTo>
                  <a:pt x="6411041" y="1742978"/>
                  <a:pt x="6400910" y="1736171"/>
                  <a:pt x="6392193" y="1727372"/>
                </a:cubicBezTo>
                <a:lnTo>
                  <a:pt x="6409672" y="1706794"/>
                </a:lnTo>
                <a:cubicBezTo>
                  <a:pt x="6416586" y="1713691"/>
                  <a:pt x="6424404" y="1719125"/>
                  <a:pt x="6433126" y="1723096"/>
                </a:cubicBezTo>
                <a:cubicBezTo>
                  <a:pt x="6441847" y="1727067"/>
                  <a:pt x="6450828" y="1729093"/>
                  <a:pt x="6460070" y="1729173"/>
                </a:cubicBezTo>
                <a:cubicBezTo>
                  <a:pt x="6471579" y="1729055"/>
                  <a:pt x="6480402" y="1726590"/>
                  <a:pt x="6486540" y="1721777"/>
                </a:cubicBezTo>
                <a:cubicBezTo>
                  <a:pt x="6492677" y="1716965"/>
                  <a:pt x="6495776" y="1710513"/>
                  <a:pt x="6495834" y="1702421"/>
                </a:cubicBezTo>
                <a:cubicBezTo>
                  <a:pt x="6495663" y="1694098"/>
                  <a:pt x="6492790" y="1687849"/>
                  <a:pt x="6487215" y="1683675"/>
                </a:cubicBezTo>
                <a:cubicBezTo>
                  <a:pt x="6481640" y="1679500"/>
                  <a:pt x="6474393" y="1675631"/>
                  <a:pt x="6465473" y="1672067"/>
                </a:cubicBezTo>
                <a:lnTo>
                  <a:pt x="6439228" y="1660749"/>
                </a:lnTo>
                <a:cubicBezTo>
                  <a:pt x="6433006" y="1658216"/>
                  <a:pt x="6426970" y="1654821"/>
                  <a:pt x="6421122" y="1650564"/>
                </a:cubicBezTo>
                <a:cubicBezTo>
                  <a:pt x="6415273" y="1646307"/>
                  <a:pt x="6410438" y="1640950"/>
                  <a:pt x="6406618" y="1634492"/>
                </a:cubicBezTo>
                <a:cubicBezTo>
                  <a:pt x="6402797" y="1628034"/>
                  <a:pt x="6400818" y="1620237"/>
                  <a:pt x="6400680" y="1611102"/>
                </a:cubicBezTo>
                <a:cubicBezTo>
                  <a:pt x="6401021" y="1595876"/>
                  <a:pt x="6406889" y="1583451"/>
                  <a:pt x="6418284" y="1573825"/>
                </a:cubicBezTo>
                <a:cubicBezTo>
                  <a:pt x="6429678" y="1564200"/>
                  <a:pt x="6444550" y="1559233"/>
                  <a:pt x="6462900" y="1558923"/>
                </a:cubicBezTo>
                <a:close/>
                <a:moveTo>
                  <a:pt x="3540253" y="1558923"/>
                </a:moveTo>
                <a:cubicBezTo>
                  <a:pt x="3553582" y="1559164"/>
                  <a:pt x="3564866" y="1561636"/>
                  <a:pt x="3574104" y="1566340"/>
                </a:cubicBezTo>
                <a:cubicBezTo>
                  <a:pt x="3583342" y="1571043"/>
                  <a:pt x="3590827" y="1576534"/>
                  <a:pt x="3596558" y="1582811"/>
                </a:cubicBezTo>
                <a:lnTo>
                  <a:pt x="3580375" y="1601847"/>
                </a:lnTo>
                <a:cubicBezTo>
                  <a:pt x="3575841" y="1596975"/>
                  <a:pt x="3570453" y="1592954"/>
                  <a:pt x="3564210" y="1589786"/>
                </a:cubicBezTo>
                <a:cubicBezTo>
                  <a:pt x="3557967" y="1586618"/>
                  <a:pt x="3550324" y="1584978"/>
                  <a:pt x="3541282" y="1584865"/>
                </a:cubicBezTo>
                <a:cubicBezTo>
                  <a:pt x="3523419" y="1585075"/>
                  <a:pt x="3509237" y="1591475"/>
                  <a:pt x="3498737" y="1604065"/>
                </a:cubicBezTo>
                <a:cubicBezTo>
                  <a:pt x="3488238" y="1616656"/>
                  <a:pt x="3482867" y="1634181"/>
                  <a:pt x="3482626" y="1656642"/>
                </a:cubicBezTo>
                <a:cubicBezTo>
                  <a:pt x="3482679" y="1679350"/>
                  <a:pt x="3487782" y="1697063"/>
                  <a:pt x="3497933" y="1709781"/>
                </a:cubicBezTo>
                <a:cubicBezTo>
                  <a:pt x="3508084" y="1722499"/>
                  <a:pt x="3522963" y="1728963"/>
                  <a:pt x="3542569" y="1729173"/>
                </a:cubicBezTo>
                <a:cubicBezTo>
                  <a:pt x="3548459" y="1729157"/>
                  <a:pt x="3554044" y="1728353"/>
                  <a:pt x="3559323" y="1726760"/>
                </a:cubicBezTo>
                <a:cubicBezTo>
                  <a:pt x="3564603" y="1725168"/>
                  <a:pt x="3568966" y="1722884"/>
                  <a:pt x="3572412" y="1719909"/>
                </a:cubicBezTo>
                <a:lnTo>
                  <a:pt x="3572412" y="1675391"/>
                </a:lnTo>
                <a:lnTo>
                  <a:pt x="3534851" y="1675391"/>
                </a:lnTo>
                <a:lnTo>
                  <a:pt x="3534851" y="1650992"/>
                </a:lnTo>
                <a:lnTo>
                  <a:pt x="3599383" y="1650992"/>
                </a:lnTo>
                <a:lnTo>
                  <a:pt x="3599383" y="1733026"/>
                </a:lnTo>
                <a:cubicBezTo>
                  <a:pt x="3593005" y="1739452"/>
                  <a:pt x="3584696" y="1744707"/>
                  <a:pt x="3574456" y="1748790"/>
                </a:cubicBezTo>
                <a:cubicBezTo>
                  <a:pt x="3564217" y="1752873"/>
                  <a:pt x="3552559" y="1754982"/>
                  <a:pt x="3539482" y="1755115"/>
                </a:cubicBezTo>
                <a:cubicBezTo>
                  <a:pt x="3522447" y="1755060"/>
                  <a:pt x="3507383" y="1751230"/>
                  <a:pt x="3494290" y="1743626"/>
                </a:cubicBezTo>
                <a:cubicBezTo>
                  <a:pt x="3481197" y="1736021"/>
                  <a:pt x="3470920" y="1724973"/>
                  <a:pt x="3463458" y="1710481"/>
                </a:cubicBezTo>
                <a:cubicBezTo>
                  <a:pt x="3455996" y="1695989"/>
                  <a:pt x="3452195" y="1678385"/>
                  <a:pt x="3452054" y="1657669"/>
                </a:cubicBezTo>
                <a:cubicBezTo>
                  <a:pt x="3452214" y="1637014"/>
                  <a:pt x="3456120" y="1619333"/>
                  <a:pt x="3463773" y="1604628"/>
                </a:cubicBezTo>
                <a:cubicBezTo>
                  <a:pt x="3471425" y="1589924"/>
                  <a:pt x="3481864" y="1578649"/>
                  <a:pt x="3495091" y="1570804"/>
                </a:cubicBezTo>
                <a:cubicBezTo>
                  <a:pt x="3508317" y="1562959"/>
                  <a:pt x="3523371" y="1558999"/>
                  <a:pt x="3540253" y="1558923"/>
                </a:cubicBezTo>
                <a:close/>
                <a:moveTo>
                  <a:pt x="3165847" y="977810"/>
                </a:moveTo>
                <a:cubicBezTo>
                  <a:pt x="3189064" y="1009014"/>
                  <a:pt x="3217296" y="1036875"/>
                  <a:pt x="3250543" y="1061392"/>
                </a:cubicBezTo>
                <a:cubicBezTo>
                  <a:pt x="3269976" y="1049133"/>
                  <a:pt x="3287389" y="1036039"/>
                  <a:pt x="3302782" y="1022109"/>
                </a:cubicBezTo>
                <a:cubicBezTo>
                  <a:pt x="3318175" y="1008178"/>
                  <a:pt x="3331966" y="993412"/>
                  <a:pt x="3344155" y="977810"/>
                </a:cubicBezTo>
                <a:close/>
                <a:moveTo>
                  <a:pt x="5637051" y="957681"/>
                </a:moveTo>
                <a:lnTo>
                  <a:pt x="5637051" y="996825"/>
                </a:lnTo>
                <a:lnTo>
                  <a:pt x="5736235" y="996825"/>
                </a:lnTo>
                <a:lnTo>
                  <a:pt x="5736235" y="957681"/>
                </a:lnTo>
                <a:close/>
                <a:moveTo>
                  <a:pt x="5387420" y="957681"/>
                </a:moveTo>
                <a:lnTo>
                  <a:pt x="5387420" y="996825"/>
                </a:lnTo>
                <a:lnTo>
                  <a:pt x="5483260" y="996825"/>
                </a:lnTo>
                <a:lnTo>
                  <a:pt x="5483260" y="957681"/>
                </a:lnTo>
                <a:close/>
                <a:moveTo>
                  <a:pt x="0" y="953970"/>
                </a:moveTo>
                <a:lnTo>
                  <a:pt x="384951" y="953970"/>
                </a:lnTo>
                <a:lnTo>
                  <a:pt x="384951" y="1101304"/>
                </a:lnTo>
                <a:lnTo>
                  <a:pt x="1684637" y="1101304"/>
                </a:lnTo>
                <a:lnTo>
                  <a:pt x="1684637" y="953970"/>
                </a:lnTo>
                <a:lnTo>
                  <a:pt x="2069588" y="953970"/>
                </a:lnTo>
                <a:lnTo>
                  <a:pt x="2069588" y="1411586"/>
                </a:lnTo>
                <a:lnTo>
                  <a:pt x="1684637" y="1411586"/>
                </a:lnTo>
                <a:lnTo>
                  <a:pt x="1684637" y="1411586"/>
                </a:lnTo>
                <a:lnTo>
                  <a:pt x="893099" y="1411586"/>
                </a:lnTo>
                <a:lnTo>
                  <a:pt x="893099" y="1606758"/>
                </a:lnTo>
                <a:lnTo>
                  <a:pt x="1261526" y="1606758"/>
                </a:lnTo>
                <a:lnTo>
                  <a:pt x="1261526" y="1456733"/>
                </a:lnTo>
                <a:lnTo>
                  <a:pt x="1646477" y="1456733"/>
                </a:lnTo>
                <a:lnTo>
                  <a:pt x="1646477" y="1606758"/>
                </a:lnTo>
                <a:lnTo>
                  <a:pt x="1647167" y="1606758"/>
                </a:lnTo>
                <a:lnTo>
                  <a:pt x="1647167" y="1917040"/>
                </a:lnTo>
                <a:lnTo>
                  <a:pt x="422422" y="1917040"/>
                </a:lnTo>
                <a:lnTo>
                  <a:pt x="422422" y="1606758"/>
                </a:lnTo>
                <a:lnTo>
                  <a:pt x="508147" y="1606758"/>
                </a:lnTo>
                <a:lnTo>
                  <a:pt x="508147" y="1411586"/>
                </a:lnTo>
                <a:lnTo>
                  <a:pt x="384951" y="1411586"/>
                </a:lnTo>
                <a:lnTo>
                  <a:pt x="384951" y="1411586"/>
                </a:lnTo>
                <a:lnTo>
                  <a:pt x="0" y="1411586"/>
                </a:lnTo>
                <a:close/>
                <a:moveTo>
                  <a:pt x="5087639" y="858624"/>
                </a:moveTo>
                <a:lnTo>
                  <a:pt x="5214684" y="955455"/>
                </a:lnTo>
                <a:cubicBezTo>
                  <a:pt x="5192279" y="1014261"/>
                  <a:pt x="5168551" y="1073052"/>
                  <a:pt x="5143500" y="1131829"/>
                </a:cubicBezTo>
                <a:cubicBezTo>
                  <a:pt x="5118449" y="1190605"/>
                  <a:pt x="5092770" y="1247713"/>
                  <a:pt x="5066465" y="1303153"/>
                </a:cubicBezTo>
                <a:lnTo>
                  <a:pt x="4923819" y="1206198"/>
                </a:lnTo>
                <a:cubicBezTo>
                  <a:pt x="4947918" y="1162739"/>
                  <a:pt x="4974664" y="1110380"/>
                  <a:pt x="5004057" y="1049120"/>
                </a:cubicBezTo>
                <a:cubicBezTo>
                  <a:pt x="5033450" y="987860"/>
                  <a:pt x="5061311" y="924361"/>
                  <a:pt x="5087639" y="858624"/>
                </a:cubicBezTo>
                <a:close/>
                <a:moveTo>
                  <a:pt x="6236316" y="831821"/>
                </a:moveTo>
                <a:lnTo>
                  <a:pt x="6407938" y="876398"/>
                </a:lnTo>
                <a:cubicBezTo>
                  <a:pt x="6383165" y="942799"/>
                  <a:pt x="6352751" y="1006971"/>
                  <a:pt x="6316694" y="1068914"/>
                </a:cubicBezTo>
                <a:cubicBezTo>
                  <a:pt x="6280638" y="1130858"/>
                  <a:pt x="6243815" y="1183329"/>
                  <a:pt x="6206227" y="1226327"/>
                </a:cubicBezTo>
                <a:cubicBezTo>
                  <a:pt x="6187491" y="1210934"/>
                  <a:pt x="6163391" y="1193800"/>
                  <a:pt x="6133929" y="1174924"/>
                </a:cubicBezTo>
                <a:cubicBezTo>
                  <a:pt x="6104466" y="1156049"/>
                  <a:pt x="6078416" y="1140865"/>
                  <a:pt x="6055779" y="1129372"/>
                </a:cubicBezTo>
                <a:cubicBezTo>
                  <a:pt x="6093670" y="1093153"/>
                  <a:pt x="6128496" y="1048576"/>
                  <a:pt x="6160257" y="995641"/>
                </a:cubicBezTo>
                <a:cubicBezTo>
                  <a:pt x="6192018" y="942706"/>
                  <a:pt x="6217371" y="888099"/>
                  <a:pt x="6236316" y="831821"/>
                </a:cubicBezTo>
                <a:close/>
                <a:moveTo>
                  <a:pt x="6932832" y="824020"/>
                </a:moveTo>
                <a:cubicBezTo>
                  <a:pt x="6968587" y="876769"/>
                  <a:pt x="7002948" y="933140"/>
                  <a:pt x="7035916" y="993134"/>
                </a:cubicBezTo>
                <a:cubicBezTo>
                  <a:pt x="7068885" y="1053127"/>
                  <a:pt x="7093216" y="1107827"/>
                  <a:pt x="7108911" y="1157233"/>
                </a:cubicBezTo>
                <a:lnTo>
                  <a:pt x="6939519" y="1230785"/>
                </a:lnTo>
                <a:cubicBezTo>
                  <a:pt x="6927259" y="1183329"/>
                  <a:pt x="6906085" y="1128350"/>
                  <a:pt x="6875997" y="1065850"/>
                </a:cubicBezTo>
                <a:cubicBezTo>
                  <a:pt x="6845907" y="1003349"/>
                  <a:pt x="6813589" y="943913"/>
                  <a:pt x="6779041" y="887542"/>
                </a:cubicBezTo>
                <a:close/>
                <a:moveTo>
                  <a:pt x="5637051" y="809462"/>
                </a:moveTo>
                <a:lnTo>
                  <a:pt x="5637051" y="848607"/>
                </a:lnTo>
                <a:lnTo>
                  <a:pt x="5736235" y="848607"/>
                </a:lnTo>
                <a:lnTo>
                  <a:pt x="5736235" y="809462"/>
                </a:lnTo>
                <a:close/>
                <a:moveTo>
                  <a:pt x="5387420" y="809462"/>
                </a:moveTo>
                <a:lnTo>
                  <a:pt x="5387420" y="848607"/>
                </a:lnTo>
                <a:lnTo>
                  <a:pt x="5483260" y="848607"/>
                </a:lnTo>
                <a:lnTo>
                  <a:pt x="5483260" y="809462"/>
                </a:lnTo>
                <a:close/>
                <a:moveTo>
                  <a:pt x="2732336" y="798388"/>
                </a:moveTo>
                <a:lnTo>
                  <a:pt x="2870524" y="861910"/>
                </a:lnTo>
                <a:cubicBezTo>
                  <a:pt x="2847516" y="934255"/>
                  <a:pt x="2823602" y="1004928"/>
                  <a:pt x="2798783" y="1073929"/>
                </a:cubicBezTo>
                <a:cubicBezTo>
                  <a:pt x="2773964" y="1142931"/>
                  <a:pt x="2749215" y="1207475"/>
                  <a:pt x="2724535" y="1267561"/>
                </a:cubicBezTo>
                <a:lnTo>
                  <a:pt x="2568515" y="1208496"/>
                </a:lnTo>
                <a:cubicBezTo>
                  <a:pt x="2593172" y="1157000"/>
                  <a:pt x="2620197" y="1095057"/>
                  <a:pt x="2649590" y="1022666"/>
                </a:cubicBezTo>
                <a:cubicBezTo>
                  <a:pt x="2678983" y="950275"/>
                  <a:pt x="2706565" y="875515"/>
                  <a:pt x="2732336" y="798388"/>
                </a:cubicBezTo>
                <a:close/>
                <a:moveTo>
                  <a:pt x="3174762" y="763841"/>
                </a:moveTo>
                <a:lnTo>
                  <a:pt x="3317409" y="817333"/>
                </a:lnTo>
                <a:cubicBezTo>
                  <a:pt x="3311883" y="824577"/>
                  <a:pt x="3306218" y="831821"/>
                  <a:pt x="3300414" y="839064"/>
                </a:cubicBezTo>
                <a:cubicBezTo>
                  <a:pt x="3294610" y="846308"/>
                  <a:pt x="3288387" y="853552"/>
                  <a:pt x="3281747" y="860796"/>
                </a:cubicBezTo>
                <a:lnTo>
                  <a:pt x="3422165" y="860796"/>
                </a:lnTo>
                <a:lnTo>
                  <a:pt x="3450025" y="855223"/>
                </a:lnTo>
                <a:lnTo>
                  <a:pt x="3555896" y="902029"/>
                </a:lnTo>
                <a:cubicBezTo>
                  <a:pt x="3524878" y="994712"/>
                  <a:pt x="3471014" y="1072351"/>
                  <a:pt x="3394304" y="1134944"/>
                </a:cubicBezTo>
                <a:cubicBezTo>
                  <a:pt x="3468042" y="1161505"/>
                  <a:pt x="3554596" y="1179707"/>
                  <a:pt x="3653965" y="1189551"/>
                </a:cubicBezTo>
                <a:cubicBezTo>
                  <a:pt x="3636645" y="1207405"/>
                  <a:pt x="3619186" y="1229647"/>
                  <a:pt x="3601587" y="1256277"/>
                </a:cubicBezTo>
                <a:cubicBezTo>
                  <a:pt x="3583989" y="1282907"/>
                  <a:pt x="3569873" y="1307100"/>
                  <a:pt x="3559239" y="1328854"/>
                </a:cubicBezTo>
                <a:cubicBezTo>
                  <a:pt x="3495833" y="1319451"/>
                  <a:pt x="3437929" y="1306496"/>
                  <a:pt x="3385528" y="1289989"/>
                </a:cubicBezTo>
                <a:cubicBezTo>
                  <a:pt x="3333127" y="1273481"/>
                  <a:pt x="3285532" y="1253004"/>
                  <a:pt x="3242742" y="1228556"/>
                </a:cubicBezTo>
                <a:cubicBezTo>
                  <a:pt x="3194265" y="1251309"/>
                  <a:pt x="3140772" y="1270997"/>
                  <a:pt x="3082265" y="1287620"/>
                </a:cubicBezTo>
                <a:cubicBezTo>
                  <a:pt x="3023758" y="1304244"/>
                  <a:pt x="2960236" y="1318360"/>
                  <a:pt x="2891698" y="1329969"/>
                </a:cubicBezTo>
                <a:cubicBezTo>
                  <a:pt x="2882806" y="1309073"/>
                  <a:pt x="2870501" y="1286506"/>
                  <a:pt x="2854783" y="1262267"/>
                </a:cubicBezTo>
                <a:cubicBezTo>
                  <a:pt x="2839065" y="1238028"/>
                  <a:pt x="2823138" y="1217133"/>
                  <a:pt x="2807002" y="1199581"/>
                </a:cubicBezTo>
                <a:cubicBezTo>
                  <a:pt x="2866670" y="1191757"/>
                  <a:pt x="2922020" y="1182052"/>
                  <a:pt x="2973052" y="1170466"/>
                </a:cubicBezTo>
                <a:cubicBezTo>
                  <a:pt x="3024083" y="1158881"/>
                  <a:pt x="3070517" y="1145554"/>
                  <a:pt x="3112355" y="1130486"/>
                </a:cubicBezTo>
                <a:cubicBezTo>
                  <a:pt x="3090066" y="1108384"/>
                  <a:pt x="3070006" y="1084609"/>
                  <a:pt x="3052176" y="1059163"/>
                </a:cubicBezTo>
                <a:cubicBezTo>
                  <a:pt x="3023201" y="1078108"/>
                  <a:pt x="2995340" y="1094825"/>
                  <a:pt x="2968594" y="1109312"/>
                </a:cubicBezTo>
                <a:cubicBezTo>
                  <a:pt x="2955824" y="1093084"/>
                  <a:pt x="2938737" y="1073720"/>
                  <a:pt x="2917330" y="1051223"/>
                </a:cubicBezTo>
                <a:cubicBezTo>
                  <a:pt x="2895924" y="1028726"/>
                  <a:pt x="2876607" y="1010198"/>
                  <a:pt x="2859380" y="995641"/>
                </a:cubicBezTo>
                <a:cubicBezTo>
                  <a:pt x="2921347" y="969406"/>
                  <a:pt x="2980458" y="936066"/>
                  <a:pt x="3036713" y="895621"/>
                </a:cubicBezTo>
                <a:cubicBezTo>
                  <a:pt x="3092968" y="855177"/>
                  <a:pt x="3138985" y="811250"/>
                  <a:pt x="3174762" y="763841"/>
                </a:cubicBezTo>
                <a:close/>
                <a:moveTo>
                  <a:pt x="3409906" y="663542"/>
                </a:moveTo>
                <a:cubicBezTo>
                  <a:pt x="3448957" y="679307"/>
                  <a:pt x="3490655" y="698206"/>
                  <a:pt x="3535000" y="720239"/>
                </a:cubicBezTo>
                <a:cubicBezTo>
                  <a:pt x="3579345" y="742272"/>
                  <a:pt x="3616028" y="763121"/>
                  <a:pt x="3645050" y="782786"/>
                </a:cubicBezTo>
                <a:lnTo>
                  <a:pt x="3551438" y="883084"/>
                </a:lnTo>
                <a:cubicBezTo>
                  <a:pt x="3525226" y="863280"/>
                  <a:pt x="3490447" y="841316"/>
                  <a:pt x="3447100" y="817194"/>
                </a:cubicBezTo>
                <a:cubicBezTo>
                  <a:pt x="3403754" y="793071"/>
                  <a:pt x="3362009" y="771943"/>
                  <a:pt x="3321867" y="753811"/>
                </a:cubicBezTo>
                <a:close/>
                <a:moveTo>
                  <a:pt x="3762883" y="646826"/>
                </a:moveTo>
                <a:lnTo>
                  <a:pt x="4781468" y="646826"/>
                </a:lnTo>
                <a:lnTo>
                  <a:pt x="4781468" y="815104"/>
                </a:lnTo>
                <a:lnTo>
                  <a:pt x="4274405" y="815104"/>
                </a:lnTo>
                <a:cubicBezTo>
                  <a:pt x="4244594" y="864348"/>
                  <a:pt x="4212833" y="911850"/>
                  <a:pt x="4179121" y="957611"/>
                </a:cubicBezTo>
                <a:cubicBezTo>
                  <a:pt x="4145410" y="1003372"/>
                  <a:pt x="4111420" y="1046138"/>
                  <a:pt x="4077151" y="1085909"/>
                </a:cubicBezTo>
                <a:lnTo>
                  <a:pt x="4456056" y="1066964"/>
                </a:lnTo>
                <a:cubicBezTo>
                  <a:pt x="4441011" y="1044583"/>
                  <a:pt x="4426245" y="1022480"/>
                  <a:pt x="4411757" y="1000656"/>
                </a:cubicBezTo>
                <a:cubicBezTo>
                  <a:pt x="4397270" y="978832"/>
                  <a:pt x="4383061" y="957843"/>
                  <a:pt x="4369131" y="937691"/>
                </a:cubicBezTo>
                <a:lnTo>
                  <a:pt x="4519578" y="859681"/>
                </a:lnTo>
                <a:cubicBezTo>
                  <a:pt x="4566500" y="922739"/>
                  <a:pt x="4612795" y="988862"/>
                  <a:pt x="4658463" y="1058049"/>
                </a:cubicBezTo>
                <a:cubicBezTo>
                  <a:pt x="4704131" y="1127236"/>
                  <a:pt x="4741790" y="1188901"/>
                  <a:pt x="4771438" y="1243043"/>
                </a:cubicBezTo>
                <a:lnTo>
                  <a:pt x="4612075" y="1339998"/>
                </a:lnTo>
                <a:cubicBezTo>
                  <a:pt x="4604274" y="1323189"/>
                  <a:pt x="4595359" y="1304987"/>
                  <a:pt x="4585329" y="1285392"/>
                </a:cubicBezTo>
                <a:cubicBezTo>
                  <a:pt x="4575299" y="1265796"/>
                  <a:pt x="4564155" y="1245365"/>
                  <a:pt x="4551896" y="1224098"/>
                </a:cubicBezTo>
                <a:cubicBezTo>
                  <a:pt x="4419547" y="1233432"/>
                  <a:pt x="4311680" y="1241093"/>
                  <a:pt x="4228295" y="1247083"/>
                </a:cubicBezTo>
                <a:cubicBezTo>
                  <a:pt x="4144911" y="1253073"/>
                  <a:pt x="4079392" y="1258227"/>
                  <a:pt x="4031739" y="1262546"/>
                </a:cubicBezTo>
                <a:cubicBezTo>
                  <a:pt x="3984085" y="1266864"/>
                  <a:pt x="3947681" y="1271183"/>
                  <a:pt x="3922525" y="1275501"/>
                </a:cubicBezTo>
                <a:cubicBezTo>
                  <a:pt x="3897369" y="1279819"/>
                  <a:pt x="3876845" y="1284974"/>
                  <a:pt x="3860953" y="1290964"/>
                </a:cubicBezTo>
                <a:cubicBezTo>
                  <a:pt x="3857424" y="1278107"/>
                  <a:pt x="3852099" y="1260854"/>
                  <a:pt x="3844980" y="1239205"/>
                </a:cubicBezTo>
                <a:cubicBezTo>
                  <a:pt x="3837860" y="1217556"/>
                  <a:pt x="3830059" y="1195103"/>
                  <a:pt x="3821577" y="1171844"/>
                </a:cubicBezTo>
                <a:cubicBezTo>
                  <a:pt x="3813095" y="1148586"/>
                  <a:pt x="3805046" y="1128113"/>
                  <a:pt x="3797431" y="1110427"/>
                </a:cubicBezTo>
                <a:cubicBezTo>
                  <a:pt x="3814681" y="1105574"/>
                  <a:pt x="3830330" y="1097448"/>
                  <a:pt x="3844376" y="1086049"/>
                </a:cubicBezTo>
                <a:cubicBezTo>
                  <a:pt x="3858422" y="1074649"/>
                  <a:pt x="3874349" y="1059001"/>
                  <a:pt x="3892157" y="1039104"/>
                </a:cubicBezTo>
                <a:cubicBezTo>
                  <a:pt x="3906993" y="1023711"/>
                  <a:pt x="3928306" y="995989"/>
                  <a:pt x="3956097" y="955940"/>
                </a:cubicBezTo>
                <a:cubicBezTo>
                  <a:pt x="3983888" y="915890"/>
                  <a:pt x="4012724" y="868945"/>
                  <a:pt x="4042604" y="815104"/>
                </a:cubicBezTo>
                <a:lnTo>
                  <a:pt x="3762883" y="815104"/>
                </a:lnTo>
                <a:close/>
                <a:moveTo>
                  <a:pt x="6095899" y="604478"/>
                </a:moveTo>
                <a:lnTo>
                  <a:pt x="7099995" y="604478"/>
                </a:lnTo>
                <a:lnTo>
                  <a:pt x="7099995" y="766070"/>
                </a:lnTo>
                <a:lnTo>
                  <a:pt x="6691002" y="766070"/>
                </a:lnTo>
                <a:lnTo>
                  <a:pt x="6691002" y="1146088"/>
                </a:lnTo>
                <a:cubicBezTo>
                  <a:pt x="6691489" y="1188576"/>
                  <a:pt x="6686057" y="1222287"/>
                  <a:pt x="6674703" y="1247223"/>
                </a:cubicBezTo>
                <a:cubicBezTo>
                  <a:pt x="6663350" y="1272158"/>
                  <a:pt x="6643151" y="1290824"/>
                  <a:pt x="6614107" y="1303222"/>
                </a:cubicBezTo>
                <a:cubicBezTo>
                  <a:pt x="6584574" y="1315110"/>
                  <a:pt x="6550305" y="1322818"/>
                  <a:pt x="6511301" y="1326347"/>
                </a:cubicBezTo>
                <a:cubicBezTo>
                  <a:pt x="6472296" y="1329876"/>
                  <a:pt x="6428555" y="1331454"/>
                  <a:pt x="6380077" y="1331083"/>
                </a:cubicBezTo>
                <a:cubicBezTo>
                  <a:pt x="6375759" y="1304940"/>
                  <a:pt x="6368236" y="1275873"/>
                  <a:pt x="6357510" y="1243879"/>
                </a:cubicBezTo>
                <a:cubicBezTo>
                  <a:pt x="6346783" y="1211886"/>
                  <a:pt x="6335361" y="1183375"/>
                  <a:pt x="6323241" y="1158347"/>
                </a:cubicBezTo>
                <a:cubicBezTo>
                  <a:pt x="6353470" y="1160019"/>
                  <a:pt x="6384674" y="1161133"/>
                  <a:pt x="6416853" y="1161690"/>
                </a:cubicBezTo>
                <a:cubicBezTo>
                  <a:pt x="6449032" y="1162248"/>
                  <a:pt x="6471321" y="1162248"/>
                  <a:pt x="6483719" y="1161690"/>
                </a:cubicBezTo>
                <a:cubicBezTo>
                  <a:pt x="6494190" y="1161830"/>
                  <a:pt x="6501666" y="1160437"/>
                  <a:pt x="6506147" y="1157511"/>
                </a:cubicBezTo>
                <a:cubicBezTo>
                  <a:pt x="6510627" y="1154586"/>
                  <a:pt x="6512810" y="1149292"/>
                  <a:pt x="6512694" y="1141631"/>
                </a:cubicBezTo>
                <a:lnTo>
                  <a:pt x="6512694" y="766070"/>
                </a:lnTo>
                <a:lnTo>
                  <a:pt x="6095899" y="766070"/>
                </a:lnTo>
                <a:close/>
                <a:moveTo>
                  <a:pt x="4980655" y="584426"/>
                </a:moveTo>
                <a:cubicBezTo>
                  <a:pt x="5010048" y="597225"/>
                  <a:pt x="5042366" y="612258"/>
                  <a:pt x="5077610" y="629524"/>
                </a:cubicBezTo>
                <a:cubicBezTo>
                  <a:pt x="5112853" y="646790"/>
                  <a:pt x="5141828" y="662965"/>
                  <a:pt x="5164535" y="678046"/>
                </a:cubicBezTo>
                <a:lnTo>
                  <a:pt x="5077610" y="811699"/>
                </a:lnTo>
                <a:cubicBezTo>
                  <a:pt x="5056644" y="795949"/>
                  <a:pt x="5028923" y="778182"/>
                  <a:pt x="4994446" y="758400"/>
                </a:cubicBezTo>
                <a:cubicBezTo>
                  <a:pt x="4959968" y="738619"/>
                  <a:pt x="4927510" y="721133"/>
                  <a:pt x="4897073" y="705944"/>
                </a:cubicBezTo>
                <a:close/>
                <a:moveTo>
                  <a:pt x="5355101" y="478478"/>
                </a:moveTo>
                <a:lnTo>
                  <a:pt x="5355101" y="528767"/>
                </a:lnTo>
                <a:lnTo>
                  <a:pt x="5771896" y="528767"/>
                </a:lnTo>
                <a:lnTo>
                  <a:pt x="5771896" y="478478"/>
                </a:lnTo>
                <a:close/>
                <a:moveTo>
                  <a:pt x="6198426" y="337016"/>
                </a:moveTo>
                <a:lnTo>
                  <a:pt x="6991897" y="337016"/>
                </a:lnTo>
                <a:lnTo>
                  <a:pt x="6991897" y="497493"/>
                </a:lnTo>
                <a:lnTo>
                  <a:pt x="6198426" y="497493"/>
                </a:lnTo>
                <a:close/>
                <a:moveTo>
                  <a:pt x="3893271" y="335901"/>
                </a:moveTo>
                <a:lnTo>
                  <a:pt x="4666682" y="335901"/>
                </a:lnTo>
                <a:lnTo>
                  <a:pt x="4666682" y="503065"/>
                </a:lnTo>
                <a:lnTo>
                  <a:pt x="3893271" y="503065"/>
                </a:lnTo>
                <a:close/>
                <a:moveTo>
                  <a:pt x="2723420" y="326986"/>
                </a:moveTo>
                <a:cubicBezTo>
                  <a:pt x="2752372" y="375347"/>
                  <a:pt x="2781115" y="427122"/>
                  <a:pt x="2809649" y="482309"/>
                </a:cubicBezTo>
                <a:cubicBezTo>
                  <a:pt x="2838183" y="537496"/>
                  <a:pt x="2859961" y="586763"/>
                  <a:pt x="2874982" y="630110"/>
                </a:cubicBezTo>
                <a:lnTo>
                  <a:pt x="2721191" y="698090"/>
                </a:lnTo>
                <a:cubicBezTo>
                  <a:pt x="2708492" y="655649"/>
                  <a:pt x="2689036" y="605685"/>
                  <a:pt x="2662823" y="548199"/>
                </a:cubicBezTo>
                <a:cubicBezTo>
                  <a:pt x="2636611" y="490714"/>
                  <a:pt x="2609633" y="436293"/>
                  <a:pt x="2581888" y="384936"/>
                </a:cubicBezTo>
                <a:close/>
                <a:moveTo>
                  <a:pt x="779032" y="312803"/>
                </a:moveTo>
                <a:lnTo>
                  <a:pt x="779032" y="593294"/>
                </a:lnTo>
                <a:lnTo>
                  <a:pt x="1290556" y="593294"/>
                </a:lnTo>
                <a:lnTo>
                  <a:pt x="1290556" y="312803"/>
                </a:lnTo>
                <a:close/>
                <a:moveTo>
                  <a:pt x="3172534" y="271265"/>
                </a:moveTo>
                <a:lnTo>
                  <a:pt x="3331896" y="271265"/>
                </a:lnTo>
                <a:lnTo>
                  <a:pt x="3331896" y="343702"/>
                </a:lnTo>
                <a:lnTo>
                  <a:pt x="3560353" y="343702"/>
                </a:lnTo>
                <a:lnTo>
                  <a:pt x="3560353" y="475205"/>
                </a:lnTo>
                <a:lnTo>
                  <a:pt x="3331896" y="475205"/>
                </a:lnTo>
                <a:lnTo>
                  <a:pt x="3331896" y="523125"/>
                </a:lnTo>
                <a:lnTo>
                  <a:pt x="3624990" y="523125"/>
                </a:lnTo>
                <a:lnTo>
                  <a:pt x="3624990" y="657970"/>
                </a:lnTo>
                <a:lnTo>
                  <a:pt x="3087837" y="657970"/>
                </a:lnTo>
                <a:lnTo>
                  <a:pt x="3215996" y="717035"/>
                </a:lnTo>
                <a:cubicBezTo>
                  <a:pt x="3177363" y="747380"/>
                  <a:pt x="3133714" y="777794"/>
                  <a:pt x="3085051" y="808278"/>
                </a:cubicBezTo>
                <a:cubicBezTo>
                  <a:pt x="3036388" y="838762"/>
                  <a:pt x="2990511" y="864441"/>
                  <a:pt x="2947420" y="885313"/>
                </a:cubicBezTo>
                <a:cubicBezTo>
                  <a:pt x="2935347" y="870106"/>
                  <a:pt x="2919652" y="851207"/>
                  <a:pt x="2900335" y="828617"/>
                </a:cubicBezTo>
                <a:cubicBezTo>
                  <a:pt x="2881019" y="806026"/>
                  <a:pt x="2863652" y="787406"/>
                  <a:pt x="2848236" y="772756"/>
                </a:cubicBezTo>
                <a:cubicBezTo>
                  <a:pt x="2889354" y="758431"/>
                  <a:pt x="2931098" y="741111"/>
                  <a:pt x="2973469" y="720796"/>
                </a:cubicBezTo>
                <a:cubicBezTo>
                  <a:pt x="3015841" y="700481"/>
                  <a:pt x="3052849" y="679539"/>
                  <a:pt x="3084494" y="657970"/>
                </a:cubicBezTo>
                <a:lnTo>
                  <a:pt x="2888355" y="657970"/>
                </a:lnTo>
                <a:lnTo>
                  <a:pt x="2888355" y="523125"/>
                </a:lnTo>
                <a:lnTo>
                  <a:pt x="3172534" y="523125"/>
                </a:lnTo>
                <a:lnTo>
                  <a:pt x="3172534" y="475205"/>
                </a:lnTo>
                <a:lnTo>
                  <a:pt x="2944076" y="475205"/>
                </a:lnTo>
                <a:lnTo>
                  <a:pt x="2944076" y="343702"/>
                </a:lnTo>
                <a:lnTo>
                  <a:pt x="3172534" y="343702"/>
                </a:lnTo>
                <a:close/>
                <a:moveTo>
                  <a:pt x="5612534" y="259076"/>
                </a:moveTo>
                <a:cubicBezTo>
                  <a:pt x="5618686" y="272727"/>
                  <a:pt x="5624491" y="287494"/>
                  <a:pt x="5629947" y="303374"/>
                </a:cubicBezTo>
                <a:cubicBezTo>
                  <a:pt x="5635403" y="319255"/>
                  <a:pt x="5640371" y="334578"/>
                  <a:pt x="5644852" y="349344"/>
                </a:cubicBezTo>
                <a:lnTo>
                  <a:pt x="5926801" y="349344"/>
                </a:lnTo>
                <a:lnTo>
                  <a:pt x="5926801" y="569954"/>
                </a:lnTo>
                <a:lnTo>
                  <a:pt x="5830961" y="569954"/>
                </a:lnTo>
                <a:lnTo>
                  <a:pt x="5830961" y="654557"/>
                </a:lnTo>
                <a:lnTo>
                  <a:pt x="5637051" y="654557"/>
                </a:lnTo>
                <a:lnTo>
                  <a:pt x="5637051" y="692587"/>
                </a:lnTo>
                <a:lnTo>
                  <a:pt x="5885568" y="692587"/>
                </a:lnTo>
                <a:lnTo>
                  <a:pt x="5885568" y="1113700"/>
                </a:lnTo>
                <a:lnTo>
                  <a:pt x="5766324" y="1113700"/>
                </a:lnTo>
                <a:cubicBezTo>
                  <a:pt x="5800593" y="1132483"/>
                  <a:pt x="5834583" y="1152032"/>
                  <a:pt x="5868294" y="1172347"/>
                </a:cubicBezTo>
                <a:cubicBezTo>
                  <a:pt x="5902006" y="1192662"/>
                  <a:pt x="5930423" y="1211375"/>
                  <a:pt x="5953547" y="1228486"/>
                </a:cubicBezTo>
                <a:lnTo>
                  <a:pt x="5820931" y="1323212"/>
                </a:lnTo>
                <a:cubicBezTo>
                  <a:pt x="5794115" y="1300483"/>
                  <a:pt x="5758593" y="1274619"/>
                  <a:pt x="5714364" y="1245621"/>
                </a:cubicBezTo>
                <a:cubicBezTo>
                  <a:pt x="5670135" y="1216622"/>
                  <a:pt x="5627648" y="1190480"/>
                  <a:pt x="5586902" y="1167193"/>
                </a:cubicBezTo>
                <a:lnTo>
                  <a:pt x="5666026" y="1113700"/>
                </a:lnTo>
                <a:lnTo>
                  <a:pt x="5417509" y="1113700"/>
                </a:lnTo>
                <a:lnTo>
                  <a:pt x="5541210" y="1162735"/>
                </a:lnTo>
                <a:cubicBezTo>
                  <a:pt x="5503065" y="1194473"/>
                  <a:pt x="5458163" y="1224330"/>
                  <a:pt x="5406504" y="1252307"/>
                </a:cubicBezTo>
                <a:cubicBezTo>
                  <a:pt x="5354846" y="1280284"/>
                  <a:pt x="5304650" y="1303176"/>
                  <a:pt x="5255918" y="1320984"/>
                </a:cubicBezTo>
                <a:cubicBezTo>
                  <a:pt x="5240850" y="1303640"/>
                  <a:pt x="5221394" y="1283441"/>
                  <a:pt x="5197549" y="1260387"/>
                </a:cubicBezTo>
                <a:cubicBezTo>
                  <a:pt x="5173706" y="1237332"/>
                  <a:pt x="5152299" y="1218526"/>
                  <a:pt x="5133331" y="1203969"/>
                </a:cubicBezTo>
                <a:cubicBezTo>
                  <a:pt x="5176979" y="1193730"/>
                  <a:pt x="5219513" y="1180775"/>
                  <a:pt x="5260932" y="1165103"/>
                </a:cubicBezTo>
                <a:cubicBezTo>
                  <a:pt x="5302352" y="1149432"/>
                  <a:pt x="5338200" y="1132297"/>
                  <a:pt x="5368474" y="1113700"/>
                </a:cubicBezTo>
                <a:lnTo>
                  <a:pt x="5244773" y="1113700"/>
                </a:lnTo>
                <a:lnTo>
                  <a:pt x="5244773" y="692587"/>
                </a:lnTo>
                <a:lnTo>
                  <a:pt x="5483260" y="692587"/>
                </a:lnTo>
                <a:lnTo>
                  <a:pt x="5483260" y="654557"/>
                </a:lnTo>
                <a:lnTo>
                  <a:pt x="5298266" y="654557"/>
                </a:lnTo>
                <a:lnTo>
                  <a:pt x="5298266" y="569954"/>
                </a:lnTo>
                <a:lnTo>
                  <a:pt x="5207997" y="569954"/>
                </a:lnTo>
                <a:lnTo>
                  <a:pt x="5207997" y="418364"/>
                </a:lnTo>
                <a:lnTo>
                  <a:pt x="5138903" y="515356"/>
                </a:lnTo>
                <a:cubicBezTo>
                  <a:pt x="5118541" y="499017"/>
                  <a:pt x="5091563" y="480610"/>
                  <a:pt x="5057968" y="460136"/>
                </a:cubicBezTo>
                <a:cubicBezTo>
                  <a:pt x="5024373" y="439662"/>
                  <a:pt x="4992658" y="421285"/>
                  <a:pt x="4962824" y="405006"/>
                </a:cubicBezTo>
                <a:lnTo>
                  <a:pt x="5051978" y="286936"/>
                </a:lnTo>
                <a:cubicBezTo>
                  <a:pt x="5075683" y="297965"/>
                  <a:pt x="5101825" y="311012"/>
                  <a:pt x="5130406" y="326078"/>
                </a:cubicBezTo>
                <a:cubicBezTo>
                  <a:pt x="5158986" y="341144"/>
                  <a:pt x="5184850" y="355579"/>
                  <a:pt x="5207997" y="369383"/>
                </a:cubicBezTo>
                <a:lnTo>
                  <a:pt x="5207997" y="349344"/>
                </a:lnTo>
                <a:lnTo>
                  <a:pt x="5466544" y="349344"/>
                </a:lnTo>
                <a:cubicBezTo>
                  <a:pt x="5463154" y="337573"/>
                  <a:pt x="5459625" y="326011"/>
                  <a:pt x="5455957" y="314658"/>
                </a:cubicBezTo>
                <a:cubicBezTo>
                  <a:pt x="5452289" y="303304"/>
                  <a:pt x="5448760" y="292578"/>
                  <a:pt x="5445370" y="282479"/>
                </a:cubicBezTo>
                <a:close/>
                <a:moveTo>
                  <a:pt x="466229" y="0"/>
                </a:moveTo>
                <a:lnTo>
                  <a:pt x="1603359" y="0"/>
                </a:lnTo>
                <a:lnTo>
                  <a:pt x="1603359" y="906097"/>
                </a:lnTo>
                <a:lnTo>
                  <a:pt x="466229" y="9060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0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76035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任意多边形 56"/>
          <p:cNvSpPr/>
          <p:nvPr/>
        </p:nvSpPr>
        <p:spPr>
          <a:xfrm rot="288744">
            <a:off x="-121002" y="2218358"/>
            <a:ext cx="12036234" cy="4283804"/>
          </a:xfrm>
          <a:custGeom>
            <a:avLst/>
            <a:gdLst>
              <a:gd name="connsiteX0" fmla="*/ 0 w 12036234"/>
              <a:gd name="connsiteY0" fmla="*/ 952453 h 4283804"/>
              <a:gd name="connsiteX1" fmla="*/ 238053 w 12036234"/>
              <a:gd name="connsiteY1" fmla="*/ 1030121 h 4283804"/>
              <a:gd name="connsiteX2" fmla="*/ 11905431 w 12036234"/>
              <a:gd name="connsiteY2" fmla="*/ 68393 h 4283804"/>
              <a:gd name="connsiteX3" fmla="*/ 12036234 w 12036234"/>
              <a:gd name="connsiteY3" fmla="*/ 0 h 4283804"/>
              <a:gd name="connsiteX4" fmla="*/ 12036233 w 12036234"/>
              <a:gd name="connsiteY4" fmla="*/ 4141811 h 4283804"/>
              <a:gd name="connsiteX5" fmla="*/ 10349666 w 12036234"/>
              <a:gd name="connsiteY5" fmla="*/ 4283804 h 4283804"/>
              <a:gd name="connsiteX6" fmla="*/ 280468 w 12036234"/>
              <a:gd name="connsiteY6" fmla="*/ 4283804 h 4283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036234" h="4283804">
                <a:moveTo>
                  <a:pt x="0" y="952453"/>
                </a:moveTo>
                <a:lnTo>
                  <a:pt x="238053" y="1030121"/>
                </a:lnTo>
                <a:cubicBezTo>
                  <a:pt x="4050111" y="2221535"/>
                  <a:pt x="8251806" y="1921077"/>
                  <a:pt x="11905431" y="68393"/>
                </a:cubicBezTo>
                <a:lnTo>
                  <a:pt x="12036234" y="0"/>
                </a:lnTo>
                <a:lnTo>
                  <a:pt x="12036233" y="4141811"/>
                </a:lnTo>
                <a:lnTo>
                  <a:pt x="10349666" y="4283804"/>
                </a:lnTo>
                <a:lnTo>
                  <a:pt x="280468" y="428380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>
            <a:off x="0" y="2574197"/>
            <a:ext cx="12192000" cy="4283804"/>
          </a:xfrm>
          <a:custGeom>
            <a:avLst/>
            <a:gdLst>
              <a:gd name="connsiteX0" fmla="*/ 12192000 w 12192000"/>
              <a:gd name="connsiteY0" fmla="*/ 0 h 4283804"/>
              <a:gd name="connsiteX1" fmla="*/ 12192000 w 12192000"/>
              <a:gd name="connsiteY1" fmla="*/ 4283804 h 4283804"/>
              <a:gd name="connsiteX2" fmla="*/ 0 w 12192000"/>
              <a:gd name="connsiteY2" fmla="*/ 4283804 h 4283804"/>
              <a:gd name="connsiteX3" fmla="*/ 0 w 12192000"/>
              <a:gd name="connsiteY3" fmla="*/ 900916 h 4283804"/>
              <a:gd name="connsiteX4" fmla="*/ 26158 w 12192000"/>
              <a:gd name="connsiteY4" fmla="*/ 910167 h 4283804"/>
              <a:gd name="connsiteX5" fmla="*/ 12061197 w 12192000"/>
              <a:gd name="connsiteY5" fmla="*/ 68393 h 4283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4283804">
                <a:moveTo>
                  <a:pt x="12192000" y="0"/>
                </a:moveTo>
                <a:lnTo>
                  <a:pt x="12192000" y="4283804"/>
                </a:lnTo>
                <a:lnTo>
                  <a:pt x="0" y="4283804"/>
                </a:lnTo>
                <a:lnTo>
                  <a:pt x="0" y="900916"/>
                </a:lnTo>
                <a:lnTo>
                  <a:pt x="26158" y="910167"/>
                </a:lnTo>
                <a:cubicBezTo>
                  <a:pt x="3934229" y="2239304"/>
                  <a:pt x="8289713" y="1980841"/>
                  <a:pt x="12061197" y="68393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3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52229" y="506108"/>
            <a:ext cx="5857637" cy="52259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3600" dirty="0">
                <a:gradFill flip="none" rotWithShape="1">
                  <a:gsLst>
                    <a:gs pos="6000">
                      <a:schemeClr val="accent3"/>
                    </a:gs>
                    <a:gs pos="100000">
                      <a:schemeClr val="accent4"/>
                    </a:gs>
                    <a:gs pos="76000">
                      <a:schemeClr val="accent3"/>
                    </a:gs>
                    <a:gs pos="57000">
                      <a:schemeClr val="accent3"/>
                    </a:gs>
                    <a:gs pos="35000">
                      <a:schemeClr val="accent4"/>
                    </a:gs>
                  </a:gsLst>
                  <a:lin ang="8100000" scaled="1"/>
                  <a:tileRect/>
                </a:gradFill>
                <a:effectLst>
                  <a:outerShdw blurRad="266700" dist="177800" dir="5400000" algn="t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rPr>
              <a:t>PPT</a:t>
            </a:r>
            <a:r>
              <a:rPr lang="zh-CN" altLang="en-US" sz="3600" dirty="0">
                <a:gradFill flip="none" rotWithShape="1">
                  <a:gsLst>
                    <a:gs pos="6000">
                      <a:schemeClr val="accent3"/>
                    </a:gs>
                    <a:gs pos="100000">
                      <a:schemeClr val="accent4"/>
                    </a:gs>
                    <a:gs pos="76000">
                      <a:schemeClr val="accent3"/>
                    </a:gs>
                    <a:gs pos="57000">
                      <a:schemeClr val="accent3"/>
                    </a:gs>
                    <a:gs pos="35000">
                      <a:schemeClr val="accent4"/>
                    </a:gs>
                  </a:gsLst>
                  <a:lin ang="8100000" scaled="1"/>
                  <a:tileRect/>
                </a:gradFill>
                <a:effectLst>
                  <a:outerShdw blurRad="266700" dist="177800" dir="5400000" algn="t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rPr>
              <a:t>有凌，职场烦恼为零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528952" y="600512"/>
            <a:ext cx="500185" cy="428188"/>
          </a:xfrm>
          <a:custGeom>
            <a:avLst/>
            <a:gdLst>
              <a:gd name="connsiteX0" fmla="*/ 1363600 w 1649349"/>
              <a:gd name="connsiteY0" fmla="*/ 1069041 h 1411941"/>
              <a:gd name="connsiteX1" fmla="*/ 1592198 w 1649349"/>
              <a:gd name="connsiteY1" fmla="*/ 1069041 h 1411941"/>
              <a:gd name="connsiteX2" fmla="*/ 1649349 w 1649349"/>
              <a:gd name="connsiteY2" fmla="*/ 1126192 h 1411941"/>
              <a:gd name="connsiteX3" fmla="*/ 1649349 w 1649349"/>
              <a:gd name="connsiteY3" fmla="*/ 1354790 h 1411941"/>
              <a:gd name="connsiteX4" fmla="*/ 1592198 w 1649349"/>
              <a:gd name="connsiteY4" fmla="*/ 1411941 h 1411941"/>
              <a:gd name="connsiteX5" fmla="*/ 1363600 w 1649349"/>
              <a:gd name="connsiteY5" fmla="*/ 1411941 h 1411941"/>
              <a:gd name="connsiteX6" fmla="*/ 1306449 w 1649349"/>
              <a:gd name="connsiteY6" fmla="*/ 1354790 h 1411941"/>
              <a:gd name="connsiteX7" fmla="*/ 1306449 w 1649349"/>
              <a:gd name="connsiteY7" fmla="*/ 1126192 h 1411941"/>
              <a:gd name="connsiteX8" fmla="*/ 1363600 w 1649349"/>
              <a:gd name="connsiteY8" fmla="*/ 1069041 h 1411941"/>
              <a:gd name="connsiteX9" fmla="*/ 928117 w 1649349"/>
              <a:gd name="connsiteY9" fmla="*/ 1069041 h 1411941"/>
              <a:gd name="connsiteX10" fmla="*/ 1156715 w 1649349"/>
              <a:gd name="connsiteY10" fmla="*/ 1069041 h 1411941"/>
              <a:gd name="connsiteX11" fmla="*/ 1213866 w 1649349"/>
              <a:gd name="connsiteY11" fmla="*/ 1126192 h 1411941"/>
              <a:gd name="connsiteX12" fmla="*/ 1213866 w 1649349"/>
              <a:gd name="connsiteY12" fmla="*/ 1354790 h 1411941"/>
              <a:gd name="connsiteX13" fmla="*/ 1156715 w 1649349"/>
              <a:gd name="connsiteY13" fmla="*/ 1411941 h 1411941"/>
              <a:gd name="connsiteX14" fmla="*/ 928117 w 1649349"/>
              <a:gd name="connsiteY14" fmla="*/ 1411941 h 1411941"/>
              <a:gd name="connsiteX15" fmla="*/ 870966 w 1649349"/>
              <a:gd name="connsiteY15" fmla="*/ 1354790 h 1411941"/>
              <a:gd name="connsiteX16" fmla="*/ 870966 w 1649349"/>
              <a:gd name="connsiteY16" fmla="*/ 1126192 h 1411941"/>
              <a:gd name="connsiteX17" fmla="*/ 928117 w 1649349"/>
              <a:gd name="connsiteY17" fmla="*/ 1069041 h 1411941"/>
              <a:gd name="connsiteX18" fmla="*/ 492634 w 1649349"/>
              <a:gd name="connsiteY18" fmla="*/ 1069041 h 1411941"/>
              <a:gd name="connsiteX19" fmla="*/ 721232 w 1649349"/>
              <a:gd name="connsiteY19" fmla="*/ 1069041 h 1411941"/>
              <a:gd name="connsiteX20" fmla="*/ 778383 w 1649349"/>
              <a:gd name="connsiteY20" fmla="*/ 1126192 h 1411941"/>
              <a:gd name="connsiteX21" fmla="*/ 778383 w 1649349"/>
              <a:gd name="connsiteY21" fmla="*/ 1354790 h 1411941"/>
              <a:gd name="connsiteX22" fmla="*/ 721232 w 1649349"/>
              <a:gd name="connsiteY22" fmla="*/ 1411941 h 1411941"/>
              <a:gd name="connsiteX23" fmla="*/ 492634 w 1649349"/>
              <a:gd name="connsiteY23" fmla="*/ 1411941 h 1411941"/>
              <a:gd name="connsiteX24" fmla="*/ 435483 w 1649349"/>
              <a:gd name="connsiteY24" fmla="*/ 1354790 h 1411941"/>
              <a:gd name="connsiteX25" fmla="*/ 435483 w 1649349"/>
              <a:gd name="connsiteY25" fmla="*/ 1126192 h 1411941"/>
              <a:gd name="connsiteX26" fmla="*/ 492634 w 1649349"/>
              <a:gd name="connsiteY26" fmla="*/ 1069041 h 1411941"/>
              <a:gd name="connsiteX27" fmla="*/ 57151 w 1649349"/>
              <a:gd name="connsiteY27" fmla="*/ 1069041 h 1411941"/>
              <a:gd name="connsiteX28" fmla="*/ 285749 w 1649349"/>
              <a:gd name="connsiteY28" fmla="*/ 1069041 h 1411941"/>
              <a:gd name="connsiteX29" fmla="*/ 342900 w 1649349"/>
              <a:gd name="connsiteY29" fmla="*/ 1126192 h 1411941"/>
              <a:gd name="connsiteX30" fmla="*/ 342900 w 1649349"/>
              <a:gd name="connsiteY30" fmla="*/ 1354790 h 1411941"/>
              <a:gd name="connsiteX31" fmla="*/ 285749 w 1649349"/>
              <a:gd name="connsiteY31" fmla="*/ 1411941 h 1411941"/>
              <a:gd name="connsiteX32" fmla="*/ 57151 w 1649349"/>
              <a:gd name="connsiteY32" fmla="*/ 1411941 h 1411941"/>
              <a:gd name="connsiteX33" fmla="*/ 0 w 1649349"/>
              <a:gd name="connsiteY33" fmla="*/ 1354790 h 1411941"/>
              <a:gd name="connsiteX34" fmla="*/ 0 w 1649349"/>
              <a:gd name="connsiteY34" fmla="*/ 1126192 h 1411941"/>
              <a:gd name="connsiteX35" fmla="*/ 57151 w 1649349"/>
              <a:gd name="connsiteY35" fmla="*/ 1069041 h 1411941"/>
              <a:gd name="connsiteX36" fmla="*/ 1363600 w 1649349"/>
              <a:gd name="connsiteY36" fmla="*/ 534521 h 1411941"/>
              <a:gd name="connsiteX37" fmla="*/ 1592198 w 1649349"/>
              <a:gd name="connsiteY37" fmla="*/ 534521 h 1411941"/>
              <a:gd name="connsiteX38" fmla="*/ 1649349 w 1649349"/>
              <a:gd name="connsiteY38" fmla="*/ 591672 h 1411941"/>
              <a:gd name="connsiteX39" fmla="*/ 1649349 w 1649349"/>
              <a:gd name="connsiteY39" fmla="*/ 820270 h 1411941"/>
              <a:gd name="connsiteX40" fmla="*/ 1592198 w 1649349"/>
              <a:gd name="connsiteY40" fmla="*/ 877421 h 1411941"/>
              <a:gd name="connsiteX41" fmla="*/ 1363600 w 1649349"/>
              <a:gd name="connsiteY41" fmla="*/ 877421 h 1411941"/>
              <a:gd name="connsiteX42" fmla="*/ 1306449 w 1649349"/>
              <a:gd name="connsiteY42" fmla="*/ 820270 h 1411941"/>
              <a:gd name="connsiteX43" fmla="*/ 1306449 w 1649349"/>
              <a:gd name="connsiteY43" fmla="*/ 591672 h 1411941"/>
              <a:gd name="connsiteX44" fmla="*/ 1363600 w 1649349"/>
              <a:gd name="connsiteY44" fmla="*/ 534521 h 1411941"/>
              <a:gd name="connsiteX45" fmla="*/ 928117 w 1649349"/>
              <a:gd name="connsiteY45" fmla="*/ 534521 h 1411941"/>
              <a:gd name="connsiteX46" fmla="*/ 1156715 w 1649349"/>
              <a:gd name="connsiteY46" fmla="*/ 534521 h 1411941"/>
              <a:gd name="connsiteX47" fmla="*/ 1213866 w 1649349"/>
              <a:gd name="connsiteY47" fmla="*/ 591672 h 1411941"/>
              <a:gd name="connsiteX48" fmla="*/ 1213866 w 1649349"/>
              <a:gd name="connsiteY48" fmla="*/ 820270 h 1411941"/>
              <a:gd name="connsiteX49" fmla="*/ 1156715 w 1649349"/>
              <a:gd name="connsiteY49" fmla="*/ 877421 h 1411941"/>
              <a:gd name="connsiteX50" fmla="*/ 928117 w 1649349"/>
              <a:gd name="connsiteY50" fmla="*/ 877421 h 1411941"/>
              <a:gd name="connsiteX51" fmla="*/ 870966 w 1649349"/>
              <a:gd name="connsiteY51" fmla="*/ 820270 h 1411941"/>
              <a:gd name="connsiteX52" fmla="*/ 870966 w 1649349"/>
              <a:gd name="connsiteY52" fmla="*/ 591672 h 1411941"/>
              <a:gd name="connsiteX53" fmla="*/ 928117 w 1649349"/>
              <a:gd name="connsiteY53" fmla="*/ 534521 h 1411941"/>
              <a:gd name="connsiteX54" fmla="*/ 492634 w 1649349"/>
              <a:gd name="connsiteY54" fmla="*/ 534521 h 1411941"/>
              <a:gd name="connsiteX55" fmla="*/ 721232 w 1649349"/>
              <a:gd name="connsiteY55" fmla="*/ 534521 h 1411941"/>
              <a:gd name="connsiteX56" fmla="*/ 778383 w 1649349"/>
              <a:gd name="connsiteY56" fmla="*/ 591672 h 1411941"/>
              <a:gd name="connsiteX57" fmla="*/ 778383 w 1649349"/>
              <a:gd name="connsiteY57" fmla="*/ 820270 h 1411941"/>
              <a:gd name="connsiteX58" fmla="*/ 721232 w 1649349"/>
              <a:gd name="connsiteY58" fmla="*/ 877421 h 1411941"/>
              <a:gd name="connsiteX59" fmla="*/ 492634 w 1649349"/>
              <a:gd name="connsiteY59" fmla="*/ 877421 h 1411941"/>
              <a:gd name="connsiteX60" fmla="*/ 435483 w 1649349"/>
              <a:gd name="connsiteY60" fmla="*/ 820270 h 1411941"/>
              <a:gd name="connsiteX61" fmla="*/ 435483 w 1649349"/>
              <a:gd name="connsiteY61" fmla="*/ 591672 h 1411941"/>
              <a:gd name="connsiteX62" fmla="*/ 492634 w 1649349"/>
              <a:gd name="connsiteY62" fmla="*/ 534521 h 1411941"/>
              <a:gd name="connsiteX63" fmla="*/ 57151 w 1649349"/>
              <a:gd name="connsiteY63" fmla="*/ 534521 h 1411941"/>
              <a:gd name="connsiteX64" fmla="*/ 285749 w 1649349"/>
              <a:gd name="connsiteY64" fmla="*/ 534521 h 1411941"/>
              <a:gd name="connsiteX65" fmla="*/ 342900 w 1649349"/>
              <a:gd name="connsiteY65" fmla="*/ 591672 h 1411941"/>
              <a:gd name="connsiteX66" fmla="*/ 342900 w 1649349"/>
              <a:gd name="connsiteY66" fmla="*/ 820270 h 1411941"/>
              <a:gd name="connsiteX67" fmla="*/ 285749 w 1649349"/>
              <a:gd name="connsiteY67" fmla="*/ 877421 h 1411941"/>
              <a:gd name="connsiteX68" fmla="*/ 57151 w 1649349"/>
              <a:gd name="connsiteY68" fmla="*/ 877421 h 1411941"/>
              <a:gd name="connsiteX69" fmla="*/ 0 w 1649349"/>
              <a:gd name="connsiteY69" fmla="*/ 820270 h 1411941"/>
              <a:gd name="connsiteX70" fmla="*/ 0 w 1649349"/>
              <a:gd name="connsiteY70" fmla="*/ 591672 h 1411941"/>
              <a:gd name="connsiteX71" fmla="*/ 57151 w 1649349"/>
              <a:gd name="connsiteY71" fmla="*/ 534521 h 1411941"/>
              <a:gd name="connsiteX72" fmla="*/ 1363600 w 1649349"/>
              <a:gd name="connsiteY72" fmla="*/ 0 h 1411941"/>
              <a:gd name="connsiteX73" fmla="*/ 1592198 w 1649349"/>
              <a:gd name="connsiteY73" fmla="*/ 0 h 1411941"/>
              <a:gd name="connsiteX74" fmla="*/ 1649349 w 1649349"/>
              <a:gd name="connsiteY74" fmla="*/ 57151 h 1411941"/>
              <a:gd name="connsiteX75" fmla="*/ 1649349 w 1649349"/>
              <a:gd name="connsiteY75" fmla="*/ 285749 h 1411941"/>
              <a:gd name="connsiteX76" fmla="*/ 1592198 w 1649349"/>
              <a:gd name="connsiteY76" fmla="*/ 342900 h 1411941"/>
              <a:gd name="connsiteX77" fmla="*/ 1363600 w 1649349"/>
              <a:gd name="connsiteY77" fmla="*/ 342900 h 1411941"/>
              <a:gd name="connsiteX78" fmla="*/ 1306449 w 1649349"/>
              <a:gd name="connsiteY78" fmla="*/ 285749 h 1411941"/>
              <a:gd name="connsiteX79" fmla="*/ 1306449 w 1649349"/>
              <a:gd name="connsiteY79" fmla="*/ 57151 h 1411941"/>
              <a:gd name="connsiteX80" fmla="*/ 1363600 w 1649349"/>
              <a:gd name="connsiteY80" fmla="*/ 0 h 1411941"/>
              <a:gd name="connsiteX81" fmla="*/ 928117 w 1649349"/>
              <a:gd name="connsiteY81" fmla="*/ 0 h 1411941"/>
              <a:gd name="connsiteX82" fmla="*/ 1156715 w 1649349"/>
              <a:gd name="connsiteY82" fmla="*/ 0 h 1411941"/>
              <a:gd name="connsiteX83" fmla="*/ 1213866 w 1649349"/>
              <a:gd name="connsiteY83" fmla="*/ 57151 h 1411941"/>
              <a:gd name="connsiteX84" fmla="*/ 1213866 w 1649349"/>
              <a:gd name="connsiteY84" fmla="*/ 285749 h 1411941"/>
              <a:gd name="connsiteX85" fmla="*/ 1156715 w 1649349"/>
              <a:gd name="connsiteY85" fmla="*/ 342900 h 1411941"/>
              <a:gd name="connsiteX86" fmla="*/ 928117 w 1649349"/>
              <a:gd name="connsiteY86" fmla="*/ 342900 h 1411941"/>
              <a:gd name="connsiteX87" fmla="*/ 870966 w 1649349"/>
              <a:gd name="connsiteY87" fmla="*/ 285749 h 1411941"/>
              <a:gd name="connsiteX88" fmla="*/ 870966 w 1649349"/>
              <a:gd name="connsiteY88" fmla="*/ 57151 h 1411941"/>
              <a:gd name="connsiteX89" fmla="*/ 928117 w 1649349"/>
              <a:gd name="connsiteY89" fmla="*/ 0 h 1411941"/>
              <a:gd name="connsiteX90" fmla="*/ 492634 w 1649349"/>
              <a:gd name="connsiteY90" fmla="*/ 0 h 1411941"/>
              <a:gd name="connsiteX91" fmla="*/ 721232 w 1649349"/>
              <a:gd name="connsiteY91" fmla="*/ 0 h 1411941"/>
              <a:gd name="connsiteX92" fmla="*/ 778383 w 1649349"/>
              <a:gd name="connsiteY92" fmla="*/ 57151 h 1411941"/>
              <a:gd name="connsiteX93" fmla="*/ 778383 w 1649349"/>
              <a:gd name="connsiteY93" fmla="*/ 285749 h 1411941"/>
              <a:gd name="connsiteX94" fmla="*/ 721232 w 1649349"/>
              <a:gd name="connsiteY94" fmla="*/ 342900 h 1411941"/>
              <a:gd name="connsiteX95" fmla="*/ 492634 w 1649349"/>
              <a:gd name="connsiteY95" fmla="*/ 342900 h 1411941"/>
              <a:gd name="connsiteX96" fmla="*/ 435483 w 1649349"/>
              <a:gd name="connsiteY96" fmla="*/ 285749 h 1411941"/>
              <a:gd name="connsiteX97" fmla="*/ 435483 w 1649349"/>
              <a:gd name="connsiteY97" fmla="*/ 57151 h 1411941"/>
              <a:gd name="connsiteX98" fmla="*/ 492634 w 1649349"/>
              <a:gd name="connsiteY98" fmla="*/ 0 h 1411941"/>
              <a:gd name="connsiteX99" fmla="*/ 57151 w 1649349"/>
              <a:gd name="connsiteY99" fmla="*/ 0 h 1411941"/>
              <a:gd name="connsiteX100" fmla="*/ 285749 w 1649349"/>
              <a:gd name="connsiteY100" fmla="*/ 0 h 1411941"/>
              <a:gd name="connsiteX101" fmla="*/ 342900 w 1649349"/>
              <a:gd name="connsiteY101" fmla="*/ 57151 h 1411941"/>
              <a:gd name="connsiteX102" fmla="*/ 342900 w 1649349"/>
              <a:gd name="connsiteY102" fmla="*/ 285749 h 1411941"/>
              <a:gd name="connsiteX103" fmla="*/ 285749 w 1649349"/>
              <a:gd name="connsiteY103" fmla="*/ 342900 h 1411941"/>
              <a:gd name="connsiteX104" fmla="*/ 57151 w 1649349"/>
              <a:gd name="connsiteY104" fmla="*/ 342900 h 1411941"/>
              <a:gd name="connsiteX105" fmla="*/ 0 w 1649349"/>
              <a:gd name="connsiteY105" fmla="*/ 285749 h 1411941"/>
              <a:gd name="connsiteX106" fmla="*/ 0 w 1649349"/>
              <a:gd name="connsiteY106" fmla="*/ 57151 h 1411941"/>
              <a:gd name="connsiteX107" fmla="*/ 57151 w 1649349"/>
              <a:gd name="connsiteY107" fmla="*/ 0 h 1411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1649349" h="1411941">
                <a:moveTo>
                  <a:pt x="1363600" y="1069041"/>
                </a:moveTo>
                <a:lnTo>
                  <a:pt x="1592198" y="1069041"/>
                </a:lnTo>
                <a:cubicBezTo>
                  <a:pt x="1623762" y="1069041"/>
                  <a:pt x="1649349" y="1094628"/>
                  <a:pt x="1649349" y="1126192"/>
                </a:cubicBezTo>
                <a:lnTo>
                  <a:pt x="1649349" y="1354790"/>
                </a:lnTo>
                <a:cubicBezTo>
                  <a:pt x="1649349" y="1386354"/>
                  <a:pt x="1623762" y="1411941"/>
                  <a:pt x="1592198" y="1411941"/>
                </a:cubicBezTo>
                <a:lnTo>
                  <a:pt x="1363600" y="1411941"/>
                </a:lnTo>
                <a:cubicBezTo>
                  <a:pt x="1332036" y="1411941"/>
                  <a:pt x="1306449" y="1386354"/>
                  <a:pt x="1306449" y="1354790"/>
                </a:cubicBezTo>
                <a:lnTo>
                  <a:pt x="1306449" y="1126192"/>
                </a:lnTo>
                <a:cubicBezTo>
                  <a:pt x="1306449" y="1094628"/>
                  <a:pt x="1332036" y="1069041"/>
                  <a:pt x="1363600" y="1069041"/>
                </a:cubicBezTo>
                <a:close/>
                <a:moveTo>
                  <a:pt x="928117" y="1069041"/>
                </a:moveTo>
                <a:lnTo>
                  <a:pt x="1156715" y="1069041"/>
                </a:lnTo>
                <a:cubicBezTo>
                  <a:pt x="1188279" y="1069041"/>
                  <a:pt x="1213866" y="1094628"/>
                  <a:pt x="1213866" y="1126192"/>
                </a:cubicBezTo>
                <a:lnTo>
                  <a:pt x="1213866" y="1354790"/>
                </a:lnTo>
                <a:cubicBezTo>
                  <a:pt x="1213866" y="1386354"/>
                  <a:pt x="1188279" y="1411941"/>
                  <a:pt x="1156715" y="1411941"/>
                </a:cubicBezTo>
                <a:lnTo>
                  <a:pt x="928117" y="1411941"/>
                </a:lnTo>
                <a:cubicBezTo>
                  <a:pt x="896553" y="1411941"/>
                  <a:pt x="870966" y="1386354"/>
                  <a:pt x="870966" y="1354790"/>
                </a:cubicBezTo>
                <a:lnTo>
                  <a:pt x="870966" y="1126192"/>
                </a:lnTo>
                <a:cubicBezTo>
                  <a:pt x="870966" y="1094628"/>
                  <a:pt x="896553" y="1069041"/>
                  <a:pt x="928117" y="1069041"/>
                </a:cubicBezTo>
                <a:close/>
                <a:moveTo>
                  <a:pt x="492634" y="1069041"/>
                </a:moveTo>
                <a:lnTo>
                  <a:pt x="721232" y="1069041"/>
                </a:lnTo>
                <a:cubicBezTo>
                  <a:pt x="752796" y="1069041"/>
                  <a:pt x="778383" y="1094628"/>
                  <a:pt x="778383" y="1126192"/>
                </a:cubicBezTo>
                <a:lnTo>
                  <a:pt x="778383" y="1354790"/>
                </a:lnTo>
                <a:cubicBezTo>
                  <a:pt x="778383" y="1386354"/>
                  <a:pt x="752796" y="1411941"/>
                  <a:pt x="721232" y="1411941"/>
                </a:cubicBezTo>
                <a:lnTo>
                  <a:pt x="492634" y="1411941"/>
                </a:lnTo>
                <a:cubicBezTo>
                  <a:pt x="461070" y="1411941"/>
                  <a:pt x="435483" y="1386354"/>
                  <a:pt x="435483" y="1354790"/>
                </a:cubicBezTo>
                <a:lnTo>
                  <a:pt x="435483" y="1126192"/>
                </a:lnTo>
                <a:cubicBezTo>
                  <a:pt x="435483" y="1094628"/>
                  <a:pt x="461070" y="1069041"/>
                  <a:pt x="492634" y="1069041"/>
                </a:cubicBezTo>
                <a:close/>
                <a:moveTo>
                  <a:pt x="57151" y="1069041"/>
                </a:moveTo>
                <a:lnTo>
                  <a:pt x="285749" y="1069041"/>
                </a:lnTo>
                <a:cubicBezTo>
                  <a:pt x="317313" y="1069041"/>
                  <a:pt x="342900" y="1094628"/>
                  <a:pt x="342900" y="1126192"/>
                </a:cubicBezTo>
                <a:lnTo>
                  <a:pt x="342900" y="1354790"/>
                </a:lnTo>
                <a:cubicBezTo>
                  <a:pt x="342900" y="1386354"/>
                  <a:pt x="317313" y="1411941"/>
                  <a:pt x="285749" y="1411941"/>
                </a:cubicBezTo>
                <a:lnTo>
                  <a:pt x="57151" y="1411941"/>
                </a:lnTo>
                <a:cubicBezTo>
                  <a:pt x="25587" y="1411941"/>
                  <a:pt x="0" y="1386354"/>
                  <a:pt x="0" y="1354790"/>
                </a:cubicBezTo>
                <a:lnTo>
                  <a:pt x="0" y="1126192"/>
                </a:lnTo>
                <a:cubicBezTo>
                  <a:pt x="0" y="1094628"/>
                  <a:pt x="25587" y="1069041"/>
                  <a:pt x="57151" y="1069041"/>
                </a:cubicBezTo>
                <a:close/>
                <a:moveTo>
                  <a:pt x="1363600" y="534521"/>
                </a:moveTo>
                <a:lnTo>
                  <a:pt x="1592198" y="534521"/>
                </a:lnTo>
                <a:cubicBezTo>
                  <a:pt x="1623762" y="534521"/>
                  <a:pt x="1649349" y="560108"/>
                  <a:pt x="1649349" y="591672"/>
                </a:cubicBezTo>
                <a:lnTo>
                  <a:pt x="1649349" y="820270"/>
                </a:lnTo>
                <a:cubicBezTo>
                  <a:pt x="1649349" y="851834"/>
                  <a:pt x="1623762" y="877421"/>
                  <a:pt x="1592198" y="877421"/>
                </a:cubicBezTo>
                <a:lnTo>
                  <a:pt x="1363600" y="877421"/>
                </a:lnTo>
                <a:cubicBezTo>
                  <a:pt x="1332036" y="877421"/>
                  <a:pt x="1306449" y="851834"/>
                  <a:pt x="1306449" y="820270"/>
                </a:cubicBezTo>
                <a:lnTo>
                  <a:pt x="1306449" y="591672"/>
                </a:lnTo>
                <a:cubicBezTo>
                  <a:pt x="1306449" y="560108"/>
                  <a:pt x="1332036" y="534521"/>
                  <a:pt x="1363600" y="534521"/>
                </a:cubicBezTo>
                <a:close/>
                <a:moveTo>
                  <a:pt x="928117" y="534521"/>
                </a:moveTo>
                <a:lnTo>
                  <a:pt x="1156715" y="534521"/>
                </a:lnTo>
                <a:cubicBezTo>
                  <a:pt x="1188279" y="534521"/>
                  <a:pt x="1213866" y="560108"/>
                  <a:pt x="1213866" y="591672"/>
                </a:cubicBezTo>
                <a:lnTo>
                  <a:pt x="1213866" y="820270"/>
                </a:lnTo>
                <a:cubicBezTo>
                  <a:pt x="1213866" y="851834"/>
                  <a:pt x="1188279" y="877421"/>
                  <a:pt x="1156715" y="877421"/>
                </a:cubicBezTo>
                <a:lnTo>
                  <a:pt x="928117" y="877421"/>
                </a:lnTo>
                <a:cubicBezTo>
                  <a:pt x="896553" y="877421"/>
                  <a:pt x="870966" y="851834"/>
                  <a:pt x="870966" y="820270"/>
                </a:cubicBezTo>
                <a:lnTo>
                  <a:pt x="870966" y="591672"/>
                </a:lnTo>
                <a:cubicBezTo>
                  <a:pt x="870966" y="560108"/>
                  <a:pt x="896553" y="534521"/>
                  <a:pt x="928117" y="534521"/>
                </a:cubicBezTo>
                <a:close/>
                <a:moveTo>
                  <a:pt x="492634" y="534521"/>
                </a:moveTo>
                <a:lnTo>
                  <a:pt x="721232" y="534521"/>
                </a:lnTo>
                <a:cubicBezTo>
                  <a:pt x="752796" y="534521"/>
                  <a:pt x="778383" y="560108"/>
                  <a:pt x="778383" y="591672"/>
                </a:cubicBezTo>
                <a:lnTo>
                  <a:pt x="778383" y="820270"/>
                </a:lnTo>
                <a:cubicBezTo>
                  <a:pt x="778383" y="851834"/>
                  <a:pt x="752796" y="877421"/>
                  <a:pt x="721232" y="877421"/>
                </a:cubicBezTo>
                <a:lnTo>
                  <a:pt x="492634" y="877421"/>
                </a:lnTo>
                <a:cubicBezTo>
                  <a:pt x="461070" y="877421"/>
                  <a:pt x="435483" y="851834"/>
                  <a:pt x="435483" y="820270"/>
                </a:cubicBezTo>
                <a:lnTo>
                  <a:pt x="435483" y="591672"/>
                </a:lnTo>
                <a:cubicBezTo>
                  <a:pt x="435483" y="560108"/>
                  <a:pt x="461070" y="534521"/>
                  <a:pt x="492634" y="534521"/>
                </a:cubicBezTo>
                <a:close/>
                <a:moveTo>
                  <a:pt x="57151" y="534521"/>
                </a:moveTo>
                <a:lnTo>
                  <a:pt x="285749" y="534521"/>
                </a:lnTo>
                <a:cubicBezTo>
                  <a:pt x="317313" y="534521"/>
                  <a:pt x="342900" y="560108"/>
                  <a:pt x="342900" y="591672"/>
                </a:cubicBezTo>
                <a:lnTo>
                  <a:pt x="342900" y="820270"/>
                </a:lnTo>
                <a:cubicBezTo>
                  <a:pt x="342900" y="851834"/>
                  <a:pt x="317313" y="877421"/>
                  <a:pt x="285749" y="877421"/>
                </a:cubicBezTo>
                <a:lnTo>
                  <a:pt x="57151" y="877421"/>
                </a:lnTo>
                <a:cubicBezTo>
                  <a:pt x="25587" y="877421"/>
                  <a:pt x="0" y="851834"/>
                  <a:pt x="0" y="820270"/>
                </a:cubicBezTo>
                <a:lnTo>
                  <a:pt x="0" y="591672"/>
                </a:lnTo>
                <a:cubicBezTo>
                  <a:pt x="0" y="560108"/>
                  <a:pt x="25587" y="534521"/>
                  <a:pt x="57151" y="534521"/>
                </a:cubicBezTo>
                <a:close/>
                <a:moveTo>
                  <a:pt x="1363600" y="0"/>
                </a:moveTo>
                <a:lnTo>
                  <a:pt x="1592198" y="0"/>
                </a:lnTo>
                <a:cubicBezTo>
                  <a:pt x="1623762" y="0"/>
                  <a:pt x="1649349" y="25587"/>
                  <a:pt x="1649349" y="57151"/>
                </a:cubicBezTo>
                <a:lnTo>
                  <a:pt x="1649349" y="285749"/>
                </a:lnTo>
                <a:cubicBezTo>
                  <a:pt x="1649349" y="317313"/>
                  <a:pt x="1623762" y="342900"/>
                  <a:pt x="1592198" y="342900"/>
                </a:cubicBezTo>
                <a:lnTo>
                  <a:pt x="1363600" y="342900"/>
                </a:lnTo>
                <a:cubicBezTo>
                  <a:pt x="1332036" y="342900"/>
                  <a:pt x="1306449" y="317313"/>
                  <a:pt x="1306449" y="285749"/>
                </a:cubicBezTo>
                <a:lnTo>
                  <a:pt x="1306449" y="57151"/>
                </a:lnTo>
                <a:cubicBezTo>
                  <a:pt x="1306449" y="25587"/>
                  <a:pt x="1332036" y="0"/>
                  <a:pt x="1363600" y="0"/>
                </a:cubicBezTo>
                <a:close/>
                <a:moveTo>
                  <a:pt x="928117" y="0"/>
                </a:moveTo>
                <a:lnTo>
                  <a:pt x="1156715" y="0"/>
                </a:lnTo>
                <a:cubicBezTo>
                  <a:pt x="1188279" y="0"/>
                  <a:pt x="1213866" y="25587"/>
                  <a:pt x="1213866" y="57151"/>
                </a:cubicBezTo>
                <a:lnTo>
                  <a:pt x="1213866" y="285749"/>
                </a:lnTo>
                <a:cubicBezTo>
                  <a:pt x="1213866" y="317313"/>
                  <a:pt x="1188279" y="342900"/>
                  <a:pt x="1156715" y="342900"/>
                </a:cubicBezTo>
                <a:lnTo>
                  <a:pt x="928117" y="342900"/>
                </a:lnTo>
                <a:cubicBezTo>
                  <a:pt x="896553" y="342900"/>
                  <a:pt x="870966" y="317313"/>
                  <a:pt x="870966" y="285749"/>
                </a:cubicBezTo>
                <a:lnTo>
                  <a:pt x="870966" y="57151"/>
                </a:lnTo>
                <a:cubicBezTo>
                  <a:pt x="870966" y="25587"/>
                  <a:pt x="896553" y="0"/>
                  <a:pt x="928117" y="0"/>
                </a:cubicBezTo>
                <a:close/>
                <a:moveTo>
                  <a:pt x="492634" y="0"/>
                </a:moveTo>
                <a:lnTo>
                  <a:pt x="721232" y="0"/>
                </a:lnTo>
                <a:cubicBezTo>
                  <a:pt x="752796" y="0"/>
                  <a:pt x="778383" y="25587"/>
                  <a:pt x="778383" y="57151"/>
                </a:cubicBezTo>
                <a:lnTo>
                  <a:pt x="778383" y="285749"/>
                </a:lnTo>
                <a:cubicBezTo>
                  <a:pt x="778383" y="317313"/>
                  <a:pt x="752796" y="342900"/>
                  <a:pt x="721232" y="342900"/>
                </a:cubicBezTo>
                <a:lnTo>
                  <a:pt x="492634" y="342900"/>
                </a:lnTo>
                <a:cubicBezTo>
                  <a:pt x="461070" y="342900"/>
                  <a:pt x="435483" y="317313"/>
                  <a:pt x="435483" y="285749"/>
                </a:cubicBezTo>
                <a:lnTo>
                  <a:pt x="435483" y="57151"/>
                </a:lnTo>
                <a:cubicBezTo>
                  <a:pt x="435483" y="25587"/>
                  <a:pt x="461070" y="0"/>
                  <a:pt x="492634" y="0"/>
                </a:cubicBezTo>
                <a:close/>
                <a:moveTo>
                  <a:pt x="57151" y="0"/>
                </a:moveTo>
                <a:lnTo>
                  <a:pt x="285749" y="0"/>
                </a:lnTo>
                <a:cubicBezTo>
                  <a:pt x="317313" y="0"/>
                  <a:pt x="342900" y="25587"/>
                  <a:pt x="342900" y="57151"/>
                </a:cubicBezTo>
                <a:lnTo>
                  <a:pt x="342900" y="285749"/>
                </a:lnTo>
                <a:cubicBezTo>
                  <a:pt x="342900" y="317313"/>
                  <a:pt x="317313" y="342900"/>
                  <a:pt x="285749" y="342900"/>
                </a:cubicBezTo>
                <a:lnTo>
                  <a:pt x="57151" y="342900"/>
                </a:lnTo>
                <a:cubicBezTo>
                  <a:pt x="25587" y="342900"/>
                  <a:pt x="0" y="317313"/>
                  <a:pt x="0" y="285749"/>
                </a:cubicBezTo>
                <a:lnTo>
                  <a:pt x="0" y="57151"/>
                </a:lnTo>
                <a:cubicBezTo>
                  <a:pt x="0" y="25587"/>
                  <a:pt x="25587" y="0"/>
                  <a:pt x="5715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10562278" y="639517"/>
            <a:ext cx="946181" cy="255154"/>
          </a:xfrm>
          <a:custGeom>
            <a:avLst/>
            <a:gdLst>
              <a:gd name="connsiteX0" fmla="*/ 5563950 w 7108911"/>
              <a:gd name="connsiteY0" fmla="*/ 1585894 h 1917040"/>
              <a:gd name="connsiteX1" fmla="*/ 5555497 w 7108911"/>
              <a:gd name="connsiteY1" fmla="*/ 1617795 h 1917040"/>
              <a:gd name="connsiteX2" fmla="*/ 5546466 w 7108911"/>
              <a:gd name="connsiteY2" fmla="*/ 1648925 h 1917040"/>
              <a:gd name="connsiteX3" fmla="*/ 5538752 w 7108911"/>
              <a:gd name="connsiteY3" fmla="*/ 1674395 h 1917040"/>
              <a:gd name="connsiteX4" fmla="*/ 5590434 w 7108911"/>
              <a:gd name="connsiteY4" fmla="*/ 1674395 h 1917040"/>
              <a:gd name="connsiteX5" fmla="*/ 5582977 w 7108911"/>
              <a:gd name="connsiteY5" fmla="*/ 1648925 h 1917040"/>
              <a:gd name="connsiteX6" fmla="*/ 5573785 w 7108911"/>
              <a:gd name="connsiteY6" fmla="*/ 1617699 h 1917040"/>
              <a:gd name="connsiteX7" fmla="*/ 5564979 w 7108911"/>
              <a:gd name="connsiteY7" fmla="*/ 1585894 h 1917040"/>
              <a:gd name="connsiteX8" fmla="*/ 7024691 w 7108911"/>
              <a:gd name="connsiteY8" fmla="*/ 1562523 h 1917040"/>
              <a:gd name="connsiteX9" fmla="*/ 7054491 w 7108911"/>
              <a:gd name="connsiteY9" fmla="*/ 1562523 h 1917040"/>
              <a:gd name="connsiteX10" fmla="*/ 7054491 w 7108911"/>
              <a:gd name="connsiteY10" fmla="*/ 1751772 h 1917040"/>
              <a:gd name="connsiteX11" fmla="*/ 7024691 w 7108911"/>
              <a:gd name="connsiteY11" fmla="*/ 1751772 h 1917040"/>
              <a:gd name="connsiteX12" fmla="*/ 6691316 w 7108911"/>
              <a:gd name="connsiteY12" fmla="*/ 1562523 h 1917040"/>
              <a:gd name="connsiteX13" fmla="*/ 6721116 w 7108911"/>
              <a:gd name="connsiteY13" fmla="*/ 1562523 h 1917040"/>
              <a:gd name="connsiteX14" fmla="*/ 6721116 w 7108911"/>
              <a:gd name="connsiteY14" fmla="*/ 1639676 h 1917040"/>
              <a:gd name="connsiteX15" fmla="*/ 6802158 w 7108911"/>
              <a:gd name="connsiteY15" fmla="*/ 1639676 h 1917040"/>
              <a:gd name="connsiteX16" fmla="*/ 6802158 w 7108911"/>
              <a:gd name="connsiteY16" fmla="*/ 1562523 h 1917040"/>
              <a:gd name="connsiteX17" fmla="*/ 6831958 w 7108911"/>
              <a:gd name="connsiteY17" fmla="*/ 1562523 h 1917040"/>
              <a:gd name="connsiteX18" fmla="*/ 6831958 w 7108911"/>
              <a:gd name="connsiteY18" fmla="*/ 1751772 h 1917040"/>
              <a:gd name="connsiteX19" fmla="*/ 6802158 w 7108911"/>
              <a:gd name="connsiteY19" fmla="*/ 1751772 h 1917040"/>
              <a:gd name="connsiteX20" fmla="*/ 6802158 w 7108911"/>
              <a:gd name="connsiteY20" fmla="*/ 1665619 h 1917040"/>
              <a:gd name="connsiteX21" fmla="*/ 6721116 w 7108911"/>
              <a:gd name="connsiteY21" fmla="*/ 1665619 h 1917040"/>
              <a:gd name="connsiteX22" fmla="*/ 6721116 w 7108911"/>
              <a:gd name="connsiteY22" fmla="*/ 1751772 h 1917040"/>
              <a:gd name="connsiteX23" fmla="*/ 6691316 w 7108911"/>
              <a:gd name="connsiteY23" fmla="*/ 1751772 h 1917040"/>
              <a:gd name="connsiteX24" fmla="*/ 5805491 w 7108911"/>
              <a:gd name="connsiteY24" fmla="*/ 1562523 h 1917040"/>
              <a:gd name="connsiteX25" fmla="*/ 5836064 w 7108911"/>
              <a:gd name="connsiteY25" fmla="*/ 1562523 h 1917040"/>
              <a:gd name="connsiteX26" fmla="*/ 5898839 w 7108911"/>
              <a:gd name="connsiteY26" fmla="*/ 1673623 h 1917040"/>
              <a:gd name="connsiteX27" fmla="*/ 5918645 w 7108911"/>
              <a:gd name="connsiteY27" fmla="*/ 1713742 h 1917040"/>
              <a:gd name="connsiteX28" fmla="*/ 5919930 w 7108911"/>
              <a:gd name="connsiteY28" fmla="*/ 1713742 h 1917040"/>
              <a:gd name="connsiteX29" fmla="*/ 5917425 w 7108911"/>
              <a:gd name="connsiteY29" fmla="*/ 1682620 h 1917040"/>
              <a:gd name="connsiteX30" fmla="*/ 5916076 w 7108911"/>
              <a:gd name="connsiteY30" fmla="*/ 1650702 h 1917040"/>
              <a:gd name="connsiteX31" fmla="*/ 5916076 w 7108911"/>
              <a:gd name="connsiteY31" fmla="*/ 1562523 h 1917040"/>
              <a:gd name="connsiteX32" fmla="*/ 5944334 w 7108911"/>
              <a:gd name="connsiteY32" fmla="*/ 1562523 h 1917040"/>
              <a:gd name="connsiteX33" fmla="*/ 5944334 w 7108911"/>
              <a:gd name="connsiteY33" fmla="*/ 1751772 h 1917040"/>
              <a:gd name="connsiteX34" fmla="*/ 5913761 w 7108911"/>
              <a:gd name="connsiteY34" fmla="*/ 1751772 h 1917040"/>
              <a:gd name="connsiteX35" fmla="*/ 5850986 w 7108911"/>
              <a:gd name="connsiteY35" fmla="*/ 1640158 h 1917040"/>
              <a:gd name="connsiteX36" fmla="*/ 5831180 w 7108911"/>
              <a:gd name="connsiteY36" fmla="*/ 1600553 h 1917040"/>
              <a:gd name="connsiteX37" fmla="*/ 5829895 w 7108911"/>
              <a:gd name="connsiteY37" fmla="*/ 1600553 h 1917040"/>
              <a:gd name="connsiteX38" fmla="*/ 5832400 w 7108911"/>
              <a:gd name="connsiteY38" fmla="*/ 1631159 h 1917040"/>
              <a:gd name="connsiteX39" fmla="*/ 5833748 w 7108911"/>
              <a:gd name="connsiteY39" fmla="*/ 1662547 h 1917040"/>
              <a:gd name="connsiteX40" fmla="*/ 5833748 w 7108911"/>
              <a:gd name="connsiteY40" fmla="*/ 1751772 h 1917040"/>
              <a:gd name="connsiteX41" fmla="*/ 5805491 w 7108911"/>
              <a:gd name="connsiteY41" fmla="*/ 1751772 h 1917040"/>
              <a:gd name="connsiteX42" fmla="*/ 5548008 w 7108911"/>
              <a:gd name="connsiteY42" fmla="*/ 1562523 h 1917040"/>
              <a:gd name="connsiteX43" fmla="*/ 5582463 w 7108911"/>
              <a:gd name="connsiteY43" fmla="*/ 1562523 h 1917040"/>
              <a:gd name="connsiteX44" fmla="*/ 5645201 w 7108911"/>
              <a:gd name="connsiteY44" fmla="*/ 1751772 h 1917040"/>
              <a:gd name="connsiteX45" fmla="*/ 5613575 w 7108911"/>
              <a:gd name="connsiteY45" fmla="*/ 1751772 h 1917040"/>
              <a:gd name="connsiteX46" fmla="*/ 5597633 w 7108911"/>
              <a:gd name="connsiteY46" fmla="*/ 1697765 h 1917040"/>
              <a:gd name="connsiteX47" fmla="*/ 5531810 w 7108911"/>
              <a:gd name="connsiteY47" fmla="*/ 1697765 h 1917040"/>
              <a:gd name="connsiteX48" fmla="*/ 5515611 w 7108911"/>
              <a:gd name="connsiteY48" fmla="*/ 1751772 h 1917040"/>
              <a:gd name="connsiteX49" fmla="*/ 5485270 w 7108911"/>
              <a:gd name="connsiteY49" fmla="*/ 1751772 h 1917040"/>
              <a:gd name="connsiteX50" fmla="*/ 5217799 w 7108911"/>
              <a:gd name="connsiteY50" fmla="*/ 1562523 h 1917040"/>
              <a:gd name="connsiteX51" fmla="*/ 5249688 w 7108911"/>
              <a:gd name="connsiteY51" fmla="*/ 1562523 h 1917040"/>
              <a:gd name="connsiteX52" fmla="*/ 5271548 w 7108911"/>
              <a:gd name="connsiteY52" fmla="*/ 1612664 h 1917040"/>
              <a:gd name="connsiteX53" fmla="*/ 5280221 w 7108911"/>
              <a:gd name="connsiteY53" fmla="*/ 1633395 h 1917040"/>
              <a:gd name="connsiteX54" fmla="*/ 5289277 w 7108911"/>
              <a:gd name="connsiteY54" fmla="*/ 1654319 h 1917040"/>
              <a:gd name="connsiteX55" fmla="*/ 5290305 w 7108911"/>
              <a:gd name="connsiteY55" fmla="*/ 1654319 h 1917040"/>
              <a:gd name="connsiteX56" fmla="*/ 5299490 w 7108911"/>
              <a:gd name="connsiteY56" fmla="*/ 1633395 h 1917040"/>
              <a:gd name="connsiteX57" fmla="*/ 5308292 w 7108911"/>
              <a:gd name="connsiteY57" fmla="*/ 1612664 h 1917040"/>
              <a:gd name="connsiteX58" fmla="*/ 5330409 w 7108911"/>
              <a:gd name="connsiteY58" fmla="*/ 1562523 h 1917040"/>
              <a:gd name="connsiteX59" fmla="*/ 5361527 w 7108911"/>
              <a:gd name="connsiteY59" fmla="*/ 1562523 h 1917040"/>
              <a:gd name="connsiteX60" fmla="*/ 5304434 w 7108911"/>
              <a:gd name="connsiteY60" fmla="*/ 1680032 h 1917040"/>
              <a:gd name="connsiteX61" fmla="*/ 5304434 w 7108911"/>
              <a:gd name="connsiteY61" fmla="*/ 1751772 h 1917040"/>
              <a:gd name="connsiteX62" fmla="*/ 5274634 w 7108911"/>
              <a:gd name="connsiteY62" fmla="*/ 1751772 h 1917040"/>
              <a:gd name="connsiteX63" fmla="*/ 5274634 w 7108911"/>
              <a:gd name="connsiteY63" fmla="*/ 1680032 h 1917040"/>
              <a:gd name="connsiteX64" fmla="*/ 4643441 w 7108911"/>
              <a:gd name="connsiteY64" fmla="*/ 1562523 h 1917040"/>
              <a:gd name="connsiteX65" fmla="*/ 4674014 w 7108911"/>
              <a:gd name="connsiteY65" fmla="*/ 1562523 h 1917040"/>
              <a:gd name="connsiteX66" fmla="*/ 4736789 w 7108911"/>
              <a:gd name="connsiteY66" fmla="*/ 1673623 h 1917040"/>
              <a:gd name="connsiteX67" fmla="*/ 4756595 w 7108911"/>
              <a:gd name="connsiteY67" fmla="*/ 1713742 h 1917040"/>
              <a:gd name="connsiteX68" fmla="*/ 4757880 w 7108911"/>
              <a:gd name="connsiteY68" fmla="*/ 1713742 h 1917040"/>
              <a:gd name="connsiteX69" fmla="*/ 4755375 w 7108911"/>
              <a:gd name="connsiteY69" fmla="*/ 1682620 h 1917040"/>
              <a:gd name="connsiteX70" fmla="*/ 4754026 w 7108911"/>
              <a:gd name="connsiteY70" fmla="*/ 1650702 h 1917040"/>
              <a:gd name="connsiteX71" fmla="*/ 4754026 w 7108911"/>
              <a:gd name="connsiteY71" fmla="*/ 1562523 h 1917040"/>
              <a:gd name="connsiteX72" fmla="*/ 4782284 w 7108911"/>
              <a:gd name="connsiteY72" fmla="*/ 1562523 h 1917040"/>
              <a:gd name="connsiteX73" fmla="*/ 4782284 w 7108911"/>
              <a:gd name="connsiteY73" fmla="*/ 1751772 h 1917040"/>
              <a:gd name="connsiteX74" fmla="*/ 4751711 w 7108911"/>
              <a:gd name="connsiteY74" fmla="*/ 1751772 h 1917040"/>
              <a:gd name="connsiteX75" fmla="*/ 4688936 w 7108911"/>
              <a:gd name="connsiteY75" fmla="*/ 1640158 h 1917040"/>
              <a:gd name="connsiteX76" fmla="*/ 4669130 w 7108911"/>
              <a:gd name="connsiteY76" fmla="*/ 1600553 h 1917040"/>
              <a:gd name="connsiteX77" fmla="*/ 4667845 w 7108911"/>
              <a:gd name="connsiteY77" fmla="*/ 1600553 h 1917040"/>
              <a:gd name="connsiteX78" fmla="*/ 4670350 w 7108911"/>
              <a:gd name="connsiteY78" fmla="*/ 1631159 h 1917040"/>
              <a:gd name="connsiteX79" fmla="*/ 4671698 w 7108911"/>
              <a:gd name="connsiteY79" fmla="*/ 1662547 h 1917040"/>
              <a:gd name="connsiteX80" fmla="*/ 4671698 w 7108911"/>
              <a:gd name="connsiteY80" fmla="*/ 1751772 h 1917040"/>
              <a:gd name="connsiteX81" fmla="*/ 4643441 w 7108911"/>
              <a:gd name="connsiteY81" fmla="*/ 1751772 h 1917040"/>
              <a:gd name="connsiteX82" fmla="*/ 4318563 w 7108911"/>
              <a:gd name="connsiteY82" fmla="*/ 1562523 h 1917040"/>
              <a:gd name="connsiteX83" fmla="*/ 4348363 w 7108911"/>
              <a:gd name="connsiteY83" fmla="*/ 1562523 h 1917040"/>
              <a:gd name="connsiteX84" fmla="*/ 4348363 w 7108911"/>
              <a:gd name="connsiteY84" fmla="*/ 1672594 h 1917040"/>
              <a:gd name="connsiteX85" fmla="*/ 4359811 w 7108911"/>
              <a:gd name="connsiteY85" fmla="*/ 1716893 h 1917040"/>
              <a:gd name="connsiteX86" fmla="*/ 4389012 w 7108911"/>
              <a:gd name="connsiteY86" fmla="*/ 1729173 h 1917040"/>
              <a:gd name="connsiteX87" fmla="*/ 4418696 w 7108911"/>
              <a:gd name="connsiteY87" fmla="*/ 1716893 h 1917040"/>
              <a:gd name="connsiteX88" fmla="*/ 4430434 w 7108911"/>
              <a:gd name="connsiteY88" fmla="*/ 1672594 h 1917040"/>
              <a:gd name="connsiteX89" fmla="*/ 4430434 w 7108911"/>
              <a:gd name="connsiteY89" fmla="*/ 1562523 h 1917040"/>
              <a:gd name="connsiteX90" fmla="*/ 4459205 w 7108911"/>
              <a:gd name="connsiteY90" fmla="*/ 1562523 h 1917040"/>
              <a:gd name="connsiteX91" fmla="*/ 4459205 w 7108911"/>
              <a:gd name="connsiteY91" fmla="*/ 1670537 h 1917040"/>
              <a:gd name="connsiteX92" fmla="*/ 4439834 w 7108911"/>
              <a:gd name="connsiteY92" fmla="*/ 1735971 h 1917040"/>
              <a:gd name="connsiteX93" fmla="*/ 4389012 w 7108911"/>
              <a:gd name="connsiteY93" fmla="*/ 1755115 h 1917040"/>
              <a:gd name="connsiteX94" fmla="*/ 4338062 w 7108911"/>
              <a:gd name="connsiteY94" fmla="*/ 1735971 h 1917040"/>
              <a:gd name="connsiteX95" fmla="*/ 4318563 w 7108911"/>
              <a:gd name="connsiteY95" fmla="*/ 1670537 h 1917040"/>
              <a:gd name="connsiteX96" fmla="*/ 4027174 w 7108911"/>
              <a:gd name="connsiteY96" fmla="*/ 1562523 h 1917040"/>
              <a:gd name="connsiteX97" fmla="*/ 4059063 w 7108911"/>
              <a:gd name="connsiteY97" fmla="*/ 1562523 h 1917040"/>
              <a:gd name="connsiteX98" fmla="*/ 4080923 w 7108911"/>
              <a:gd name="connsiteY98" fmla="*/ 1612664 h 1917040"/>
              <a:gd name="connsiteX99" fmla="*/ 4089597 w 7108911"/>
              <a:gd name="connsiteY99" fmla="*/ 1633395 h 1917040"/>
              <a:gd name="connsiteX100" fmla="*/ 4098653 w 7108911"/>
              <a:gd name="connsiteY100" fmla="*/ 1654319 h 1917040"/>
              <a:gd name="connsiteX101" fmla="*/ 4099680 w 7108911"/>
              <a:gd name="connsiteY101" fmla="*/ 1654319 h 1917040"/>
              <a:gd name="connsiteX102" fmla="*/ 4108865 w 7108911"/>
              <a:gd name="connsiteY102" fmla="*/ 1633395 h 1917040"/>
              <a:gd name="connsiteX103" fmla="*/ 4117667 w 7108911"/>
              <a:gd name="connsiteY103" fmla="*/ 1612664 h 1917040"/>
              <a:gd name="connsiteX104" fmla="*/ 4139784 w 7108911"/>
              <a:gd name="connsiteY104" fmla="*/ 1562523 h 1917040"/>
              <a:gd name="connsiteX105" fmla="*/ 4170902 w 7108911"/>
              <a:gd name="connsiteY105" fmla="*/ 1562523 h 1917040"/>
              <a:gd name="connsiteX106" fmla="*/ 4113810 w 7108911"/>
              <a:gd name="connsiteY106" fmla="*/ 1680032 h 1917040"/>
              <a:gd name="connsiteX107" fmla="*/ 4113810 w 7108911"/>
              <a:gd name="connsiteY107" fmla="*/ 1751772 h 1917040"/>
              <a:gd name="connsiteX108" fmla="*/ 4084009 w 7108911"/>
              <a:gd name="connsiteY108" fmla="*/ 1751772 h 1917040"/>
              <a:gd name="connsiteX109" fmla="*/ 4084009 w 7108911"/>
              <a:gd name="connsiteY109" fmla="*/ 1680032 h 1917040"/>
              <a:gd name="connsiteX110" fmla="*/ 3138491 w 7108911"/>
              <a:gd name="connsiteY110" fmla="*/ 1562523 h 1917040"/>
              <a:gd name="connsiteX111" fmla="*/ 3169064 w 7108911"/>
              <a:gd name="connsiteY111" fmla="*/ 1562523 h 1917040"/>
              <a:gd name="connsiteX112" fmla="*/ 3231839 w 7108911"/>
              <a:gd name="connsiteY112" fmla="*/ 1673623 h 1917040"/>
              <a:gd name="connsiteX113" fmla="*/ 3251645 w 7108911"/>
              <a:gd name="connsiteY113" fmla="*/ 1713742 h 1917040"/>
              <a:gd name="connsiteX114" fmla="*/ 3252930 w 7108911"/>
              <a:gd name="connsiteY114" fmla="*/ 1713742 h 1917040"/>
              <a:gd name="connsiteX115" fmla="*/ 3250425 w 7108911"/>
              <a:gd name="connsiteY115" fmla="*/ 1682620 h 1917040"/>
              <a:gd name="connsiteX116" fmla="*/ 3249077 w 7108911"/>
              <a:gd name="connsiteY116" fmla="*/ 1650702 h 1917040"/>
              <a:gd name="connsiteX117" fmla="*/ 3249077 w 7108911"/>
              <a:gd name="connsiteY117" fmla="*/ 1562523 h 1917040"/>
              <a:gd name="connsiteX118" fmla="*/ 3277334 w 7108911"/>
              <a:gd name="connsiteY118" fmla="*/ 1562523 h 1917040"/>
              <a:gd name="connsiteX119" fmla="*/ 3277334 w 7108911"/>
              <a:gd name="connsiteY119" fmla="*/ 1751772 h 1917040"/>
              <a:gd name="connsiteX120" fmla="*/ 3246761 w 7108911"/>
              <a:gd name="connsiteY120" fmla="*/ 1751772 h 1917040"/>
              <a:gd name="connsiteX121" fmla="*/ 3183986 w 7108911"/>
              <a:gd name="connsiteY121" fmla="*/ 1640158 h 1917040"/>
              <a:gd name="connsiteX122" fmla="*/ 3164180 w 7108911"/>
              <a:gd name="connsiteY122" fmla="*/ 1600553 h 1917040"/>
              <a:gd name="connsiteX123" fmla="*/ 3162895 w 7108911"/>
              <a:gd name="connsiteY123" fmla="*/ 1600553 h 1917040"/>
              <a:gd name="connsiteX124" fmla="*/ 3165400 w 7108911"/>
              <a:gd name="connsiteY124" fmla="*/ 1631159 h 1917040"/>
              <a:gd name="connsiteX125" fmla="*/ 3166748 w 7108911"/>
              <a:gd name="connsiteY125" fmla="*/ 1662547 h 1917040"/>
              <a:gd name="connsiteX126" fmla="*/ 3166748 w 7108911"/>
              <a:gd name="connsiteY126" fmla="*/ 1751772 h 1917040"/>
              <a:gd name="connsiteX127" fmla="*/ 3138491 w 7108911"/>
              <a:gd name="connsiteY127" fmla="*/ 1751772 h 1917040"/>
              <a:gd name="connsiteX128" fmla="*/ 2928941 w 7108911"/>
              <a:gd name="connsiteY128" fmla="*/ 1562523 h 1917040"/>
              <a:gd name="connsiteX129" fmla="*/ 2958741 w 7108911"/>
              <a:gd name="connsiteY129" fmla="*/ 1562523 h 1917040"/>
              <a:gd name="connsiteX130" fmla="*/ 2958741 w 7108911"/>
              <a:gd name="connsiteY130" fmla="*/ 1751772 h 1917040"/>
              <a:gd name="connsiteX131" fmla="*/ 2928941 w 7108911"/>
              <a:gd name="connsiteY131" fmla="*/ 1751772 h 1917040"/>
              <a:gd name="connsiteX132" fmla="*/ 2643191 w 7108911"/>
              <a:gd name="connsiteY132" fmla="*/ 1562523 h 1917040"/>
              <a:gd name="connsiteX133" fmla="*/ 2672991 w 7108911"/>
              <a:gd name="connsiteY133" fmla="*/ 1562523 h 1917040"/>
              <a:gd name="connsiteX134" fmla="*/ 2672991 w 7108911"/>
              <a:gd name="connsiteY134" fmla="*/ 1726601 h 1917040"/>
              <a:gd name="connsiteX135" fmla="*/ 2752973 w 7108911"/>
              <a:gd name="connsiteY135" fmla="*/ 1726601 h 1917040"/>
              <a:gd name="connsiteX136" fmla="*/ 2752973 w 7108911"/>
              <a:gd name="connsiteY136" fmla="*/ 1751772 h 1917040"/>
              <a:gd name="connsiteX137" fmla="*/ 2643191 w 7108911"/>
              <a:gd name="connsiteY137" fmla="*/ 1751772 h 1917040"/>
              <a:gd name="connsiteX138" fmla="*/ 6462900 w 7108911"/>
              <a:gd name="connsiteY138" fmla="*/ 1558923 h 1917040"/>
              <a:gd name="connsiteX139" fmla="*/ 6494473 w 7108911"/>
              <a:gd name="connsiteY139" fmla="*/ 1565376 h 1917040"/>
              <a:gd name="connsiteX140" fmla="*/ 6520240 w 7108911"/>
              <a:gd name="connsiteY140" fmla="*/ 1582811 h 1917040"/>
              <a:gd name="connsiteX141" fmla="*/ 6504569 w 7108911"/>
              <a:gd name="connsiteY141" fmla="*/ 1601842 h 1917040"/>
              <a:gd name="connsiteX142" fmla="*/ 6485573 w 7108911"/>
              <a:gd name="connsiteY142" fmla="*/ 1589399 h 1917040"/>
              <a:gd name="connsiteX143" fmla="*/ 6462900 w 7108911"/>
              <a:gd name="connsiteY143" fmla="*/ 1584865 h 1917040"/>
              <a:gd name="connsiteX144" fmla="*/ 6439710 w 7108911"/>
              <a:gd name="connsiteY144" fmla="*/ 1591392 h 1917040"/>
              <a:gd name="connsiteX145" fmla="*/ 6430994 w 7108911"/>
              <a:gd name="connsiteY145" fmla="*/ 1609302 h 1917040"/>
              <a:gd name="connsiteX146" fmla="*/ 6440514 w 7108911"/>
              <a:gd name="connsiteY146" fmla="*/ 1627340 h 1917040"/>
              <a:gd name="connsiteX147" fmla="*/ 6461613 w 7108911"/>
              <a:gd name="connsiteY147" fmla="*/ 1637855 h 1917040"/>
              <a:gd name="connsiteX148" fmla="*/ 6487601 w 7108911"/>
              <a:gd name="connsiteY148" fmla="*/ 1648916 h 1917040"/>
              <a:gd name="connsiteX149" fmla="*/ 6515261 w 7108911"/>
              <a:gd name="connsiteY149" fmla="*/ 1667662 h 1917040"/>
              <a:gd name="connsiteX150" fmla="*/ 6526149 w 7108911"/>
              <a:gd name="connsiteY150" fmla="*/ 1700105 h 1917040"/>
              <a:gd name="connsiteX151" fmla="*/ 6508384 w 7108911"/>
              <a:gd name="connsiteY151" fmla="*/ 1738992 h 1917040"/>
              <a:gd name="connsiteX152" fmla="*/ 6459555 w 7108911"/>
              <a:gd name="connsiteY152" fmla="*/ 1755115 h 1917040"/>
              <a:gd name="connsiteX153" fmla="*/ 6422587 w 7108911"/>
              <a:gd name="connsiteY153" fmla="*/ 1747795 h 1917040"/>
              <a:gd name="connsiteX154" fmla="*/ 6392193 w 7108911"/>
              <a:gd name="connsiteY154" fmla="*/ 1727372 h 1917040"/>
              <a:gd name="connsiteX155" fmla="*/ 6409672 w 7108911"/>
              <a:gd name="connsiteY155" fmla="*/ 1706794 h 1917040"/>
              <a:gd name="connsiteX156" fmla="*/ 6433126 w 7108911"/>
              <a:gd name="connsiteY156" fmla="*/ 1723096 h 1917040"/>
              <a:gd name="connsiteX157" fmla="*/ 6460070 w 7108911"/>
              <a:gd name="connsiteY157" fmla="*/ 1729173 h 1917040"/>
              <a:gd name="connsiteX158" fmla="*/ 6486540 w 7108911"/>
              <a:gd name="connsiteY158" fmla="*/ 1721777 h 1917040"/>
              <a:gd name="connsiteX159" fmla="*/ 6495834 w 7108911"/>
              <a:gd name="connsiteY159" fmla="*/ 1702421 h 1917040"/>
              <a:gd name="connsiteX160" fmla="*/ 6487215 w 7108911"/>
              <a:gd name="connsiteY160" fmla="*/ 1683675 h 1917040"/>
              <a:gd name="connsiteX161" fmla="*/ 6465473 w 7108911"/>
              <a:gd name="connsiteY161" fmla="*/ 1672067 h 1917040"/>
              <a:gd name="connsiteX162" fmla="*/ 6439228 w 7108911"/>
              <a:gd name="connsiteY162" fmla="*/ 1660749 h 1917040"/>
              <a:gd name="connsiteX163" fmla="*/ 6421122 w 7108911"/>
              <a:gd name="connsiteY163" fmla="*/ 1650564 h 1917040"/>
              <a:gd name="connsiteX164" fmla="*/ 6406618 w 7108911"/>
              <a:gd name="connsiteY164" fmla="*/ 1634492 h 1917040"/>
              <a:gd name="connsiteX165" fmla="*/ 6400680 w 7108911"/>
              <a:gd name="connsiteY165" fmla="*/ 1611102 h 1917040"/>
              <a:gd name="connsiteX166" fmla="*/ 6418284 w 7108911"/>
              <a:gd name="connsiteY166" fmla="*/ 1573825 h 1917040"/>
              <a:gd name="connsiteX167" fmla="*/ 6462900 w 7108911"/>
              <a:gd name="connsiteY167" fmla="*/ 1558923 h 1917040"/>
              <a:gd name="connsiteX168" fmla="*/ 3540253 w 7108911"/>
              <a:gd name="connsiteY168" fmla="*/ 1558923 h 1917040"/>
              <a:gd name="connsiteX169" fmla="*/ 3574104 w 7108911"/>
              <a:gd name="connsiteY169" fmla="*/ 1566340 h 1917040"/>
              <a:gd name="connsiteX170" fmla="*/ 3596558 w 7108911"/>
              <a:gd name="connsiteY170" fmla="*/ 1582811 h 1917040"/>
              <a:gd name="connsiteX171" fmla="*/ 3580375 w 7108911"/>
              <a:gd name="connsiteY171" fmla="*/ 1601847 h 1917040"/>
              <a:gd name="connsiteX172" fmla="*/ 3564210 w 7108911"/>
              <a:gd name="connsiteY172" fmla="*/ 1589786 h 1917040"/>
              <a:gd name="connsiteX173" fmla="*/ 3541282 w 7108911"/>
              <a:gd name="connsiteY173" fmla="*/ 1584865 h 1917040"/>
              <a:gd name="connsiteX174" fmla="*/ 3498737 w 7108911"/>
              <a:gd name="connsiteY174" fmla="*/ 1604065 h 1917040"/>
              <a:gd name="connsiteX175" fmla="*/ 3482626 w 7108911"/>
              <a:gd name="connsiteY175" fmla="*/ 1656642 h 1917040"/>
              <a:gd name="connsiteX176" fmla="*/ 3497933 w 7108911"/>
              <a:gd name="connsiteY176" fmla="*/ 1709781 h 1917040"/>
              <a:gd name="connsiteX177" fmla="*/ 3542569 w 7108911"/>
              <a:gd name="connsiteY177" fmla="*/ 1729173 h 1917040"/>
              <a:gd name="connsiteX178" fmla="*/ 3559323 w 7108911"/>
              <a:gd name="connsiteY178" fmla="*/ 1726760 h 1917040"/>
              <a:gd name="connsiteX179" fmla="*/ 3572412 w 7108911"/>
              <a:gd name="connsiteY179" fmla="*/ 1719909 h 1917040"/>
              <a:gd name="connsiteX180" fmla="*/ 3572412 w 7108911"/>
              <a:gd name="connsiteY180" fmla="*/ 1675391 h 1917040"/>
              <a:gd name="connsiteX181" fmla="*/ 3534851 w 7108911"/>
              <a:gd name="connsiteY181" fmla="*/ 1675391 h 1917040"/>
              <a:gd name="connsiteX182" fmla="*/ 3534851 w 7108911"/>
              <a:gd name="connsiteY182" fmla="*/ 1650992 h 1917040"/>
              <a:gd name="connsiteX183" fmla="*/ 3599383 w 7108911"/>
              <a:gd name="connsiteY183" fmla="*/ 1650992 h 1917040"/>
              <a:gd name="connsiteX184" fmla="*/ 3599383 w 7108911"/>
              <a:gd name="connsiteY184" fmla="*/ 1733026 h 1917040"/>
              <a:gd name="connsiteX185" fmla="*/ 3574456 w 7108911"/>
              <a:gd name="connsiteY185" fmla="*/ 1748790 h 1917040"/>
              <a:gd name="connsiteX186" fmla="*/ 3539482 w 7108911"/>
              <a:gd name="connsiteY186" fmla="*/ 1755115 h 1917040"/>
              <a:gd name="connsiteX187" fmla="*/ 3494290 w 7108911"/>
              <a:gd name="connsiteY187" fmla="*/ 1743626 h 1917040"/>
              <a:gd name="connsiteX188" fmla="*/ 3463458 w 7108911"/>
              <a:gd name="connsiteY188" fmla="*/ 1710481 h 1917040"/>
              <a:gd name="connsiteX189" fmla="*/ 3452054 w 7108911"/>
              <a:gd name="connsiteY189" fmla="*/ 1657669 h 1917040"/>
              <a:gd name="connsiteX190" fmla="*/ 3463773 w 7108911"/>
              <a:gd name="connsiteY190" fmla="*/ 1604628 h 1917040"/>
              <a:gd name="connsiteX191" fmla="*/ 3495091 w 7108911"/>
              <a:gd name="connsiteY191" fmla="*/ 1570804 h 1917040"/>
              <a:gd name="connsiteX192" fmla="*/ 3540253 w 7108911"/>
              <a:gd name="connsiteY192" fmla="*/ 1558923 h 1917040"/>
              <a:gd name="connsiteX193" fmla="*/ 3165847 w 7108911"/>
              <a:gd name="connsiteY193" fmla="*/ 977810 h 1917040"/>
              <a:gd name="connsiteX194" fmla="*/ 3250543 w 7108911"/>
              <a:gd name="connsiteY194" fmla="*/ 1061392 h 1917040"/>
              <a:gd name="connsiteX195" fmla="*/ 3302782 w 7108911"/>
              <a:gd name="connsiteY195" fmla="*/ 1022109 h 1917040"/>
              <a:gd name="connsiteX196" fmla="*/ 3344155 w 7108911"/>
              <a:gd name="connsiteY196" fmla="*/ 977810 h 1917040"/>
              <a:gd name="connsiteX197" fmla="*/ 5637051 w 7108911"/>
              <a:gd name="connsiteY197" fmla="*/ 957681 h 1917040"/>
              <a:gd name="connsiteX198" fmla="*/ 5637051 w 7108911"/>
              <a:gd name="connsiteY198" fmla="*/ 996825 h 1917040"/>
              <a:gd name="connsiteX199" fmla="*/ 5736235 w 7108911"/>
              <a:gd name="connsiteY199" fmla="*/ 996825 h 1917040"/>
              <a:gd name="connsiteX200" fmla="*/ 5736235 w 7108911"/>
              <a:gd name="connsiteY200" fmla="*/ 957681 h 1917040"/>
              <a:gd name="connsiteX201" fmla="*/ 5387420 w 7108911"/>
              <a:gd name="connsiteY201" fmla="*/ 957681 h 1917040"/>
              <a:gd name="connsiteX202" fmla="*/ 5387420 w 7108911"/>
              <a:gd name="connsiteY202" fmla="*/ 996825 h 1917040"/>
              <a:gd name="connsiteX203" fmla="*/ 5483260 w 7108911"/>
              <a:gd name="connsiteY203" fmla="*/ 996825 h 1917040"/>
              <a:gd name="connsiteX204" fmla="*/ 5483260 w 7108911"/>
              <a:gd name="connsiteY204" fmla="*/ 957681 h 1917040"/>
              <a:gd name="connsiteX205" fmla="*/ 0 w 7108911"/>
              <a:gd name="connsiteY205" fmla="*/ 953970 h 1917040"/>
              <a:gd name="connsiteX206" fmla="*/ 384951 w 7108911"/>
              <a:gd name="connsiteY206" fmla="*/ 953970 h 1917040"/>
              <a:gd name="connsiteX207" fmla="*/ 384951 w 7108911"/>
              <a:gd name="connsiteY207" fmla="*/ 1101304 h 1917040"/>
              <a:gd name="connsiteX208" fmla="*/ 1684637 w 7108911"/>
              <a:gd name="connsiteY208" fmla="*/ 1101304 h 1917040"/>
              <a:gd name="connsiteX209" fmla="*/ 1684637 w 7108911"/>
              <a:gd name="connsiteY209" fmla="*/ 953970 h 1917040"/>
              <a:gd name="connsiteX210" fmla="*/ 2069588 w 7108911"/>
              <a:gd name="connsiteY210" fmla="*/ 953970 h 1917040"/>
              <a:gd name="connsiteX211" fmla="*/ 2069588 w 7108911"/>
              <a:gd name="connsiteY211" fmla="*/ 1411586 h 1917040"/>
              <a:gd name="connsiteX212" fmla="*/ 1684637 w 7108911"/>
              <a:gd name="connsiteY212" fmla="*/ 1411586 h 1917040"/>
              <a:gd name="connsiteX213" fmla="*/ 1684637 w 7108911"/>
              <a:gd name="connsiteY213" fmla="*/ 1411586 h 1917040"/>
              <a:gd name="connsiteX214" fmla="*/ 893099 w 7108911"/>
              <a:gd name="connsiteY214" fmla="*/ 1411586 h 1917040"/>
              <a:gd name="connsiteX215" fmla="*/ 893099 w 7108911"/>
              <a:gd name="connsiteY215" fmla="*/ 1606758 h 1917040"/>
              <a:gd name="connsiteX216" fmla="*/ 1261526 w 7108911"/>
              <a:gd name="connsiteY216" fmla="*/ 1606758 h 1917040"/>
              <a:gd name="connsiteX217" fmla="*/ 1261526 w 7108911"/>
              <a:gd name="connsiteY217" fmla="*/ 1456733 h 1917040"/>
              <a:gd name="connsiteX218" fmla="*/ 1646477 w 7108911"/>
              <a:gd name="connsiteY218" fmla="*/ 1456733 h 1917040"/>
              <a:gd name="connsiteX219" fmla="*/ 1646477 w 7108911"/>
              <a:gd name="connsiteY219" fmla="*/ 1606758 h 1917040"/>
              <a:gd name="connsiteX220" fmla="*/ 1647167 w 7108911"/>
              <a:gd name="connsiteY220" fmla="*/ 1606758 h 1917040"/>
              <a:gd name="connsiteX221" fmla="*/ 1647167 w 7108911"/>
              <a:gd name="connsiteY221" fmla="*/ 1917040 h 1917040"/>
              <a:gd name="connsiteX222" fmla="*/ 422422 w 7108911"/>
              <a:gd name="connsiteY222" fmla="*/ 1917040 h 1917040"/>
              <a:gd name="connsiteX223" fmla="*/ 422422 w 7108911"/>
              <a:gd name="connsiteY223" fmla="*/ 1606758 h 1917040"/>
              <a:gd name="connsiteX224" fmla="*/ 508147 w 7108911"/>
              <a:gd name="connsiteY224" fmla="*/ 1606758 h 1917040"/>
              <a:gd name="connsiteX225" fmla="*/ 508147 w 7108911"/>
              <a:gd name="connsiteY225" fmla="*/ 1411586 h 1917040"/>
              <a:gd name="connsiteX226" fmla="*/ 384951 w 7108911"/>
              <a:gd name="connsiteY226" fmla="*/ 1411586 h 1917040"/>
              <a:gd name="connsiteX227" fmla="*/ 384951 w 7108911"/>
              <a:gd name="connsiteY227" fmla="*/ 1411586 h 1917040"/>
              <a:gd name="connsiteX228" fmla="*/ 0 w 7108911"/>
              <a:gd name="connsiteY228" fmla="*/ 1411586 h 1917040"/>
              <a:gd name="connsiteX229" fmla="*/ 5087639 w 7108911"/>
              <a:gd name="connsiteY229" fmla="*/ 858624 h 1917040"/>
              <a:gd name="connsiteX230" fmla="*/ 5214684 w 7108911"/>
              <a:gd name="connsiteY230" fmla="*/ 955455 h 1917040"/>
              <a:gd name="connsiteX231" fmla="*/ 5143500 w 7108911"/>
              <a:gd name="connsiteY231" fmla="*/ 1131829 h 1917040"/>
              <a:gd name="connsiteX232" fmla="*/ 5066465 w 7108911"/>
              <a:gd name="connsiteY232" fmla="*/ 1303153 h 1917040"/>
              <a:gd name="connsiteX233" fmla="*/ 4923819 w 7108911"/>
              <a:gd name="connsiteY233" fmla="*/ 1206198 h 1917040"/>
              <a:gd name="connsiteX234" fmla="*/ 5004057 w 7108911"/>
              <a:gd name="connsiteY234" fmla="*/ 1049120 h 1917040"/>
              <a:gd name="connsiteX235" fmla="*/ 5087639 w 7108911"/>
              <a:gd name="connsiteY235" fmla="*/ 858624 h 1917040"/>
              <a:gd name="connsiteX236" fmla="*/ 6236316 w 7108911"/>
              <a:gd name="connsiteY236" fmla="*/ 831821 h 1917040"/>
              <a:gd name="connsiteX237" fmla="*/ 6407938 w 7108911"/>
              <a:gd name="connsiteY237" fmla="*/ 876398 h 1917040"/>
              <a:gd name="connsiteX238" fmla="*/ 6316694 w 7108911"/>
              <a:gd name="connsiteY238" fmla="*/ 1068914 h 1917040"/>
              <a:gd name="connsiteX239" fmla="*/ 6206227 w 7108911"/>
              <a:gd name="connsiteY239" fmla="*/ 1226327 h 1917040"/>
              <a:gd name="connsiteX240" fmla="*/ 6133929 w 7108911"/>
              <a:gd name="connsiteY240" fmla="*/ 1174924 h 1917040"/>
              <a:gd name="connsiteX241" fmla="*/ 6055779 w 7108911"/>
              <a:gd name="connsiteY241" fmla="*/ 1129372 h 1917040"/>
              <a:gd name="connsiteX242" fmla="*/ 6160257 w 7108911"/>
              <a:gd name="connsiteY242" fmla="*/ 995641 h 1917040"/>
              <a:gd name="connsiteX243" fmla="*/ 6236316 w 7108911"/>
              <a:gd name="connsiteY243" fmla="*/ 831821 h 1917040"/>
              <a:gd name="connsiteX244" fmla="*/ 6932832 w 7108911"/>
              <a:gd name="connsiteY244" fmla="*/ 824020 h 1917040"/>
              <a:gd name="connsiteX245" fmla="*/ 7035916 w 7108911"/>
              <a:gd name="connsiteY245" fmla="*/ 993134 h 1917040"/>
              <a:gd name="connsiteX246" fmla="*/ 7108911 w 7108911"/>
              <a:gd name="connsiteY246" fmla="*/ 1157233 h 1917040"/>
              <a:gd name="connsiteX247" fmla="*/ 6939519 w 7108911"/>
              <a:gd name="connsiteY247" fmla="*/ 1230785 h 1917040"/>
              <a:gd name="connsiteX248" fmla="*/ 6875997 w 7108911"/>
              <a:gd name="connsiteY248" fmla="*/ 1065850 h 1917040"/>
              <a:gd name="connsiteX249" fmla="*/ 6779041 w 7108911"/>
              <a:gd name="connsiteY249" fmla="*/ 887542 h 1917040"/>
              <a:gd name="connsiteX250" fmla="*/ 5637051 w 7108911"/>
              <a:gd name="connsiteY250" fmla="*/ 809462 h 1917040"/>
              <a:gd name="connsiteX251" fmla="*/ 5637051 w 7108911"/>
              <a:gd name="connsiteY251" fmla="*/ 848607 h 1917040"/>
              <a:gd name="connsiteX252" fmla="*/ 5736235 w 7108911"/>
              <a:gd name="connsiteY252" fmla="*/ 848607 h 1917040"/>
              <a:gd name="connsiteX253" fmla="*/ 5736235 w 7108911"/>
              <a:gd name="connsiteY253" fmla="*/ 809462 h 1917040"/>
              <a:gd name="connsiteX254" fmla="*/ 5387420 w 7108911"/>
              <a:gd name="connsiteY254" fmla="*/ 809462 h 1917040"/>
              <a:gd name="connsiteX255" fmla="*/ 5387420 w 7108911"/>
              <a:gd name="connsiteY255" fmla="*/ 848607 h 1917040"/>
              <a:gd name="connsiteX256" fmla="*/ 5483260 w 7108911"/>
              <a:gd name="connsiteY256" fmla="*/ 848607 h 1917040"/>
              <a:gd name="connsiteX257" fmla="*/ 5483260 w 7108911"/>
              <a:gd name="connsiteY257" fmla="*/ 809462 h 1917040"/>
              <a:gd name="connsiteX258" fmla="*/ 2732336 w 7108911"/>
              <a:gd name="connsiteY258" fmla="*/ 798388 h 1917040"/>
              <a:gd name="connsiteX259" fmla="*/ 2870524 w 7108911"/>
              <a:gd name="connsiteY259" fmla="*/ 861910 h 1917040"/>
              <a:gd name="connsiteX260" fmla="*/ 2798783 w 7108911"/>
              <a:gd name="connsiteY260" fmla="*/ 1073929 h 1917040"/>
              <a:gd name="connsiteX261" fmla="*/ 2724535 w 7108911"/>
              <a:gd name="connsiteY261" fmla="*/ 1267561 h 1917040"/>
              <a:gd name="connsiteX262" fmla="*/ 2568515 w 7108911"/>
              <a:gd name="connsiteY262" fmla="*/ 1208496 h 1917040"/>
              <a:gd name="connsiteX263" fmla="*/ 2649590 w 7108911"/>
              <a:gd name="connsiteY263" fmla="*/ 1022666 h 1917040"/>
              <a:gd name="connsiteX264" fmla="*/ 2732336 w 7108911"/>
              <a:gd name="connsiteY264" fmla="*/ 798388 h 1917040"/>
              <a:gd name="connsiteX265" fmla="*/ 3174762 w 7108911"/>
              <a:gd name="connsiteY265" fmla="*/ 763841 h 1917040"/>
              <a:gd name="connsiteX266" fmla="*/ 3317409 w 7108911"/>
              <a:gd name="connsiteY266" fmla="*/ 817333 h 1917040"/>
              <a:gd name="connsiteX267" fmla="*/ 3300414 w 7108911"/>
              <a:gd name="connsiteY267" fmla="*/ 839064 h 1917040"/>
              <a:gd name="connsiteX268" fmla="*/ 3281747 w 7108911"/>
              <a:gd name="connsiteY268" fmla="*/ 860796 h 1917040"/>
              <a:gd name="connsiteX269" fmla="*/ 3422165 w 7108911"/>
              <a:gd name="connsiteY269" fmla="*/ 860796 h 1917040"/>
              <a:gd name="connsiteX270" fmla="*/ 3450025 w 7108911"/>
              <a:gd name="connsiteY270" fmla="*/ 855223 h 1917040"/>
              <a:gd name="connsiteX271" fmla="*/ 3555896 w 7108911"/>
              <a:gd name="connsiteY271" fmla="*/ 902029 h 1917040"/>
              <a:gd name="connsiteX272" fmla="*/ 3394304 w 7108911"/>
              <a:gd name="connsiteY272" fmla="*/ 1134944 h 1917040"/>
              <a:gd name="connsiteX273" fmla="*/ 3653965 w 7108911"/>
              <a:gd name="connsiteY273" fmla="*/ 1189551 h 1917040"/>
              <a:gd name="connsiteX274" fmla="*/ 3601587 w 7108911"/>
              <a:gd name="connsiteY274" fmla="*/ 1256277 h 1917040"/>
              <a:gd name="connsiteX275" fmla="*/ 3559239 w 7108911"/>
              <a:gd name="connsiteY275" fmla="*/ 1328854 h 1917040"/>
              <a:gd name="connsiteX276" fmla="*/ 3385528 w 7108911"/>
              <a:gd name="connsiteY276" fmla="*/ 1289989 h 1917040"/>
              <a:gd name="connsiteX277" fmla="*/ 3242742 w 7108911"/>
              <a:gd name="connsiteY277" fmla="*/ 1228556 h 1917040"/>
              <a:gd name="connsiteX278" fmla="*/ 3082265 w 7108911"/>
              <a:gd name="connsiteY278" fmla="*/ 1287620 h 1917040"/>
              <a:gd name="connsiteX279" fmla="*/ 2891698 w 7108911"/>
              <a:gd name="connsiteY279" fmla="*/ 1329969 h 1917040"/>
              <a:gd name="connsiteX280" fmla="*/ 2854783 w 7108911"/>
              <a:gd name="connsiteY280" fmla="*/ 1262267 h 1917040"/>
              <a:gd name="connsiteX281" fmla="*/ 2807002 w 7108911"/>
              <a:gd name="connsiteY281" fmla="*/ 1199581 h 1917040"/>
              <a:gd name="connsiteX282" fmla="*/ 2973052 w 7108911"/>
              <a:gd name="connsiteY282" fmla="*/ 1170466 h 1917040"/>
              <a:gd name="connsiteX283" fmla="*/ 3112355 w 7108911"/>
              <a:gd name="connsiteY283" fmla="*/ 1130486 h 1917040"/>
              <a:gd name="connsiteX284" fmla="*/ 3052176 w 7108911"/>
              <a:gd name="connsiteY284" fmla="*/ 1059163 h 1917040"/>
              <a:gd name="connsiteX285" fmla="*/ 2968594 w 7108911"/>
              <a:gd name="connsiteY285" fmla="*/ 1109312 h 1917040"/>
              <a:gd name="connsiteX286" fmla="*/ 2917330 w 7108911"/>
              <a:gd name="connsiteY286" fmla="*/ 1051223 h 1917040"/>
              <a:gd name="connsiteX287" fmla="*/ 2859380 w 7108911"/>
              <a:gd name="connsiteY287" fmla="*/ 995641 h 1917040"/>
              <a:gd name="connsiteX288" fmla="*/ 3036713 w 7108911"/>
              <a:gd name="connsiteY288" fmla="*/ 895621 h 1917040"/>
              <a:gd name="connsiteX289" fmla="*/ 3174762 w 7108911"/>
              <a:gd name="connsiteY289" fmla="*/ 763841 h 1917040"/>
              <a:gd name="connsiteX290" fmla="*/ 3409906 w 7108911"/>
              <a:gd name="connsiteY290" fmla="*/ 663542 h 1917040"/>
              <a:gd name="connsiteX291" fmla="*/ 3535000 w 7108911"/>
              <a:gd name="connsiteY291" fmla="*/ 720239 h 1917040"/>
              <a:gd name="connsiteX292" fmla="*/ 3645050 w 7108911"/>
              <a:gd name="connsiteY292" fmla="*/ 782786 h 1917040"/>
              <a:gd name="connsiteX293" fmla="*/ 3551438 w 7108911"/>
              <a:gd name="connsiteY293" fmla="*/ 883084 h 1917040"/>
              <a:gd name="connsiteX294" fmla="*/ 3447100 w 7108911"/>
              <a:gd name="connsiteY294" fmla="*/ 817194 h 1917040"/>
              <a:gd name="connsiteX295" fmla="*/ 3321867 w 7108911"/>
              <a:gd name="connsiteY295" fmla="*/ 753811 h 1917040"/>
              <a:gd name="connsiteX296" fmla="*/ 3762883 w 7108911"/>
              <a:gd name="connsiteY296" fmla="*/ 646826 h 1917040"/>
              <a:gd name="connsiteX297" fmla="*/ 4781468 w 7108911"/>
              <a:gd name="connsiteY297" fmla="*/ 646826 h 1917040"/>
              <a:gd name="connsiteX298" fmla="*/ 4781468 w 7108911"/>
              <a:gd name="connsiteY298" fmla="*/ 815104 h 1917040"/>
              <a:gd name="connsiteX299" fmla="*/ 4274405 w 7108911"/>
              <a:gd name="connsiteY299" fmla="*/ 815104 h 1917040"/>
              <a:gd name="connsiteX300" fmla="*/ 4179121 w 7108911"/>
              <a:gd name="connsiteY300" fmla="*/ 957611 h 1917040"/>
              <a:gd name="connsiteX301" fmla="*/ 4077151 w 7108911"/>
              <a:gd name="connsiteY301" fmla="*/ 1085909 h 1917040"/>
              <a:gd name="connsiteX302" fmla="*/ 4456056 w 7108911"/>
              <a:gd name="connsiteY302" fmla="*/ 1066964 h 1917040"/>
              <a:gd name="connsiteX303" fmla="*/ 4411757 w 7108911"/>
              <a:gd name="connsiteY303" fmla="*/ 1000656 h 1917040"/>
              <a:gd name="connsiteX304" fmla="*/ 4369131 w 7108911"/>
              <a:gd name="connsiteY304" fmla="*/ 937691 h 1917040"/>
              <a:gd name="connsiteX305" fmla="*/ 4519578 w 7108911"/>
              <a:gd name="connsiteY305" fmla="*/ 859681 h 1917040"/>
              <a:gd name="connsiteX306" fmla="*/ 4658463 w 7108911"/>
              <a:gd name="connsiteY306" fmla="*/ 1058049 h 1917040"/>
              <a:gd name="connsiteX307" fmla="*/ 4771438 w 7108911"/>
              <a:gd name="connsiteY307" fmla="*/ 1243043 h 1917040"/>
              <a:gd name="connsiteX308" fmla="*/ 4612075 w 7108911"/>
              <a:gd name="connsiteY308" fmla="*/ 1339998 h 1917040"/>
              <a:gd name="connsiteX309" fmla="*/ 4585329 w 7108911"/>
              <a:gd name="connsiteY309" fmla="*/ 1285392 h 1917040"/>
              <a:gd name="connsiteX310" fmla="*/ 4551896 w 7108911"/>
              <a:gd name="connsiteY310" fmla="*/ 1224098 h 1917040"/>
              <a:gd name="connsiteX311" fmla="*/ 4228295 w 7108911"/>
              <a:gd name="connsiteY311" fmla="*/ 1247083 h 1917040"/>
              <a:gd name="connsiteX312" fmla="*/ 4031739 w 7108911"/>
              <a:gd name="connsiteY312" fmla="*/ 1262546 h 1917040"/>
              <a:gd name="connsiteX313" fmla="*/ 3922525 w 7108911"/>
              <a:gd name="connsiteY313" fmla="*/ 1275501 h 1917040"/>
              <a:gd name="connsiteX314" fmla="*/ 3860953 w 7108911"/>
              <a:gd name="connsiteY314" fmla="*/ 1290964 h 1917040"/>
              <a:gd name="connsiteX315" fmla="*/ 3844980 w 7108911"/>
              <a:gd name="connsiteY315" fmla="*/ 1239205 h 1917040"/>
              <a:gd name="connsiteX316" fmla="*/ 3821577 w 7108911"/>
              <a:gd name="connsiteY316" fmla="*/ 1171844 h 1917040"/>
              <a:gd name="connsiteX317" fmla="*/ 3797431 w 7108911"/>
              <a:gd name="connsiteY317" fmla="*/ 1110427 h 1917040"/>
              <a:gd name="connsiteX318" fmla="*/ 3844376 w 7108911"/>
              <a:gd name="connsiteY318" fmla="*/ 1086049 h 1917040"/>
              <a:gd name="connsiteX319" fmla="*/ 3892157 w 7108911"/>
              <a:gd name="connsiteY319" fmla="*/ 1039104 h 1917040"/>
              <a:gd name="connsiteX320" fmla="*/ 3956097 w 7108911"/>
              <a:gd name="connsiteY320" fmla="*/ 955940 h 1917040"/>
              <a:gd name="connsiteX321" fmla="*/ 4042604 w 7108911"/>
              <a:gd name="connsiteY321" fmla="*/ 815104 h 1917040"/>
              <a:gd name="connsiteX322" fmla="*/ 3762883 w 7108911"/>
              <a:gd name="connsiteY322" fmla="*/ 815104 h 1917040"/>
              <a:gd name="connsiteX323" fmla="*/ 6095899 w 7108911"/>
              <a:gd name="connsiteY323" fmla="*/ 604478 h 1917040"/>
              <a:gd name="connsiteX324" fmla="*/ 7099995 w 7108911"/>
              <a:gd name="connsiteY324" fmla="*/ 604478 h 1917040"/>
              <a:gd name="connsiteX325" fmla="*/ 7099995 w 7108911"/>
              <a:gd name="connsiteY325" fmla="*/ 766070 h 1917040"/>
              <a:gd name="connsiteX326" fmla="*/ 6691002 w 7108911"/>
              <a:gd name="connsiteY326" fmla="*/ 766070 h 1917040"/>
              <a:gd name="connsiteX327" fmla="*/ 6691002 w 7108911"/>
              <a:gd name="connsiteY327" fmla="*/ 1146088 h 1917040"/>
              <a:gd name="connsiteX328" fmla="*/ 6674703 w 7108911"/>
              <a:gd name="connsiteY328" fmla="*/ 1247223 h 1917040"/>
              <a:gd name="connsiteX329" fmla="*/ 6614107 w 7108911"/>
              <a:gd name="connsiteY329" fmla="*/ 1303222 h 1917040"/>
              <a:gd name="connsiteX330" fmla="*/ 6511301 w 7108911"/>
              <a:gd name="connsiteY330" fmla="*/ 1326347 h 1917040"/>
              <a:gd name="connsiteX331" fmla="*/ 6380077 w 7108911"/>
              <a:gd name="connsiteY331" fmla="*/ 1331083 h 1917040"/>
              <a:gd name="connsiteX332" fmla="*/ 6357510 w 7108911"/>
              <a:gd name="connsiteY332" fmla="*/ 1243879 h 1917040"/>
              <a:gd name="connsiteX333" fmla="*/ 6323241 w 7108911"/>
              <a:gd name="connsiteY333" fmla="*/ 1158347 h 1917040"/>
              <a:gd name="connsiteX334" fmla="*/ 6416853 w 7108911"/>
              <a:gd name="connsiteY334" fmla="*/ 1161690 h 1917040"/>
              <a:gd name="connsiteX335" fmla="*/ 6483719 w 7108911"/>
              <a:gd name="connsiteY335" fmla="*/ 1161690 h 1917040"/>
              <a:gd name="connsiteX336" fmla="*/ 6506147 w 7108911"/>
              <a:gd name="connsiteY336" fmla="*/ 1157511 h 1917040"/>
              <a:gd name="connsiteX337" fmla="*/ 6512694 w 7108911"/>
              <a:gd name="connsiteY337" fmla="*/ 1141631 h 1917040"/>
              <a:gd name="connsiteX338" fmla="*/ 6512694 w 7108911"/>
              <a:gd name="connsiteY338" fmla="*/ 766070 h 1917040"/>
              <a:gd name="connsiteX339" fmla="*/ 6095899 w 7108911"/>
              <a:gd name="connsiteY339" fmla="*/ 766070 h 1917040"/>
              <a:gd name="connsiteX340" fmla="*/ 4980655 w 7108911"/>
              <a:gd name="connsiteY340" fmla="*/ 584426 h 1917040"/>
              <a:gd name="connsiteX341" fmla="*/ 5077610 w 7108911"/>
              <a:gd name="connsiteY341" fmla="*/ 629524 h 1917040"/>
              <a:gd name="connsiteX342" fmla="*/ 5164535 w 7108911"/>
              <a:gd name="connsiteY342" fmla="*/ 678046 h 1917040"/>
              <a:gd name="connsiteX343" fmla="*/ 5077610 w 7108911"/>
              <a:gd name="connsiteY343" fmla="*/ 811699 h 1917040"/>
              <a:gd name="connsiteX344" fmla="*/ 4994446 w 7108911"/>
              <a:gd name="connsiteY344" fmla="*/ 758400 h 1917040"/>
              <a:gd name="connsiteX345" fmla="*/ 4897073 w 7108911"/>
              <a:gd name="connsiteY345" fmla="*/ 705944 h 1917040"/>
              <a:gd name="connsiteX346" fmla="*/ 5355101 w 7108911"/>
              <a:gd name="connsiteY346" fmla="*/ 478478 h 1917040"/>
              <a:gd name="connsiteX347" fmla="*/ 5355101 w 7108911"/>
              <a:gd name="connsiteY347" fmla="*/ 528767 h 1917040"/>
              <a:gd name="connsiteX348" fmla="*/ 5771896 w 7108911"/>
              <a:gd name="connsiteY348" fmla="*/ 528767 h 1917040"/>
              <a:gd name="connsiteX349" fmla="*/ 5771896 w 7108911"/>
              <a:gd name="connsiteY349" fmla="*/ 478478 h 1917040"/>
              <a:gd name="connsiteX350" fmla="*/ 6198426 w 7108911"/>
              <a:gd name="connsiteY350" fmla="*/ 337016 h 1917040"/>
              <a:gd name="connsiteX351" fmla="*/ 6991897 w 7108911"/>
              <a:gd name="connsiteY351" fmla="*/ 337016 h 1917040"/>
              <a:gd name="connsiteX352" fmla="*/ 6991897 w 7108911"/>
              <a:gd name="connsiteY352" fmla="*/ 497493 h 1917040"/>
              <a:gd name="connsiteX353" fmla="*/ 6198426 w 7108911"/>
              <a:gd name="connsiteY353" fmla="*/ 497493 h 1917040"/>
              <a:gd name="connsiteX354" fmla="*/ 3893271 w 7108911"/>
              <a:gd name="connsiteY354" fmla="*/ 335901 h 1917040"/>
              <a:gd name="connsiteX355" fmla="*/ 4666682 w 7108911"/>
              <a:gd name="connsiteY355" fmla="*/ 335901 h 1917040"/>
              <a:gd name="connsiteX356" fmla="*/ 4666682 w 7108911"/>
              <a:gd name="connsiteY356" fmla="*/ 503065 h 1917040"/>
              <a:gd name="connsiteX357" fmla="*/ 3893271 w 7108911"/>
              <a:gd name="connsiteY357" fmla="*/ 503065 h 1917040"/>
              <a:gd name="connsiteX358" fmla="*/ 2723420 w 7108911"/>
              <a:gd name="connsiteY358" fmla="*/ 326986 h 1917040"/>
              <a:gd name="connsiteX359" fmla="*/ 2809649 w 7108911"/>
              <a:gd name="connsiteY359" fmla="*/ 482309 h 1917040"/>
              <a:gd name="connsiteX360" fmla="*/ 2874982 w 7108911"/>
              <a:gd name="connsiteY360" fmla="*/ 630110 h 1917040"/>
              <a:gd name="connsiteX361" fmla="*/ 2721191 w 7108911"/>
              <a:gd name="connsiteY361" fmla="*/ 698090 h 1917040"/>
              <a:gd name="connsiteX362" fmla="*/ 2662823 w 7108911"/>
              <a:gd name="connsiteY362" fmla="*/ 548199 h 1917040"/>
              <a:gd name="connsiteX363" fmla="*/ 2581888 w 7108911"/>
              <a:gd name="connsiteY363" fmla="*/ 384936 h 1917040"/>
              <a:gd name="connsiteX364" fmla="*/ 779032 w 7108911"/>
              <a:gd name="connsiteY364" fmla="*/ 312803 h 1917040"/>
              <a:gd name="connsiteX365" fmla="*/ 779032 w 7108911"/>
              <a:gd name="connsiteY365" fmla="*/ 593294 h 1917040"/>
              <a:gd name="connsiteX366" fmla="*/ 1290556 w 7108911"/>
              <a:gd name="connsiteY366" fmla="*/ 593294 h 1917040"/>
              <a:gd name="connsiteX367" fmla="*/ 1290556 w 7108911"/>
              <a:gd name="connsiteY367" fmla="*/ 312803 h 1917040"/>
              <a:gd name="connsiteX368" fmla="*/ 3172534 w 7108911"/>
              <a:gd name="connsiteY368" fmla="*/ 271265 h 1917040"/>
              <a:gd name="connsiteX369" fmla="*/ 3331896 w 7108911"/>
              <a:gd name="connsiteY369" fmla="*/ 271265 h 1917040"/>
              <a:gd name="connsiteX370" fmla="*/ 3331896 w 7108911"/>
              <a:gd name="connsiteY370" fmla="*/ 343702 h 1917040"/>
              <a:gd name="connsiteX371" fmla="*/ 3560353 w 7108911"/>
              <a:gd name="connsiteY371" fmla="*/ 343702 h 1917040"/>
              <a:gd name="connsiteX372" fmla="*/ 3560353 w 7108911"/>
              <a:gd name="connsiteY372" fmla="*/ 475205 h 1917040"/>
              <a:gd name="connsiteX373" fmla="*/ 3331896 w 7108911"/>
              <a:gd name="connsiteY373" fmla="*/ 475205 h 1917040"/>
              <a:gd name="connsiteX374" fmla="*/ 3331896 w 7108911"/>
              <a:gd name="connsiteY374" fmla="*/ 523125 h 1917040"/>
              <a:gd name="connsiteX375" fmla="*/ 3624990 w 7108911"/>
              <a:gd name="connsiteY375" fmla="*/ 523125 h 1917040"/>
              <a:gd name="connsiteX376" fmla="*/ 3624990 w 7108911"/>
              <a:gd name="connsiteY376" fmla="*/ 657970 h 1917040"/>
              <a:gd name="connsiteX377" fmla="*/ 3087837 w 7108911"/>
              <a:gd name="connsiteY377" fmla="*/ 657970 h 1917040"/>
              <a:gd name="connsiteX378" fmla="*/ 3215996 w 7108911"/>
              <a:gd name="connsiteY378" fmla="*/ 717035 h 1917040"/>
              <a:gd name="connsiteX379" fmla="*/ 3085051 w 7108911"/>
              <a:gd name="connsiteY379" fmla="*/ 808278 h 1917040"/>
              <a:gd name="connsiteX380" fmla="*/ 2947420 w 7108911"/>
              <a:gd name="connsiteY380" fmla="*/ 885313 h 1917040"/>
              <a:gd name="connsiteX381" fmla="*/ 2900335 w 7108911"/>
              <a:gd name="connsiteY381" fmla="*/ 828617 h 1917040"/>
              <a:gd name="connsiteX382" fmla="*/ 2848236 w 7108911"/>
              <a:gd name="connsiteY382" fmla="*/ 772756 h 1917040"/>
              <a:gd name="connsiteX383" fmla="*/ 2973469 w 7108911"/>
              <a:gd name="connsiteY383" fmla="*/ 720796 h 1917040"/>
              <a:gd name="connsiteX384" fmla="*/ 3084494 w 7108911"/>
              <a:gd name="connsiteY384" fmla="*/ 657970 h 1917040"/>
              <a:gd name="connsiteX385" fmla="*/ 2888355 w 7108911"/>
              <a:gd name="connsiteY385" fmla="*/ 657970 h 1917040"/>
              <a:gd name="connsiteX386" fmla="*/ 2888355 w 7108911"/>
              <a:gd name="connsiteY386" fmla="*/ 523125 h 1917040"/>
              <a:gd name="connsiteX387" fmla="*/ 3172534 w 7108911"/>
              <a:gd name="connsiteY387" fmla="*/ 523125 h 1917040"/>
              <a:gd name="connsiteX388" fmla="*/ 3172534 w 7108911"/>
              <a:gd name="connsiteY388" fmla="*/ 475205 h 1917040"/>
              <a:gd name="connsiteX389" fmla="*/ 2944076 w 7108911"/>
              <a:gd name="connsiteY389" fmla="*/ 475205 h 1917040"/>
              <a:gd name="connsiteX390" fmla="*/ 2944076 w 7108911"/>
              <a:gd name="connsiteY390" fmla="*/ 343702 h 1917040"/>
              <a:gd name="connsiteX391" fmla="*/ 3172534 w 7108911"/>
              <a:gd name="connsiteY391" fmla="*/ 343702 h 1917040"/>
              <a:gd name="connsiteX392" fmla="*/ 5612534 w 7108911"/>
              <a:gd name="connsiteY392" fmla="*/ 259076 h 1917040"/>
              <a:gd name="connsiteX393" fmla="*/ 5629947 w 7108911"/>
              <a:gd name="connsiteY393" fmla="*/ 303374 h 1917040"/>
              <a:gd name="connsiteX394" fmla="*/ 5644852 w 7108911"/>
              <a:gd name="connsiteY394" fmla="*/ 349344 h 1917040"/>
              <a:gd name="connsiteX395" fmla="*/ 5926801 w 7108911"/>
              <a:gd name="connsiteY395" fmla="*/ 349344 h 1917040"/>
              <a:gd name="connsiteX396" fmla="*/ 5926801 w 7108911"/>
              <a:gd name="connsiteY396" fmla="*/ 569954 h 1917040"/>
              <a:gd name="connsiteX397" fmla="*/ 5830961 w 7108911"/>
              <a:gd name="connsiteY397" fmla="*/ 569954 h 1917040"/>
              <a:gd name="connsiteX398" fmla="*/ 5830961 w 7108911"/>
              <a:gd name="connsiteY398" fmla="*/ 654557 h 1917040"/>
              <a:gd name="connsiteX399" fmla="*/ 5637051 w 7108911"/>
              <a:gd name="connsiteY399" fmla="*/ 654557 h 1917040"/>
              <a:gd name="connsiteX400" fmla="*/ 5637051 w 7108911"/>
              <a:gd name="connsiteY400" fmla="*/ 692587 h 1917040"/>
              <a:gd name="connsiteX401" fmla="*/ 5885568 w 7108911"/>
              <a:gd name="connsiteY401" fmla="*/ 692587 h 1917040"/>
              <a:gd name="connsiteX402" fmla="*/ 5885568 w 7108911"/>
              <a:gd name="connsiteY402" fmla="*/ 1113700 h 1917040"/>
              <a:gd name="connsiteX403" fmla="*/ 5766324 w 7108911"/>
              <a:gd name="connsiteY403" fmla="*/ 1113700 h 1917040"/>
              <a:gd name="connsiteX404" fmla="*/ 5868294 w 7108911"/>
              <a:gd name="connsiteY404" fmla="*/ 1172347 h 1917040"/>
              <a:gd name="connsiteX405" fmla="*/ 5953547 w 7108911"/>
              <a:gd name="connsiteY405" fmla="*/ 1228486 h 1917040"/>
              <a:gd name="connsiteX406" fmla="*/ 5820931 w 7108911"/>
              <a:gd name="connsiteY406" fmla="*/ 1323212 h 1917040"/>
              <a:gd name="connsiteX407" fmla="*/ 5714364 w 7108911"/>
              <a:gd name="connsiteY407" fmla="*/ 1245621 h 1917040"/>
              <a:gd name="connsiteX408" fmla="*/ 5586902 w 7108911"/>
              <a:gd name="connsiteY408" fmla="*/ 1167193 h 1917040"/>
              <a:gd name="connsiteX409" fmla="*/ 5666026 w 7108911"/>
              <a:gd name="connsiteY409" fmla="*/ 1113700 h 1917040"/>
              <a:gd name="connsiteX410" fmla="*/ 5417509 w 7108911"/>
              <a:gd name="connsiteY410" fmla="*/ 1113700 h 1917040"/>
              <a:gd name="connsiteX411" fmla="*/ 5541210 w 7108911"/>
              <a:gd name="connsiteY411" fmla="*/ 1162735 h 1917040"/>
              <a:gd name="connsiteX412" fmla="*/ 5406504 w 7108911"/>
              <a:gd name="connsiteY412" fmla="*/ 1252307 h 1917040"/>
              <a:gd name="connsiteX413" fmla="*/ 5255918 w 7108911"/>
              <a:gd name="connsiteY413" fmla="*/ 1320984 h 1917040"/>
              <a:gd name="connsiteX414" fmla="*/ 5197549 w 7108911"/>
              <a:gd name="connsiteY414" fmla="*/ 1260387 h 1917040"/>
              <a:gd name="connsiteX415" fmla="*/ 5133331 w 7108911"/>
              <a:gd name="connsiteY415" fmla="*/ 1203969 h 1917040"/>
              <a:gd name="connsiteX416" fmla="*/ 5260932 w 7108911"/>
              <a:gd name="connsiteY416" fmla="*/ 1165103 h 1917040"/>
              <a:gd name="connsiteX417" fmla="*/ 5368474 w 7108911"/>
              <a:gd name="connsiteY417" fmla="*/ 1113700 h 1917040"/>
              <a:gd name="connsiteX418" fmla="*/ 5244773 w 7108911"/>
              <a:gd name="connsiteY418" fmla="*/ 1113700 h 1917040"/>
              <a:gd name="connsiteX419" fmla="*/ 5244773 w 7108911"/>
              <a:gd name="connsiteY419" fmla="*/ 692587 h 1917040"/>
              <a:gd name="connsiteX420" fmla="*/ 5483260 w 7108911"/>
              <a:gd name="connsiteY420" fmla="*/ 692587 h 1917040"/>
              <a:gd name="connsiteX421" fmla="*/ 5483260 w 7108911"/>
              <a:gd name="connsiteY421" fmla="*/ 654557 h 1917040"/>
              <a:gd name="connsiteX422" fmla="*/ 5298266 w 7108911"/>
              <a:gd name="connsiteY422" fmla="*/ 654557 h 1917040"/>
              <a:gd name="connsiteX423" fmla="*/ 5298266 w 7108911"/>
              <a:gd name="connsiteY423" fmla="*/ 569954 h 1917040"/>
              <a:gd name="connsiteX424" fmla="*/ 5207997 w 7108911"/>
              <a:gd name="connsiteY424" fmla="*/ 569954 h 1917040"/>
              <a:gd name="connsiteX425" fmla="*/ 5207997 w 7108911"/>
              <a:gd name="connsiteY425" fmla="*/ 418364 h 1917040"/>
              <a:gd name="connsiteX426" fmla="*/ 5138903 w 7108911"/>
              <a:gd name="connsiteY426" fmla="*/ 515356 h 1917040"/>
              <a:gd name="connsiteX427" fmla="*/ 5057968 w 7108911"/>
              <a:gd name="connsiteY427" fmla="*/ 460136 h 1917040"/>
              <a:gd name="connsiteX428" fmla="*/ 4962824 w 7108911"/>
              <a:gd name="connsiteY428" fmla="*/ 405006 h 1917040"/>
              <a:gd name="connsiteX429" fmla="*/ 5051978 w 7108911"/>
              <a:gd name="connsiteY429" fmla="*/ 286936 h 1917040"/>
              <a:gd name="connsiteX430" fmla="*/ 5130406 w 7108911"/>
              <a:gd name="connsiteY430" fmla="*/ 326078 h 1917040"/>
              <a:gd name="connsiteX431" fmla="*/ 5207997 w 7108911"/>
              <a:gd name="connsiteY431" fmla="*/ 369383 h 1917040"/>
              <a:gd name="connsiteX432" fmla="*/ 5207997 w 7108911"/>
              <a:gd name="connsiteY432" fmla="*/ 349344 h 1917040"/>
              <a:gd name="connsiteX433" fmla="*/ 5466544 w 7108911"/>
              <a:gd name="connsiteY433" fmla="*/ 349344 h 1917040"/>
              <a:gd name="connsiteX434" fmla="*/ 5455957 w 7108911"/>
              <a:gd name="connsiteY434" fmla="*/ 314658 h 1917040"/>
              <a:gd name="connsiteX435" fmla="*/ 5445370 w 7108911"/>
              <a:gd name="connsiteY435" fmla="*/ 282479 h 1917040"/>
              <a:gd name="connsiteX436" fmla="*/ 466229 w 7108911"/>
              <a:gd name="connsiteY436" fmla="*/ 0 h 1917040"/>
              <a:gd name="connsiteX437" fmla="*/ 1603359 w 7108911"/>
              <a:gd name="connsiteY437" fmla="*/ 0 h 1917040"/>
              <a:gd name="connsiteX438" fmla="*/ 1603359 w 7108911"/>
              <a:gd name="connsiteY438" fmla="*/ 906097 h 1917040"/>
              <a:gd name="connsiteX439" fmla="*/ 466229 w 7108911"/>
              <a:gd name="connsiteY439" fmla="*/ 906097 h 19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</a:cxnLst>
            <a:rect l="l" t="t" r="r" b="b"/>
            <a:pathLst>
              <a:path w="7108911" h="1917040">
                <a:moveTo>
                  <a:pt x="5563950" y="1585894"/>
                </a:moveTo>
                <a:cubicBezTo>
                  <a:pt x="5561245" y="1596689"/>
                  <a:pt x="5558427" y="1607322"/>
                  <a:pt x="5555497" y="1617795"/>
                </a:cubicBezTo>
                <a:cubicBezTo>
                  <a:pt x="5552567" y="1628268"/>
                  <a:pt x="5549557" y="1638645"/>
                  <a:pt x="5546466" y="1648925"/>
                </a:cubicBezTo>
                <a:lnTo>
                  <a:pt x="5538752" y="1674395"/>
                </a:lnTo>
                <a:lnTo>
                  <a:pt x="5590434" y="1674395"/>
                </a:lnTo>
                <a:lnTo>
                  <a:pt x="5582977" y="1648925"/>
                </a:lnTo>
                <a:cubicBezTo>
                  <a:pt x="5579785" y="1638629"/>
                  <a:pt x="5576721" y="1628220"/>
                  <a:pt x="5573785" y="1617699"/>
                </a:cubicBezTo>
                <a:cubicBezTo>
                  <a:pt x="5570850" y="1607178"/>
                  <a:pt x="5567914" y="1596576"/>
                  <a:pt x="5564979" y="1585894"/>
                </a:cubicBezTo>
                <a:close/>
                <a:moveTo>
                  <a:pt x="7024691" y="1562523"/>
                </a:moveTo>
                <a:lnTo>
                  <a:pt x="7054491" y="1562523"/>
                </a:lnTo>
                <a:lnTo>
                  <a:pt x="7054491" y="1751772"/>
                </a:lnTo>
                <a:lnTo>
                  <a:pt x="7024691" y="1751772"/>
                </a:lnTo>
                <a:close/>
                <a:moveTo>
                  <a:pt x="6691316" y="1562523"/>
                </a:moveTo>
                <a:lnTo>
                  <a:pt x="6721116" y="1562523"/>
                </a:lnTo>
                <a:lnTo>
                  <a:pt x="6721116" y="1639676"/>
                </a:lnTo>
                <a:lnTo>
                  <a:pt x="6802158" y="1639676"/>
                </a:lnTo>
                <a:lnTo>
                  <a:pt x="6802158" y="1562523"/>
                </a:lnTo>
                <a:lnTo>
                  <a:pt x="6831958" y="1562523"/>
                </a:lnTo>
                <a:lnTo>
                  <a:pt x="6831958" y="1751772"/>
                </a:lnTo>
                <a:lnTo>
                  <a:pt x="6802158" y="1751772"/>
                </a:lnTo>
                <a:lnTo>
                  <a:pt x="6802158" y="1665619"/>
                </a:lnTo>
                <a:lnTo>
                  <a:pt x="6721116" y="1665619"/>
                </a:lnTo>
                <a:lnTo>
                  <a:pt x="6721116" y="1751772"/>
                </a:lnTo>
                <a:lnTo>
                  <a:pt x="6691316" y="1751772"/>
                </a:lnTo>
                <a:close/>
                <a:moveTo>
                  <a:pt x="5805491" y="1562523"/>
                </a:moveTo>
                <a:lnTo>
                  <a:pt x="5836064" y="1562523"/>
                </a:lnTo>
                <a:lnTo>
                  <a:pt x="5898839" y="1673623"/>
                </a:lnTo>
                <a:lnTo>
                  <a:pt x="5918645" y="1713742"/>
                </a:lnTo>
                <a:lnTo>
                  <a:pt x="5919930" y="1713742"/>
                </a:lnTo>
                <a:cubicBezTo>
                  <a:pt x="5919095" y="1703853"/>
                  <a:pt x="5918260" y="1693478"/>
                  <a:pt x="5917425" y="1682620"/>
                </a:cubicBezTo>
                <a:cubicBezTo>
                  <a:pt x="5916590" y="1671762"/>
                  <a:pt x="5916141" y="1661123"/>
                  <a:pt x="5916076" y="1650702"/>
                </a:cubicBezTo>
                <a:lnTo>
                  <a:pt x="5916076" y="1562523"/>
                </a:lnTo>
                <a:lnTo>
                  <a:pt x="5944334" y="1562523"/>
                </a:lnTo>
                <a:lnTo>
                  <a:pt x="5944334" y="1751772"/>
                </a:lnTo>
                <a:lnTo>
                  <a:pt x="5913761" y="1751772"/>
                </a:lnTo>
                <a:lnTo>
                  <a:pt x="5850986" y="1640158"/>
                </a:lnTo>
                <a:lnTo>
                  <a:pt x="5831180" y="1600553"/>
                </a:lnTo>
                <a:lnTo>
                  <a:pt x="5829895" y="1600553"/>
                </a:lnTo>
                <a:cubicBezTo>
                  <a:pt x="5830730" y="1610401"/>
                  <a:pt x="5831565" y="1620602"/>
                  <a:pt x="5832400" y="1631159"/>
                </a:cubicBezTo>
                <a:cubicBezTo>
                  <a:pt x="5833235" y="1641715"/>
                  <a:pt x="5833684" y="1652178"/>
                  <a:pt x="5833748" y="1662547"/>
                </a:cubicBezTo>
                <a:lnTo>
                  <a:pt x="5833748" y="1751772"/>
                </a:lnTo>
                <a:lnTo>
                  <a:pt x="5805491" y="1751772"/>
                </a:lnTo>
                <a:close/>
                <a:moveTo>
                  <a:pt x="5548008" y="1562523"/>
                </a:moveTo>
                <a:lnTo>
                  <a:pt x="5582463" y="1562523"/>
                </a:lnTo>
                <a:lnTo>
                  <a:pt x="5645201" y="1751772"/>
                </a:lnTo>
                <a:lnTo>
                  <a:pt x="5613575" y="1751772"/>
                </a:lnTo>
                <a:lnTo>
                  <a:pt x="5597633" y="1697765"/>
                </a:lnTo>
                <a:lnTo>
                  <a:pt x="5531810" y="1697765"/>
                </a:lnTo>
                <a:lnTo>
                  <a:pt x="5515611" y="1751772"/>
                </a:lnTo>
                <a:lnTo>
                  <a:pt x="5485270" y="1751772"/>
                </a:lnTo>
                <a:close/>
                <a:moveTo>
                  <a:pt x="5217799" y="1562523"/>
                </a:moveTo>
                <a:lnTo>
                  <a:pt x="5249688" y="1562523"/>
                </a:lnTo>
                <a:lnTo>
                  <a:pt x="5271548" y="1612664"/>
                </a:lnTo>
                <a:cubicBezTo>
                  <a:pt x="5274472" y="1619687"/>
                  <a:pt x="5277363" y="1626597"/>
                  <a:pt x="5280221" y="1633395"/>
                </a:cubicBezTo>
                <a:cubicBezTo>
                  <a:pt x="5283080" y="1640193"/>
                  <a:pt x="5286098" y="1647168"/>
                  <a:pt x="5289277" y="1654319"/>
                </a:cubicBezTo>
                <a:lnTo>
                  <a:pt x="5290305" y="1654319"/>
                </a:lnTo>
                <a:cubicBezTo>
                  <a:pt x="5293398" y="1647168"/>
                  <a:pt x="5296460" y="1640193"/>
                  <a:pt x="5299490" y="1633395"/>
                </a:cubicBezTo>
                <a:cubicBezTo>
                  <a:pt x="5302519" y="1626597"/>
                  <a:pt x="5305454" y="1619687"/>
                  <a:pt x="5308292" y="1612664"/>
                </a:cubicBezTo>
                <a:lnTo>
                  <a:pt x="5330409" y="1562523"/>
                </a:lnTo>
                <a:lnTo>
                  <a:pt x="5361527" y="1562523"/>
                </a:lnTo>
                <a:lnTo>
                  <a:pt x="5304434" y="1680032"/>
                </a:lnTo>
                <a:lnTo>
                  <a:pt x="5304434" y="1751772"/>
                </a:lnTo>
                <a:lnTo>
                  <a:pt x="5274634" y="1751772"/>
                </a:lnTo>
                <a:lnTo>
                  <a:pt x="5274634" y="1680032"/>
                </a:lnTo>
                <a:close/>
                <a:moveTo>
                  <a:pt x="4643441" y="1562523"/>
                </a:moveTo>
                <a:lnTo>
                  <a:pt x="4674014" y="1562523"/>
                </a:lnTo>
                <a:lnTo>
                  <a:pt x="4736789" y="1673623"/>
                </a:lnTo>
                <a:lnTo>
                  <a:pt x="4756595" y="1713742"/>
                </a:lnTo>
                <a:lnTo>
                  <a:pt x="4757880" y="1713742"/>
                </a:lnTo>
                <a:cubicBezTo>
                  <a:pt x="4757045" y="1703853"/>
                  <a:pt x="4756210" y="1693478"/>
                  <a:pt x="4755375" y="1682620"/>
                </a:cubicBezTo>
                <a:cubicBezTo>
                  <a:pt x="4754540" y="1671762"/>
                  <a:pt x="4754091" y="1661123"/>
                  <a:pt x="4754026" y="1650702"/>
                </a:cubicBezTo>
                <a:lnTo>
                  <a:pt x="4754026" y="1562523"/>
                </a:lnTo>
                <a:lnTo>
                  <a:pt x="4782284" y="1562523"/>
                </a:lnTo>
                <a:lnTo>
                  <a:pt x="4782284" y="1751772"/>
                </a:lnTo>
                <a:lnTo>
                  <a:pt x="4751711" y="1751772"/>
                </a:lnTo>
                <a:lnTo>
                  <a:pt x="4688936" y="1640158"/>
                </a:lnTo>
                <a:lnTo>
                  <a:pt x="4669130" y="1600553"/>
                </a:lnTo>
                <a:lnTo>
                  <a:pt x="4667845" y="1600553"/>
                </a:lnTo>
                <a:cubicBezTo>
                  <a:pt x="4668680" y="1610401"/>
                  <a:pt x="4669515" y="1620602"/>
                  <a:pt x="4670350" y="1631159"/>
                </a:cubicBezTo>
                <a:cubicBezTo>
                  <a:pt x="4671185" y="1641715"/>
                  <a:pt x="4671634" y="1652178"/>
                  <a:pt x="4671698" y="1662547"/>
                </a:cubicBezTo>
                <a:lnTo>
                  <a:pt x="4671698" y="1751772"/>
                </a:lnTo>
                <a:lnTo>
                  <a:pt x="4643441" y="1751772"/>
                </a:lnTo>
                <a:close/>
                <a:moveTo>
                  <a:pt x="4318563" y="1562523"/>
                </a:moveTo>
                <a:lnTo>
                  <a:pt x="4348363" y="1562523"/>
                </a:lnTo>
                <a:lnTo>
                  <a:pt x="4348363" y="1672594"/>
                </a:lnTo>
                <a:cubicBezTo>
                  <a:pt x="4348577" y="1693629"/>
                  <a:pt x="4352393" y="1708395"/>
                  <a:pt x="4359811" y="1716893"/>
                </a:cubicBezTo>
                <a:cubicBezTo>
                  <a:pt x="4367230" y="1725390"/>
                  <a:pt x="4376963" y="1729484"/>
                  <a:pt x="4389012" y="1729173"/>
                </a:cubicBezTo>
                <a:cubicBezTo>
                  <a:pt x="4401206" y="1729484"/>
                  <a:pt x="4411101" y="1725390"/>
                  <a:pt x="4418696" y="1716893"/>
                </a:cubicBezTo>
                <a:cubicBezTo>
                  <a:pt x="4426291" y="1708395"/>
                  <a:pt x="4430203" y="1693629"/>
                  <a:pt x="4430434" y="1672594"/>
                </a:cubicBezTo>
                <a:lnTo>
                  <a:pt x="4430434" y="1562523"/>
                </a:lnTo>
                <a:lnTo>
                  <a:pt x="4459205" y="1562523"/>
                </a:lnTo>
                <a:lnTo>
                  <a:pt x="4459205" y="1670537"/>
                </a:lnTo>
                <a:cubicBezTo>
                  <a:pt x="4458901" y="1701063"/>
                  <a:pt x="4452444" y="1722874"/>
                  <a:pt x="4439834" y="1735971"/>
                </a:cubicBezTo>
                <a:cubicBezTo>
                  <a:pt x="4427224" y="1749067"/>
                  <a:pt x="4410284" y="1755449"/>
                  <a:pt x="4389012" y="1755115"/>
                </a:cubicBezTo>
                <a:cubicBezTo>
                  <a:pt x="4367731" y="1755449"/>
                  <a:pt x="4350747" y="1749067"/>
                  <a:pt x="4338062" y="1735971"/>
                </a:cubicBezTo>
                <a:cubicBezTo>
                  <a:pt x="4325377" y="1722874"/>
                  <a:pt x="4318877" y="1701063"/>
                  <a:pt x="4318563" y="1670537"/>
                </a:cubicBezTo>
                <a:close/>
                <a:moveTo>
                  <a:pt x="4027174" y="1562523"/>
                </a:moveTo>
                <a:lnTo>
                  <a:pt x="4059063" y="1562523"/>
                </a:lnTo>
                <a:lnTo>
                  <a:pt x="4080923" y="1612664"/>
                </a:lnTo>
                <a:cubicBezTo>
                  <a:pt x="4083847" y="1619687"/>
                  <a:pt x="4086738" y="1626597"/>
                  <a:pt x="4089597" y="1633395"/>
                </a:cubicBezTo>
                <a:cubicBezTo>
                  <a:pt x="4092455" y="1640193"/>
                  <a:pt x="4095474" y="1647168"/>
                  <a:pt x="4098653" y="1654319"/>
                </a:cubicBezTo>
                <a:lnTo>
                  <a:pt x="4099680" y="1654319"/>
                </a:lnTo>
                <a:cubicBezTo>
                  <a:pt x="4102774" y="1647168"/>
                  <a:pt x="4105835" y="1640193"/>
                  <a:pt x="4108865" y="1633395"/>
                </a:cubicBezTo>
                <a:cubicBezTo>
                  <a:pt x="4111894" y="1626597"/>
                  <a:pt x="4114829" y="1619687"/>
                  <a:pt x="4117667" y="1612664"/>
                </a:cubicBezTo>
                <a:lnTo>
                  <a:pt x="4139784" y="1562523"/>
                </a:lnTo>
                <a:lnTo>
                  <a:pt x="4170902" y="1562523"/>
                </a:lnTo>
                <a:lnTo>
                  <a:pt x="4113810" y="1680032"/>
                </a:lnTo>
                <a:lnTo>
                  <a:pt x="4113810" y="1751772"/>
                </a:lnTo>
                <a:lnTo>
                  <a:pt x="4084009" y="1751772"/>
                </a:lnTo>
                <a:lnTo>
                  <a:pt x="4084009" y="1680032"/>
                </a:lnTo>
                <a:close/>
                <a:moveTo>
                  <a:pt x="3138491" y="1562523"/>
                </a:moveTo>
                <a:lnTo>
                  <a:pt x="3169064" y="1562523"/>
                </a:lnTo>
                <a:lnTo>
                  <a:pt x="3231839" y="1673623"/>
                </a:lnTo>
                <a:lnTo>
                  <a:pt x="3251645" y="1713742"/>
                </a:lnTo>
                <a:lnTo>
                  <a:pt x="3252930" y="1713742"/>
                </a:lnTo>
                <a:cubicBezTo>
                  <a:pt x="3252095" y="1703853"/>
                  <a:pt x="3251260" y="1693478"/>
                  <a:pt x="3250425" y="1682620"/>
                </a:cubicBezTo>
                <a:cubicBezTo>
                  <a:pt x="3249590" y="1671762"/>
                  <a:pt x="3249141" y="1661123"/>
                  <a:pt x="3249077" y="1650702"/>
                </a:cubicBezTo>
                <a:lnTo>
                  <a:pt x="3249077" y="1562523"/>
                </a:lnTo>
                <a:lnTo>
                  <a:pt x="3277334" y="1562523"/>
                </a:lnTo>
                <a:lnTo>
                  <a:pt x="3277334" y="1751772"/>
                </a:lnTo>
                <a:lnTo>
                  <a:pt x="3246761" y="1751772"/>
                </a:lnTo>
                <a:lnTo>
                  <a:pt x="3183986" y="1640158"/>
                </a:lnTo>
                <a:lnTo>
                  <a:pt x="3164180" y="1600553"/>
                </a:lnTo>
                <a:lnTo>
                  <a:pt x="3162895" y="1600553"/>
                </a:lnTo>
                <a:cubicBezTo>
                  <a:pt x="3163730" y="1610401"/>
                  <a:pt x="3164565" y="1620602"/>
                  <a:pt x="3165400" y="1631159"/>
                </a:cubicBezTo>
                <a:cubicBezTo>
                  <a:pt x="3166235" y="1641715"/>
                  <a:pt x="3166684" y="1652178"/>
                  <a:pt x="3166748" y="1662547"/>
                </a:cubicBezTo>
                <a:lnTo>
                  <a:pt x="3166748" y="1751772"/>
                </a:lnTo>
                <a:lnTo>
                  <a:pt x="3138491" y="1751772"/>
                </a:lnTo>
                <a:close/>
                <a:moveTo>
                  <a:pt x="2928941" y="1562523"/>
                </a:moveTo>
                <a:lnTo>
                  <a:pt x="2958741" y="1562523"/>
                </a:lnTo>
                <a:lnTo>
                  <a:pt x="2958741" y="1751772"/>
                </a:lnTo>
                <a:lnTo>
                  <a:pt x="2928941" y="1751772"/>
                </a:lnTo>
                <a:close/>
                <a:moveTo>
                  <a:pt x="2643191" y="1562523"/>
                </a:moveTo>
                <a:lnTo>
                  <a:pt x="2672991" y="1562523"/>
                </a:lnTo>
                <a:lnTo>
                  <a:pt x="2672991" y="1726601"/>
                </a:lnTo>
                <a:lnTo>
                  <a:pt x="2752973" y="1726601"/>
                </a:lnTo>
                <a:lnTo>
                  <a:pt x="2752973" y="1751772"/>
                </a:lnTo>
                <a:lnTo>
                  <a:pt x="2643191" y="1751772"/>
                </a:lnTo>
                <a:close/>
                <a:moveTo>
                  <a:pt x="6462900" y="1558923"/>
                </a:moveTo>
                <a:cubicBezTo>
                  <a:pt x="6474071" y="1559003"/>
                  <a:pt x="6484596" y="1561154"/>
                  <a:pt x="6494473" y="1565376"/>
                </a:cubicBezTo>
                <a:cubicBezTo>
                  <a:pt x="6504351" y="1569599"/>
                  <a:pt x="6512940" y="1575410"/>
                  <a:pt x="6520240" y="1582811"/>
                </a:cubicBezTo>
                <a:lnTo>
                  <a:pt x="6504569" y="1601842"/>
                </a:lnTo>
                <a:cubicBezTo>
                  <a:pt x="6498706" y="1596521"/>
                  <a:pt x="6492374" y="1592373"/>
                  <a:pt x="6485573" y="1589399"/>
                </a:cubicBezTo>
                <a:cubicBezTo>
                  <a:pt x="6478772" y="1586425"/>
                  <a:pt x="6471214" y="1584914"/>
                  <a:pt x="6462900" y="1584865"/>
                </a:cubicBezTo>
                <a:cubicBezTo>
                  <a:pt x="6453128" y="1584935"/>
                  <a:pt x="6445398" y="1587111"/>
                  <a:pt x="6439710" y="1591392"/>
                </a:cubicBezTo>
                <a:cubicBezTo>
                  <a:pt x="6434023" y="1595674"/>
                  <a:pt x="6431118" y="1601644"/>
                  <a:pt x="6430994" y="1609302"/>
                </a:cubicBezTo>
                <a:cubicBezTo>
                  <a:pt x="6431305" y="1617196"/>
                  <a:pt x="6434479" y="1623209"/>
                  <a:pt x="6440514" y="1627340"/>
                </a:cubicBezTo>
                <a:cubicBezTo>
                  <a:pt x="6446550" y="1631472"/>
                  <a:pt x="6453583" y="1634977"/>
                  <a:pt x="6461613" y="1637855"/>
                </a:cubicBezTo>
                <a:lnTo>
                  <a:pt x="6487601" y="1648916"/>
                </a:lnTo>
                <a:cubicBezTo>
                  <a:pt x="6498991" y="1653476"/>
                  <a:pt x="6508211" y="1659725"/>
                  <a:pt x="6515261" y="1667662"/>
                </a:cubicBezTo>
                <a:cubicBezTo>
                  <a:pt x="6522312" y="1675599"/>
                  <a:pt x="6525940" y="1686413"/>
                  <a:pt x="6526149" y="1700105"/>
                </a:cubicBezTo>
                <a:cubicBezTo>
                  <a:pt x="6525963" y="1715676"/>
                  <a:pt x="6520041" y="1728639"/>
                  <a:pt x="6508384" y="1738992"/>
                </a:cubicBezTo>
                <a:cubicBezTo>
                  <a:pt x="6496726" y="1749346"/>
                  <a:pt x="6480450" y="1754720"/>
                  <a:pt x="6459555" y="1755115"/>
                </a:cubicBezTo>
                <a:cubicBezTo>
                  <a:pt x="6446455" y="1755051"/>
                  <a:pt x="6434132" y="1752611"/>
                  <a:pt x="6422587" y="1747795"/>
                </a:cubicBezTo>
                <a:cubicBezTo>
                  <a:pt x="6411041" y="1742978"/>
                  <a:pt x="6400910" y="1736171"/>
                  <a:pt x="6392193" y="1727372"/>
                </a:cubicBezTo>
                <a:lnTo>
                  <a:pt x="6409672" y="1706794"/>
                </a:lnTo>
                <a:cubicBezTo>
                  <a:pt x="6416586" y="1713691"/>
                  <a:pt x="6424404" y="1719125"/>
                  <a:pt x="6433126" y="1723096"/>
                </a:cubicBezTo>
                <a:cubicBezTo>
                  <a:pt x="6441847" y="1727067"/>
                  <a:pt x="6450828" y="1729093"/>
                  <a:pt x="6460070" y="1729173"/>
                </a:cubicBezTo>
                <a:cubicBezTo>
                  <a:pt x="6471579" y="1729055"/>
                  <a:pt x="6480402" y="1726590"/>
                  <a:pt x="6486540" y="1721777"/>
                </a:cubicBezTo>
                <a:cubicBezTo>
                  <a:pt x="6492677" y="1716965"/>
                  <a:pt x="6495776" y="1710513"/>
                  <a:pt x="6495834" y="1702421"/>
                </a:cubicBezTo>
                <a:cubicBezTo>
                  <a:pt x="6495663" y="1694098"/>
                  <a:pt x="6492790" y="1687849"/>
                  <a:pt x="6487215" y="1683675"/>
                </a:cubicBezTo>
                <a:cubicBezTo>
                  <a:pt x="6481640" y="1679500"/>
                  <a:pt x="6474393" y="1675631"/>
                  <a:pt x="6465473" y="1672067"/>
                </a:cubicBezTo>
                <a:lnTo>
                  <a:pt x="6439228" y="1660749"/>
                </a:lnTo>
                <a:cubicBezTo>
                  <a:pt x="6433006" y="1658216"/>
                  <a:pt x="6426970" y="1654821"/>
                  <a:pt x="6421122" y="1650564"/>
                </a:cubicBezTo>
                <a:cubicBezTo>
                  <a:pt x="6415273" y="1646307"/>
                  <a:pt x="6410438" y="1640950"/>
                  <a:pt x="6406618" y="1634492"/>
                </a:cubicBezTo>
                <a:cubicBezTo>
                  <a:pt x="6402797" y="1628034"/>
                  <a:pt x="6400818" y="1620237"/>
                  <a:pt x="6400680" y="1611102"/>
                </a:cubicBezTo>
                <a:cubicBezTo>
                  <a:pt x="6401021" y="1595876"/>
                  <a:pt x="6406889" y="1583451"/>
                  <a:pt x="6418284" y="1573825"/>
                </a:cubicBezTo>
                <a:cubicBezTo>
                  <a:pt x="6429678" y="1564200"/>
                  <a:pt x="6444550" y="1559233"/>
                  <a:pt x="6462900" y="1558923"/>
                </a:cubicBezTo>
                <a:close/>
                <a:moveTo>
                  <a:pt x="3540253" y="1558923"/>
                </a:moveTo>
                <a:cubicBezTo>
                  <a:pt x="3553582" y="1559164"/>
                  <a:pt x="3564866" y="1561636"/>
                  <a:pt x="3574104" y="1566340"/>
                </a:cubicBezTo>
                <a:cubicBezTo>
                  <a:pt x="3583342" y="1571043"/>
                  <a:pt x="3590827" y="1576534"/>
                  <a:pt x="3596558" y="1582811"/>
                </a:cubicBezTo>
                <a:lnTo>
                  <a:pt x="3580375" y="1601847"/>
                </a:lnTo>
                <a:cubicBezTo>
                  <a:pt x="3575841" y="1596975"/>
                  <a:pt x="3570453" y="1592954"/>
                  <a:pt x="3564210" y="1589786"/>
                </a:cubicBezTo>
                <a:cubicBezTo>
                  <a:pt x="3557967" y="1586618"/>
                  <a:pt x="3550324" y="1584978"/>
                  <a:pt x="3541282" y="1584865"/>
                </a:cubicBezTo>
                <a:cubicBezTo>
                  <a:pt x="3523419" y="1585075"/>
                  <a:pt x="3509237" y="1591475"/>
                  <a:pt x="3498737" y="1604065"/>
                </a:cubicBezTo>
                <a:cubicBezTo>
                  <a:pt x="3488238" y="1616656"/>
                  <a:pt x="3482867" y="1634181"/>
                  <a:pt x="3482626" y="1656642"/>
                </a:cubicBezTo>
                <a:cubicBezTo>
                  <a:pt x="3482679" y="1679350"/>
                  <a:pt x="3487782" y="1697063"/>
                  <a:pt x="3497933" y="1709781"/>
                </a:cubicBezTo>
                <a:cubicBezTo>
                  <a:pt x="3508084" y="1722499"/>
                  <a:pt x="3522963" y="1728963"/>
                  <a:pt x="3542569" y="1729173"/>
                </a:cubicBezTo>
                <a:cubicBezTo>
                  <a:pt x="3548459" y="1729157"/>
                  <a:pt x="3554044" y="1728353"/>
                  <a:pt x="3559323" y="1726760"/>
                </a:cubicBezTo>
                <a:cubicBezTo>
                  <a:pt x="3564603" y="1725168"/>
                  <a:pt x="3568966" y="1722884"/>
                  <a:pt x="3572412" y="1719909"/>
                </a:cubicBezTo>
                <a:lnTo>
                  <a:pt x="3572412" y="1675391"/>
                </a:lnTo>
                <a:lnTo>
                  <a:pt x="3534851" y="1675391"/>
                </a:lnTo>
                <a:lnTo>
                  <a:pt x="3534851" y="1650992"/>
                </a:lnTo>
                <a:lnTo>
                  <a:pt x="3599383" y="1650992"/>
                </a:lnTo>
                <a:lnTo>
                  <a:pt x="3599383" y="1733026"/>
                </a:lnTo>
                <a:cubicBezTo>
                  <a:pt x="3593005" y="1739452"/>
                  <a:pt x="3584696" y="1744707"/>
                  <a:pt x="3574456" y="1748790"/>
                </a:cubicBezTo>
                <a:cubicBezTo>
                  <a:pt x="3564217" y="1752873"/>
                  <a:pt x="3552559" y="1754982"/>
                  <a:pt x="3539482" y="1755115"/>
                </a:cubicBezTo>
                <a:cubicBezTo>
                  <a:pt x="3522447" y="1755060"/>
                  <a:pt x="3507383" y="1751230"/>
                  <a:pt x="3494290" y="1743626"/>
                </a:cubicBezTo>
                <a:cubicBezTo>
                  <a:pt x="3481197" y="1736021"/>
                  <a:pt x="3470920" y="1724973"/>
                  <a:pt x="3463458" y="1710481"/>
                </a:cubicBezTo>
                <a:cubicBezTo>
                  <a:pt x="3455996" y="1695989"/>
                  <a:pt x="3452195" y="1678385"/>
                  <a:pt x="3452054" y="1657669"/>
                </a:cubicBezTo>
                <a:cubicBezTo>
                  <a:pt x="3452214" y="1637014"/>
                  <a:pt x="3456120" y="1619333"/>
                  <a:pt x="3463773" y="1604628"/>
                </a:cubicBezTo>
                <a:cubicBezTo>
                  <a:pt x="3471425" y="1589924"/>
                  <a:pt x="3481864" y="1578649"/>
                  <a:pt x="3495091" y="1570804"/>
                </a:cubicBezTo>
                <a:cubicBezTo>
                  <a:pt x="3508317" y="1562959"/>
                  <a:pt x="3523371" y="1558999"/>
                  <a:pt x="3540253" y="1558923"/>
                </a:cubicBezTo>
                <a:close/>
                <a:moveTo>
                  <a:pt x="3165847" y="977810"/>
                </a:moveTo>
                <a:cubicBezTo>
                  <a:pt x="3189064" y="1009014"/>
                  <a:pt x="3217296" y="1036875"/>
                  <a:pt x="3250543" y="1061392"/>
                </a:cubicBezTo>
                <a:cubicBezTo>
                  <a:pt x="3269976" y="1049133"/>
                  <a:pt x="3287389" y="1036039"/>
                  <a:pt x="3302782" y="1022109"/>
                </a:cubicBezTo>
                <a:cubicBezTo>
                  <a:pt x="3318175" y="1008178"/>
                  <a:pt x="3331966" y="993412"/>
                  <a:pt x="3344155" y="977810"/>
                </a:cubicBezTo>
                <a:close/>
                <a:moveTo>
                  <a:pt x="5637051" y="957681"/>
                </a:moveTo>
                <a:lnTo>
                  <a:pt x="5637051" y="996825"/>
                </a:lnTo>
                <a:lnTo>
                  <a:pt x="5736235" y="996825"/>
                </a:lnTo>
                <a:lnTo>
                  <a:pt x="5736235" y="957681"/>
                </a:lnTo>
                <a:close/>
                <a:moveTo>
                  <a:pt x="5387420" y="957681"/>
                </a:moveTo>
                <a:lnTo>
                  <a:pt x="5387420" y="996825"/>
                </a:lnTo>
                <a:lnTo>
                  <a:pt x="5483260" y="996825"/>
                </a:lnTo>
                <a:lnTo>
                  <a:pt x="5483260" y="957681"/>
                </a:lnTo>
                <a:close/>
                <a:moveTo>
                  <a:pt x="0" y="953970"/>
                </a:moveTo>
                <a:lnTo>
                  <a:pt x="384951" y="953970"/>
                </a:lnTo>
                <a:lnTo>
                  <a:pt x="384951" y="1101304"/>
                </a:lnTo>
                <a:lnTo>
                  <a:pt x="1684637" y="1101304"/>
                </a:lnTo>
                <a:lnTo>
                  <a:pt x="1684637" y="953970"/>
                </a:lnTo>
                <a:lnTo>
                  <a:pt x="2069588" y="953970"/>
                </a:lnTo>
                <a:lnTo>
                  <a:pt x="2069588" y="1411586"/>
                </a:lnTo>
                <a:lnTo>
                  <a:pt x="1684637" y="1411586"/>
                </a:lnTo>
                <a:lnTo>
                  <a:pt x="1684637" y="1411586"/>
                </a:lnTo>
                <a:lnTo>
                  <a:pt x="893099" y="1411586"/>
                </a:lnTo>
                <a:lnTo>
                  <a:pt x="893099" y="1606758"/>
                </a:lnTo>
                <a:lnTo>
                  <a:pt x="1261526" y="1606758"/>
                </a:lnTo>
                <a:lnTo>
                  <a:pt x="1261526" y="1456733"/>
                </a:lnTo>
                <a:lnTo>
                  <a:pt x="1646477" y="1456733"/>
                </a:lnTo>
                <a:lnTo>
                  <a:pt x="1646477" y="1606758"/>
                </a:lnTo>
                <a:lnTo>
                  <a:pt x="1647167" y="1606758"/>
                </a:lnTo>
                <a:lnTo>
                  <a:pt x="1647167" y="1917040"/>
                </a:lnTo>
                <a:lnTo>
                  <a:pt x="422422" y="1917040"/>
                </a:lnTo>
                <a:lnTo>
                  <a:pt x="422422" y="1606758"/>
                </a:lnTo>
                <a:lnTo>
                  <a:pt x="508147" y="1606758"/>
                </a:lnTo>
                <a:lnTo>
                  <a:pt x="508147" y="1411586"/>
                </a:lnTo>
                <a:lnTo>
                  <a:pt x="384951" y="1411586"/>
                </a:lnTo>
                <a:lnTo>
                  <a:pt x="384951" y="1411586"/>
                </a:lnTo>
                <a:lnTo>
                  <a:pt x="0" y="1411586"/>
                </a:lnTo>
                <a:close/>
                <a:moveTo>
                  <a:pt x="5087639" y="858624"/>
                </a:moveTo>
                <a:lnTo>
                  <a:pt x="5214684" y="955455"/>
                </a:lnTo>
                <a:cubicBezTo>
                  <a:pt x="5192279" y="1014261"/>
                  <a:pt x="5168551" y="1073052"/>
                  <a:pt x="5143500" y="1131829"/>
                </a:cubicBezTo>
                <a:cubicBezTo>
                  <a:pt x="5118449" y="1190605"/>
                  <a:pt x="5092770" y="1247713"/>
                  <a:pt x="5066465" y="1303153"/>
                </a:cubicBezTo>
                <a:lnTo>
                  <a:pt x="4923819" y="1206198"/>
                </a:lnTo>
                <a:cubicBezTo>
                  <a:pt x="4947918" y="1162739"/>
                  <a:pt x="4974664" y="1110380"/>
                  <a:pt x="5004057" y="1049120"/>
                </a:cubicBezTo>
                <a:cubicBezTo>
                  <a:pt x="5033450" y="987860"/>
                  <a:pt x="5061311" y="924361"/>
                  <a:pt x="5087639" y="858624"/>
                </a:cubicBezTo>
                <a:close/>
                <a:moveTo>
                  <a:pt x="6236316" y="831821"/>
                </a:moveTo>
                <a:lnTo>
                  <a:pt x="6407938" y="876398"/>
                </a:lnTo>
                <a:cubicBezTo>
                  <a:pt x="6383165" y="942799"/>
                  <a:pt x="6352751" y="1006971"/>
                  <a:pt x="6316694" y="1068914"/>
                </a:cubicBezTo>
                <a:cubicBezTo>
                  <a:pt x="6280638" y="1130858"/>
                  <a:pt x="6243815" y="1183329"/>
                  <a:pt x="6206227" y="1226327"/>
                </a:cubicBezTo>
                <a:cubicBezTo>
                  <a:pt x="6187491" y="1210934"/>
                  <a:pt x="6163391" y="1193800"/>
                  <a:pt x="6133929" y="1174924"/>
                </a:cubicBezTo>
                <a:cubicBezTo>
                  <a:pt x="6104466" y="1156049"/>
                  <a:pt x="6078416" y="1140865"/>
                  <a:pt x="6055779" y="1129372"/>
                </a:cubicBezTo>
                <a:cubicBezTo>
                  <a:pt x="6093670" y="1093153"/>
                  <a:pt x="6128496" y="1048576"/>
                  <a:pt x="6160257" y="995641"/>
                </a:cubicBezTo>
                <a:cubicBezTo>
                  <a:pt x="6192018" y="942706"/>
                  <a:pt x="6217371" y="888099"/>
                  <a:pt x="6236316" y="831821"/>
                </a:cubicBezTo>
                <a:close/>
                <a:moveTo>
                  <a:pt x="6932832" y="824020"/>
                </a:moveTo>
                <a:cubicBezTo>
                  <a:pt x="6968587" y="876769"/>
                  <a:pt x="7002948" y="933140"/>
                  <a:pt x="7035916" y="993134"/>
                </a:cubicBezTo>
                <a:cubicBezTo>
                  <a:pt x="7068885" y="1053127"/>
                  <a:pt x="7093216" y="1107827"/>
                  <a:pt x="7108911" y="1157233"/>
                </a:cubicBezTo>
                <a:lnTo>
                  <a:pt x="6939519" y="1230785"/>
                </a:lnTo>
                <a:cubicBezTo>
                  <a:pt x="6927259" y="1183329"/>
                  <a:pt x="6906085" y="1128350"/>
                  <a:pt x="6875997" y="1065850"/>
                </a:cubicBezTo>
                <a:cubicBezTo>
                  <a:pt x="6845907" y="1003349"/>
                  <a:pt x="6813589" y="943913"/>
                  <a:pt x="6779041" y="887542"/>
                </a:cubicBezTo>
                <a:close/>
                <a:moveTo>
                  <a:pt x="5637051" y="809462"/>
                </a:moveTo>
                <a:lnTo>
                  <a:pt x="5637051" y="848607"/>
                </a:lnTo>
                <a:lnTo>
                  <a:pt x="5736235" y="848607"/>
                </a:lnTo>
                <a:lnTo>
                  <a:pt x="5736235" y="809462"/>
                </a:lnTo>
                <a:close/>
                <a:moveTo>
                  <a:pt x="5387420" y="809462"/>
                </a:moveTo>
                <a:lnTo>
                  <a:pt x="5387420" y="848607"/>
                </a:lnTo>
                <a:lnTo>
                  <a:pt x="5483260" y="848607"/>
                </a:lnTo>
                <a:lnTo>
                  <a:pt x="5483260" y="809462"/>
                </a:lnTo>
                <a:close/>
                <a:moveTo>
                  <a:pt x="2732336" y="798388"/>
                </a:moveTo>
                <a:lnTo>
                  <a:pt x="2870524" y="861910"/>
                </a:lnTo>
                <a:cubicBezTo>
                  <a:pt x="2847516" y="934255"/>
                  <a:pt x="2823602" y="1004928"/>
                  <a:pt x="2798783" y="1073929"/>
                </a:cubicBezTo>
                <a:cubicBezTo>
                  <a:pt x="2773964" y="1142931"/>
                  <a:pt x="2749215" y="1207475"/>
                  <a:pt x="2724535" y="1267561"/>
                </a:cubicBezTo>
                <a:lnTo>
                  <a:pt x="2568515" y="1208496"/>
                </a:lnTo>
                <a:cubicBezTo>
                  <a:pt x="2593172" y="1157000"/>
                  <a:pt x="2620197" y="1095057"/>
                  <a:pt x="2649590" y="1022666"/>
                </a:cubicBezTo>
                <a:cubicBezTo>
                  <a:pt x="2678983" y="950275"/>
                  <a:pt x="2706565" y="875515"/>
                  <a:pt x="2732336" y="798388"/>
                </a:cubicBezTo>
                <a:close/>
                <a:moveTo>
                  <a:pt x="3174762" y="763841"/>
                </a:moveTo>
                <a:lnTo>
                  <a:pt x="3317409" y="817333"/>
                </a:lnTo>
                <a:cubicBezTo>
                  <a:pt x="3311883" y="824577"/>
                  <a:pt x="3306218" y="831821"/>
                  <a:pt x="3300414" y="839064"/>
                </a:cubicBezTo>
                <a:cubicBezTo>
                  <a:pt x="3294610" y="846308"/>
                  <a:pt x="3288387" y="853552"/>
                  <a:pt x="3281747" y="860796"/>
                </a:cubicBezTo>
                <a:lnTo>
                  <a:pt x="3422165" y="860796"/>
                </a:lnTo>
                <a:lnTo>
                  <a:pt x="3450025" y="855223"/>
                </a:lnTo>
                <a:lnTo>
                  <a:pt x="3555896" y="902029"/>
                </a:lnTo>
                <a:cubicBezTo>
                  <a:pt x="3524878" y="994712"/>
                  <a:pt x="3471014" y="1072351"/>
                  <a:pt x="3394304" y="1134944"/>
                </a:cubicBezTo>
                <a:cubicBezTo>
                  <a:pt x="3468042" y="1161505"/>
                  <a:pt x="3554596" y="1179707"/>
                  <a:pt x="3653965" y="1189551"/>
                </a:cubicBezTo>
                <a:cubicBezTo>
                  <a:pt x="3636645" y="1207405"/>
                  <a:pt x="3619186" y="1229647"/>
                  <a:pt x="3601587" y="1256277"/>
                </a:cubicBezTo>
                <a:cubicBezTo>
                  <a:pt x="3583989" y="1282907"/>
                  <a:pt x="3569873" y="1307100"/>
                  <a:pt x="3559239" y="1328854"/>
                </a:cubicBezTo>
                <a:cubicBezTo>
                  <a:pt x="3495833" y="1319451"/>
                  <a:pt x="3437929" y="1306496"/>
                  <a:pt x="3385528" y="1289989"/>
                </a:cubicBezTo>
                <a:cubicBezTo>
                  <a:pt x="3333127" y="1273481"/>
                  <a:pt x="3285532" y="1253004"/>
                  <a:pt x="3242742" y="1228556"/>
                </a:cubicBezTo>
                <a:cubicBezTo>
                  <a:pt x="3194265" y="1251309"/>
                  <a:pt x="3140772" y="1270997"/>
                  <a:pt x="3082265" y="1287620"/>
                </a:cubicBezTo>
                <a:cubicBezTo>
                  <a:pt x="3023758" y="1304244"/>
                  <a:pt x="2960236" y="1318360"/>
                  <a:pt x="2891698" y="1329969"/>
                </a:cubicBezTo>
                <a:cubicBezTo>
                  <a:pt x="2882806" y="1309073"/>
                  <a:pt x="2870501" y="1286506"/>
                  <a:pt x="2854783" y="1262267"/>
                </a:cubicBezTo>
                <a:cubicBezTo>
                  <a:pt x="2839065" y="1238028"/>
                  <a:pt x="2823138" y="1217133"/>
                  <a:pt x="2807002" y="1199581"/>
                </a:cubicBezTo>
                <a:cubicBezTo>
                  <a:pt x="2866670" y="1191757"/>
                  <a:pt x="2922020" y="1182052"/>
                  <a:pt x="2973052" y="1170466"/>
                </a:cubicBezTo>
                <a:cubicBezTo>
                  <a:pt x="3024083" y="1158881"/>
                  <a:pt x="3070517" y="1145554"/>
                  <a:pt x="3112355" y="1130486"/>
                </a:cubicBezTo>
                <a:cubicBezTo>
                  <a:pt x="3090066" y="1108384"/>
                  <a:pt x="3070006" y="1084609"/>
                  <a:pt x="3052176" y="1059163"/>
                </a:cubicBezTo>
                <a:cubicBezTo>
                  <a:pt x="3023201" y="1078108"/>
                  <a:pt x="2995340" y="1094825"/>
                  <a:pt x="2968594" y="1109312"/>
                </a:cubicBezTo>
                <a:cubicBezTo>
                  <a:pt x="2955824" y="1093084"/>
                  <a:pt x="2938737" y="1073720"/>
                  <a:pt x="2917330" y="1051223"/>
                </a:cubicBezTo>
                <a:cubicBezTo>
                  <a:pt x="2895924" y="1028726"/>
                  <a:pt x="2876607" y="1010198"/>
                  <a:pt x="2859380" y="995641"/>
                </a:cubicBezTo>
                <a:cubicBezTo>
                  <a:pt x="2921347" y="969406"/>
                  <a:pt x="2980458" y="936066"/>
                  <a:pt x="3036713" y="895621"/>
                </a:cubicBezTo>
                <a:cubicBezTo>
                  <a:pt x="3092968" y="855177"/>
                  <a:pt x="3138985" y="811250"/>
                  <a:pt x="3174762" y="763841"/>
                </a:cubicBezTo>
                <a:close/>
                <a:moveTo>
                  <a:pt x="3409906" y="663542"/>
                </a:moveTo>
                <a:cubicBezTo>
                  <a:pt x="3448957" y="679307"/>
                  <a:pt x="3490655" y="698206"/>
                  <a:pt x="3535000" y="720239"/>
                </a:cubicBezTo>
                <a:cubicBezTo>
                  <a:pt x="3579345" y="742272"/>
                  <a:pt x="3616028" y="763121"/>
                  <a:pt x="3645050" y="782786"/>
                </a:cubicBezTo>
                <a:lnTo>
                  <a:pt x="3551438" y="883084"/>
                </a:lnTo>
                <a:cubicBezTo>
                  <a:pt x="3525226" y="863280"/>
                  <a:pt x="3490447" y="841316"/>
                  <a:pt x="3447100" y="817194"/>
                </a:cubicBezTo>
                <a:cubicBezTo>
                  <a:pt x="3403754" y="793071"/>
                  <a:pt x="3362009" y="771943"/>
                  <a:pt x="3321867" y="753811"/>
                </a:cubicBezTo>
                <a:close/>
                <a:moveTo>
                  <a:pt x="3762883" y="646826"/>
                </a:moveTo>
                <a:lnTo>
                  <a:pt x="4781468" y="646826"/>
                </a:lnTo>
                <a:lnTo>
                  <a:pt x="4781468" y="815104"/>
                </a:lnTo>
                <a:lnTo>
                  <a:pt x="4274405" y="815104"/>
                </a:lnTo>
                <a:cubicBezTo>
                  <a:pt x="4244594" y="864348"/>
                  <a:pt x="4212833" y="911850"/>
                  <a:pt x="4179121" y="957611"/>
                </a:cubicBezTo>
                <a:cubicBezTo>
                  <a:pt x="4145410" y="1003372"/>
                  <a:pt x="4111420" y="1046138"/>
                  <a:pt x="4077151" y="1085909"/>
                </a:cubicBezTo>
                <a:lnTo>
                  <a:pt x="4456056" y="1066964"/>
                </a:lnTo>
                <a:cubicBezTo>
                  <a:pt x="4441011" y="1044583"/>
                  <a:pt x="4426245" y="1022480"/>
                  <a:pt x="4411757" y="1000656"/>
                </a:cubicBezTo>
                <a:cubicBezTo>
                  <a:pt x="4397270" y="978832"/>
                  <a:pt x="4383061" y="957843"/>
                  <a:pt x="4369131" y="937691"/>
                </a:cubicBezTo>
                <a:lnTo>
                  <a:pt x="4519578" y="859681"/>
                </a:lnTo>
                <a:cubicBezTo>
                  <a:pt x="4566500" y="922739"/>
                  <a:pt x="4612795" y="988862"/>
                  <a:pt x="4658463" y="1058049"/>
                </a:cubicBezTo>
                <a:cubicBezTo>
                  <a:pt x="4704131" y="1127236"/>
                  <a:pt x="4741790" y="1188901"/>
                  <a:pt x="4771438" y="1243043"/>
                </a:cubicBezTo>
                <a:lnTo>
                  <a:pt x="4612075" y="1339998"/>
                </a:lnTo>
                <a:cubicBezTo>
                  <a:pt x="4604274" y="1323189"/>
                  <a:pt x="4595359" y="1304987"/>
                  <a:pt x="4585329" y="1285392"/>
                </a:cubicBezTo>
                <a:cubicBezTo>
                  <a:pt x="4575299" y="1265796"/>
                  <a:pt x="4564155" y="1245365"/>
                  <a:pt x="4551896" y="1224098"/>
                </a:cubicBezTo>
                <a:cubicBezTo>
                  <a:pt x="4419547" y="1233432"/>
                  <a:pt x="4311680" y="1241093"/>
                  <a:pt x="4228295" y="1247083"/>
                </a:cubicBezTo>
                <a:cubicBezTo>
                  <a:pt x="4144911" y="1253073"/>
                  <a:pt x="4079392" y="1258227"/>
                  <a:pt x="4031739" y="1262546"/>
                </a:cubicBezTo>
                <a:cubicBezTo>
                  <a:pt x="3984085" y="1266864"/>
                  <a:pt x="3947681" y="1271183"/>
                  <a:pt x="3922525" y="1275501"/>
                </a:cubicBezTo>
                <a:cubicBezTo>
                  <a:pt x="3897369" y="1279819"/>
                  <a:pt x="3876845" y="1284974"/>
                  <a:pt x="3860953" y="1290964"/>
                </a:cubicBezTo>
                <a:cubicBezTo>
                  <a:pt x="3857424" y="1278107"/>
                  <a:pt x="3852099" y="1260854"/>
                  <a:pt x="3844980" y="1239205"/>
                </a:cubicBezTo>
                <a:cubicBezTo>
                  <a:pt x="3837860" y="1217556"/>
                  <a:pt x="3830059" y="1195103"/>
                  <a:pt x="3821577" y="1171844"/>
                </a:cubicBezTo>
                <a:cubicBezTo>
                  <a:pt x="3813095" y="1148586"/>
                  <a:pt x="3805046" y="1128113"/>
                  <a:pt x="3797431" y="1110427"/>
                </a:cubicBezTo>
                <a:cubicBezTo>
                  <a:pt x="3814681" y="1105574"/>
                  <a:pt x="3830330" y="1097448"/>
                  <a:pt x="3844376" y="1086049"/>
                </a:cubicBezTo>
                <a:cubicBezTo>
                  <a:pt x="3858422" y="1074649"/>
                  <a:pt x="3874349" y="1059001"/>
                  <a:pt x="3892157" y="1039104"/>
                </a:cubicBezTo>
                <a:cubicBezTo>
                  <a:pt x="3906993" y="1023711"/>
                  <a:pt x="3928306" y="995989"/>
                  <a:pt x="3956097" y="955940"/>
                </a:cubicBezTo>
                <a:cubicBezTo>
                  <a:pt x="3983888" y="915890"/>
                  <a:pt x="4012724" y="868945"/>
                  <a:pt x="4042604" y="815104"/>
                </a:cubicBezTo>
                <a:lnTo>
                  <a:pt x="3762883" y="815104"/>
                </a:lnTo>
                <a:close/>
                <a:moveTo>
                  <a:pt x="6095899" y="604478"/>
                </a:moveTo>
                <a:lnTo>
                  <a:pt x="7099995" y="604478"/>
                </a:lnTo>
                <a:lnTo>
                  <a:pt x="7099995" y="766070"/>
                </a:lnTo>
                <a:lnTo>
                  <a:pt x="6691002" y="766070"/>
                </a:lnTo>
                <a:lnTo>
                  <a:pt x="6691002" y="1146088"/>
                </a:lnTo>
                <a:cubicBezTo>
                  <a:pt x="6691489" y="1188576"/>
                  <a:pt x="6686057" y="1222287"/>
                  <a:pt x="6674703" y="1247223"/>
                </a:cubicBezTo>
                <a:cubicBezTo>
                  <a:pt x="6663350" y="1272158"/>
                  <a:pt x="6643151" y="1290824"/>
                  <a:pt x="6614107" y="1303222"/>
                </a:cubicBezTo>
                <a:cubicBezTo>
                  <a:pt x="6584574" y="1315110"/>
                  <a:pt x="6550305" y="1322818"/>
                  <a:pt x="6511301" y="1326347"/>
                </a:cubicBezTo>
                <a:cubicBezTo>
                  <a:pt x="6472296" y="1329876"/>
                  <a:pt x="6428555" y="1331454"/>
                  <a:pt x="6380077" y="1331083"/>
                </a:cubicBezTo>
                <a:cubicBezTo>
                  <a:pt x="6375759" y="1304940"/>
                  <a:pt x="6368236" y="1275873"/>
                  <a:pt x="6357510" y="1243879"/>
                </a:cubicBezTo>
                <a:cubicBezTo>
                  <a:pt x="6346783" y="1211886"/>
                  <a:pt x="6335361" y="1183375"/>
                  <a:pt x="6323241" y="1158347"/>
                </a:cubicBezTo>
                <a:cubicBezTo>
                  <a:pt x="6353470" y="1160019"/>
                  <a:pt x="6384674" y="1161133"/>
                  <a:pt x="6416853" y="1161690"/>
                </a:cubicBezTo>
                <a:cubicBezTo>
                  <a:pt x="6449032" y="1162248"/>
                  <a:pt x="6471321" y="1162248"/>
                  <a:pt x="6483719" y="1161690"/>
                </a:cubicBezTo>
                <a:cubicBezTo>
                  <a:pt x="6494190" y="1161830"/>
                  <a:pt x="6501666" y="1160437"/>
                  <a:pt x="6506147" y="1157511"/>
                </a:cubicBezTo>
                <a:cubicBezTo>
                  <a:pt x="6510627" y="1154586"/>
                  <a:pt x="6512810" y="1149292"/>
                  <a:pt x="6512694" y="1141631"/>
                </a:cubicBezTo>
                <a:lnTo>
                  <a:pt x="6512694" y="766070"/>
                </a:lnTo>
                <a:lnTo>
                  <a:pt x="6095899" y="766070"/>
                </a:lnTo>
                <a:close/>
                <a:moveTo>
                  <a:pt x="4980655" y="584426"/>
                </a:moveTo>
                <a:cubicBezTo>
                  <a:pt x="5010048" y="597225"/>
                  <a:pt x="5042366" y="612258"/>
                  <a:pt x="5077610" y="629524"/>
                </a:cubicBezTo>
                <a:cubicBezTo>
                  <a:pt x="5112853" y="646790"/>
                  <a:pt x="5141828" y="662965"/>
                  <a:pt x="5164535" y="678046"/>
                </a:cubicBezTo>
                <a:lnTo>
                  <a:pt x="5077610" y="811699"/>
                </a:lnTo>
                <a:cubicBezTo>
                  <a:pt x="5056644" y="795949"/>
                  <a:pt x="5028923" y="778182"/>
                  <a:pt x="4994446" y="758400"/>
                </a:cubicBezTo>
                <a:cubicBezTo>
                  <a:pt x="4959968" y="738619"/>
                  <a:pt x="4927510" y="721133"/>
                  <a:pt x="4897073" y="705944"/>
                </a:cubicBezTo>
                <a:close/>
                <a:moveTo>
                  <a:pt x="5355101" y="478478"/>
                </a:moveTo>
                <a:lnTo>
                  <a:pt x="5355101" y="528767"/>
                </a:lnTo>
                <a:lnTo>
                  <a:pt x="5771896" y="528767"/>
                </a:lnTo>
                <a:lnTo>
                  <a:pt x="5771896" y="478478"/>
                </a:lnTo>
                <a:close/>
                <a:moveTo>
                  <a:pt x="6198426" y="337016"/>
                </a:moveTo>
                <a:lnTo>
                  <a:pt x="6991897" y="337016"/>
                </a:lnTo>
                <a:lnTo>
                  <a:pt x="6991897" y="497493"/>
                </a:lnTo>
                <a:lnTo>
                  <a:pt x="6198426" y="497493"/>
                </a:lnTo>
                <a:close/>
                <a:moveTo>
                  <a:pt x="3893271" y="335901"/>
                </a:moveTo>
                <a:lnTo>
                  <a:pt x="4666682" y="335901"/>
                </a:lnTo>
                <a:lnTo>
                  <a:pt x="4666682" y="503065"/>
                </a:lnTo>
                <a:lnTo>
                  <a:pt x="3893271" y="503065"/>
                </a:lnTo>
                <a:close/>
                <a:moveTo>
                  <a:pt x="2723420" y="326986"/>
                </a:moveTo>
                <a:cubicBezTo>
                  <a:pt x="2752372" y="375347"/>
                  <a:pt x="2781115" y="427122"/>
                  <a:pt x="2809649" y="482309"/>
                </a:cubicBezTo>
                <a:cubicBezTo>
                  <a:pt x="2838183" y="537496"/>
                  <a:pt x="2859961" y="586763"/>
                  <a:pt x="2874982" y="630110"/>
                </a:cubicBezTo>
                <a:lnTo>
                  <a:pt x="2721191" y="698090"/>
                </a:lnTo>
                <a:cubicBezTo>
                  <a:pt x="2708492" y="655649"/>
                  <a:pt x="2689036" y="605685"/>
                  <a:pt x="2662823" y="548199"/>
                </a:cubicBezTo>
                <a:cubicBezTo>
                  <a:pt x="2636611" y="490714"/>
                  <a:pt x="2609633" y="436293"/>
                  <a:pt x="2581888" y="384936"/>
                </a:cubicBezTo>
                <a:close/>
                <a:moveTo>
                  <a:pt x="779032" y="312803"/>
                </a:moveTo>
                <a:lnTo>
                  <a:pt x="779032" y="593294"/>
                </a:lnTo>
                <a:lnTo>
                  <a:pt x="1290556" y="593294"/>
                </a:lnTo>
                <a:lnTo>
                  <a:pt x="1290556" y="312803"/>
                </a:lnTo>
                <a:close/>
                <a:moveTo>
                  <a:pt x="3172534" y="271265"/>
                </a:moveTo>
                <a:lnTo>
                  <a:pt x="3331896" y="271265"/>
                </a:lnTo>
                <a:lnTo>
                  <a:pt x="3331896" y="343702"/>
                </a:lnTo>
                <a:lnTo>
                  <a:pt x="3560353" y="343702"/>
                </a:lnTo>
                <a:lnTo>
                  <a:pt x="3560353" y="475205"/>
                </a:lnTo>
                <a:lnTo>
                  <a:pt x="3331896" y="475205"/>
                </a:lnTo>
                <a:lnTo>
                  <a:pt x="3331896" y="523125"/>
                </a:lnTo>
                <a:lnTo>
                  <a:pt x="3624990" y="523125"/>
                </a:lnTo>
                <a:lnTo>
                  <a:pt x="3624990" y="657970"/>
                </a:lnTo>
                <a:lnTo>
                  <a:pt x="3087837" y="657970"/>
                </a:lnTo>
                <a:lnTo>
                  <a:pt x="3215996" y="717035"/>
                </a:lnTo>
                <a:cubicBezTo>
                  <a:pt x="3177363" y="747380"/>
                  <a:pt x="3133714" y="777794"/>
                  <a:pt x="3085051" y="808278"/>
                </a:cubicBezTo>
                <a:cubicBezTo>
                  <a:pt x="3036388" y="838762"/>
                  <a:pt x="2990511" y="864441"/>
                  <a:pt x="2947420" y="885313"/>
                </a:cubicBezTo>
                <a:cubicBezTo>
                  <a:pt x="2935347" y="870106"/>
                  <a:pt x="2919652" y="851207"/>
                  <a:pt x="2900335" y="828617"/>
                </a:cubicBezTo>
                <a:cubicBezTo>
                  <a:pt x="2881019" y="806026"/>
                  <a:pt x="2863652" y="787406"/>
                  <a:pt x="2848236" y="772756"/>
                </a:cubicBezTo>
                <a:cubicBezTo>
                  <a:pt x="2889354" y="758431"/>
                  <a:pt x="2931098" y="741111"/>
                  <a:pt x="2973469" y="720796"/>
                </a:cubicBezTo>
                <a:cubicBezTo>
                  <a:pt x="3015841" y="700481"/>
                  <a:pt x="3052849" y="679539"/>
                  <a:pt x="3084494" y="657970"/>
                </a:cubicBezTo>
                <a:lnTo>
                  <a:pt x="2888355" y="657970"/>
                </a:lnTo>
                <a:lnTo>
                  <a:pt x="2888355" y="523125"/>
                </a:lnTo>
                <a:lnTo>
                  <a:pt x="3172534" y="523125"/>
                </a:lnTo>
                <a:lnTo>
                  <a:pt x="3172534" y="475205"/>
                </a:lnTo>
                <a:lnTo>
                  <a:pt x="2944076" y="475205"/>
                </a:lnTo>
                <a:lnTo>
                  <a:pt x="2944076" y="343702"/>
                </a:lnTo>
                <a:lnTo>
                  <a:pt x="3172534" y="343702"/>
                </a:lnTo>
                <a:close/>
                <a:moveTo>
                  <a:pt x="5612534" y="259076"/>
                </a:moveTo>
                <a:cubicBezTo>
                  <a:pt x="5618686" y="272727"/>
                  <a:pt x="5624491" y="287494"/>
                  <a:pt x="5629947" y="303374"/>
                </a:cubicBezTo>
                <a:cubicBezTo>
                  <a:pt x="5635403" y="319255"/>
                  <a:pt x="5640371" y="334578"/>
                  <a:pt x="5644852" y="349344"/>
                </a:cubicBezTo>
                <a:lnTo>
                  <a:pt x="5926801" y="349344"/>
                </a:lnTo>
                <a:lnTo>
                  <a:pt x="5926801" y="569954"/>
                </a:lnTo>
                <a:lnTo>
                  <a:pt x="5830961" y="569954"/>
                </a:lnTo>
                <a:lnTo>
                  <a:pt x="5830961" y="654557"/>
                </a:lnTo>
                <a:lnTo>
                  <a:pt x="5637051" y="654557"/>
                </a:lnTo>
                <a:lnTo>
                  <a:pt x="5637051" y="692587"/>
                </a:lnTo>
                <a:lnTo>
                  <a:pt x="5885568" y="692587"/>
                </a:lnTo>
                <a:lnTo>
                  <a:pt x="5885568" y="1113700"/>
                </a:lnTo>
                <a:lnTo>
                  <a:pt x="5766324" y="1113700"/>
                </a:lnTo>
                <a:cubicBezTo>
                  <a:pt x="5800593" y="1132483"/>
                  <a:pt x="5834583" y="1152032"/>
                  <a:pt x="5868294" y="1172347"/>
                </a:cubicBezTo>
                <a:cubicBezTo>
                  <a:pt x="5902006" y="1192662"/>
                  <a:pt x="5930423" y="1211375"/>
                  <a:pt x="5953547" y="1228486"/>
                </a:cubicBezTo>
                <a:lnTo>
                  <a:pt x="5820931" y="1323212"/>
                </a:lnTo>
                <a:cubicBezTo>
                  <a:pt x="5794115" y="1300483"/>
                  <a:pt x="5758593" y="1274619"/>
                  <a:pt x="5714364" y="1245621"/>
                </a:cubicBezTo>
                <a:cubicBezTo>
                  <a:pt x="5670135" y="1216622"/>
                  <a:pt x="5627648" y="1190480"/>
                  <a:pt x="5586902" y="1167193"/>
                </a:cubicBezTo>
                <a:lnTo>
                  <a:pt x="5666026" y="1113700"/>
                </a:lnTo>
                <a:lnTo>
                  <a:pt x="5417509" y="1113700"/>
                </a:lnTo>
                <a:lnTo>
                  <a:pt x="5541210" y="1162735"/>
                </a:lnTo>
                <a:cubicBezTo>
                  <a:pt x="5503065" y="1194473"/>
                  <a:pt x="5458163" y="1224330"/>
                  <a:pt x="5406504" y="1252307"/>
                </a:cubicBezTo>
                <a:cubicBezTo>
                  <a:pt x="5354846" y="1280284"/>
                  <a:pt x="5304650" y="1303176"/>
                  <a:pt x="5255918" y="1320984"/>
                </a:cubicBezTo>
                <a:cubicBezTo>
                  <a:pt x="5240850" y="1303640"/>
                  <a:pt x="5221394" y="1283441"/>
                  <a:pt x="5197549" y="1260387"/>
                </a:cubicBezTo>
                <a:cubicBezTo>
                  <a:pt x="5173706" y="1237332"/>
                  <a:pt x="5152299" y="1218526"/>
                  <a:pt x="5133331" y="1203969"/>
                </a:cubicBezTo>
                <a:cubicBezTo>
                  <a:pt x="5176979" y="1193730"/>
                  <a:pt x="5219513" y="1180775"/>
                  <a:pt x="5260932" y="1165103"/>
                </a:cubicBezTo>
                <a:cubicBezTo>
                  <a:pt x="5302352" y="1149432"/>
                  <a:pt x="5338200" y="1132297"/>
                  <a:pt x="5368474" y="1113700"/>
                </a:cubicBezTo>
                <a:lnTo>
                  <a:pt x="5244773" y="1113700"/>
                </a:lnTo>
                <a:lnTo>
                  <a:pt x="5244773" y="692587"/>
                </a:lnTo>
                <a:lnTo>
                  <a:pt x="5483260" y="692587"/>
                </a:lnTo>
                <a:lnTo>
                  <a:pt x="5483260" y="654557"/>
                </a:lnTo>
                <a:lnTo>
                  <a:pt x="5298266" y="654557"/>
                </a:lnTo>
                <a:lnTo>
                  <a:pt x="5298266" y="569954"/>
                </a:lnTo>
                <a:lnTo>
                  <a:pt x="5207997" y="569954"/>
                </a:lnTo>
                <a:lnTo>
                  <a:pt x="5207997" y="418364"/>
                </a:lnTo>
                <a:lnTo>
                  <a:pt x="5138903" y="515356"/>
                </a:lnTo>
                <a:cubicBezTo>
                  <a:pt x="5118541" y="499017"/>
                  <a:pt x="5091563" y="480610"/>
                  <a:pt x="5057968" y="460136"/>
                </a:cubicBezTo>
                <a:cubicBezTo>
                  <a:pt x="5024373" y="439662"/>
                  <a:pt x="4992658" y="421285"/>
                  <a:pt x="4962824" y="405006"/>
                </a:cubicBezTo>
                <a:lnTo>
                  <a:pt x="5051978" y="286936"/>
                </a:lnTo>
                <a:cubicBezTo>
                  <a:pt x="5075683" y="297965"/>
                  <a:pt x="5101825" y="311012"/>
                  <a:pt x="5130406" y="326078"/>
                </a:cubicBezTo>
                <a:cubicBezTo>
                  <a:pt x="5158986" y="341144"/>
                  <a:pt x="5184850" y="355579"/>
                  <a:pt x="5207997" y="369383"/>
                </a:cubicBezTo>
                <a:lnTo>
                  <a:pt x="5207997" y="349344"/>
                </a:lnTo>
                <a:lnTo>
                  <a:pt x="5466544" y="349344"/>
                </a:lnTo>
                <a:cubicBezTo>
                  <a:pt x="5463154" y="337573"/>
                  <a:pt x="5459625" y="326011"/>
                  <a:pt x="5455957" y="314658"/>
                </a:cubicBezTo>
                <a:cubicBezTo>
                  <a:pt x="5452289" y="303304"/>
                  <a:pt x="5448760" y="292578"/>
                  <a:pt x="5445370" y="282479"/>
                </a:cubicBezTo>
                <a:close/>
                <a:moveTo>
                  <a:pt x="466229" y="0"/>
                </a:moveTo>
                <a:lnTo>
                  <a:pt x="1603359" y="0"/>
                </a:lnTo>
                <a:lnTo>
                  <a:pt x="1603359" y="906097"/>
                </a:lnTo>
                <a:lnTo>
                  <a:pt x="466229" y="9060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0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074375" y="1787147"/>
            <a:ext cx="2908688" cy="4176000"/>
          </a:xfrm>
          <a:prstGeom prst="roundRect">
            <a:avLst>
              <a:gd name="adj" fmla="val 13457"/>
            </a:avLst>
          </a:prstGeom>
          <a:solidFill>
            <a:schemeClr val="bg1"/>
          </a:solidFill>
          <a:ln w="25400">
            <a:solidFill>
              <a:schemeClr val="accent1"/>
            </a:solidFill>
          </a:ln>
          <a:effectLst>
            <a:outerShdw blurRad="431800" dist="368300" dir="5400000" sx="99000" sy="99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664048" y="1995934"/>
            <a:ext cx="1729341" cy="172934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792550" y="2123268"/>
            <a:ext cx="1472339" cy="1472339"/>
          </a:xfrm>
          <a:prstGeom prst="ellipse">
            <a:avLst/>
          </a:prstGeom>
          <a:gradFill flip="none" rotWithShape="1">
            <a:gsLst>
              <a:gs pos="26000">
                <a:schemeClr val="accent2"/>
              </a:gs>
              <a:gs pos="100000">
                <a:schemeClr val="accent2"/>
              </a:gs>
              <a:gs pos="75173">
                <a:schemeClr val="accent1"/>
              </a:gs>
              <a:gs pos="63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66700" dist="190500" dir="5400000" algn="t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896976" y="2505494"/>
            <a:ext cx="12634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gradFill flip="none" rotWithShape="1">
                  <a:gsLst>
                    <a:gs pos="6000">
                      <a:schemeClr val="accent3"/>
                    </a:gs>
                    <a:gs pos="100000">
                      <a:schemeClr val="accent4"/>
                    </a:gs>
                    <a:gs pos="76000">
                      <a:schemeClr val="accent3"/>
                    </a:gs>
                    <a:gs pos="57000">
                      <a:schemeClr val="accent3"/>
                    </a:gs>
                    <a:gs pos="35000">
                      <a:schemeClr val="accent4"/>
                    </a:gs>
                  </a:gsLst>
                  <a:lin ang="8100000" scaled="1"/>
                  <a:tileRect/>
                </a:gradFill>
                <a:effectLst>
                  <a:outerShdw blurRad="266700" dist="177800" dir="5400000" algn="t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rPr>
              <a:t>24K</a:t>
            </a:r>
            <a:endParaRPr lang="zh-CN" altLang="en-US" sz="4000" dirty="0">
              <a:gradFill flip="none" rotWithShape="1">
                <a:gsLst>
                  <a:gs pos="6000">
                    <a:schemeClr val="accent3"/>
                  </a:gs>
                  <a:gs pos="100000">
                    <a:schemeClr val="accent4"/>
                  </a:gs>
                  <a:gs pos="76000">
                    <a:schemeClr val="accent3"/>
                  </a:gs>
                  <a:gs pos="57000">
                    <a:schemeClr val="accent3"/>
                  </a:gs>
                  <a:gs pos="35000">
                    <a:schemeClr val="accent4"/>
                  </a:gs>
                </a:gsLst>
                <a:lin ang="8100000" scaled="1"/>
                <a:tileRect/>
              </a:gradFill>
              <a:effectLst>
                <a:outerShdw blurRad="266700" dist="177800" dir="5400000" algn="t" rotWithShape="0">
                  <a:prstClr val="black">
                    <a:alpha val="20000"/>
                  </a:prst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432879" y="3753562"/>
            <a:ext cx="219168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设计部门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2172258" y="4370524"/>
            <a:ext cx="712923" cy="174656"/>
            <a:chOff x="2107769" y="4602997"/>
            <a:chExt cx="885673" cy="216977"/>
          </a:xfrm>
        </p:grpSpPr>
        <p:sp>
          <p:nvSpPr>
            <p:cNvPr id="10" name="五角星 9"/>
            <p:cNvSpPr/>
            <p:nvPr/>
          </p:nvSpPr>
          <p:spPr>
            <a:xfrm>
              <a:off x="2107769" y="4602997"/>
              <a:ext cx="216977" cy="216977"/>
            </a:xfrm>
            <a:prstGeom prst="star5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五角星 23"/>
            <p:cNvSpPr/>
            <p:nvPr/>
          </p:nvSpPr>
          <p:spPr>
            <a:xfrm>
              <a:off x="2442117" y="4602997"/>
              <a:ext cx="216977" cy="216977"/>
            </a:xfrm>
            <a:prstGeom prst="star5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五角星 24"/>
            <p:cNvSpPr/>
            <p:nvPr/>
          </p:nvSpPr>
          <p:spPr>
            <a:xfrm>
              <a:off x="2776465" y="4602997"/>
              <a:ext cx="216977" cy="216977"/>
            </a:xfrm>
            <a:prstGeom prst="star5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367368" y="4635620"/>
            <a:ext cx="2322702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/>
              <a:t>凌云演示设计是个有趣的公众号里面凌云可以说是亿万少女的梦想</a:t>
            </a:r>
          </a:p>
        </p:txBody>
      </p:sp>
      <p:sp>
        <p:nvSpPr>
          <p:cNvPr id="30" name="圆角矩形 29"/>
          <p:cNvSpPr/>
          <p:nvPr/>
        </p:nvSpPr>
        <p:spPr>
          <a:xfrm>
            <a:off x="4633407" y="1787147"/>
            <a:ext cx="2908688" cy="4176000"/>
          </a:xfrm>
          <a:prstGeom prst="roundRect">
            <a:avLst>
              <a:gd name="adj" fmla="val 13457"/>
            </a:avLst>
          </a:prstGeom>
          <a:solidFill>
            <a:schemeClr val="bg1"/>
          </a:solidFill>
          <a:ln w="25400">
            <a:solidFill>
              <a:schemeClr val="accent1"/>
            </a:solidFill>
          </a:ln>
          <a:effectLst>
            <a:outerShdw blurRad="431800" dist="368300" dir="5400000" sx="99000" sy="99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5223080" y="1995934"/>
            <a:ext cx="1729341" cy="172934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5351582" y="2123268"/>
            <a:ext cx="1472339" cy="1472339"/>
          </a:xfrm>
          <a:prstGeom prst="ellipse">
            <a:avLst/>
          </a:prstGeom>
          <a:gradFill flip="none" rotWithShape="1">
            <a:gsLst>
              <a:gs pos="26000">
                <a:schemeClr val="accent2"/>
              </a:gs>
              <a:gs pos="100000">
                <a:schemeClr val="accent2"/>
              </a:gs>
              <a:gs pos="75173">
                <a:schemeClr val="accent1"/>
              </a:gs>
              <a:gs pos="63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66700" dist="190500" dir="5400000" algn="t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5456008" y="2505494"/>
            <a:ext cx="12634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gradFill flip="none" rotWithShape="1">
                  <a:gsLst>
                    <a:gs pos="6000">
                      <a:schemeClr val="accent3"/>
                    </a:gs>
                    <a:gs pos="100000">
                      <a:schemeClr val="accent4"/>
                    </a:gs>
                    <a:gs pos="76000">
                      <a:schemeClr val="accent3"/>
                    </a:gs>
                    <a:gs pos="57000">
                      <a:schemeClr val="accent3"/>
                    </a:gs>
                    <a:gs pos="35000">
                      <a:schemeClr val="accent4"/>
                    </a:gs>
                  </a:gsLst>
                  <a:lin ang="8100000" scaled="1"/>
                  <a:tileRect/>
                </a:gradFill>
                <a:effectLst>
                  <a:outerShdw blurRad="266700" dist="177800" dir="5400000" algn="t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rPr>
              <a:t>82K</a:t>
            </a:r>
            <a:endParaRPr lang="zh-CN" altLang="en-US" sz="4000" dirty="0">
              <a:gradFill flip="none" rotWithShape="1">
                <a:gsLst>
                  <a:gs pos="6000">
                    <a:schemeClr val="accent3"/>
                  </a:gs>
                  <a:gs pos="100000">
                    <a:schemeClr val="accent4"/>
                  </a:gs>
                  <a:gs pos="76000">
                    <a:schemeClr val="accent3"/>
                  </a:gs>
                  <a:gs pos="57000">
                    <a:schemeClr val="accent3"/>
                  </a:gs>
                  <a:gs pos="35000">
                    <a:schemeClr val="accent4"/>
                  </a:gs>
                </a:gsLst>
                <a:lin ang="8100000" scaled="1"/>
                <a:tileRect/>
              </a:gradFill>
              <a:effectLst>
                <a:outerShdw blurRad="266700" dist="177800" dir="5400000" algn="t" rotWithShape="0">
                  <a:prstClr val="black">
                    <a:alpha val="20000"/>
                  </a:prst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991911" y="3753562"/>
            <a:ext cx="219168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销售部门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5731290" y="4370524"/>
            <a:ext cx="712923" cy="174656"/>
            <a:chOff x="2107769" y="4602997"/>
            <a:chExt cx="885673" cy="216977"/>
          </a:xfrm>
        </p:grpSpPr>
        <p:sp>
          <p:nvSpPr>
            <p:cNvPr id="36" name="五角星 35"/>
            <p:cNvSpPr/>
            <p:nvPr/>
          </p:nvSpPr>
          <p:spPr>
            <a:xfrm>
              <a:off x="2107769" y="4602997"/>
              <a:ext cx="216977" cy="216977"/>
            </a:xfrm>
            <a:prstGeom prst="star5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五角星 36"/>
            <p:cNvSpPr/>
            <p:nvPr/>
          </p:nvSpPr>
          <p:spPr>
            <a:xfrm>
              <a:off x="2442117" y="4602997"/>
              <a:ext cx="216977" cy="216977"/>
            </a:xfrm>
            <a:prstGeom prst="star5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五角星 37"/>
            <p:cNvSpPr/>
            <p:nvPr/>
          </p:nvSpPr>
          <p:spPr>
            <a:xfrm>
              <a:off x="2776465" y="4602997"/>
              <a:ext cx="216977" cy="216977"/>
            </a:xfrm>
            <a:prstGeom prst="star5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4926400" y="4635620"/>
            <a:ext cx="2322702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/>
              <a:t>凌云演示设计是个有趣的公众号里面凌云可以说是亿万少女的梦想</a:t>
            </a:r>
          </a:p>
        </p:txBody>
      </p:sp>
      <p:sp>
        <p:nvSpPr>
          <p:cNvPr id="51" name="椭圆 50"/>
          <p:cNvSpPr/>
          <p:nvPr/>
        </p:nvSpPr>
        <p:spPr>
          <a:xfrm>
            <a:off x="8766556" y="1995934"/>
            <a:ext cx="1729341" cy="172934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圆角矩形 39"/>
          <p:cNvSpPr/>
          <p:nvPr/>
        </p:nvSpPr>
        <p:spPr>
          <a:xfrm>
            <a:off x="8192439" y="1787145"/>
            <a:ext cx="2908688" cy="4176000"/>
          </a:xfrm>
          <a:prstGeom prst="roundRect">
            <a:avLst>
              <a:gd name="adj" fmla="val 13457"/>
            </a:avLst>
          </a:prstGeom>
          <a:solidFill>
            <a:schemeClr val="bg1"/>
          </a:solidFill>
          <a:ln w="25400">
            <a:solidFill>
              <a:schemeClr val="accent1"/>
            </a:solidFill>
          </a:ln>
          <a:effectLst>
            <a:outerShdw blurRad="431800" dist="368300" dir="5400000" sx="99000" sy="99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8910614" y="2123268"/>
            <a:ext cx="1472339" cy="1472339"/>
          </a:xfrm>
          <a:prstGeom prst="ellipse">
            <a:avLst/>
          </a:prstGeom>
          <a:gradFill flip="none" rotWithShape="1">
            <a:gsLst>
              <a:gs pos="26000">
                <a:schemeClr val="accent2"/>
              </a:gs>
              <a:gs pos="100000">
                <a:schemeClr val="accent2"/>
              </a:gs>
              <a:gs pos="75173">
                <a:schemeClr val="accent1"/>
              </a:gs>
              <a:gs pos="63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66700" dist="190500" dir="5400000" algn="t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9015040" y="2505494"/>
            <a:ext cx="12634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gradFill flip="none" rotWithShape="1">
                  <a:gsLst>
                    <a:gs pos="6000">
                      <a:schemeClr val="accent3"/>
                    </a:gs>
                    <a:gs pos="100000">
                      <a:schemeClr val="accent4"/>
                    </a:gs>
                    <a:gs pos="76000">
                      <a:schemeClr val="accent3"/>
                    </a:gs>
                    <a:gs pos="57000">
                      <a:schemeClr val="accent3"/>
                    </a:gs>
                    <a:gs pos="35000">
                      <a:schemeClr val="accent4"/>
                    </a:gs>
                  </a:gsLst>
                  <a:lin ang="8100000" scaled="1"/>
                  <a:tileRect/>
                </a:gradFill>
                <a:effectLst>
                  <a:outerShdw blurRad="266700" dist="177800" dir="5400000" algn="t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rPr>
              <a:t>32K</a:t>
            </a:r>
            <a:endParaRPr lang="zh-CN" altLang="en-US" sz="4000" dirty="0">
              <a:gradFill flip="none" rotWithShape="1">
                <a:gsLst>
                  <a:gs pos="6000">
                    <a:schemeClr val="accent3"/>
                  </a:gs>
                  <a:gs pos="100000">
                    <a:schemeClr val="accent4"/>
                  </a:gs>
                  <a:gs pos="76000">
                    <a:schemeClr val="accent3"/>
                  </a:gs>
                  <a:gs pos="57000">
                    <a:schemeClr val="accent3"/>
                  </a:gs>
                  <a:gs pos="35000">
                    <a:schemeClr val="accent4"/>
                  </a:gs>
                </a:gsLst>
                <a:lin ang="8100000" scaled="1"/>
                <a:tileRect/>
              </a:gradFill>
              <a:effectLst>
                <a:outerShdw blurRad="266700" dist="177800" dir="5400000" algn="t" rotWithShape="0">
                  <a:prstClr val="black">
                    <a:alpha val="20000"/>
                  </a:prst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550943" y="3753562"/>
            <a:ext cx="219168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运营部门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9290322" y="4370524"/>
            <a:ext cx="712923" cy="174656"/>
            <a:chOff x="2107769" y="4602997"/>
            <a:chExt cx="885673" cy="216977"/>
          </a:xfrm>
        </p:grpSpPr>
        <p:sp>
          <p:nvSpPr>
            <p:cNvPr id="46" name="五角星 45"/>
            <p:cNvSpPr/>
            <p:nvPr/>
          </p:nvSpPr>
          <p:spPr>
            <a:xfrm>
              <a:off x="2107769" y="4602997"/>
              <a:ext cx="216977" cy="216977"/>
            </a:xfrm>
            <a:prstGeom prst="star5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五角星 46"/>
            <p:cNvSpPr/>
            <p:nvPr/>
          </p:nvSpPr>
          <p:spPr>
            <a:xfrm>
              <a:off x="2442117" y="4602997"/>
              <a:ext cx="216977" cy="216977"/>
            </a:xfrm>
            <a:prstGeom prst="star5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五角星 47"/>
            <p:cNvSpPr/>
            <p:nvPr/>
          </p:nvSpPr>
          <p:spPr>
            <a:xfrm>
              <a:off x="2776465" y="4602997"/>
              <a:ext cx="216977" cy="216977"/>
            </a:xfrm>
            <a:prstGeom prst="star5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8485432" y="4635620"/>
            <a:ext cx="2322702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/>
              <a:t>凌云演示设计是个有趣的公众号里面凌云可以说是亿万少女的梦想</a:t>
            </a:r>
          </a:p>
        </p:txBody>
      </p:sp>
    </p:spTree>
    <p:extLst>
      <p:ext uri="{BB962C8B-B14F-4D97-AF65-F5344CB8AC3E}">
        <p14:creationId xmlns:p14="http://schemas.microsoft.com/office/powerpoint/2010/main" val="5593344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任意多边形 39"/>
          <p:cNvSpPr/>
          <p:nvPr/>
        </p:nvSpPr>
        <p:spPr>
          <a:xfrm>
            <a:off x="1" y="3843691"/>
            <a:ext cx="11313993" cy="3014309"/>
          </a:xfrm>
          <a:custGeom>
            <a:avLst/>
            <a:gdLst>
              <a:gd name="connsiteX0" fmla="*/ 9403850 w 11313993"/>
              <a:gd name="connsiteY0" fmla="*/ 61 h 3014309"/>
              <a:gd name="connsiteX1" fmla="*/ 11104344 w 11313993"/>
              <a:gd name="connsiteY1" fmla="*/ 57361 h 3014309"/>
              <a:gd name="connsiteX2" fmla="*/ 11313993 w 11313993"/>
              <a:gd name="connsiteY2" fmla="*/ 74522 h 3014309"/>
              <a:gd name="connsiteX3" fmla="*/ 11313993 w 11313993"/>
              <a:gd name="connsiteY3" fmla="*/ 3014309 h 3014309"/>
              <a:gd name="connsiteX4" fmla="*/ 10352 w 11313993"/>
              <a:gd name="connsiteY4" fmla="*/ 3014309 h 3014309"/>
              <a:gd name="connsiteX5" fmla="*/ 0 w 11313993"/>
              <a:gd name="connsiteY5" fmla="*/ 2892932 h 3014309"/>
              <a:gd name="connsiteX6" fmla="*/ 0 w 11313993"/>
              <a:gd name="connsiteY6" fmla="*/ 1969134 h 3014309"/>
              <a:gd name="connsiteX7" fmla="*/ 96694 w 11313993"/>
              <a:gd name="connsiteY7" fmla="*/ 1925955 h 3014309"/>
              <a:gd name="connsiteX8" fmla="*/ 7494763 w 11313993"/>
              <a:gd name="connsiteY8" fmla="*/ 81361 h 3014309"/>
              <a:gd name="connsiteX9" fmla="*/ 9403850 w 11313993"/>
              <a:gd name="connsiteY9" fmla="*/ 61 h 3014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313993" h="3014309">
                <a:moveTo>
                  <a:pt x="9403850" y="61"/>
                </a:moveTo>
                <a:cubicBezTo>
                  <a:pt x="9970567" y="-1217"/>
                  <a:pt x="10537789" y="17835"/>
                  <a:pt x="11104344" y="57361"/>
                </a:cubicBezTo>
                <a:lnTo>
                  <a:pt x="11313993" y="74522"/>
                </a:lnTo>
                <a:lnTo>
                  <a:pt x="11313993" y="3014309"/>
                </a:lnTo>
                <a:lnTo>
                  <a:pt x="10352" y="3014309"/>
                </a:lnTo>
                <a:lnTo>
                  <a:pt x="0" y="2892932"/>
                </a:lnTo>
                <a:lnTo>
                  <a:pt x="0" y="1969134"/>
                </a:lnTo>
                <a:lnTo>
                  <a:pt x="96694" y="1925955"/>
                </a:lnTo>
                <a:cubicBezTo>
                  <a:pt x="2454740" y="911349"/>
                  <a:pt x="4956312" y="292141"/>
                  <a:pt x="7494763" y="81361"/>
                </a:cubicBezTo>
                <a:cubicBezTo>
                  <a:pt x="8129376" y="28667"/>
                  <a:pt x="8766294" y="1499"/>
                  <a:pt x="9403850" y="6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2" y="3878038"/>
            <a:ext cx="12191998" cy="2979962"/>
          </a:xfrm>
          <a:custGeom>
            <a:avLst/>
            <a:gdLst>
              <a:gd name="connsiteX0" fmla="*/ 10281856 w 12191998"/>
              <a:gd name="connsiteY0" fmla="*/ 61 h 2979962"/>
              <a:gd name="connsiteX1" fmla="*/ 11982350 w 12191998"/>
              <a:gd name="connsiteY1" fmla="*/ 57361 h 2979962"/>
              <a:gd name="connsiteX2" fmla="*/ 12191998 w 12191998"/>
              <a:gd name="connsiteY2" fmla="*/ 74522 h 2979962"/>
              <a:gd name="connsiteX3" fmla="*/ 12191998 w 12191998"/>
              <a:gd name="connsiteY3" fmla="*/ 2979962 h 2979962"/>
              <a:gd name="connsiteX4" fmla="*/ 0 w 12191998"/>
              <a:gd name="connsiteY4" fmla="*/ 2979962 h 2979962"/>
              <a:gd name="connsiteX5" fmla="*/ 0 w 12191998"/>
              <a:gd name="connsiteY5" fmla="*/ 2373370 h 2979962"/>
              <a:gd name="connsiteX6" fmla="*/ 388240 w 12191998"/>
              <a:gd name="connsiteY6" fmla="*/ 2187836 h 2979962"/>
              <a:gd name="connsiteX7" fmla="*/ 10281856 w 12191998"/>
              <a:gd name="connsiteY7" fmla="*/ 61 h 2979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8" h="2979962">
                <a:moveTo>
                  <a:pt x="10281856" y="61"/>
                </a:moveTo>
                <a:cubicBezTo>
                  <a:pt x="10848573" y="-1217"/>
                  <a:pt x="11415795" y="17835"/>
                  <a:pt x="11982350" y="57361"/>
                </a:cubicBezTo>
                <a:lnTo>
                  <a:pt x="12191998" y="74522"/>
                </a:lnTo>
                <a:lnTo>
                  <a:pt x="12191998" y="2979962"/>
                </a:lnTo>
                <a:lnTo>
                  <a:pt x="0" y="2979962"/>
                </a:lnTo>
                <a:lnTo>
                  <a:pt x="0" y="2373370"/>
                </a:lnTo>
                <a:lnTo>
                  <a:pt x="388240" y="2187836"/>
                </a:lnTo>
                <a:cubicBezTo>
                  <a:pt x="3499419" y="747283"/>
                  <a:pt x="6881555" y="7728"/>
                  <a:pt x="10281856" y="61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3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52229" y="506108"/>
            <a:ext cx="5857637" cy="52259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3600" dirty="0">
                <a:gradFill flip="none" rotWithShape="1">
                  <a:gsLst>
                    <a:gs pos="6000">
                      <a:schemeClr val="accent3"/>
                    </a:gs>
                    <a:gs pos="100000">
                      <a:schemeClr val="accent4"/>
                    </a:gs>
                    <a:gs pos="76000">
                      <a:schemeClr val="accent3"/>
                    </a:gs>
                    <a:gs pos="57000">
                      <a:schemeClr val="accent3"/>
                    </a:gs>
                    <a:gs pos="35000">
                      <a:schemeClr val="accent4"/>
                    </a:gs>
                  </a:gsLst>
                  <a:lin ang="8100000" scaled="1"/>
                  <a:tileRect/>
                </a:gradFill>
                <a:effectLst>
                  <a:outerShdw blurRad="266700" dist="177800" dir="5400000" algn="t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rPr>
              <a:t>PPT</a:t>
            </a:r>
            <a:r>
              <a:rPr lang="zh-CN" altLang="en-US" sz="3600" dirty="0">
                <a:gradFill flip="none" rotWithShape="1">
                  <a:gsLst>
                    <a:gs pos="6000">
                      <a:schemeClr val="accent3"/>
                    </a:gs>
                    <a:gs pos="100000">
                      <a:schemeClr val="accent4"/>
                    </a:gs>
                    <a:gs pos="76000">
                      <a:schemeClr val="accent3"/>
                    </a:gs>
                    <a:gs pos="57000">
                      <a:schemeClr val="accent3"/>
                    </a:gs>
                    <a:gs pos="35000">
                      <a:schemeClr val="accent4"/>
                    </a:gs>
                  </a:gsLst>
                  <a:lin ang="8100000" scaled="1"/>
                  <a:tileRect/>
                </a:gradFill>
                <a:effectLst>
                  <a:outerShdw blurRad="266700" dist="177800" dir="5400000" algn="t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rPr>
              <a:t>有凌，职场烦恼为零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528952" y="600512"/>
            <a:ext cx="500185" cy="428188"/>
          </a:xfrm>
          <a:custGeom>
            <a:avLst/>
            <a:gdLst>
              <a:gd name="connsiteX0" fmla="*/ 1363600 w 1649349"/>
              <a:gd name="connsiteY0" fmla="*/ 1069041 h 1411941"/>
              <a:gd name="connsiteX1" fmla="*/ 1592198 w 1649349"/>
              <a:gd name="connsiteY1" fmla="*/ 1069041 h 1411941"/>
              <a:gd name="connsiteX2" fmla="*/ 1649349 w 1649349"/>
              <a:gd name="connsiteY2" fmla="*/ 1126192 h 1411941"/>
              <a:gd name="connsiteX3" fmla="*/ 1649349 w 1649349"/>
              <a:gd name="connsiteY3" fmla="*/ 1354790 h 1411941"/>
              <a:gd name="connsiteX4" fmla="*/ 1592198 w 1649349"/>
              <a:gd name="connsiteY4" fmla="*/ 1411941 h 1411941"/>
              <a:gd name="connsiteX5" fmla="*/ 1363600 w 1649349"/>
              <a:gd name="connsiteY5" fmla="*/ 1411941 h 1411941"/>
              <a:gd name="connsiteX6" fmla="*/ 1306449 w 1649349"/>
              <a:gd name="connsiteY6" fmla="*/ 1354790 h 1411941"/>
              <a:gd name="connsiteX7" fmla="*/ 1306449 w 1649349"/>
              <a:gd name="connsiteY7" fmla="*/ 1126192 h 1411941"/>
              <a:gd name="connsiteX8" fmla="*/ 1363600 w 1649349"/>
              <a:gd name="connsiteY8" fmla="*/ 1069041 h 1411941"/>
              <a:gd name="connsiteX9" fmla="*/ 928117 w 1649349"/>
              <a:gd name="connsiteY9" fmla="*/ 1069041 h 1411941"/>
              <a:gd name="connsiteX10" fmla="*/ 1156715 w 1649349"/>
              <a:gd name="connsiteY10" fmla="*/ 1069041 h 1411941"/>
              <a:gd name="connsiteX11" fmla="*/ 1213866 w 1649349"/>
              <a:gd name="connsiteY11" fmla="*/ 1126192 h 1411941"/>
              <a:gd name="connsiteX12" fmla="*/ 1213866 w 1649349"/>
              <a:gd name="connsiteY12" fmla="*/ 1354790 h 1411941"/>
              <a:gd name="connsiteX13" fmla="*/ 1156715 w 1649349"/>
              <a:gd name="connsiteY13" fmla="*/ 1411941 h 1411941"/>
              <a:gd name="connsiteX14" fmla="*/ 928117 w 1649349"/>
              <a:gd name="connsiteY14" fmla="*/ 1411941 h 1411941"/>
              <a:gd name="connsiteX15" fmla="*/ 870966 w 1649349"/>
              <a:gd name="connsiteY15" fmla="*/ 1354790 h 1411941"/>
              <a:gd name="connsiteX16" fmla="*/ 870966 w 1649349"/>
              <a:gd name="connsiteY16" fmla="*/ 1126192 h 1411941"/>
              <a:gd name="connsiteX17" fmla="*/ 928117 w 1649349"/>
              <a:gd name="connsiteY17" fmla="*/ 1069041 h 1411941"/>
              <a:gd name="connsiteX18" fmla="*/ 492634 w 1649349"/>
              <a:gd name="connsiteY18" fmla="*/ 1069041 h 1411941"/>
              <a:gd name="connsiteX19" fmla="*/ 721232 w 1649349"/>
              <a:gd name="connsiteY19" fmla="*/ 1069041 h 1411941"/>
              <a:gd name="connsiteX20" fmla="*/ 778383 w 1649349"/>
              <a:gd name="connsiteY20" fmla="*/ 1126192 h 1411941"/>
              <a:gd name="connsiteX21" fmla="*/ 778383 w 1649349"/>
              <a:gd name="connsiteY21" fmla="*/ 1354790 h 1411941"/>
              <a:gd name="connsiteX22" fmla="*/ 721232 w 1649349"/>
              <a:gd name="connsiteY22" fmla="*/ 1411941 h 1411941"/>
              <a:gd name="connsiteX23" fmla="*/ 492634 w 1649349"/>
              <a:gd name="connsiteY23" fmla="*/ 1411941 h 1411941"/>
              <a:gd name="connsiteX24" fmla="*/ 435483 w 1649349"/>
              <a:gd name="connsiteY24" fmla="*/ 1354790 h 1411941"/>
              <a:gd name="connsiteX25" fmla="*/ 435483 w 1649349"/>
              <a:gd name="connsiteY25" fmla="*/ 1126192 h 1411941"/>
              <a:gd name="connsiteX26" fmla="*/ 492634 w 1649349"/>
              <a:gd name="connsiteY26" fmla="*/ 1069041 h 1411941"/>
              <a:gd name="connsiteX27" fmla="*/ 57151 w 1649349"/>
              <a:gd name="connsiteY27" fmla="*/ 1069041 h 1411941"/>
              <a:gd name="connsiteX28" fmla="*/ 285749 w 1649349"/>
              <a:gd name="connsiteY28" fmla="*/ 1069041 h 1411941"/>
              <a:gd name="connsiteX29" fmla="*/ 342900 w 1649349"/>
              <a:gd name="connsiteY29" fmla="*/ 1126192 h 1411941"/>
              <a:gd name="connsiteX30" fmla="*/ 342900 w 1649349"/>
              <a:gd name="connsiteY30" fmla="*/ 1354790 h 1411941"/>
              <a:gd name="connsiteX31" fmla="*/ 285749 w 1649349"/>
              <a:gd name="connsiteY31" fmla="*/ 1411941 h 1411941"/>
              <a:gd name="connsiteX32" fmla="*/ 57151 w 1649349"/>
              <a:gd name="connsiteY32" fmla="*/ 1411941 h 1411941"/>
              <a:gd name="connsiteX33" fmla="*/ 0 w 1649349"/>
              <a:gd name="connsiteY33" fmla="*/ 1354790 h 1411941"/>
              <a:gd name="connsiteX34" fmla="*/ 0 w 1649349"/>
              <a:gd name="connsiteY34" fmla="*/ 1126192 h 1411941"/>
              <a:gd name="connsiteX35" fmla="*/ 57151 w 1649349"/>
              <a:gd name="connsiteY35" fmla="*/ 1069041 h 1411941"/>
              <a:gd name="connsiteX36" fmla="*/ 1363600 w 1649349"/>
              <a:gd name="connsiteY36" fmla="*/ 534521 h 1411941"/>
              <a:gd name="connsiteX37" fmla="*/ 1592198 w 1649349"/>
              <a:gd name="connsiteY37" fmla="*/ 534521 h 1411941"/>
              <a:gd name="connsiteX38" fmla="*/ 1649349 w 1649349"/>
              <a:gd name="connsiteY38" fmla="*/ 591672 h 1411941"/>
              <a:gd name="connsiteX39" fmla="*/ 1649349 w 1649349"/>
              <a:gd name="connsiteY39" fmla="*/ 820270 h 1411941"/>
              <a:gd name="connsiteX40" fmla="*/ 1592198 w 1649349"/>
              <a:gd name="connsiteY40" fmla="*/ 877421 h 1411941"/>
              <a:gd name="connsiteX41" fmla="*/ 1363600 w 1649349"/>
              <a:gd name="connsiteY41" fmla="*/ 877421 h 1411941"/>
              <a:gd name="connsiteX42" fmla="*/ 1306449 w 1649349"/>
              <a:gd name="connsiteY42" fmla="*/ 820270 h 1411941"/>
              <a:gd name="connsiteX43" fmla="*/ 1306449 w 1649349"/>
              <a:gd name="connsiteY43" fmla="*/ 591672 h 1411941"/>
              <a:gd name="connsiteX44" fmla="*/ 1363600 w 1649349"/>
              <a:gd name="connsiteY44" fmla="*/ 534521 h 1411941"/>
              <a:gd name="connsiteX45" fmla="*/ 928117 w 1649349"/>
              <a:gd name="connsiteY45" fmla="*/ 534521 h 1411941"/>
              <a:gd name="connsiteX46" fmla="*/ 1156715 w 1649349"/>
              <a:gd name="connsiteY46" fmla="*/ 534521 h 1411941"/>
              <a:gd name="connsiteX47" fmla="*/ 1213866 w 1649349"/>
              <a:gd name="connsiteY47" fmla="*/ 591672 h 1411941"/>
              <a:gd name="connsiteX48" fmla="*/ 1213866 w 1649349"/>
              <a:gd name="connsiteY48" fmla="*/ 820270 h 1411941"/>
              <a:gd name="connsiteX49" fmla="*/ 1156715 w 1649349"/>
              <a:gd name="connsiteY49" fmla="*/ 877421 h 1411941"/>
              <a:gd name="connsiteX50" fmla="*/ 928117 w 1649349"/>
              <a:gd name="connsiteY50" fmla="*/ 877421 h 1411941"/>
              <a:gd name="connsiteX51" fmla="*/ 870966 w 1649349"/>
              <a:gd name="connsiteY51" fmla="*/ 820270 h 1411941"/>
              <a:gd name="connsiteX52" fmla="*/ 870966 w 1649349"/>
              <a:gd name="connsiteY52" fmla="*/ 591672 h 1411941"/>
              <a:gd name="connsiteX53" fmla="*/ 928117 w 1649349"/>
              <a:gd name="connsiteY53" fmla="*/ 534521 h 1411941"/>
              <a:gd name="connsiteX54" fmla="*/ 492634 w 1649349"/>
              <a:gd name="connsiteY54" fmla="*/ 534521 h 1411941"/>
              <a:gd name="connsiteX55" fmla="*/ 721232 w 1649349"/>
              <a:gd name="connsiteY55" fmla="*/ 534521 h 1411941"/>
              <a:gd name="connsiteX56" fmla="*/ 778383 w 1649349"/>
              <a:gd name="connsiteY56" fmla="*/ 591672 h 1411941"/>
              <a:gd name="connsiteX57" fmla="*/ 778383 w 1649349"/>
              <a:gd name="connsiteY57" fmla="*/ 820270 h 1411941"/>
              <a:gd name="connsiteX58" fmla="*/ 721232 w 1649349"/>
              <a:gd name="connsiteY58" fmla="*/ 877421 h 1411941"/>
              <a:gd name="connsiteX59" fmla="*/ 492634 w 1649349"/>
              <a:gd name="connsiteY59" fmla="*/ 877421 h 1411941"/>
              <a:gd name="connsiteX60" fmla="*/ 435483 w 1649349"/>
              <a:gd name="connsiteY60" fmla="*/ 820270 h 1411941"/>
              <a:gd name="connsiteX61" fmla="*/ 435483 w 1649349"/>
              <a:gd name="connsiteY61" fmla="*/ 591672 h 1411941"/>
              <a:gd name="connsiteX62" fmla="*/ 492634 w 1649349"/>
              <a:gd name="connsiteY62" fmla="*/ 534521 h 1411941"/>
              <a:gd name="connsiteX63" fmla="*/ 57151 w 1649349"/>
              <a:gd name="connsiteY63" fmla="*/ 534521 h 1411941"/>
              <a:gd name="connsiteX64" fmla="*/ 285749 w 1649349"/>
              <a:gd name="connsiteY64" fmla="*/ 534521 h 1411941"/>
              <a:gd name="connsiteX65" fmla="*/ 342900 w 1649349"/>
              <a:gd name="connsiteY65" fmla="*/ 591672 h 1411941"/>
              <a:gd name="connsiteX66" fmla="*/ 342900 w 1649349"/>
              <a:gd name="connsiteY66" fmla="*/ 820270 h 1411941"/>
              <a:gd name="connsiteX67" fmla="*/ 285749 w 1649349"/>
              <a:gd name="connsiteY67" fmla="*/ 877421 h 1411941"/>
              <a:gd name="connsiteX68" fmla="*/ 57151 w 1649349"/>
              <a:gd name="connsiteY68" fmla="*/ 877421 h 1411941"/>
              <a:gd name="connsiteX69" fmla="*/ 0 w 1649349"/>
              <a:gd name="connsiteY69" fmla="*/ 820270 h 1411941"/>
              <a:gd name="connsiteX70" fmla="*/ 0 w 1649349"/>
              <a:gd name="connsiteY70" fmla="*/ 591672 h 1411941"/>
              <a:gd name="connsiteX71" fmla="*/ 57151 w 1649349"/>
              <a:gd name="connsiteY71" fmla="*/ 534521 h 1411941"/>
              <a:gd name="connsiteX72" fmla="*/ 1363600 w 1649349"/>
              <a:gd name="connsiteY72" fmla="*/ 0 h 1411941"/>
              <a:gd name="connsiteX73" fmla="*/ 1592198 w 1649349"/>
              <a:gd name="connsiteY73" fmla="*/ 0 h 1411941"/>
              <a:gd name="connsiteX74" fmla="*/ 1649349 w 1649349"/>
              <a:gd name="connsiteY74" fmla="*/ 57151 h 1411941"/>
              <a:gd name="connsiteX75" fmla="*/ 1649349 w 1649349"/>
              <a:gd name="connsiteY75" fmla="*/ 285749 h 1411941"/>
              <a:gd name="connsiteX76" fmla="*/ 1592198 w 1649349"/>
              <a:gd name="connsiteY76" fmla="*/ 342900 h 1411941"/>
              <a:gd name="connsiteX77" fmla="*/ 1363600 w 1649349"/>
              <a:gd name="connsiteY77" fmla="*/ 342900 h 1411941"/>
              <a:gd name="connsiteX78" fmla="*/ 1306449 w 1649349"/>
              <a:gd name="connsiteY78" fmla="*/ 285749 h 1411941"/>
              <a:gd name="connsiteX79" fmla="*/ 1306449 w 1649349"/>
              <a:gd name="connsiteY79" fmla="*/ 57151 h 1411941"/>
              <a:gd name="connsiteX80" fmla="*/ 1363600 w 1649349"/>
              <a:gd name="connsiteY80" fmla="*/ 0 h 1411941"/>
              <a:gd name="connsiteX81" fmla="*/ 928117 w 1649349"/>
              <a:gd name="connsiteY81" fmla="*/ 0 h 1411941"/>
              <a:gd name="connsiteX82" fmla="*/ 1156715 w 1649349"/>
              <a:gd name="connsiteY82" fmla="*/ 0 h 1411941"/>
              <a:gd name="connsiteX83" fmla="*/ 1213866 w 1649349"/>
              <a:gd name="connsiteY83" fmla="*/ 57151 h 1411941"/>
              <a:gd name="connsiteX84" fmla="*/ 1213866 w 1649349"/>
              <a:gd name="connsiteY84" fmla="*/ 285749 h 1411941"/>
              <a:gd name="connsiteX85" fmla="*/ 1156715 w 1649349"/>
              <a:gd name="connsiteY85" fmla="*/ 342900 h 1411941"/>
              <a:gd name="connsiteX86" fmla="*/ 928117 w 1649349"/>
              <a:gd name="connsiteY86" fmla="*/ 342900 h 1411941"/>
              <a:gd name="connsiteX87" fmla="*/ 870966 w 1649349"/>
              <a:gd name="connsiteY87" fmla="*/ 285749 h 1411941"/>
              <a:gd name="connsiteX88" fmla="*/ 870966 w 1649349"/>
              <a:gd name="connsiteY88" fmla="*/ 57151 h 1411941"/>
              <a:gd name="connsiteX89" fmla="*/ 928117 w 1649349"/>
              <a:gd name="connsiteY89" fmla="*/ 0 h 1411941"/>
              <a:gd name="connsiteX90" fmla="*/ 492634 w 1649349"/>
              <a:gd name="connsiteY90" fmla="*/ 0 h 1411941"/>
              <a:gd name="connsiteX91" fmla="*/ 721232 w 1649349"/>
              <a:gd name="connsiteY91" fmla="*/ 0 h 1411941"/>
              <a:gd name="connsiteX92" fmla="*/ 778383 w 1649349"/>
              <a:gd name="connsiteY92" fmla="*/ 57151 h 1411941"/>
              <a:gd name="connsiteX93" fmla="*/ 778383 w 1649349"/>
              <a:gd name="connsiteY93" fmla="*/ 285749 h 1411941"/>
              <a:gd name="connsiteX94" fmla="*/ 721232 w 1649349"/>
              <a:gd name="connsiteY94" fmla="*/ 342900 h 1411941"/>
              <a:gd name="connsiteX95" fmla="*/ 492634 w 1649349"/>
              <a:gd name="connsiteY95" fmla="*/ 342900 h 1411941"/>
              <a:gd name="connsiteX96" fmla="*/ 435483 w 1649349"/>
              <a:gd name="connsiteY96" fmla="*/ 285749 h 1411941"/>
              <a:gd name="connsiteX97" fmla="*/ 435483 w 1649349"/>
              <a:gd name="connsiteY97" fmla="*/ 57151 h 1411941"/>
              <a:gd name="connsiteX98" fmla="*/ 492634 w 1649349"/>
              <a:gd name="connsiteY98" fmla="*/ 0 h 1411941"/>
              <a:gd name="connsiteX99" fmla="*/ 57151 w 1649349"/>
              <a:gd name="connsiteY99" fmla="*/ 0 h 1411941"/>
              <a:gd name="connsiteX100" fmla="*/ 285749 w 1649349"/>
              <a:gd name="connsiteY100" fmla="*/ 0 h 1411941"/>
              <a:gd name="connsiteX101" fmla="*/ 342900 w 1649349"/>
              <a:gd name="connsiteY101" fmla="*/ 57151 h 1411941"/>
              <a:gd name="connsiteX102" fmla="*/ 342900 w 1649349"/>
              <a:gd name="connsiteY102" fmla="*/ 285749 h 1411941"/>
              <a:gd name="connsiteX103" fmla="*/ 285749 w 1649349"/>
              <a:gd name="connsiteY103" fmla="*/ 342900 h 1411941"/>
              <a:gd name="connsiteX104" fmla="*/ 57151 w 1649349"/>
              <a:gd name="connsiteY104" fmla="*/ 342900 h 1411941"/>
              <a:gd name="connsiteX105" fmla="*/ 0 w 1649349"/>
              <a:gd name="connsiteY105" fmla="*/ 285749 h 1411941"/>
              <a:gd name="connsiteX106" fmla="*/ 0 w 1649349"/>
              <a:gd name="connsiteY106" fmla="*/ 57151 h 1411941"/>
              <a:gd name="connsiteX107" fmla="*/ 57151 w 1649349"/>
              <a:gd name="connsiteY107" fmla="*/ 0 h 1411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1649349" h="1411941">
                <a:moveTo>
                  <a:pt x="1363600" y="1069041"/>
                </a:moveTo>
                <a:lnTo>
                  <a:pt x="1592198" y="1069041"/>
                </a:lnTo>
                <a:cubicBezTo>
                  <a:pt x="1623762" y="1069041"/>
                  <a:pt x="1649349" y="1094628"/>
                  <a:pt x="1649349" y="1126192"/>
                </a:cubicBezTo>
                <a:lnTo>
                  <a:pt x="1649349" y="1354790"/>
                </a:lnTo>
                <a:cubicBezTo>
                  <a:pt x="1649349" y="1386354"/>
                  <a:pt x="1623762" y="1411941"/>
                  <a:pt x="1592198" y="1411941"/>
                </a:cubicBezTo>
                <a:lnTo>
                  <a:pt x="1363600" y="1411941"/>
                </a:lnTo>
                <a:cubicBezTo>
                  <a:pt x="1332036" y="1411941"/>
                  <a:pt x="1306449" y="1386354"/>
                  <a:pt x="1306449" y="1354790"/>
                </a:cubicBezTo>
                <a:lnTo>
                  <a:pt x="1306449" y="1126192"/>
                </a:lnTo>
                <a:cubicBezTo>
                  <a:pt x="1306449" y="1094628"/>
                  <a:pt x="1332036" y="1069041"/>
                  <a:pt x="1363600" y="1069041"/>
                </a:cubicBezTo>
                <a:close/>
                <a:moveTo>
                  <a:pt x="928117" y="1069041"/>
                </a:moveTo>
                <a:lnTo>
                  <a:pt x="1156715" y="1069041"/>
                </a:lnTo>
                <a:cubicBezTo>
                  <a:pt x="1188279" y="1069041"/>
                  <a:pt x="1213866" y="1094628"/>
                  <a:pt x="1213866" y="1126192"/>
                </a:cubicBezTo>
                <a:lnTo>
                  <a:pt x="1213866" y="1354790"/>
                </a:lnTo>
                <a:cubicBezTo>
                  <a:pt x="1213866" y="1386354"/>
                  <a:pt x="1188279" y="1411941"/>
                  <a:pt x="1156715" y="1411941"/>
                </a:cubicBezTo>
                <a:lnTo>
                  <a:pt x="928117" y="1411941"/>
                </a:lnTo>
                <a:cubicBezTo>
                  <a:pt x="896553" y="1411941"/>
                  <a:pt x="870966" y="1386354"/>
                  <a:pt x="870966" y="1354790"/>
                </a:cubicBezTo>
                <a:lnTo>
                  <a:pt x="870966" y="1126192"/>
                </a:lnTo>
                <a:cubicBezTo>
                  <a:pt x="870966" y="1094628"/>
                  <a:pt x="896553" y="1069041"/>
                  <a:pt x="928117" y="1069041"/>
                </a:cubicBezTo>
                <a:close/>
                <a:moveTo>
                  <a:pt x="492634" y="1069041"/>
                </a:moveTo>
                <a:lnTo>
                  <a:pt x="721232" y="1069041"/>
                </a:lnTo>
                <a:cubicBezTo>
                  <a:pt x="752796" y="1069041"/>
                  <a:pt x="778383" y="1094628"/>
                  <a:pt x="778383" y="1126192"/>
                </a:cubicBezTo>
                <a:lnTo>
                  <a:pt x="778383" y="1354790"/>
                </a:lnTo>
                <a:cubicBezTo>
                  <a:pt x="778383" y="1386354"/>
                  <a:pt x="752796" y="1411941"/>
                  <a:pt x="721232" y="1411941"/>
                </a:cubicBezTo>
                <a:lnTo>
                  <a:pt x="492634" y="1411941"/>
                </a:lnTo>
                <a:cubicBezTo>
                  <a:pt x="461070" y="1411941"/>
                  <a:pt x="435483" y="1386354"/>
                  <a:pt x="435483" y="1354790"/>
                </a:cubicBezTo>
                <a:lnTo>
                  <a:pt x="435483" y="1126192"/>
                </a:lnTo>
                <a:cubicBezTo>
                  <a:pt x="435483" y="1094628"/>
                  <a:pt x="461070" y="1069041"/>
                  <a:pt x="492634" y="1069041"/>
                </a:cubicBezTo>
                <a:close/>
                <a:moveTo>
                  <a:pt x="57151" y="1069041"/>
                </a:moveTo>
                <a:lnTo>
                  <a:pt x="285749" y="1069041"/>
                </a:lnTo>
                <a:cubicBezTo>
                  <a:pt x="317313" y="1069041"/>
                  <a:pt x="342900" y="1094628"/>
                  <a:pt x="342900" y="1126192"/>
                </a:cubicBezTo>
                <a:lnTo>
                  <a:pt x="342900" y="1354790"/>
                </a:lnTo>
                <a:cubicBezTo>
                  <a:pt x="342900" y="1386354"/>
                  <a:pt x="317313" y="1411941"/>
                  <a:pt x="285749" y="1411941"/>
                </a:cubicBezTo>
                <a:lnTo>
                  <a:pt x="57151" y="1411941"/>
                </a:lnTo>
                <a:cubicBezTo>
                  <a:pt x="25587" y="1411941"/>
                  <a:pt x="0" y="1386354"/>
                  <a:pt x="0" y="1354790"/>
                </a:cubicBezTo>
                <a:lnTo>
                  <a:pt x="0" y="1126192"/>
                </a:lnTo>
                <a:cubicBezTo>
                  <a:pt x="0" y="1094628"/>
                  <a:pt x="25587" y="1069041"/>
                  <a:pt x="57151" y="1069041"/>
                </a:cubicBezTo>
                <a:close/>
                <a:moveTo>
                  <a:pt x="1363600" y="534521"/>
                </a:moveTo>
                <a:lnTo>
                  <a:pt x="1592198" y="534521"/>
                </a:lnTo>
                <a:cubicBezTo>
                  <a:pt x="1623762" y="534521"/>
                  <a:pt x="1649349" y="560108"/>
                  <a:pt x="1649349" y="591672"/>
                </a:cubicBezTo>
                <a:lnTo>
                  <a:pt x="1649349" y="820270"/>
                </a:lnTo>
                <a:cubicBezTo>
                  <a:pt x="1649349" y="851834"/>
                  <a:pt x="1623762" y="877421"/>
                  <a:pt x="1592198" y="877421"/>
                </a:cubicBezTo>
                <a:lnTo>
                  <a:pt x="1363600" y="877421"/>
                </a:lnTo>
                <a:cubicBezTo>
                  <a:pt x="1332036" y="877421"/>
                  <a:pt x="1306449" y="851834"/>
                  <a:pt x="1306449" y="820270"/>
                </a:cubicBezTo>
                <a:lnTo>
                  <a:pt x="1306449" y="591672"/>
                </a:lnTo>
                <a:cubicBezTo>
                  <a:pt x="1306449" y="560108"/>
                  <a:pt x="1332036" y="534521"/>
                  <a:pt x="1363600" y="534521"/>
                </a:cubicBezTo>
                <a:close/>
                <a:moveTo>
                  <a:pt x="928117" y="534521"/>
                </a:moveTo>
                <a:lnTo>
                  <a:pt x="1156715" y="534521"/>
                </a:lnTo>
                <a:cubicBezTo>
                  <a:pt x="1188279" y="534521"/>
                  <a:pt x="1213866" y="560108"/>
                  <a:pt x="1213866" y="591672"/>
                </a:cubicBezTo>
                <a:lnTo>
                  <a:pt x="1213866" y="820270"/>
                </a:lnTo>
                <a:cubicBezTo>
                  <a:pt x="1213866" y="851834"/>
                  <a:pt x="1188279" y="877421"/>
                  <a:pt x="1156715" y="877421"/>
                </a:cubicBezTo>
                <a:lnTo>
                  <a:pt x="928117" y="877421"/>
                </a:lnTo>
                <a:cubicBezTo>
                  <a:pt x="896553" y="877421"/>
                  <a:pt x="870966" y="851834"/>
                  <a:pt x="870966" y="820270"/>
                </a:cubicBezTo>
                <a:lnTo>
                  <a:pt x="870966" y="591672"/>
                </a:lnTo>
                <a:cubicBezTo>
                  <a:pt x="870966" y="560108"/>
                  <a:pt x="896553" y="534521"/>
                  <a:pt x="928117" y="534521"/>
                </a:cubicBezTo>
                <a:close/>
                <a:moveTo>
                  <a:pt x="492634" y="534521"/>
                </a:moveTo>
                <a:lnTo>
                  <a:pt x="721232" y="534521"/>
                </a:lnTo>
                <a:cubicBezTo>
                  <a:pt x="752796" y="534521"/>
                  <a:pt x="778383" y="560108"/>
                  <a:pt x="778383" y="591672"/>
                </a:cubicBezTo>
                <a:lnTo>
                  <a:pt x="778383" y="820270"/>
                </a:lnTo>
                <a:cubicBezTo>
                  <a:pt x="778383" y="851834"/>
                  <a:pt x="752796" y="877421"/>
                  <a:pt x="721232" y="877421"/>
                </a:cubicBezTo>
                <a:lnTo>
                  <a:pt x="492634" y="877421"/>
                </a:lnTo>
                <a:cubicBezTo>
                  <a:pt x="461070" y="877421"/>
                  <a:pt x="435483" y="851834"/>
                  <a:pt x="435483" y="820270"/>
                </a:cubicBezTo>
                <a:lnTo>
                  <a:pt x="435483" y="591672"/>
                </a:lnTo>
                <a:cubicBezTo>
                  <a:pt x="435483" y="560108"/>
                  <a:pt x="461070" y="534521"/>
                  <a:pt x="492634" y="534521"/>
                </a:cubicBezTo>
                <a:close/>
                <a:moveTo>
                  <a:pt x="57151" y="534521"/>
                </a:moveTo>
                <a:lnTo>
                  <a:pt x="285749" y="534521"/>
                </a:lnTo>
                <a:cubicBezTo>
                  <a:pt x="317313" y="534521"/>
                  <a:pt x="342900" y="560108"/>
                  <a:pt x="342900" y="591672"/>
                </a:cubicBezTo>
                <a:lnTo>
                  <a:pt x="342900" y="820270"/>
                </a:lnTo>
                <a:cubicBezTo>
                  <a:pt x="342900" y="851834"/>
                  <a:pt x="317313" y="877421"/>
                  <a:pt x="285749" y="877421"/>
                </a:cubicBezTo>
                <a:lnTo>
                  <a:pt x="57151" y="877421"/>
                </a:lnTo>
                <a:cubicBezTo>
                  <a:pt x="25587" y="877421"/>
                  <a:pt x="0" y="851834"/>
                  <a:pt x="0" y="820270"/>
                </a:cubicBezTo>
                <a:lnTo>
                  <a:pt x="0" y="591672"/>
                </a:lnTo>
                <a:cubicBezTo>
                  <a:pt x="0" y="560108"/>
                  <a:pt x="25587" y="534521"/>
                  <a:pt x="57151" y="534521"/>
                </a:cubicBezTo>
                <a:close/>
                <a:moveTo>
                  <a:pt x="1363600" y="0"/>
                </a:moveTo>
                <a:lnTo>
                  <a:pt x="1592198" y="0"/>
                </a:lnTo>
                <a:cubicBezTo>
                  <a:pt x="1623762" y="0"/>
                  <a:pt x="1649349" y="25587"/>
                  <a:pt x="1649349" y="57151"/>
                </a:cubicBezTo>
                <a:lnTo>
                  <a:pt x="1649349" y="285749"/>
                </a:lnTo>
                <a:cubicBezTo>
                  <a:pt x="1649349" y="317313"/>
                  <a:pt x="1623762" y="342900"/>
                  <a:pt x="1592198" y="342900"/>
                </a:cubicBezTo>
                <a:lnTo>
                  <a:pt x="1363600" y="342900"/>
                </a:lnTo>
                <a:cubicBezTo>
                  <a:pt x="1332036" y="342900"/>
                  <a:pt x="1306449" y="317313"/>
                  <a:pt x="1306449" y="285749"/>
                </a:cubicBezTo>
                <a:lnTo>
                  <a:pt x="1306449" y="57151"/>
                </a:lnTo>
                <a:cubicBezTo>
                  <a:pt x="1306449" y="25587"/>
                  <a:pt x="1332036" y="0"/>
                  <a:pt x="1363600" y="0"/>
                </a:cubicBezTo>
                <a:close/>
                <a:moveTo>
                  <a:pt x="928117" y="0"/>
                </a:moveTo>
                <a:lnTo>
                  <a:pt x="1156715" y="0"/>
                </a:lnTo>
                <a:cubicBezTo>
                  <a:pt x="1188279" y="0"/>
                  <a:pt x="1213866" y="25587"/>
                  <a:pt x="1213866" y="57151"/>
                </a:cubicBezTo>
                <a:lnTo>
                  <a:pt x="1213866" y="285749"/>
                </a:lnTo>
                <a:cubicBezTo>
                  <a:pt x="1213866" y="317313"/>
                  <a:pt x="1188279" y="342900"/>
                  <a:pt x="1156715" y="342900"/>
                </a:cubicBezTo>
                <a:lnTo>
                  <a:pt x="928117" y="342900"/>
                </a:lnTo>
                <a:cubicBezTo>
                  <a:pt x="896553" y="342900"/>
                  <a:pt x="870966" y="317313"/>
                  <a:pt x="870966" y="285749"/>
                </a:cubicBezTo>
                <a:lnTo>
                  <a:pt x="870966" y="57151"/>
                </a:lnTo>
                <a:cubicBezTo>
                  <a:pt x="870966" y="25587"/>
                  <a:pt x="896553" y="0"/>
                  <a:pt x="928117" y="0"/>
                </a:cubicBezTo>
                <a:close/>
                <a:moveTo>
                  <a:pt x="492634" y="0"/>
                </a:moveTo>
                <a:lnTo>
                  <a:pt x="721232" y="0"/>
                </a:lnTo>
                <a:cubicBezTo>
                  <a:pt x="752796" y="0"/>
                  <a:pt x="778383" y="25587"/>
                  <a:pt x="778383" y="57151"/>
                </a:cubicBezTo>
                <a:lnTo>
                  <a:pt x="778383" y="285749"/>
                </a:lnTo>
                <a:cubicBezTo>
                  <a:pt x="778383" y="317313"/>
                  <a:pt x="752796" y="342900"/>
                  <a:pt x="721232" y="342900"/>
                </a:cubicBezTo>
                <a:lnTo>
                  <a:pt x="492634" y="342900"/>
                </a:lnTo>
                <a:cubicBezTo>
                  <a:pt x="461070" y="342900"/>
                  <a:pt x="435483" y="317313"/>
                  <a:pt x="435483" y="285749"/>
                </a:cubicBezTo>
                <a:lnTo>
                  <a:pt x="435483" y="57151"/>
                </a:lnTo>
                <a:cubicBezTo>
                  <a:pt x="435483" y="25587"/>
                  <a:pt x="461070" y="0"/>
                  <a:pt x="492634" y="0"/>
                </a:cubicBezTo>
                <a:close/>
                <a:moveTo>
                  <a:pt x="57151" y="0"/>
                </a:moveTo>
                <a:lnTo>
                  <a:pt x="285749" y="0"/>
                </a:lnTo>
                <a:cubicBezTo>
                  <a:pt x="317313" y="0"/>
                  <a:pt x="342900" y="25587"/>
                  <a:pt x="342900" y="57151"/>
                </a:cubicBezTo>
                <a:lnTo>
                  <a:pt x="342900" y="285749"/>
                </a:lnTo>
                <a:cubicBezTo>
                  <a:pt x="342900" y="317313"/>
                  <a:pt x="317313" y="342900"/>
                  <a:pt x="285749" y="342900"/>
                </a:cubicBezTo>
                <a:lnTo>
                  <a:pt x="57151" y="342900"/>
                </a:lnTo>
                <a:cubicBezTo>
                  <a:pt x="25587" y="342900"/>
                  <a:pt x="0" y="317313"/>
                  <a:pt x="0" y="285749"/>
                </a:cubicBezTo>
                <a:lnTo>
                  <a:pt x="0" y="57151"/>
                </a:lnTo>
                <a:cubicBezTo>
                  <a:pt x="0" y="25587"/>
                  <a:pt x="25587" y="0"/>
                  <a:pt x="5715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 flipH="1">
            <a:off x="6723210" y="0"/>
            <a:ext cx="5468790" cy="6858000"/>
          </a:xfrm>
          <a:custGeom>
            <a:avLst/>
            <a:gdLst>
              <a:gd name="connsiteX0" fmla="*/ 5468790 w 5468790"/>
              <a:gd name="connsiteY0" fmla="*/ 0 h 6858000"/>
              <a:gd name="connsiteX1" fmla="*/ 0 w 5468790"/>
              <a:gd name="connsiteY1" fmla="*/ 0 h 6858000"/>
              <a:gd name="connsiteX2" fmla="*/ 0 w 5468790"/>
              <a:gd name="connsiteY2" fmla="*/ 6858000 h 6858000"/>
              <a:gd name="connsiteX3" fmla="*/ 1029430 w 5468790"/>
              <a:gd name="connsiteY3" fmla="*/ 6858000 h 6858000"/>
              <a:gd name="connsiteX4" fmla="*/ 1073051 w 5468790"/>
              <a:gd name="connsiteY4" fmla="*/ 6839837 h 6858000"/>
              <a:gd name="connsiteX5" fmla="*/ 5439987 w 5468790"/>
              <a:gd name="connsiteY5" fmla="*/ 2789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68790" h="6858000">
                <a:moveTo>
                  <a:pt x="5468790" y="0"/>
                </a:moveTo>
                <a:lnTo>
                  <a:pt x="0" y="0"/>
                </a:lnTo>
                <a:lnTo>
                  <a:pt x="0" y="6858000"/>
                </a:lnTo>
                <a:lnTo>
                  <a:pt x="1029430" y="6858000"/>
                </a:lnTo>
                <a:lnTo>
                  <a:pt x="1073051" y="6839837"/>
                </a:lnTo>
                <a:cubicBezTo>
                  <a:pt x="3355641" y="5811344"/>
                  <a:pt x="5063073" y="3314528"/>
                  <a:pt x="5439987" y="27893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44500" dist="635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67" t="1707" r="13041" b="3751"/>
          <a:stretch/>
        </p:blipFill>
        <p:spPr>
          <a:xfrm flipH="1">
            <a:off x="7459604" y="0"/>
            <a:ext cx="4732397" cy="6858000"/>
          </a:xfrm>
          <a:custGeom>
            <a:avLst/>
            <a:gdLst>
              <a:gd name="connsiteX0" fmla="*/ 4732397 w 4732397"/>
              <a:gd name="connsiteY0" fmla="*/ 0 h 6858000"/>
              <a:gd name="connsiteX1" fmla="*/ 0 w 4732397"/>
              <a:gd name="connsiteY1" fmla="*/ 0 h 6858000"/>
              <a:gd name="connsiteX2" fmla="*/ 0 w 4732397"/>
              <a:gd name="connsiteY2" fmla="*/ 6858000 h 6858000"/>
              <a:gd name="connsiteX3" fmla="*/ 1105257 w 4732397"/>
              <a:gd name="connsiteY3" fmla="*/ 6858000 h 6858000"/>
              <a:gd name="connsiteX4" fmla="*/ 1202460 w 4732397"/>
              <a:gd name="connsiteY4" fmla="*/ 6796736 h 6858000"/>
              <a:gd name="connsiteX5" fmla="*/ 4712689 w 4732397"/>
              <a:gd name="connsiteY5" fmla="*/ 31893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32397" h="6858000">
                <a:moveTo>
                  <a:pt x="4732397" y="0"/>
                </a:moveTo>
                <a:lnTo>
                  <a:pt x="0" y="0"/>
                </a:lnTo>
                <a:lnTo>
                  <a:pt x="0" y="6858000"/>
                </a:lnTo>
                <a:lnTo>
                  <a:pt x="1105257" y="6858000"/>
                </a:lnTo>
                <a:lnTo>
                  <a:pt x="1202460" y="6796736"/>
                </a:lnTo>
                <a:cubicBezTo>
                  <a:pt x="3122171" y="5513409"/>
                  <a:pt x="4481418" y="3121349"/>
                  <a:pt x="4712689" y="318936"/>
                </a:cubicBezTo>
                <a:close/>
              </a:path>
            </a:pathLst>
          </a:custGeom>
        </p:spPr>
      </p:pic>
      <p:sp>
        <p:nvSpPr>
          <p:cNvPr id="19" name="任意多边形 18"/>
          <p:cNvSpPr/>
          <p:nvPr/>
        </p:nvSpPr>
        <p:spPr>
          <a:xfrm>
            <a:off x="10562278" y="639517"/>
            <a:ext cx="946181" cy="255154"/>
          </a:xfrm>
          <a:custGeom>
            <a:avLst/>
            <a:gdLst>
              <a:gd name="connsiteX0" fmla="*/ 5563950 w 7108911"/>
              <a:gd name="connsiteY0" fmla="*/ 1585894 h 1917040"/>
              <a:gd name="connsiteX1" fmla="*/ 5555497 w 7108911"/>
              <a:gd name="connsiteY1" fmla="*/ 1617795 h 1917040"/>
              <a:gd name="connsiteX2" fmla="*/ 5546466 w 7108911"/>
              <a:gd name="connsiteY2" fmla="*/ 1648925 h 1917040"/>
              <a:gd name="connsiteX3" fmla="*/ 5538752 w 7108911"/>
              <a:gd name="connsiteY3" fmla="*/ 1674395 h 1917040"/>
              <a:gd name="connsiteX4" fmla="*/ 5590434 w 7108911"/>
              <a:gd name="connsiteY4" fmla="*/ 1674395 h 1917040"/>
              <a:gd name="connsiteX5" fmla="*/ 5582977 w 7108911"/>
              <a:gd name="connsiteY5" fmla="*/ 1648925 h 1917040"/>
              <a:gd name="connsiteX6" fmla="*/ 5573785 w 7108911"/>
              <a:gd name="connsiteY6" fmla="*/ 1617699 h 1917040"/>
              <a:gd name="connsiteX7" fmla="*/ 5564979 w 7108911"/>
              <a:gd name="connsiteY7" fmla="*/ 1585894 h 1917040"/>
              <a:gd name="connsiteX8" fmla="*/ 7024691 w 7108911"/>
              <a:gd name="connsiteY8" fmla="*/ 1562523 h 1917040"/>
              <a:gd name="connsiteX9" fmla="*/ 7054491 w 7108911"/>
              <a:gd name="connsiteY9" fmla="*/ 1562523 h 1917040"/>
              <a:gd name="connsiteX10" fmla="*/ 7054491 w 7108911"/>
              <a:gd name="connsiteY10" fmla="*/ 1751772 h 1917040"/>
              <a:gd name="connsiteX11" fmla="*/ 7024691 w 7108911"/>
              <a:gd name="connsiteY11" fmla="*/ 1751772 h 1917040"/>
              <a:gd name="connsiteX12" fmla="*/ 6691316 w 7108911"/>
              <a:gd name="connsiteY12" fmla="*/ 1562523 h 1917040"/>
              <a:gd name="connsiteX13" fmla="*/ 6721116 w 7108911"/>
              <a:gd name="connsiteY13" fmla="*/ 1562523 h 1917040"/>
              <a:gd name="connsiteX14" fmla="*/ 6721116 w 7108911"/>
              <a:gd name="connsiteY14" fmla="*/ 1639676 h 1917040"/>
              <a:gd name="connsiteX15" fmla="*/ 6802158 w 7108911"/>
              <a:gd name="connsiteY15" fmla="*/ 1639676 h 1917040"/>
              <a:gd name="connsiteX16" fmla="*/ 6802158 w 7108911"/>
              <a:gd name="connsiteY16" fmla="*/ 1562523 h 1917040"/>
              <a:gd name="connsiteX17" fmla="*/ 6831958 w 7108911"/>
              <a:gd name="connsiteY17" fmla="*/ 1562523 h 1917040"/>
              <a:gd name="connsiteX18" fmla="*/ 6831958 w 7108911"/>
              <a:gd name="connsiteY18" fmla="*/ 1751772 h 1917040"/>
              <a:gd name="connsiteX19" fmla="*/ 6802158 w 7108911"/>
              <a:gd name="connsiteY19" fmla="*/ 1751772 h 1917040"/>
              <a:gd name="connsiteX20" fmla="*/ 6802158 w 7108911"/>
              <a:gd name="connsiteY20" fmla="*/ 1665619 h 1917040"/>
              <a:gd name="connsiteX21" fmla="*/ 6721116 w 7108911"/>
              <a:gd name="connsiteY21" fmla="*/ 1665619 h 1917040"/>
              <a:gd name="connsiteX22" fmla="*/ 6721116 w 7108911"/>
              <a:gd name="connsiteY22" fmla="*/ 1751772 h 1917040"/>
              <a:gd name="connsiteX23" fmla="*/ 6691316 w 7108911"/>
              <a:gd name="connsiteY23" fmla="*/ 1751772 h 1917040"/>
              <a:gd name="connsiteX24" fmla="*/ 5805491 w 7108911"/>
              <a:gd name="connsiteY24" fmla="*/ 1562523 h 1917040"/>
              <a:gd name="connsiteX25" fmla="*/ 5836064 w 7108911"/>
              <a:gd name="connsiteY25" fmla="*/ 1562523 h 1917040"/>
              <a:gd name="connsiteX26" fmla="*/ 5898839 w 7108911"/>
              <a:gd name="connsiteY26" fmla="*/ 1673623 h 1917040"/>
              <a:gd name="connsiteX27" fmla="*/ 5918645 w 7108911"/>
              <a:gd name="connsiteY27" fmla="*/ 1713742 h 1917040"/>
              <a:gd name="connsiteX28" fmla="*/ 5919930 w 7108911"/>
              <a:gd name="connsiteY28" fmla="*/ 1713742 h 1917040"/>
              <a:gd name="connsiteX29" fmla="*/ 5917425 w 7108911"/>
              <a:gd name="connsiteY29" fmla="*/ 1682620 h 1917040"/>
              <a:gd name="connsiteX30" fmla="*/ 5916076 w 7108911"/>
              <a:gd name="connsiteY30" fmla="*/ 1650702 h 1917040"/>
              <a:gd name="connsiteX31" fmla="*/ 5916076 w 7108911"/>
              <a:gd name="connsiteY31" fmla="*/ 1562523 h 1917040"/>
              <a:gd name="connsiteX32" fmla="*/ 5944334 w 7108911"/>
              <a:gd name="connsiteY32" fmla="*/ 1562523 h 1917040"/>
              <a:gd name="connsiteX33" fmla="*/ 5944334 w 7108911"/>
              <a:gd name="connsiteY33" fmla="*/ 1751772 h 1917040"/>
              <a:gd name="connsiteX34" fmla="*/ 5913761 w 7108911"/>
              <a:gd name="connsiteY34" fmla="*/ 1751772 h 1917040"/>
              <a:gd name="connsiteX35" fmla="*/ 5850986 w 7108911"/>
              <a:gd name="connsiteY35" fmla="*/ 1640158 h 1917040"/>
              <a:gd name="connsiteX36" fmla="*/ 5831180 w 7108911"/>
              <a:gd name="connsiteY36" fmla="*/ 1600553 h 1917040"/>
              <a:gd name="connsiteX37" fmla="*/ 5829895 w 7108911"/>
              <a:gd name="connsiteY37" fmla="*/ 1600553 h 1917040"/>
              <a:gd name="connsiteX38" fmla="*/ 5832400 w 7108911"/>
              <a:gd name="connsiteY38" fmla="*/ 1631159 h 1917040"/>
              <a:gd name="connsiteX39" fmla="*/ 5833748 w 7108911"/>
              <a:gd name="connsiteY39" fmla="*/ 1662547 h 1917040"/>
              <a:gd name="connsiteX40" fmla="*/ 5833748 w 7108911"/>
              <a:gd name="connsiteY40" fmla="*/ 1751772 h 1917040"/>
              <a:gd name="connsiteX41" fmla="*/ 5805491 w 7108911"/>
              <a:gd name="connsiteY41" fmla="*/ 1751772 h 1917040"/>
              <a:gd name="connsiteX42" fmla="*/ 5548008 w 7108911"/>
              <a:gd name="connsiteY42" fmla="*/ 1562523 h 1917040"/>
              <a:gd name="connsiteX43" fmla="*/ 5582463 w 7108911"/>
              <a:gd name="connsiteY43" fmla="*/ 1562523 h 1917040"/>
              <a:gd name="connsiteX44" fmla="*/ 5645201 w 7108911"/>
              <a:gd name="connsiteY44" fmla="*/ 1751772 h 1917040"/>
              <a:gd name="connsiteX45" fmla="*/ 5613575 w 7108911"/>
              <a:gd name="connsiteY45" fmla="*/ 1751772 h 1917040"/>
              <a:gd name="connsiteX46" fmla="*/ 5597633 w 7108911"/>
              <a:gd name="connsiteY46" fmla="*/ 1697765 h 1917040"/>
              <a:gd name="connsiteX47" fmla="*/ 5531810 w 7108911"/>
              <a:gd name="connsiteY47" fmla="*/ 1697765 h 1917040"/>
              <a:gd name="connsiteX48" fmla="*/ 5515611 w 7108911"/>
              <a:gd name="connsiteY48" fmla="*/ 1751772 h 1917040"/>
              <a:gd name="connsiteX49" fmla="*/ 5485270 w 7108911"/>
              <a:gd name="connsiteY49" fmla="*/ 1751772 h 1917040"/>
              <a:gd name="connsiteX50" fmla="*/ 5217799 w 7108911"/>
              <a:gd name="connsiteY50" fmla="*/ 1562523 h 1917040"/>
              <a:gd name="connsiteX51" fmla="*/ 5249688 w 7108911"/>
              <a:gd name="connsiteY51" fmla="*/ 1562523 h 1917040"/>
              <a:gd name="connsiteX52" fmla="*/ 5271548 w 7108911"/>
              <a:gd name="connsiteY52" fmla="*/ 1612664 h 1917040"/>
              <a:gd name="connsiteX53" fmla="*/ 5280221 w 7108911"/>
              <a:gd name="connsiteY53" fmla="*/ 1633395 h 1917040"/>
              <a:gd name="connsiteX54" fmla="*/ 5289277 w 7108911"/>
              <a:gd name="connsiteY54" fmla="*/ 1654319 h 1917040"/>
              <a:gd name="connsiteX55" fmla="*/ 5290305 w 7108911"/>
              <a:gd name="connsiteY55" fmla="*/ 1654319 h 1917040"/>
              <a:gd name="connsiteX56" fmla="*/ 5299490 w 7108911"/>
              <a:gd name="connsiteY56" fmla="*/ 1633395 h 1917040"/>
              <a:gd name="connsiteX57" fmla="*/ 5308292 w 7108911"/>
              <a:gd name="connsiteY57" fmla="*/ 1612664 h 1917040"/>
              <a:gd name="connsiteX58" fmla="*/ 5330409 w 7108911"/>
              <a:gd name="connsiteY58" fmla="*/ 1562523 h 1917040"/>
              <a:gd name="connsiteX59" fmla="*/ 5361527 w 7108911"/>
              <a:gd name="connsiteY59" fmla="*/ 1562523 h 1917040"/>
              <a:gd name="connsiteX60" fmla="*/ 5304434 w 7108911"/>
              <a:gd name="connsiteY60" fmla="*/ 1680032 h 1917040"/>
              <a:gd name="connsiteX61" fmla="*/ 5304434 w 7108911"/>
              <a:gd name="connsiteY61" fmla="*/ 1751772 h 1917040"/>
              <a:gd name="connsiteX62" fmla="*/ 5274634 w 7108911"/>
              <a:gd name="connsiteY62" fmla="*/ 1751772 h 1917040"/>
              <a:gd name="connsiteX63" fmla="*/ 5274634 w 7108911"/>
              <a:gd name="connsiteY63" fmla="*/ 1680032 h 1917040"/>
              <a:gd name="connsiteX64" fmla="*/ 4643441 w 7108911"/>
              <a:gd name="connsiteY64" fmla="*/ 1562523 h 1917040"/>
              <a:gd name="connsiteX65" fmla="*/ 4674014 w 7108911"/>
              <a:gd name="connsiteY65" fmla="*/ 1562523 h 1917040"/>
              <a:gd name="connsiteX66" fmla="*/ 4736789 w 7108911"/>
              <a:gd name="connsiteY66" fmla="*/ 1673623 h 1917040"/>
              <a:gd name="connsiteX67" fmla="*/ 4756595 w 7108911"/>
              <a:gd name="connsiteY67" fmla="*/ 1713742 h 1917040"/>
              <a:gd name="connsiteX68" fmla="*/ 4757880 w 7108911"/>
              <a:gd name="connsiteY68" fmla="*/ 1713742 h 1917040"/>
              <a:gd name="connsiteX69" fmla="*/ 4755375 w 7108911"/>
              <a:gd name="connsiteY69" fmla="*/ 1682620 h 1917040"/>
              <a:gd name="connsiteX70" fmla="*/ 4754026 w 7108911"/>
              <a:gd name="connsiteY70" fmla="*/ 1650702 h 1917040"/>
              <a:gd name="connsiteX71" fmla="*/ 4754026 w 7108911"/>
              <a:gd name="connsiteY71" fmla="*/ 1562523 h 1917040"/>
              <a:gd name="connsiteX72" fmla="*/ 4782284 w 7108911"/>
              <a:gd name="connsiteY72" fmla="*/ 1562523 h 1917040"/>
              <a:gd name="connsiteX73" fmla="*/ 4782284 w 7108911"/>
              <a:gd name="connsiteY73" fmla="*/ 1751772 h 1917040"/>
              <a:gd name="connsiteX74" fmla="*/ 4751711 w 7108911"/>
              <a:gd name="connsiteY74" fmla="*/ 1751772 h 1917040"/>
              <a:gd name="connsiteX75" fmla="*/ 4688936 w 7108911"/>
              <a:gd name="connsiteY75" fmla="*/ 1640158 h 1917040"/>
              <a:gd name="connsiteX76" fmla="*/ 4669130 w 7108911"/>
              <a:gd name="connsiteY76" fmla="*/ 1600553 h 1917040"/>
              <a:gd name="connsiteX77" fmla="*/ 4667845 w 7108911"/>
              <a:gd name="connsiteY77" fmla="*/ 1600553 h 1917040"/>
              <a:gd name="connsiteX78" fmla="*/ 4670350 w 7108911"/>
              <a:gd name="connsiteY78" fmla="*/ 1631159 h 1917040"/>
              <a:gd name="connsiteX79" fmla="*/ 4671698 w 7108911"/>
              <a:gd name="connsiteY79" fmla="*/ 1662547 h 1917040"/>
              <a:gd name="connsiteX80" fmla="*/ 4671698 w 7108911"/>
              <a:gd name="connsiteY80" fmla="*/ 1751772 h 1917040"/>
              <a:gd name="connsiteX81" fmla="*/ 4643441 w 7108911"/>
              <a:gd name="connsiteY81" fmla="*/ 1751772 h 1917040"/>
              <a:gd name="connsiteX82" fmla="*/ 4318563 w 7108911"/>
              <a:gd name="connsiteY82" fmla="*/ 1562523 h 1917040"/>
              <a:gd name="connsiteX83" fmla="*/ 4348363 w 7108911"/>
              <a:gd name="connsiteY83" fmla="*/ 1562523 h 1917040"/>
              <a:gd name="connsiteX84" fmla="*/ 4348363 w 7108911"/>
              <a:gd name="connsiteY84" fmla="*/ 1672594 h 1917040"/>
              <a:gd name="connsiteX85" fmla="*/ 4359811 w 7108911"/>
              <a:gd name="connsiteY85" fmla="*/ 1716893 h 1917040"/>
              <a:gd name="connsiteX86" fmla="*/ 4389012 w 7108911"/>
              <a:gd name="connsiteY86" fmla="*/ 1729173 h 1917040"/>
              <a:gd name="connsiteX87" fmla="*/ 4418696 w 7108911"/>
              <a:gd name="connsiteY87" fmla="*/ 1716893 h 1917040"/>
              <a:gd name="connsiteX88" fmla="*/ 4430434 w 7108911"/>
              <a:gd name="connsiteY88" fmla="*/ 1672594 h 1917040"/>
              <a:gd name="connsiteX89" fmla="*/ 4430434 w 7108911"/>
              <a:gd name="connsiteY89" fmla="*/ 1562523 h 1917040"/>
              <a:gd name="connsiteX90" fmla="*/ 4459205 w 7108911"/>
              <a:gd name="connsiteY90" fmla="*/ 1562523 h 1917040"/>
              <a:gd name="connsiteX91" fmla="*/ 4459205 w 7108911"/>
              <a:gd name="connsiteY91" fmla="*/ 1670537 h 1917040"/>
              <a:gd name="connsiteX92" fmla="*/ 4439834 w 7108911"/>
              <a:gd name="connsiteY92" fmla="*/ 1735971 h 1917040"/>
              <a:gd name="connsiteX93" fmla="*/ 4389012 w 7108911"/>
              <a:gd name="connsiteY93" fmla="*/ 1755115 h 1917040"/>
              <a:gd name="connsiteX94" fmla="*/ 4338062 w 7108911"/>
              <a:gd name="connsiteY94" fmla="*/ 1735971 h 1917040"/>
              <a:gd name="connsiteX95" fmla="*/ 4318563 w 7108911"/>
              <a:gd name="connsiteY95" fmla="*/ 1670537 h 1917040"/>
              <a:gd name="connsiteX96" fmla="*/ 4027174 w 7108911"/>
              <a:gd name="connsiteY96" fmla="*/ 1562523 h 1917040"/>
              <a:gd name="connsiteX97" fmla="*/ 4059063 w 7108911"/>
              <a:gd name="connsiteY97" fmla="*/ 1562523 h 1917040"/>
              <a:gd name="connsiteX98" fmla="*/ 4080923 w 7108911"/>
              <a:gd name="connsiteY98" fmla="*/ 1612664 h 1917040"/>
              <a:gd name="connsiteX99" fmla="*/ 4089597 w 7108911"/>
              <a:gd name="connsiteY99" fmla="*/ 1633395 h 1917040"/>
              <a:gd name="connsiteX100" fmla="*/ 4098653 w 7108911"/>
              <a:gd name="connsiteY100" fmla="*/ 1654319 h 1917040"/>
              <a:gd name="connsiteX101" fmla="*/ 4099680 w 7108911"/>
              <a:gd name="connsiteY101" fmla="*/ 1654319 h 1917040"/>
              <a:gd name="connsiteX102" fmla="*/ 4108865 w 7108911"/>
              <a:gd name="connsiteY102" fmla="*/ 1633395 h 1917040"/>
              <a:gd name="connsiteX103" fmla="*/ 4117667 w 7108911"/>
              <a:gd name="connsiteY103" fmla="*/ 1612664 h 1917040"/>
              <a:gd name="connsiteX104" fmla="*/ 4139784 w 7108911"/>
              <a:gd name="connsiteY104" fmla="*/ 1562523 h 1917040"/>
              <a:gd name="connsiteX105" fmla="*/ 4170902 w 7108911"/>
              <a:gd name="connsiteY105" fmla="*/ 1562523 h 1917040"/>
              <a:gd name="connsiteX106" fmla="*/ 4113810 w 7108911"/>
              <a:gd name="connsiteY106" fmla="*/ 1680032 h 1917040"/>
              <a:gd name="connsiteX107" fmla="*/ 4113810 w 7108911"/>
              <a:gd name="connsiteY107" fmla="*/ 1751772 h 1917040"/>
              <a:gd name="connsiteX108" fmla="*/ 4084009 w 7108911"/>
              <a:gd name="connsiteY108" fmla="*/ 1751772 h 1917040"/>
              <a:gd name="connsiteX109" fmla="*/ 4084009 w 7108911"/>
              <a:gd name="connsiteY109" fmla="*/ 1680032 h 1917040"/>
              <a:gd name="connsiteX110" fmla="*/ 3138491 w 7108911"/>
              <a:gd name="connsiteY110" fmla="*/ 1562523 h 1917040"/>
              <a:gd name="connsiteX111" fmla="*/ 3169064 w 7108911"/>
              <a:gd name="connsiteY111" fmla="*/ 1562523 h 1917040"/>
              <a:gd name="connsiteX112" fmla="*/ 3231839 w 7108911"/>
              <a:gd name="connsiteY112" fmla="*/ 1673623 h 1917040"/>
              <a:gd name="connsiteX113" fmla="*/ 3251645 w 7108911"/>
              <a:gd name="connsiteY113" fmla="*/ 1713742 h 1917040"/>
              <a:gd name="connsiteX114" fmla="*/ 3252930 w 7108911"/>
              <a:gd name="connsiteY114" fmla="*/ 1713742 h 1917040"/>
              <a:gd name="connsiteX115" fmla="*/ 3250425 w 7108911"/>
              <a:gd name="connsiteY115" fmla="*/ 1682620 h 1917040"/>
              <a:gd name="connsiteX116" fmla="*/ 3249077 w 7108911"/>
              <a:gd name="connsiteY116" fmla="*/ 1650702 h 1917040"/>
              <a:gd name="connsiteX117" fmla="*/ 3249077 w 7108911"/>
              <a:gd name="connsiteY117" fmla="*/ 1562523 h 1917040"/>
              <a:gd name="connsiteX118" fmla="*/ 3277334 w 7108911"/>
              <a:gd name="connsiteY118" fmla="*/ 1562523 h 1917040"/>
              <a:gd name="connsiteX119" fmla="*/ 3277334 w 7108911"/>
              <a:gd name="connsiteY119" fmla="*/ 1751772 h 1917040"/>
              <a:gd name="connsiteX120" fmla="*/ 3246761 w 7108911"/>
              <a:gd name="connsiteY120" fmla="*/ 1751772 h 1917040"/>
              <a:gd name="connsiteX121" fmla="*/ 3183986 w 7108911"/>
              <a:gd name="connsiteY121" fmla="*/ 1640158 h 1917040"/>
              <a:gd name="connsiteX122" fmla="*/ 3164180 w 7108911"/>
              <a:gd name="connsiteY122" fmla="*/ 1600553 h 1917040"/>
              <a:gd name="connsiteX123" fmla="*/ 3162895 w 7108911"/>
              <a:gd name="connsiteY123" fmla="*/ 1600553 h 1917040"/>
              <a:gd name="connsiteX124" fmla="*/ 3165400 w 7108911"/>
              <a:gd name="connsiteY124" fmla="*/ 1631159 h 1917040"/>
              <a:gd name="connsiteX125" fmla="*/ 3166748 w 7108911"/>
              <a:gd name="connsiteY125" fmla="*/ 1662547 h 1917040"/>
              <a:gd name="connsiteX126" fmla="*/ 3166748 w 7108911"/>
              <a:gd name="connsiteY126" fmla="*/ 1751772 h 1917040"/>
              <a:gd name="connsiteX127" fmla="*/ 3138491 w 7108911"/>
              <a:gd name="connsiteY127" fmla="*/ 1751772 h 1917040"/>
              <a:gd name="connsiteX128" fmla="*/ 2928941 w 7108911"/>
              <a:gd name="connsiteY128" fmla="*/ 1562523 h 1917040"/>
              <a:gd name="connsiteX129" fmla="*/ 2958741 w 7108911"/>
              <a:gd name="connsiteY129" fmla="*/ 1562523 h 1917040"/>
              <a:gd name="connsiteX130" fmla="*/ 2958741 w 7108911"/>
              <a:gd name="connsiteY130" fmla="*/ 1751772 h 1917040"/>
              <a:gd name="connsiteX131" fmla="*/ 2928941 w 7108911"/>
              <a:gd name="connsiteY131" fmla="*/ 1751772 h 1917040"/>
              <a:gd name="connsiteX132" fmla="*/ 2643191 w 7108911"/>
              <a:gd name="connsiteY132" fmla="*/ 1562523 h 1917040"/>
              <a:gd name="connsiteX133" fmla="*/ 2672991 w 7108911"/>
              <a:gd name="connsiteY133" fmla="*/ 1562523 h 1917040"/>
              <a:gd name="connsiteX134" fmla="*/ 2672991 w 7108911"/>
              <a:gd name="connsiteY134" fmla="*/ 1726601 h 1917040"/>
              <a:gd name="connsiteX135" fmla="*/ 2752973 w 7108911"/>
              <a:gd name="connsiteY135" fmla="*/ 1726601 h 1917040"/>
              <a:gd name="connsiteX136" fmla="*/ 2752973 w 7108911"/>
              <a:gd name="connsiteY136" fmla="*/ 1751772 h 1917040"/>
              <a:gd name="connsiteX137" fmla="*/ 2643191 w 7108911"/>
              <a:gd name="connsiteY137" fmla="*/ 1751772 h 1917040"/>
              <a:gd name="connsiteX138" fmla="*/ 6462900 w 7108911"/>
              <a:gd name="connsiteY138" fmla="*/ 1558923 h 1917040"/>
              <a:gd name="connsiteX139" fmla="*/ 6494473 w 7108911"/>
              <a:gd name="connsiteY139" fmla="*/ 1565376 h 1917040"/>
              <a:gd name="connsiteX140" fmla="*/ 6520240 w 7108911"/>
              <a:gd name="connsiteY140" fmla="*/ 1582811 h 1917040"/>
              <a:gd name="connsiteX141" fmla="*/ 6504569 w 7108911"/>
              <a:gd name="connsiteY141" fmla="*/ 1601842 h 1917040"/>
              <a:gd name="connsiteX142" fmla="*/ 6485573 w 7108911"/>
              <a:gd name="connsiteY142" fmla="*/ 1589399 h 1917040"/>
              <a:gd name="connsiteX143" fmla="*/ 6462900 w 7108911"/>
              <a:gd name="connsiteY143" fmla="*/ 1584865 h 1917040"/>
              <a:gd name="connsiteX144" fmla="*/ 6439710 w 7108911"/>
              <a:gd name="connsiteY144" fmla="*/ 1591392 h 1917040"/>
              <a:gd name="connsiteX145" fmla="*/ 6430994 w 7108911"/>
              <a:gd name="connsiteY145" fmla="*/ 1609302 h 1917040"/>
              <a:gd name="connsiteX146" fmla="*/ 6440514 w 7108911"/>
              <a:gd name="connsiteY146" fmla="*/ 1627340 h 1917040"/>
              <a:gd name="connsiteX147" fmla="*/ 6461613 w 7108911"/>
              <a:gd name="connsiteY147" fmla="*/ 1637855 h 1917040"/>
              <a:gd name="connsiteX148" fmla="*/ 6487601 w 7108911"/>
              <a:gd name="connsiteY148" fmla="*/ 1648916 h 1917040"/>
              <a:gd name="connsiteX149" fmla="*/ 6515261 w 7108911"/>
              <a:gd name="connsiteY149" fmla="*/ 1667662 h 1917040"/>
              <a:gd name="connsiteX150" fmla="*/ 6526149 w 7108911"/>
              <a:gd name="connsiteY150" fmla="*/ 1700105 h 1917040"/>
              <a:gd name="connsiteX151" fmla="*/ 6508384 w 7108911"/>
              <a:gd name="connsiteY151" fmla="*/ 1738992 h 1917040"/>
              <a:gd name="connsiteX152" fmla="*/ 6459555 w 7108911"/>
              <a:gd name="connsiteY152" fmla="*/ 1755115 h 1917040"/>
              <a:gd name="connsiteX153" fmla="*/ 6422587 w 7108911"/>
              <a:gd name="connsiteY153" fmla="*/ 1747795 h 1917040"/>
              <a:gd name="connsiteX154" fmla="*/ 6392193 w 7108911"/>
              <a:gd name="connsiteY154" fmla="*/ 1727372 h 1917040"/>
              <a:gd name="connsiteX155" fmla="*/ 6409672 w 7108911"/>
              <a:gd name="connsiteY155" fmla="*/ 1706794 h 1917040"/>
              <a:gd name="connsiteX156" fmla="*/ 6433126 w 7108911"/>
              <a:gd name="connsiteY156" fmla="*/ 1723096 h 1917040"/>
              <a:gd name="connsiteX157" fmla="*/ 6460070 w 7108911"/>
              <a:gd name="connsiteY157" fmla="*/ 1729173 h 1917040"/>
              <a:gd name="connsiteX158" fmla="*/ 6486540 w 7108911"/>
              <a:gd name="connsiteY158" fmla="*/ 1721777 h 1917040"/>
              <a:gd name="connsiteX159" fmla="*/ 6495834 w 7108911"/>
              <a:gd name="connsiteY159" fmla="*/ 1702421 h 1917040"/>
              <a:gd name="connsiteX160" fmla="*/ 6487215 w 7108911"/>
              <a:gd name="connsiteY160" fmla="*/ 1683675 h 1917040"/>
              <a:gd name="connsiteX161" fmla="*/ 6465473 w 7108911"/>
              <a:gd name="connsiteY161" fmla="*/ 1672067 h 1917040"/>
              <a:gd name="connsiteX162" fmla="*/ 6439228 w 7108911"/>
              <a:gd name="connsiteY162" fmla="*/ 1660749 h 1917040"/>
              <a:gd name="connsiteX163" fmla="*/ 6421122 w 7108911"/>
              <a:gd name="connsiteY163" fmla="*/ 1650564 h 1917040"/>
              <a:gd name="connsiteX164" fmla="*/ 6406618 w 7108911"/>
              <a:gd name="connsiteY164" fmla="*/ 1634492 h 1917040"/>
              <a:gd name="connsiteX165" fmla="*/ 6400680 w 7108911"/>
              <a:gd name="connsiteY165" fmla="*/ 1611102 h 1917040"/>
              <a:gd name="connsiteX166" fmla="*/ 6418284 w 7108911"/>
              <a:gd name="connsiteY166" fmla="*/ 1573825 h 1917040"/>
              <a:gd name="connsiteX167" fmla="*/ 6462900 w 7108911"/>
              <a:gd name="connsiteY167" fmla="*/ 1558923 h 1917040"/>
              <a:gd name="connsiteX168" fmla="*/ 3540253 w 7108911"/>
              <a:gd name="connsiteY168" fmla="*/ 1558923 h 1917040"/>
              <a:gd name="connsiteX169" fmla="*/ 3574104 w 7108911"/>
              <a:gd name="connsiteY169" fmla="*/ 1566340 h 1917040"/>
              <a:gd name="connsiteX170" fmla="*/ 3596558 w 7108911"/>
              <a:gd name="connsiteY170" fmla="*/ 1582811 h 1917040"/>
              <a:gd name="connsiteX171" fmla="*/ 3580375 w 7108911"/>
              <a:gd name="connsiteY171" fmla="*/ 1601847 h 1917040"/>
              <a:gd name="connsiteX172" fmla="*/ 3564210 w 7108911"/>
              <a:gd name="connsiteY172" fmla="*/ 1589786 h 1917040"/>
              <a:gd name="connsiteX173" fmla="*/ 3541282 w 7108911"/>
              <a:gd name="connsiteY173" fmla="*/ 1584865 h 1917040"/>
              <a:gd name="connsiteX174" fmla="*/ 3498737 w 7108911"/>
              <a:gd name="connsiteY174" fmla="*/ 1604065 h 1917040"/>
              <a:gd name="connsiteX175" fmla="*/ 3482626 w 7108911"/>
              <a:gd name="connsiteY175" fmla="*/ 1656642 h 1917040"/>
              <a:gd name="connsiteX176" fmla="*/ 3497933 w 7108911"/>
              <a:gd name="connsiteY176" fmla="*/ 1709781 h 1917040"/>
              <a:gd name="connsiteX177" fmla="*/ 3542569 w 7108911"/>
              <a:gd name="connsiteY177" fmla="*/ 1729173 h 1917040"/>
              <a:gd name="connsiteX178" fmla="*/ 3559323 w 7108911"/>
              <a:gd name="connsiteY178" fmla="*/ 1726760 h 1917040"/>
              <a:gd name="connsiteX179" fmla="*/ 3572412 w 7108911"/>
              <a:gd name="connsiteY179" fmla="*/ 1719909 h 1917040"/>
              <a:gd name="connsiteX180" fmla="*/ 3572412 w 7108911"/>
              <a:gd name="connsiteY180" fmla="*/ 1675391 h 1917040"/>
              <a:gd name="connsiteX181" fmla="*/ 3534851 w 7108911"/>
              <a:gd name="connsiteY181" fmla="*/ 1675391 h 1917040"/>
              <a:gd name="connsiteX182" fmla="*/ 3534851 w 7108911"/>
              <a:gd name="connsiteY182" fmla="*/ 1650992 h 1917040"/>
              <a:gd name="connsiteX183" fmla="*/ 3599383 w 7108911"/>
              <a:gd name="connsiteY183" fmla="*/ 1650992 h 1917040"/>
              <a:gd name="connsiteX184" fmla="*/ 3599383 w 7108911"/>
              <a:gd name="connsiteY184" fmla="*/ 1733026 h 1917040"/>
              <a:gd name="connsiteX185" fmla="*/ 3574456 w 7108911"/>
              <a:gd name="connsiteY185" fmla="*/ 1748790 h 1917040"/>
              <a:gd name="connsiteX186" fmla="*/ 3539482 w 7108911"/>
              <a:gd name="connsiteY186" fmla="*/ 1755115 h 1917040"/>
              <a:gd name="connsiteX187" fmla="*/ 3494290 w 7108911"/>
              <a:gd name="connsiteY187" fmla="*/ 1743626 h 1917040"/>
              <a:gd name="connsiteX188" fmla="*/ 3463458 w 7108911"/>
              <a:gd name="connsiteY188" fmla="*/ 1710481 h 1917040"/>
              <a:gd name="connsiteX189" fmla="*/ 3452054 w 7108911"/>
              <a:gd name="connsiteY189" fmla="*/ 1657669 h 1917040"/>
              <a:gd name="connsiteX190" fmla="*/ 3463773 w 7108911"/>
              <a:gd name="connsiteY190" fmla="*/ 1604628 h 1917040"/>
              <a:gd name="connsiteX191" fmla="*/ 3495091 w 7108911"/>
              <a:gd name="connsiteY191" fmla="*/ 1570804 h 1917040"/>
              <a:gd name="connsiteX192" fmla="*/ 3540253 w 7108911"/>
              <a:gd name="connsiteY192" fmla="*/ 1558923 h 1917040"/>
              <a:gd name="connsiteX193" fmla="*/ 3165847 w 7108911"/>
              <a:gd name="connsiteY193" fmla="*/ 977810 h 1917040"/>
              <a:gd name="connsiteX194" fmla="*/ 3250543 w 7108911"/>
              <a:gd name="connsiteY194" fmla="*/ 1061392 h 1917040"/>
              <a:gd name="connsiteX195" fmla="*/ 3302782 w 7108911"/>
              <a:gd name="connsiteY195" fmla="*/ 1022109 h 1917040"/>
              <a:gd name="connsiteX196" fmla="*/ 3344155 w 7108911"/>
              <a:gd name="connsiteY196" fmla="*/ 977810 h 1917040"/>
              <a:gd name="connsiteX197" fmla="*/ 5637051 w 7108911"/>
              <a:gd name="connsiteY197" fmla="*/ 957681 h 1917040"/>
              <a:gd name="connsiteX198" fmla="*/ 5637051 w 7108911"/>
              <a:gd name="connsiteY198" fmla="*/ 996825 h 1917040"/>
              <a:gd name="connsiteX199" fmla="*/ 5736235 w 7108911"/>
              <a:gd name="connsiteY199" fmla="*/ 996825 h 1917040"/>
              <a:gd name="connsiteX200" fmla="*/ 5736235 w 7108911"/>
              <a:gd name="connsiteY200" fmla="*/ 957681 h 1917040"/>
              <a:gd name="connsiteX201" fmla="*/ 5387420 w 7108911"/>
              <a:gd name="connsiteY201" fmla="*/ 957681 h 1917040"/>
              <a:gd name="connsiteX202" fmla="*/ 5387420 w 7108911"/>
              <a:gd name="connsiteY202" fmla="*/ 996825 h 1917040"/>
              <a:gd name="connsiteX203" fmla="*/ 5483260 w 7108911"/>
              <a:gd name="connsiteY203" fmla="*/ 996825 h 1917040"/>
              <a:gd name="connsiteX204" fmla="*/ 5483260 w 7108911"/>
              <a:gd name="connsiteY204" fmla="*/ 957681 h 1917040"/>
              <a:gd name="connsiteX205" fmla="*/ 0 w 7108911"/>
              <a:gd name="connsiteY205" fmla="*/ 953970 h 1917040"/>
              <a:gd name="connsiteX206" fmla="*/ 384951 w 7108911"/>
              <a:gd name="connsiteY206" fmla="*/ 953970 h 1917040"/>
              <a:gd name="connsiteX207" fmla="*/ 384951 w 7108911"/>
              <a:gd name="connsiteY207" fmla="*/ 1101304 h 1917040"/>
              <a:gd name="connsiteX208" fmla="*/ 1684637 w 7108911"/>
              <a:gd name="connsiteY208" fmla="*/ 1101304 h 1917040"/>
              <a:gd name="connsiteX209" fmla="*/ 1684637 w 7108911"/>
              <a:gd name="connsiteY209" fmla="*/ 953970 h 1917040"/>
              <a:gd name="connsiteX210" fmla="*/ 2069588 w 7108911"/>
              <a:gd name="connsiteY210" fmla="*/ 953970 h 1917040"/>
              <a:gd name="connsiteX211" fmla="*/ 2069588 w 7108911"/>
              <a:gd name="connsiteY211" fmla="*/ 1411586 h 1917040"/>
              <a:gd name="connsiteX212" fmla="*/ 1684637 w 7108911"/>
              <a:gd name="connsiteY212" fmla="*/ 1411586 h 1917040"/>
              <a:gd name="connsiteX213" fmla="*/ 1684637 w 7108911"/>
              <a:gd name="connsiteY213" fmla="*/ 1411586 h 1917040"/>
              <a:gd name="connsiteX214" fmla="*/ 893099 w 7108911"/>
              <a:gd name="connsiteY214" fmla="*/ 1411586 h 1917040"/>
              <a:gd name="connsiteX215" fmla="*/ 893099 w 7108911"/>
              <a:gd name="connsiteY215" fmla="*/ 1606758 h 1917040"/>
              <a:gd name="connsiteX216" fmla="*/ 1261526 w 7108911"/>
              <a:gd name="connsiteY216" fmla="*/ 1606758 h 1917040"/>
              <a:gd name="connsiteX217" fmla="*/ 1261526 w 7108911"/>
              <a:gd name="connsiteY217" fmla="*/ 1456733 h 1917040"/>
              <a:gd name="connsiteX218" fmla="*/ 1646477 w 7108911"/>
              <a:gd name="connsiteY218" fmla="*/ 1456733 h 1917040"/>
              <a:gd name="connsiteX219" fmla="*/ 1646477 w 7108911"/>
              <a:gd name="connsiteY219" fmla="*/ 1606758 h 1917040"/>
              <a:gd name="connsiteX220" fmla="*/ 1647167 w 7108911"/>
              <a:gd name="connsiteY220" fmla="*/ 1606758 h 1917040"/>
              <a:gd name="connsiteX221" fmla="*/ 1647167 w 7108911"/>
              <a:gd name="connsiteY221" fmla="*/ 1917040 h 1917040"/>
              <a:gd name="connsiteX222" fmla="*/ 422422 w 7108911"/>
              <a:gd name="connsiteY222" fmla="*/ 1917040 h 1917040"/>
              <a:gd name="connsiteX223" fmla="*/ 422422 w 7108911"/>
              <a:gd name="connsiteY223" fmla="*/ 1606758 h 1917040"/>
              <a:gd name="connsiteX224" fmla="*/ 508147 w 7108911"/>
              <a:gd name="connsiteY224" fmla="*/ 1606758 h 1917040"/>
              <a:gd name="connsiteX225" fmla="*/ 508147 w 7108911"/>
              <a:gd name="connsiteY225" fmla="*/ 1411586 h 1917040"/>
              <a:gd name="connsiteX226" fmla="*/ 384951 w 7108911"/>
              <a:gd name="connsiteY226" fmla="*/ 1411586 h 1917040"/>
              <a:gd name="connsiteX227" fmla="*/ 384951 w 7108911"/>
              <a:gd name="connsiteY227" fmla="*/ 1411586 h 1917040"/>
              <a:gd name="connsiteX228" fmla="*/ 0 w 7108911"/>
              <a:gd name="connsiteY228" fmla="*/ 1411586 h 1917040"/>
              <a:gd name="connsiteX229" fmla="*/ 5087639 w 7108911"/>
              <a:gd name="connsiteY229" fmla="*/ 858624 h 1917040"/>
              <a:gd name="connsiteX230" fmla="*/ 5214684 w 7108911"/>
              <a:gd name="connsiteY230" fmla="*/ 955455 h 1917040"/>
              <a:gd name="connsiteX231" fmla="*/ 5143500 w 7108911"/>
              <a:gd name="connsiteY231" fmla="*/ 1131829 h 1917040"/>
              <a:gd name="connsiteX232" fmla="*/ 5066465 w 7108911"/>
              <a:gd name="connsiteY232" fmla="*/ 1303153 h 1917040"/>
              <a:gd name="connsiteX233" fmla="*/ 4923819 w 7108911"/>
              <a:gd name="connsiteY233" fmla="*/ 1206198 h 1917040"/>
              <a:gd name="connsiteX234" fmla="*/ 5004057 w 7108911"/>
              <a:gd name="connsiteY234" fmla="*/ 1049120 h 1917040"/>
              <a:gd name="connsiteX235" fmla="*/ 5087639 w 7108911"/>
              <a:gd name="connsiteY235" fmla="*/ 858624 h 1917040"/>
              <a:gd name="connsiteX236" fmla="*/ 6236316 w 7108911"/>
              <a:gd name="connsiteY236" fmla="*/ 831821 h 1917040"/>
              <a:gd name="connsiteX237" fmla="*/ 6407938 w 7108911"/>
              <a:gd name="connsiteY237" fmla="*/ 876398 h 1917040"/>
              <a:gd name="connsiteX238" fmla="*/ 6316694 w 7108911"/>
              <a:gd name="connsiteY238" fmla="*/ 1068914 h 1917040"/>
              <a:gd name="connsiteX239" fmla="*/ 6206227 w 7108911"/>
              <a:gd name="connsiteY239" fmla="*/ 1226327 h 1917040"/>
              <a:gd name="connsiteX240" fmla="*/ 6133929 w 7108911"/>
              <a:gd name="connsiteY240" fmla="*/ 1174924 h 1917040"/>
              <a:gd name="connsiteX241" fmla="*/ 6055779 w 7108911"/>
              <a:gd name="connsiteY241" fmla="*/ 1129372 h 1917040"/>
              <a:gd name="connsiteX242" fmla="*/ 6160257 w 7108911"/>
              <a:gd name="connsiteY242" fmla="*/ 995641 h 1917040"/>
              <a:gd name="connsiteX243" fmla="*/ 6236316 w 7108911"/>
              <a:gd name="connsiteY243" fmla="*/ 831821 h 1917040"/>
              <a:gd name="connsiteX244" fmla="*/ 6932832 w 7108911"/>
              <a:gd name="connsiteY244" fmla="*/ 824020 h 1917040"/>
              <a:gd name="connsiteX245" fmla="*/ 7035916 w 7108911"/>
              <a:gd name="connsiteY245" fmla="*/ 993134 h 1917040"/>
              <a:gd name="connsiteX246" fmla="*/ 7108911 w 7108911"/>
              <a:gd name="connsiteY246" fmla="*/ 1157233 h 1917040"/>
              <a:gd name="connsiteX247" fmla="*/ 6939519 w 7108911"/>
              <a:gd name="connsiteY247" fmla="*/ 1230785 h 1917040"/>
              <a:gd name="connsiteX248" fmla="*/ 6875997 w 7108911"/>
              <a:gd name="connsiteY248" fmla="*/ 1065850 h 1917040"/>
              <a:gd name="connsiteX249" fmla="*/ 6779041 w 7108911"/>
              <a:gd name="connsiteY249" fmla="*/ 887542 h 1917040"/>
              <a:gd name="connsiteX250" fmla="*/ 5637051 w 7108911"/>
              <a:gd name="connsiteY250" fmla="*/ 809462 h 1917040"/>
              <a:gd name="connsiteX251" fmla="*/ 5637051 w 7108911"/>
              <a:gd name="connsiteY251" fmla="*/ 848607 h 1917040"/>
              <a:gd name="connsiteX252" fmla="*/ 5736235 w 7108911"/>
              <a:gd name="connsiteY252" fmla="*/ 848607 h 1917040"/>
              <a:gd name="connsiteX253" fmla="*/ 5736235 w 7108911"/>
              <a:gd name="connsiteY253" fmla="*/ 809462 h 1917040"/>
              <a:gd name="connsiteX254" fmla="*/ 5387420 w 7108911"/>
              <a:gd name="connsiteY254" fmla="*/ 809462 h 1917040"/>
              <a:gd name="connsiteX255" fmla="*/ 5387420 w 7108911"/>
              <a:gd name="connsiteY255" fmla="*/ 848607 h 1917040"/>
              <a:gd name="connsiteX256" fmla="*/ 5483260 w 7108911"/>
              <a:gd name="connsiteY256" fmla="*/ 848607 h 1917040"/>
              <a:gd name="connsiteX257" fmla="*/ 5483260 w 7108911"/>
              <a:gd name="connsiteY257" fmla="*/ 809462 h 1917040"/>
              <a:gd name="connsiteX258" fmla="*/ 2732336 w 7108911"/>
              <a:gd name="connsiteY258" fmla="*/ 798388 h 1917040"/>
              <a:gd name="connsiteX259" fmla="*/ 2870524 w 7108911"/>
              <a:gd name="connsiteY259" fmla="*/ 861910 h 1917040"/>
              <a:gd name="connsiteX260" fmla="*/ 2798783 w 7108911"/>
              <a:gd name="connsiteY260" fmla="*/ 1073929 h 1917040"/>
              <a:gd name="connsiteX261" fmla="*/ 2724535 w 7108911"/>
              <a:gd name="connsiteY261" fmla="*/ 1267561 h 1917040"/>
              <a:gd name="connsiteX262" fmla="*/ 2568515 w 7108911"/>
              <a:gd name="connsiteY262" fmla="*/ 1208496 h 1917040"/>
              <a:gd name="connsiteX263" fmla="*/ 2649590 w 7108911"/>
              <a:gd name="connsiteY263" fmla="*/ 1022666 h 1917040"/>
              <a:gd name="connsiteX264" fmla="*/ 2732336 w 7108911"/>
              <a:gd name="connsiteY264" fmla="*/ 798388 h 1917040"/>
              <a:gd name="connsiteX265" fmla="*/ 3174762 w 7108911"/>
              <a:gd name="connsiteY265" fmla="*/ 763841 h 1917040"/>
              <a:gd name="connsiteX266" fmla="*/ 3317409 w 7108911"/>
              <a:gd name="connsiteY266" fmla="*/ 817333 h 1917040"/>
              <a:gd name="connsiteX267" fmla="*/ 3300414 w 7108911"/>
              <a:gd name="connsiteY267" fmla="*/ 839064 h 1917040"/>
              <a:gd name="connsiteX268" fmla="*/ 3281747 w 7108911"/>
              <a:gd name="connsiteY268" fmla="*/ 860796 h 1917040"/>
              <a:gd name="connsiteX269" fmla="*/ 3422165 w 7108911"/>
              <a:gd name="connsiteY269" fmla="*/ 860796 h 1917040"/>
              <a:gd name="connsiteX270" fmla="*/ 3450025 w 7108911"/>
              <a:gd name="connsiteY270" fmla="*/ 855223 h 1917040"/>
              <a:gd name="connsiteX271" fmla="*/ 3555896 w 7108911"/>
              <a:gd name="connsiteY271" fmla="*/ 902029 h 1917040"/>
              <a:gd name="connsiteX272" fmla="*/ 3394304 w 7108911"/>
              <a:gd name="connsiteY272" fmla="*/ 1134944 h 1917040"/>
              <a:gd name="connsiteX273" fmla="*/ 3653965 w 7108911"/>
              <a:gd name="connsiteY273" fmla="*/ 1189551 h 1917040"/>
              <a:gd name="connsiteX274" fmla="*/ 3601587 w 7108911"/>
              <a:gd name="connsiteY274" fmla="*/ 1256277 h 1917040"/>
              <a:gd name="connsiteX275" fmla="*/ 3559239 w 7108911"/>
              <a:gd name="connsiteY275" fmla="*/ 1328854 h 1917040"/>
              <a:gd name="connsiteX276" fmla="*/ 3385528 w 7108911"/>
              <a:gd name="connsiteY276" fmla="*/ 1289989 h 1917040"/>
              <a:gd name="connsiteX277" fmla="*/ 3242742 w 7108911"/>
              <a:gd name="connsiteY277" fmla="*/ 1228556 h 1917040"/>
              <a:gd name="connsiteX278" fmla="*/ 3082265 w 7108911"/>
              <a:gd name="connsiteY278" fmla="*/ 1287620 h 1917040"/>
              <a:gd name="connsiteX279" fmla="*/ 2891698 w 7108911"/>
              <a:gd name="connsiteY279" fmla="*/ 1329969 h 1917040"/>
              <a:gd name="connsiteX280" fmla="*/ 2854783 w 7108911"/>
              <a:gd name="connsiteY280" fmla="*/ 1262267 h 1917040"/>
              <a:gd name="connsiteX281" fmla="*/ 2807002 w 7108911"/>
              <a:gd name="connsiteY281" fmla="*/ 1199581 h 1917040"/>
              <a:gd name="connsiteX282" fmla="*/ 2973052 w 7108911"/>
              <a:gd name="connsiteY282" fmla="*/ 1170466 h 1917040"/>
              <a:gd name="connsiteX283" fmla="*/ 3112355 w 7108911"/>
              <a:gd name="connsiteY283" fmla="*/ 1130486 h 1917040"/>
              <a:gd name="connsiteX284" fmla="*/ 3052176 w 7108911"/>
              <a:gd name="connsiteY284" fmla="*/ 1059163 h 1917040"/>
              <a:gd name="connsiteX285" fmla="*/ 2968594 w 7108911"/>
              <a:gd name="connsiteY285" fmla="*/ 1109312 h 1917040"/>
              <a:gd name="connsiteX286" fmla="*/ 2917330 w 7108911"/>
              <a:gd name="connsiteY286" fmla="*/ 1051223 h 1917040"/>
              <a:gd name="connsiteX287" fmla="*/ 2859380 w 7108911"/>
              <a:gd name="connsiteY287" fmla="*/ 995641 h 1917040"/>
              <a:gd name="connsiteX288" fmla="*/ 3036713 w 7108911"/>
              <a:gd name="connsiteY288" fmla="*/ 895621 h 1917040"/>
              <a:gd name="connsiteX289" fmla="*/ 3174762 w 7108911"/>
              <a:gd name="connsiteY289" fmla="*/ 763841 h 1917040"/>
              <a:gd name="connsiteX290" fmla="*/ 3409906 w 7108911"/>
              <a:gd name="connsiteY290" fmla="*/ 663542 h 1917040"/>
              <a:gd name="connsiteX291" fmla="*/ 3535000 w 7108911"/>
              <a:gd name="connsiteY291" fmla="*/ 720239 h 1917040"/>
              <a:gd name="connsiteX292" fmla="*/ 3645050 w 7108911"/>
              <a:gd name="connsiteY292" fmla="*/ 782786 h 1917040"/>
              <a:gd name="connsiteX293" fmla="*/ 3551438 w 7108911"/>
              <a:gd name="connsiteY293" fmla="*/ 883084 h 1917040"/>
              <a:gd name="connsiteX294" fmla="*/ 3447100 w 7108911"/>
              <a:gd name="connsiteY294" fmla="*/ 817194 h 1917040"/>
              <a:gd name="connsiteX295" fmla="*/ 3321867 w 7108911"/>
              <a:gd name="connsiteY295" fmla="*/ 753811 h 1917040"/>
              <a:gd name="connsiteX296" fmla="*/ 3762883 w 7108911"/>
              <a:gd name="connsiteY296" fmla="*/ 646826 h 1917040"/>
              <a:gd name="connsiteX297" fmla="*/ 4781468 w 7108911"/>
              <a:gd name="connsiteY297" fmla="*/ 646826 h 1917040"/>
              <a:gd name="connsiteX298" fmla="*/ 4781468 w 7108911"/>
              <a:gd name="connsiteY298" fmla="*/ 815104 h 1917040"/>
              <a:gd name="connsiteX299" fmla="*/ 4274405 w 7108911"/>
              <a:gd name="connsiteY299" fmla="*/ 815104 h 1917040"/>
              <a:gd name="connsiteX300" fmla="*/ 4179121 w 7108911"/>
              <a:gd name="connsiteY300" fmla="*/ 957611 h 1917040"/>
              <a:gd name="connsiteX301" fmla="*/ 4077151 w 7108911"/>
              <a:gd name="connsiteY301" fmla="*/ 1085909 h 1917040"/>
              <a:gd name="connsiteX302" fmla="*/ 4456056 w 7108911"/>
              <a:gd name="connsiteY302" fmla="*/ 1066964 h 1917040"/>
              <a:gd name="connsiteX303" fmla="*/ 4411757 w 7108911"/>
              <a:gd name="connsiteY303" fmla="*/ 1000656 h 1917040"/>
              <a:gd name="connsiteX304" fmla="*/ 4369131 w 7108911"/>
              <a:gd name="connsiteY304" fmla="*/ 937691 h 1917040"/>
              <a:gd name="connsiteX305" fmla="*/ 4519578 w 7108911"/>
              <a:gd name="connsiteY305" fmla="*/ 859681 h 1917040"/>
              <a:gd name="connsiteX306" fmla="*/ 4658463 w 7108911"/>
              <a:gd name="connsiteY306" fmla="*/ 1058049 h 1917040"/>
              <a:gd name="connsiteX307" fmla="*/ 4771438 w 7108911"/>
              <a:gd name="connsiteY307" fmla="*/ 1243043 h 1917040"/>
              <a:gd name="connsiteX308" fmla="*/ 4612075 w 7108911"/>
              <a:gd name="connsiteY308" fmla="*/ 1339998 h 1917040"/>
              <a:gd name="connsiteX309" fmla="*/ 4585329 w 7108911"/>
              <a:gd name="connsiteY309" fmla="*/ 1285392 h 1917040"/>
              <a:gd name="connsiteX310" fmla="*/ 4551896 w 7108911"/>
              <a:gd name="connsiteY310" fmla="*/ 1224098 h 1917040"/>
              <a:gd name="connsiteX311" fmla="*/ 4228295 w 7108911"/>
              <a:gd name="connsiteY311" fmla="*/ 1247083 h 1917040"/>
              <a:gd name="connsiteX312" fmla="*/ 4031739 w 7108911"/>
              <a:gd name="connsiteY312" fmla="*/ 1262546 h 1917040"/>
              <a:gd name="connsiteX313" fmla="*/ 3922525 w 7108911"/>
              <a:gd name="connsiteY313" fmla="*/ 1275501 h 1917040"/>
              <a:gd name="connsiteX314" fmla="*/ 3860953 w 7108911"/>
              <a:gd name="connsiteY314" fmla="*/ 1290964 h 1917040"/>
              <a:gd name="connsiteX315" fmla="*/ 3844980 w 7108911"/>
              <a:gd name="connsiteY315" fmla="*/ 1239205 h 1917040"/>
              <a:gd name="connsiteX316" fmla="*/ 3821577 w 7108911"/>
              <a:gd name="connsiteY316" fmla="*/ 1171844 h 1917040"/>
              <a:gd name="connsiteX317" fmla="*/ 3797431 w 7108911"/>
              <a:gd name="connsiteY317" fmla="*/ 1110427 h 1917040"/>
              <a:gd name="connsiteX318" fmla="*/ 3844376 w 7108911"/>
              <a:gd name="connsiteY318" fmla="*/ 1086049 h 1917040"/>
              <a:gd name="connsiteX319" fmla="*/ 3892157 w 7108911"/>
              <a:gd name="connsiteY319" fmla="*/ 1039104 h 1917040"/>
              <a:gd name="connsiteX320" fmla="*/ 3956097 w 7108911"/>
              <a:gd name="connsiteY320" fmla="*/ 955940 h 1917040"/>
              <a:gd name="connsiteX321" fmla="*/ 4042604 w 7108911"/>
              <a:gd name="connsiteY321" fmla="*/ 815104 h 1917040"/>
              <a:gd name="connsiteX322" fmla="*/ 3762883 w 7108911"/>
              <a:gd name="connsiteY322" fmla="*/ 815104 h 1917040"/>
              <a:gd name="connsiteX323" fmla="*/ 6095899 w 7108911"/>
              <a:gd name="connsiteY323" fmla="*/ 604478 h 1917040"/>
              <a:gd name="connsiteX324" fmla="*/ 7099995 w 7108911"/>
              <a:gd name="connsiteY324" fmla="*/ 604478 h 1917040"/>
              <a:gd name="connsiteX325" fmla="*/ 7099995 w 7108911"/>
              <a:gd name="connsiteY325" fmla="*/ 766070 h 1917040"/>
              <a:gd name="connsiteX326" fmla="*/ 6691002 w 7108911"/>
              <a:gd name="connsiteY326" fmla="*/ 766070 h 1917040"/>
              <a:gd name="connsiteX327" fmla="*/ 6691002 w 7108911"/>
              <a:gd name="connsiteY327" fmla="*/ 1146088 h 1917040"/>
              <a:gd name="connsiteX328" fmla="*/ 6674703 w 7108911"/>
              <a:gd name="connsiteY328" fmla="*/ 1247223 h 1917040"/>
              <a:gd name="connsiteX329" fmla="*/ 6614107 w 7108911"/>
              <a:gd name="connsiteY329" fmla="*/ 1303222 h 1917040"/>
              <a:gd name="connsiteX330" fmla="*/ 6511301 w 7108911"/>
              <a:gd name="connsiteY330" fmla="*/ 1326347 h 1917040"/>
              <a:gd name="connsiteX331" fmla="*/ 6380077 w 7108911"/>
              <a:gd name="connsiteY331" fmla="*/ 1331083 h 1917040"/>
              <a:gd name="connsiteX332" fmla="*/ 6357510 w 7108911"/>
              <a:gd name="connsiteY332" fmla="*/ 1243879 h 1917040"/>
              <a:gd name="connsiteX333" fmla="*/ 6323241 w 7108911"/>
              <a:gd name="connsiteY333" fmla="*/ 1158347 h 1917040"/>
              <a:gd name="connsiteX334" fmla="*/ 6416853 w 7108911"/>
              <a:gd name="connsiteY334" fmla="*/ 1161690 h 1917040"/>
              <a:gd name="connsiteX335" fmla="*/ 6483719 w 7108911"/>
              <a:gd name="connsiteY335" fmla="*/ 1161690 h 1917040"/>
              <a:gd name="connsiteX336" fmla="*/ 6506147 w 7108911"/>
              <a:gd name="connsiteY336" fmla="*/ 1157511 h 1917040"/>
              <a:gd name="connsiteX337" fmla="*/ 6512694 w 7108911"/>
              <a:gd name="connsiteY337" fmla="*/ 1141631 h 1917040"/>
              <a:gd name="connsiteX338" fmla="*/ 6512694 w 7108911"/>
              <a:gd name="connsiteY338" fmla="*/ 766070 h 1917040"/>
              <a:gd name="connsiteX339" fmla="*/ 6095899 w 7108911"/>
              <a:gd name="connsiteY339" fmla="*/ 766070 h 1917040"/>
              <a:gd name="connsiteX340" fmla="*/ 4980655 w 7108911"/>
              <a:gd name="connsiteY340" fmla="*/ 584426 h 1917040"/>
              <a:gd name="connsiteX341" fmla="*/ 5077610 w 7108911"/>
              <a:gd name="connsiteY341" fmla="*/ 629524 h 1917040"/>
              <a:gd name="connsiteX342" fmla="*/ 5164535 w 7108911"/>
              <a:gd name="connsiteY342" fmla="*/ 678046 h 1917040"/>
              <a:gd name="connsiteX343" fmla="*/ 5077610 w 7108911"/>
              <a:gd name="connsiteY343" fmla="*/ 811699 h 1917040"/>
              <a:gd name="connsiteX344" fmla="*/ 4994446 w 7108911"/>
              <a:gd name="connsiteY344" fmla="*/ 758400 h 1917040"/>
              <a:gd name="connsiteX345" fmla="*/ 4897073 w 7108911"/>
              <a:gd name="connsiteY345" fmla="*/ 705944 h 1917040"/>
              <a:gd name="connsiteX346" fmla="*/ 5355101 w 7108911"/>
              <a:gd name="connsiteY346" fmla="*/ 478478 h 1917040"/>
              <a:gd name="connsiteX347" fmla="*/ 5355101 w 7108911"/>
              <a:gd name="connsiteY347" fmla="*/ 528767 h 1917040"/>
              <a:gd name="connsiteX348" fmla="*/ 5771896 w 7108911"/>
              <a:gd name="connsiteY348" fmla="*/ 528767 h 1917040"/>
              <a:gd name="connsiteX349" fmla="*/ 5771896 w 7108911"/>
              <a:gd name="connsiteY349" fmla="*/ 478478 h 1917040"/>
              <a:gd name="connsiteX350" fmla="*/ 6198426 w 7108911"/>
              <a:gd name="connsiteY350" fmla="*/ 337016 h 1917040"/>
              <a:gd name="connsiteX351" fmla="*/ 6991897 w 7108911"/>
              <a:gd name="connsiteY351" fmla="*/ 337016 h 1917040"/>
              <a:gd name="connsiteX352" fmla="*/ 6991897 w 7108911"/>
              <a:gd name="connsiteY352" fmla="*/ 497493 h 1917040"/>
              <a:gd name="connsiteX353" fmla="*/ 6198426 w 7108911"/>
              <a:gd name="connsiteY353" fmla="*/ 497493 h 1917040"/>
              <a:gd name="connsiteX354" fmla="*/ 3893271 w 7108911"/>
              <a:gd name="connsiteY354" fmla="*/ 335901 h 1917040"/>
              <a:gd name="connsiteX355" fmla="*/ 4666682 w 7108911"/>
              <a:gd name="connsiteY355" fmla="*/ 335901 h 1917040"/>
              <a:gd name="connsiteX356" fmla="*/ 4666682 w 7108911"/>
              <a:gd name="connsiteY356" fmla="*/ 503065 h 1917040"/>
              <a:gd name="connsiteX357" fmla="*/ 3893271 w 7108911"/>
              <a:gd name="connsiteY357" fmla="*/ 503065 h 1917040"/>
              <a:gd name="connsiteX358" fmla="*/ 2723420 w 7108911"/>
              <a:gd name="connsiteY358" fmla="*/ 326986 h 1917040"/>
              <a:gd name="connsiteX359" fmla="*/ 2809649 w 7108911"/>
              <a:gd name="connsiteY359" fmla="*/ 482309 h 1917040"/>
              <a:gd name="connsiteX360" fmla="*/ 2874982 w 7108911"/>
              <a:gd name="connsiteY360" fmla="*/ 630110 h 1917040"/>
              <a:gd name="connsiteX361" fmla="*/ 2721191 w 7108911"/>
              <a:gd name="connsiteY361" fmla="*/ 698090 h 1917040"/>
              <a:gd name="connsiteX362" fmla="*/ 2662823 w 7108911"/>
              <a:gd name="connsiteY362" fmla="*/ 548199 h 1917040"/>
              <a:gd name="connsiteX363" fmla="*/ 2581888 w 7108911"/>
              <a:gd name="connsiteY363" fmla="*/ 384936 h 1917040"/>
              <a:gd name="connsiteX364" fmla="*/ 779032 w 7108911"/>
              <a:gd name="connsiteY364" fmla="*/ 312803 h 1917040"/>
              <a:gd name="connsiteX365" fmla="*/ 779032 w 7108911"/>
              <a:gd name="connsiteY365" fmla="*/ 593294 h 1917040"/>
              <a:gd name="connsiteX366" fmla="*/ 1290556 w 7108911"/>
              <a:gd name="connsiteY366" fmla="*/ 593294 h 1917040"/>
              <a:gd name="connsiteX367" fmla="*/ 1290556 w 7108911"/>
              <a:gd name="connsiteY367" fmla="*/ 312803 h 1917040"/>
              <a:gd name="connsiteX368" fmla="*/ 3172534 w 7108911"/>
              <a:gd name="connsiteY368" fmla="*/ 271265 h 1917040"/>
              <a:gd name="connsiteX369" fmla="*/ 3331896 w 7108911"/>
              <a:gd name="connsiteY369" fmla="*/ 271265 h 1917040"/>
              <a:gd name="connsiteX370" fmla="*/ 3331896 w 7108911"/>
              <a:gd name="connsiteY370" fmla="*/ 343702 h 1917040"/>
              <a:gd name="connsiteX371" fmla="*/ 3560353 w 7108911"/>
              <a:gd name="connsiteY371" fmla="*/ 343702 h 1917040"/>
              <a:gd name="connsiteX372" fmla="*/ 3560353 w 7108911"/>
              <a:gd name="connsiteY372" fmla="*/ 475205 h 1917040"/>
              <a:gd name="connsiteX373" fmla="*/ 3331896 w 7108911"/>
              <a:gd name="connsiteY373" fmla="*/ 475205 h 1917040"/>
              <a:gd name="connsiteX374" fmla="*/ 3331896 w 7108911"/>
              <a:gd name="connsiteY374" fmla="*/ 523125 h 1917040"/>
              <a:gd name="connsiteX375" fmla="*/ 3624990 w 7108911"/>
              <a:gd name="connsiteY375" fmla="*/ 523125 h 1917040"/>
              <a:gd name="connsiteX376" fmla="*/ 3624990 w 7108911"/>
              <a:gd name="connsiteY376" fmla="*/ 657970 h 1917040"/>
              <a:gd name="connsiteX377" fmla="*/ 3087837 w 7108911"/>
              <a:gd name="connsiteY377" fmla="*/ 657970 h 1917040"/>
              <a:gd name="connsiteX378" fmla="*/ 3215996 w 7108911"/>
              <a:gd name="connsiteY378" fmla="*/ 717035 h 1917040"/>
              <a:gd name="connsiteX379" fmla="*/ 3085051 w 7108911"/>
              <a:gd name="connsiteY379" fmla="*/ 808278 h 1917040"/>
              <a:gd name="connsiteX380" fmla="*/ 2947420 w 7108911"/>
              <a:gd name="connsiteY380" fmla="*/ 885313 h 1917040"/>
              <a:gd name="connsiteX381" fmla="*/ 2900335 w 7108911"/>
              <a:gd name="connsiteY381" fmla="*/ 828617 h 1917040"/>
              <a:gd name="connsiteX382" fmla="*/ 2848236 w 7108911"/>
              <a:gd name="connsiteY382" fmla="*/ 772756 h 1917040"/>
              <a:gd name="connsiteX383" fmla="*/ 2973469 w 7108911"/>
              <a:gd name="connsiteY383" fmla="*/ 720796 h 1917040"/>
              <a:gd name="connsiteX384" fmla="*/ 3084494 w 7108911"/>
              <a:gd name="connsiteY384" fmla="*/ 657970 h 1917040"/>
              <a:gd name="connsiteX385" fmla="*/ 2888355 w 7108911"/>
              <a:gd name="connsiteY385" fmla="*/ 657970 h 1917040"/>
              <a:gd name="connsiteX386" fmla="*/ 2888355 w 7108911"/>
              <a:gd name="connsiteY386" fmla="*/ 523125 h 1917040"/>
              <a:gd name="connsiteX387" fmla="*/ 3172534 w 7108911"/>
              <a:gd name="connsiteY387" fmla="*/ 523125 h 1917040"/>
              <a:gd name="connsiteX388" fmla="*/ 3172534 w 7108911"/>
              <a:gd name="connsiteY388" fmla="*/ 475205 h 1917040"/>
              <a:gd name="connsiteX389" fmla="*/ 2944076 w 7108911"/>
              <a:gd name="connsiteY389" fmla="*/ 475205 h 1917040"/>
              <a:gd name="connsiteX390" fmla="*/ 2944076 w 7108911"/>
              <a:gd name="connsiteY390" fmla="*/ 343702 h 1917040"/>
              <a:gd name="connsiteX391" fmla="*/ 3172534 w 7108911"/>
              <a:gd name="connsiteY391" fmla="*/ 343702 h 1917040"/>
              <a:gd name="connsiteX392" fmla="*/ 5612534 w 7108911"/>
              <a:gd name="connsiteY392" fmla="*/ 259076 h 1917040"/>
              <a:gd name="connsiteX393" fmla="*/ 5629947 w 7108911"/>
              <a:gd name="connsiteY393" fmla="*/ 303374 h 1917040"/>
              <a:gd name="connsiteX394" fmla="*/ 5644852 w 7108911"/>
              <a:gd name="connsiteY394" fmla="*/ 349344 h 1917040"/>
              <a:gd name="connsiteX395" fmla="*/ 5926801 w 7108911"/>
              <a:gd name="connsiteY395" fmla="*/ 349344 h 1917040"/>
              <a:gd name="connsiteX396" fmla="*/ 5926801 w 7108911"/>
              <a:gd name="connsiteY396" fmla="*/ 569954 h 1917040"/>
              <a:gd name="connsiteX397" fmla="*/ 5830961 w 7108911"/>
              <a:gd name="connsiteY397" fmla="*/ 569954 h 1917040"/>
              <a:gd name="connsiteX398" fmla="*/ 5830961 w 7108911"/>
              <a:gd name="connsiteY398" fmla="*/ 654557 h 1917040"/>
              <a:gd name="connsiteX399" fmla="*/ 5637051 w 7108911"/>
              <a:gd name="connsiteY399" fmla="*/ 654557 h 1917040"/>
              <a:gd name="connsiteX400" fmla="*/ 5637051 w 7108911"/>
              <a:gd name="connsiteY400" fmla="*/ 692587 h 1917040"/>
              <a:gd name="connsiteX401" fmla="*/ 5885568 w 7108911"/>
              <a:gd name="connsiteY401" fmla="*/ 692587 h 1917040"/>
              <a:gd name="connsiteX402" fmla="*/ 5885568 w 7108911"/>
              <a:gd name="connsiteY402" fmla="*/ 1113700 h 1917040"/>
              <a:gd name="connsiteX403" fmla="*/ 5766324 w 7108911"/>
              <a:gd name="connsiteY403" fmla="*/ 1113700 h 1917040"/>
              <a:gd name="connsiteX404" fmla="*/ 5868294 w 7108911"/>
              <a:gd name="connsiteY404" fmla="*/ 1172347 h 1917040"/>
              <a:gd name="connsiteX405" fmla="*/ 5953547 w 7108911"/>
              <a:gd name="connsiteY405" fmla="*/ 1228486 h 1917040"/>
              <a:gd name="connsiteX406" fmla="*/ 5820931 w 7108911"/>
              <a:gd name="connsiteY406" fmla="*/ 1323212 h 1917040"/>
              <a:gd name="connsiteX407" fmla="*/ 5714364 w 7108911"/>
              <a:gd name="connsiteY407" fmla="*/ 1245621 h 1917040"/>
              <a:gd name="connsiteX408" fmla="*/ 5586902 w 7108911"/>
              <a:gd name="connsiteY408" fmla="*/ 1167193 h 1917040"/>
              <a:gd name="connsiteX409" fmla="*/ 5666026 w 7108911"/>
              <a:gd name="connsiteY409" fmla="*/ 1113700 h 1917040"/>
              <a:gd name="connsiteX410" fmla="*/ 5417509 w 7108911"/>
              <a:gd name="connsiteY410" fmla="*/ 1113700 h 1917040"/>
              <a:gd name="connsiteX411" fmla="*/ 5541210 w 7108911"/>
              <a:gd name="connsiteY411" fmla="*/ 1162735 h 1917040"/>
              <a:gd name="connsiteX412" fmla="*/ 5406504 w 7108911"/>
              <a:gd name="connsiteY412" fmla="*/ 1252307 h 1917040"/>
              <a:gd name="connsiteX413" fmla="*/ 5255918 w 7108911"/>
              <a:gd name="connsiteY413" fmla="*/ 1320984 h 1917040"/>
              <a:gd name="connsiteX414" fmla="*/ 5197549 w 7108911"/>
              <a:gd name="connsiteY414" fmla="*/ 1260387 h 1917040"/>
              <a:gd name="connsiteX415" fmla="*/ 5133331 w 7108911"/>
              <a:gd name="connsiteY415" fmla="*/ 1203969 h 1917040"/>
              <a:gd name="connsiteX416" fmla="*/ 5260932 w 7108911"/>
              <a:gd name="connsiteY416" fmla="*/ 1165103 h 1917040"/>
              <a:gd name="connsiteX417" fmla="*/ 5368474 w 7108911"/>
              <a:gd name="connsiteY417" fmla="*/ 1113700 h 1917040"/>
              <a:gd name="connsiteX418" fmla="*/ 5244773 w 7108911"/>
              <a:gd name="connsiteY418" fmla="*/ 1113700 h 1917040"/>
              <a:gd name="connsiteX419" fmla="*/ 5244773 w 7108911"/>
              <a:gd name="connsiteY419" fmla="*/ 692587 h 1917040"/>
              <a:gd name="connsiteX420" fmla="*/ 5483260 w 7108911"/>
              <a:gd name="connsiteY420" fmla="*/ 692587 h 1917040"/>
              <a:gd name="connsiteX421" fmla="*/ 5483260 w 7108911"/>
              <a:gd name="connsiteY421" fmla="*/ 654557 h 1917040"/>
              <a:gd name="connsiteX422" fmla="*/ 5298266 w 7108911"/>
              <a:gd name="connsiteY422" fmla="*/ 654557 h 1917040"/>
              <a:gd name="connsiteX423" fmla="*/ 5298266 w 7108911"/>
              <a:gd name="connsiteY423" fmla="*/ 569954 h 1917040"/>
              <a:gd name="connsiteX424" fmla="*/ 5207997 w 7108911"/>
              <a:gd name="connsiteY424" fmla="*/ 569954 h 1917040"/>
              <a:gd name="connsiteX425" fmla="*/ 5207997 w 7108911"/>
              <a:gd name="connsiteY425" fmla="*/ 418364 h 1917040"/>
              <a:gd name="connsiteX426" fmla="*/ 5138903 w 7108911"/>
              <a:gd name="connsiteY426" fmla="*/ 515356 h 1917040"/>
              <a:gd name="connsiteX427" fmla="*/ 5057968 w 7108911"/>
              <a:gd name="connsiteY427" fmla="*/ 460136 h 1917040"/>
              <a:gd name="connsiteX428" fmla="*/ 4962824 w 7108911"/>
              <a:gd name="connsiteY428" fmla="*/ 405006 h 1917040"/>
              <a:gd name="connsiteX429" fmla="*/ 5051978 w 7108911"/>
              <a:gd name="connsiteY429" fmla="*/ 286936 h 1917040"/>
              <a:gd name="connsiteX430" fmla="*/ 5130406 w 7108911"/>
              <a:gd name="connsiteY430" fmla="*/ 326078 h 1917040"/>
              <a:gd name="connsiteX431" fmla="*/ 5207997 w 7108911"/>
              <a:gd name="connsiteY431" fmla="*/ 369383 h 1917040"/>
              <a:gd name="connsiteX432" fmla="*/ 5207997 w 7108911"/>
              <a:gd name="connsiteY432" fmla="*/ 349344 h 1917040"/>
              <a:gd name="connsiteX433" fmla="*/ 5466544 w 7108911"/>
              <a:gd name="connsiteY433" fmla="*/ 349344 h 1917040"/>
              <a:gd name="connsiteX434" fmla="*/ 5455957 w 7108911"/>
              <a:gd name="connsiteY434" fmla="*/ 314658 h 1917040"/>
              <a:gd name="connsiteX435" fmla="*/ 5445370 w 7108911"/>
              <a:gd name="connsiteY435" fmla="*/ 282479 h 1917040"/>
              <a:gd name="connsiteX436" fmla="*/ 466229 w 7108911"/>
              <a:gd name="connsiteY436" fmla="*/ 0 h 1917040"/>
              <a:gd name="connsiteX437" fmla="*/ 1603359 w 7108911"/>
              <a:gd name="connsiteY437" fmla="*/ 0 h 1917040"/>
              <a:gd name="connsiteX438" fmla="*/ 1603359 w 7108911"/>
              <a:gd name="connsiteY438" fmla="*/ 906097 h 1917040"/>
              <a:gd name="connsiteX439" fmla="*/ 466229 w 7108911"/>
              <a:gd name="connsiteY439" fmla="*/ 906097 h 19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</a:cxnLst>
            <a:rect l="l" t="t" r="r" b="b"/>
            <a:pathLst>
              <a:path w="7108911" h="1917040">
                <a:moveTo>
                  <a:pt x="5563950" y="1585894"/>
                </a:moveTo>
                <a:cubicBezTo>
                  <a:pt x="5561245" y="1596689"/>
                  <a:pt x="5558427" y="1607322"/>
                  <a:pt x="5555497" y="1617795"/>
                </a:cubicBezTo>
                <a:cubicBezTo>
                  <a:pt x="5552567" y="1628268"/>
                  <a:pt x="5549557" y="1638645"/>
                  <a:pt x="5546466" y="1648925"/>
                </a:cubicBezTo>
                <a:lnTo>
                  <a:pt x="5538752" y="1674395"/>
                </a:lnTo>
                <a:lnTo>
                  <a:pt x="5590434" y="1674395"/>
                </a:lnTo>
                <a:lnTo>
                  <a:pt x="5582977" y="1648925"/>
                </a:lnTo>
                <a:cubicBezTo>
                  <a:pt x="5579785" y="1638629"/>
                  <a:pt x="5576721" y="1628220"/>
                  <a:pt x="5573785" y="1617699"/>
                </a:cubicBezTo>
                <a:cubicBezTo>
                  <a:pt x="5570850" y="1607178"/>
                  <a:pt x="5567914" y="1596576"/>
                  <a:pt x="5564979" y="1585894"/>
                </a:cubicBezTo>
                <a:close/>
                <a:moveTo>
                  <a:pt x="7024691" y="1562523"/>
                </a:moveTo>
                <a:lnTo>
                  <a:pt x="7054491" y="1562523"/>
                </a:lnTo>
                <a:lnTo>
                  <a:pt x="7054491" y="1751772"/>
                </a:lnTo>
                <a:lnTo>
                  <a:pt x="7024691" y="1751772"/>
                </a:lnTo>
                <a:close/>
                <a:moveTo>
                  <a:pt x="6691316" y="1562523"/>
                </a:moveTo>
                <a:lnTo>
                  <a:pt x="6721116" y="1562523"/>
                </a:lnTo>
                <a:lnTo>
                  <a:pt x="6721116" y="1639676"/>
                </a:lnTo>
                <a:lnTo>
                  <a:pt x="6802158" y="1639676"/>
                </a:lnTo>
                <a:lnTo>
                  <a:pt x="6802158" y="1562523"/>
                </a:lnTo>
                <a:lnTo>
                  <a:pt x="6831958" y="1562523"/>
                </a:lnTo>
                <a:lnTo>
                  <a:pt x="6831958" y="1751772"/>
                </a:lnTo>
                <a:lnTo>
                  <a:pt x="6802158" y="1751772"/>
                </a:lnTo>
                <a:lnTo>
                  <a:pt x="6802158" y="1665619"/>
                </a:lnTo>
                <a:lnTo>
                  <a:pt x="6721116" y="1665619"/>
                </a:lnTo>
                <a:lnTo>
                  <a:pt x="6721116" y="1751772"/>
                </a:lnTo>
                <a:lnTo>
                  <a:pt x="6691316" y="1751772"/>
                </a:lnTo>
                <a:close/>
                <a:moveTo>
                  <a:pt x="5805491" y="1562523"/>
                </a:moveTo>
                <a:lnTo>
                  <a:pt x="5836064" y="1562523"/>
                </a:lnTo>
                <a:lnTo>
                  <a:pt x="5898839" y="1673623"/>
                </a:lnTo>
                <a:lnTo>
                  <a:pt x="5918645" y="1713742"/>
                </a:lnTo>
                <a:lnTo>
                  <a:pt x="5919930" y="1713742"/>
                </a:lnTo>
                <a:cubicBezTo>
                  <a:pt x="5919095" y="1703853"/>
                  <a:pt x="5918260" y="1693478"/>
                  <a:pt x="5917425" y="1682620"/>
                </a:cubicBezTo>
                <a:cubicBezTo>
                  <a:pt x="5916590" y="1671762"/>
                  <a:pt x="5916141" y="1661123"/>
                  <a:pt x="5916076" y="1650702"/>
                </a:cubicBezTo>
                <a:lnTo>
                  <a:pt x="5916076" y="1562523"/>
                </a:lnTo>
                <a:lnTo>
                  <a:pt x="5944334" y="1562523"/>
                </a:lnTo>
                <a:lnTo>
                  <a:pt x="5944334" y="1751772"/>
                </a:lnTo>
                <a:lnTo>
                  <a:pt x="5913761" y="1751772"/>
                </a:lnTo>
                <a:lnTo>
                  <a:pt x="5850986" y="1640158"/>
                </a:lnTo>
                <a:lnTo>
                  <a:pt x="5831180" y="1600553"/>
                </a:lnTo>
                <a:lnTo>
                  <a:pt x="5829895" y="1600553"/>
                </a:lnTo>
                <a:cubicBezTo>
                  <a:pt x="5830730" y="1610401"/>
                  <a:pt x="5831565" y="1620602"/>
                  <a:pt x="5832400" y="1631159"/>
                </a:cubicBezTo>
                <a:cubicBezTo>
                  <a:pt x="5833235" y="1641715"/>
                  <a:pt x="5833684" y="1652178"/>
                  <a:pt x="5833748" y="1662547"/>
                </a:cubicBezTo>
                <a:lnTo>
                  <a:pt x="5833748" y="1751772"/>
                </a:lnTo>
                <a:lnTo>
                  <a:pt x="5805491" y="1751772"/>
                </a:lnTo>
                <a:close/>
                <a:moveTo>
                  <a:pt x="5548008" y="1562523"/>
                </a:moveTo>
                <a:lnTo>
                  <a:pt x="5582463" y="1562523"/>
                </a:lnTo>
                <a:lnTo>
                  <a:pt x="5645201" y="1751772"/>
                </a:lnTo>
                <a:lnTo>
                  <a:pt x="5613575" y="1751772"/>
                </a:lnTo>
                <a:lnTo>
                  <a:pt x="5597633" y="1697765"/>
                </a:lnTo>
                <a:lnTo>
                  <a:pt x="5531810" y="1697765"/>
                </a:lnTo>
                <a:lnTo>
                  <a:pt x="5515611" y="1751772"/>
                </a:lnTo>
                <a:lnTo>
                  <a:pt x="5485270" y="1751772"/>
                </a:lnTo>
                <a:close/>
                <a:moveTo>
                  <a:pt x="5217799" y="1562523"/>
                </a:moveTo>
                <a:lnTo>
                  <a:pt x="5249688" y="1562523"/>
                </a:lnTo>
                <a:lnTo>
                  <a:pt x="5271548" y="1612664"/>
                </a:lnTo>
                <a:cubicBezTo>
                  <a:pt x="5274472" y="1619687"/>
                  <a:pt x="5277363" y="1626597"/>
                  <a:pt x="5280221" y="1633395"/>
                </a:cubicBezTo>
                <a:cubicBezTo>
                  <a:pt x="5283080" y="1640193"/>
                  <a:pt x="5286098" y="1647168"/>
                  <a:pt x="5289277" y="1654319"/>
                </a:cubicBezTo>
                <a:lnTo>
                  <a:pt x="5290305" y="1654319"/>
                </a:lnTo>
                <a:cubicBezTo>
                  <a:pt x="5293398" y="1647168"/>
                  <a:pt x="5296460" y="1640193"/>
                  <a:pt x="5299490" y="1633395"/>
                </a:cubicBezTo>
                <a:cubicBezTo>
                  <a:pt x="5302519" y="1626597"/>
                  <a:pt x="5305454" y="1619687"/>
                  <a:pt x="5308292" y="1612664"/>
                </a:cubicBezTo>
                <a:lnTo>
                  <a:pt x="5330409" y="1562523"/>
                </a:lnTo>
                <a:lnTo>
                  <a:pt x="5361527" y="1562523"/>
                </a:lnTo>
                <a:lnTo>
                  <a:pt x="5304434" y="1680032"/>
                </a:lnTo>
                <a:lnTo>
                  <a:pt x="5304434" y="1751772"/>
                </a:lnTo>
                <a:lnTo>
                  <a:pt x="5274634" y="1751772"/>
                </a:lnTo>
                <a:lnTo>
                  <a:pt x="5274634" y="1680032"/>
                </a:lnTo>
                <a:close/>
                <a:moveTo>
                  <a:pt x="4643441" y="1562523"/>
                </a:moveTo>
                <a:lnTo>
                  <a:pt x="4674014" y="1562523"/>
                </a:lnTo>
                <a:lnTo>
                  <a:pt x="4736789" y="1673623"/>
                </a:lnTo>
                <a:lnTo>
                  <a:pt x="4756595" y="1713742"/>
                </a:lnTo>
                <a:lnTo>
                  <a:pt x="4757880" y="1713742"/>
                </a:lnTo>
                <a:cubicBezTo>
                  <a:pt x="4757045" y="1703853"/>
                  <a:pt x="4756210" y="1693478"/>
                  <a:pt x="4755375" y="1682620"/>
                </a:cubicBezTo>
                <a:cubicBezTo>
                  <a:pt x="4754540" y="1671762"/>
                  <a:pt x="4754091" y="1661123"/>
                  <a:pt x="4754026" y="1650702"/>
                </a:cubicBezTo>
                <a:lnTo>
                  <a:pt x="4754026" y="1562523"/>
                </a:lnTo>
                <a:lnTo>
                  <a:pt x="4782284" y="1562523"/>
                </a:lnTo>
                <a:lnTo>
                  <a:pt x="4782284" y="1751772"/>
                </a:lnTo>
                <a:lnTo>
                  <a:pt x="4751711" y="1751772"/>
                </a:lnTo>
                <a:lnTo>
                  <a:pt x="4688936" y="1640158"/>
                </a:lnTo>
                <a:lnTo>
                  <a:pt x="4669130" y="1600553"/>
                </a:lnTo>
                <a:lnTo>
                  <a:pt x="4667845" y="1600553"/>
                </a:lnTo>
                <a:cubicBezTo>
                  <a:pt x="4668680" y="1610401"/>
                  <a:pt x="4669515" y="1620602"/>
                  <a:pt x="4670350" y="1631159"/>
                </a:cubicBezTo>
                <a:cubicBezTo>
                  <a:pt x="4671185" y="1641715"/>
                  <a:pt x="4671634" y="1652178"/>
                  <a:pt x="4671698" y="1662547"/>
                </a:cubicBezTo>
                <a:lnTo>
                  <a:pt x="4671698" y="1751772"/>
                </a:lnTo>
                <a:lnTo>
                  <a:pt x="4643441" y="1751772"/>
                </a:lnTo>
                <a:close/>
                <a:moveTo>
                  <a:pt x="4318563" y="1562523"/>
                </a:moveTo>
                <a:lnTo>
                  <a:pt x="4348363" y="1562523"/>
                </a:lnTo>
                <a:lnTo>
                  <a:pt x="4348363" y="1672594"/>
                </a:lnTo>
                <a:cubicBezTo>
                  <a:pt x="4348577" y="1693629"/>
                  <a:pt x="4352393" y="1708395"/>
                  <a:pt x="4359811" y="1716893"/>
                </a:cubicBezTo>
                <a:cubicBezTo>
                  <a:pt x="4367230" y="1725390"/>
                  <a:pt x="4376963" y="1729484"/>
                  <a:pt x="4389012" y="1729173"/>
                </a:cubicBezTo>
                <a:cubicBezTo>
                  <a:pt x="4401206" y="1729484"/>
                  <a:pt x="4411101" y="1725390"/>
                  <a:pt x="4418696" y="1716893"/>
                </a:cubicBezTo>
                <a:cubicBezTo>
                  <a:pt x="4426291" y="1708395"/>
                  <a:pt x="4430203" y="1693629"/>
                  <a:pt x="4430434" y="1672594"/>
                </a:cubicBezTo>
                <a:lnTo>
                  <a:pt x="4430434" y="1562523"/>
                </a:lnTo>
                <a:lnTo>
                  <a:pt x="4459205" y="1562523"/>
                </a:lnTo>
                <a:lnTo>
                  <a:pt x="4459205" y="1670537"/>
                </a:lnTo>
                <a:cubicBezTo>
                  <a:pt x="4458901" y="1701063"/>
                  <a:pt x="4452444" y="1722874"/>
                  <a:pt x="4439834" y="1735971"/>
                </a:cubicBezTo>
                <a:cubicBezTo>
                  <a:pt x="4427224" y="1749067"/>
                  <a:pt x="4410284" y="1755449"/>
                  <a:pt x="4389012" y="1755115"/>
                </a:cubicBezTo>
                <a:cubicBezTo>
                  <a:pt x="4367731" y="1755449"/>
                  <a:pt x="4350747" y="1749067"/>
                  <a:pt x="4338062" y="1735971"/>
                </a:cubicBezTo>
                <a:cubicBezTo>
                  <a:pt x="4325377" y="1722874"/>
                  <a:pt x="4318877" y="1701063"/>
                  <a:pt x="4318563" y="1670537"/>
                </a:cubicBezTo>
                <a:close/>
                <a:moveTo>
                  <a:pt x="4027174" y="1562523"/>
                </a:moveTo>
                <a:lnTo>
                  <a:pt x="4059063" y="1562523"/>
                </a:lnTo>
                <a:lnTo>
                  <a:pt x="4080923" y="1612664"/>
                </a:lnTo>
                <a:cubicBezTo>
                  <a:pt x="4083847" y="1619687"/>
                  <a:pt x="4086738" y="1626597"/>
                  <a:pt x="4089597" y="1633395"/>
                </a:cubicBezTo>
                <a:cubicBezTo>
                  <a:pt x="4092455" y="1640193"/>
                  <a:pt x="4095474" y="1647168"/>
                  <a:pt x="4098653" y="1654319"/>
                </a:cubicBezTo>
                <a:lnTo>
                  <a:pt x="4099680" y="1654319"/>
                </a:lnTo>
                <a:cubicBezTo>
                  <a:pt x="4102774" y="1647168"/>
                  <a:pt x="4105835" y="1640193"/>
                  <a:pt x="4108865" y="1633395"/>
                </a:cubicBezTo>
                <a:cubicBezTo>
                  <a:pt x="4111894" y="1626597"/>
                  <a:pt x="4114829" y="1619687"/>
                  <a:pt x="4117667" y="1612664"/>
                </a:cubicBezTo>
                <a:lnTo>
                  <a:pt x="4139784" y="1562523"/>
                </a:lnTo>
                <a:lnTo>
                  <a:pt x="4170902" y="1562523"/>
                </a:lnTo>
                <a:lnTo>
                  <a:pt x="4113810" y="1680032"/>
                </a:lnTo>
                <a:lnTo>
                  <a:pt x="4113810" y="1751772"/>
                </a:lnTo>
                <a:lnTo>
                  <a:pt x="4084009" y="1751772"/>
                </a:lnTo>
                <a:lnTo>
                  <a:pt x="4084009" y="1680032"/>
                </a:lnTo>
                <a:close/>
                <a:moveTo>
                  <a:pt x="3138491" y="1562523"/>
                </a:moveTo>
                <a:lnTo>
                  <a:pt x="3169064" y="1562523"/>
                </a:lnTo>
                <a:lnTo>
                  <a:pt x="3231839" y="1673623"/>
                </a:lnTo>
                <a:lnTo>
                  <a:pt x="3251645" y="1713742"/>
                </a:lnTo>
                <a:lnTo>
                  <a:pt x="3252930" y="1713742"/>
                </a:lnTo>
                <a:cubicBezTo>
                  <a:pt x="3252095" y="1703853"/>
                  <a:pt x="3251260" y="1693478"/>
                  <a:pt x="3250425" y="1682620"/>
                </a:cubicBezTo>
                <a:cubicBezTo>
                  <a:pt x="3249590" y="1671762"/>
                  <a:pt x="3249141" y="1661123"/>
                  <a:pt x="3249077" y="1650702"/>
                </a:cubicBezTo>
                <a:lnTo>
                  <a:pt x="3249077" y="1562523"/>
                </a:lnTo>
                <a:lnTo>
                  <a:pt x="3277334" y="1562523"/>
                </a:lnTo>
                <a:lnTo>
                  <a:pt x="3277334" y="1751772"/>
                </a:lnTo>
                <a:lnTo>
                  <a:pt x="3246761" y="1751772"/>
                </a:lnTo>
                <a:lnTo>
                  <a:pt x="3183986" y="1640158"/>
                </a:lnTo>
                <a:lnTo>
                  <a:pt x="3164180" y="1600553"/>
                </a:lnTo>
                <a:lnTo>
                  <a:pt x="3162895" y="1600553"/>
                </a:lnTo>
                <a:cubicBezTo>
                  <a:pt x="3163730" y="1610401"/>
                  <a:pt x="3164565" y="1620602"/>
                  <a:pt x="3165400" y="1631159"/>
                </a:cubicBezTo>
                <a:cubicBezTo>
                  <a:pt x="3166235" y="1641715"/>
                  <a:pt x="3166684" y="1652178"/>
                  <a:pt x="3166748" y="1662547"/>
                </a:cubicBezTo>
                <a:lnTo>
                  <a:pt x="3166748" y="1751772"/>
                </a:lnTo>
                <a:lnTo>
                  <a:pt x="3138491" y="1751772"/>
                </a:lnTo>
                <a:close/>
                <a:moveTo>
                  <a:pt x="2928941" y="1562523"/>
                </a:moveTo>
                <a:lnTo>
                  <a:pt x="2958741" y="1562523"/>
                </a:lnTo>
                <a:lnTo>
                  <a:pt x="2958741" y="1751772"/>
                </a:lnTo>
                <a:lnTo>
                  <a:pt x="2928941" y="1751772"/>
                </a:lnTo>
                <a:close/>
                <a:moveTo>
                  <a:pt x="2643191" y="1562523"/>
                </a:moveTo>
                <a:lnTo>
                  <a:pt x="2672991" y="1562523"/>
                </a:lnTo>
                <a:lnTo>
                  <a:pt x="2672991" y="1726601"/>
                </a:lnTo>
                <a:lnTo>
                  <a:pt x="2752973" y="1726601"/>
                </a:lnTo>
                <a:lnTo>
                  <a:pt x="2752973" y="1751772"/>
                </a:lnTo>
                <a:lnTo>
                  <a:pt x="2643191" y="1751772"/>
                </a:lnTo>
                <a:close/>
                <a:moveTo>
                  <a:pt x="6462900" y="1558923"/>
                </a:moveTo>
                <a:cubicBezTo>
                  <a:pt x="6474071" y="1559003"/>
                  <a:pt x="6484596" y="1561154"/>
                  <a:pt x="6494473" y="1565376"/>
                </a:cubicBezTo>
                <a:cubicBezTo>
                  <a:pt x="6504351" y="1569599"/>
                  <a:pt x="6512940" y="1575410"/>
                  <a:pt x="6520240" y="1582811"/>
                </a:cubicBezTo>
                <a:lnTo>
                  <a:pt x="6504569" y="1601842"/>
                </a:lnTo>
                <a:cubicBezTo>
                  <a:pt x="6498706" y="1596521"/>
                  <a:pt x="6492374" y="1592373"/>
                  <a:pt x="6485573" y="1589399"/>
                </a:cubicBezTo>
                <a:cubicBezTo>
                  <a:pt x="6478772" y="1586425"/>
                  <a:pt x="6471214" y="1584914"/>
                  <a:pt x="6462900" y="1584865"/>
                </a:cubicBezTo>
                <a:cubicBezTo>
                  <a:pt x="6453128" y="1584935"/>
                  <a:pt x="6445398" y="1587111"/>
                  <a:pt x="6439710" y="1591392"/>
                </a:cubicBezTo>
                <a:cubicBezTo>
                  <a:pt x="6434023" y="1595674"/>
                  <a:pt x="6431118" y="1601644"/>
                  <a:pt x="6430994" y="1609302"/>
                </a:cubicBezTo>
                <a:cubicBezTo>
                  <a:pt x="6431305" y="1617196"/>
                  <a:pt x="6434479" y="1623209"/>
                  <a:pt x="6440514" y="1627340"/>
                </a:cubicBezTo>
                <a:cubicBezTo>
                  <a:pt x="6446550" y="1631472"/>
                  <a:pt x="6453583" y="1634977"/>
                  <a:pt x="6461613" y="1637855"/>
                </a:cubicBezTo>
                <a:lnTo>
                  <a:pt x="6487601" y="1648916"/>
                </a:lnTo>
                <a:cubicBezTo>
                  <a:pt x="6498991" y="1653476"/>
                  <a:pt x="6508211" y="1659725"/>
                  <a:pt x="6515261" y="1667662"/>
                </a:cubicBezTo>
                <a:cubicBezTo>
                  <a:pt x="6522312" y="1675599"/>
                  <a:pt x="6525940" y="1686413"/>
                  <a:pt x="6526149" y="1700105"/>
                </a:cubicBezTo>
                <a:cubicBezTo>
                  <a:pt x="6525963" y="1715676"/>
                  <a:pt x="6520041" y="1728639"/>
                  <a:pt x="6508384" y="1738992"/>
                </a:cubicBezTo>
                <a:cubicBezTo>
                  <a:pt x="6496726" y="1749346"/>
                  <a:pt x="6480450" y="1754720"/>
                  <a:pt x="6459555" y="1755115"/>
                </a:cubicBezTo>
                <a:cubicBezTo>
                  <a:pt x="6446455" y="1755051"/>
                  <a:pt x="6434132" y="1752611"/>
                  <a:pt x="6422587" y="1747795"/>
                </a:cubicBezTo>
                <a:cubicBezTo>
                  <a:pt x="6411041" y="1742978"/>
                  <a:pt x="6400910" y="1736171"/>
                  <a:pt x="6392193" y="1727372"/>
                </a:cubicBezTo>
                <a:lnTo>
                  <a:pt x="6409672" y="1706794"/>
                </a:lnTo>
                <a:cubicBezTo>
                  <a:pt x="6416586" y="1713691"/>
                  <a:pt x="6424404" y="1719125"/>
                  <a:pt x="6433126" y="1723096"/>
                </a:cubicBezTo>
                <a:cubicBezTo>
                  <a:pt x="6441847" y="1727067"/>
                  <a:pt x="6450828" y="1729093"/>
                  <a:pt x="6460070" y="1729173"/>
                </a:cubicBezTo>
                <a:cubicBezTo>
                  <a:pt x="6471579" y="1729055"/>
                  <a:pt x="6480402" y="1726590"/>
                  <a:pt x="6486540" y="1721777"/>
                </a:cubicBezTo>
                <a:cubicBezTo>
                  <a:pt x="6492677" y="1716965"/>
                  <a:pt x="6495776" y="1710513"/>
                  <a:pt x="6495834" y="1702421"/>
                </a:cubicBezTo>
                <a:cubicBezTo>
                  <a:pt x="6495663" y="1694098"/>
                  <a:pt x="6492790" y="1687849"/>
                  <a:pt x="6487215" y="1683675"/>
                </a:cubicBezTo>
                <a:cubicBezTo>
                  <a:pt x="6481640" y="1679500"/>
                  <a:pt x="6474393" y="1675631"/>
                  <a:pt x="6465473" y="1672067"/>
                </a:cubicBezTo>
                <a:lnTo>
                  <a:pt x="6439228" y="1660749"/>
                </a:lnTo>
                <a:cubicBezTo>
                  <a:pt x="6433006" y="1658216"/>
                  <a:pt x="6426970" y="1654821"/>
                  <a:pt x="6421122" y="1650564"/>
                </a:cubicBezTo>
                <a:cubicBezTo>
                  <a:pt x="6415273" y="1646307"/>
                  <a:pt x="6410438" y="1640950"/>
                  <a:pt x="6406618" y="1634492"/>
                </a:cubicBezTo>
                <a:cubicBezTo>
                  <a:pt x="6402797" y="1628034"/>
                  <a:pt x="6400818" y="1620237"/>
                  <a:pt x="6400680" y="1611102"/>
                </a:cubicBezTo>
                <a:cubicBezTo>
                  <a:pt x="6401021" y="1595876"/>
                  <a:pt x="6406889" y="1583451"/>
                  <a:pt x="6418284" y="1573825"/>
                </a:cubicBezTo>
                <a:cubicBezTo>
                  <a:pt x="6429678" y="1564200"/>
                  <a:pt x="6444550" y="1559233"/>
                  <a:pt x="6462900" y="1558923"/>
                </a:cubicBezTo>
                <a:close/>
                <a:moveTo>
                  <a:pt x="3540253" y="1558923"/>
                </a:moveTo>
                <a:cubicBezTo>
                  <a:pt x="3553582" y="1559164"/>
                  <a:pt x="3564866" y="1561636"/>
                  <a:pt x="3574104" y="1566340"/>
                </a:cubicBezTo>
                <a:cubicBezTo>
                  <a:pt x="3583342" y="1571043"/>
                  <a:pt x="3590827" y="1576534"/>
                  <a:pt x="3596558" y="1582811"/>
                </a:cubicBezTo>
                <a:lnTo>
                  <a:pt x="3580375" y="1601847"/>
                </a:lnTo>
                <a:cubicBezTo>
                  <a:pt x="3575841" y="1596975"/>
                  <a:pt x="3570453" y="1592954"/>
                  <a:pt x="3564210" y="1589786"/>
                </a:cubicBezTo>
                <a:cubicBezTo>
                  <a:pt x="3557967" y="1586618"/>
                  <a:pt x="3550324" y="1584978"/>
                  <a:pt x="3541282" y="1584865"/>
                </a:cubicBezTo>
                <a:cubicBezTo>
                  <a:pt x="3523419" y="1585075"/>
                  <a:pt x="3509237" y="1591475"/>
                  <a:pt x="3498737" y="1604065"/>
                </a:cubicBezTo>
                <a:cubicBezTo>
                  <a:pt x="3488238" y="1616656"/>
                  <a:pt x="3482867" y="1634181"/>
                  <a:pt x="3482626" y="1656642"/>
                </a:cubicBezTo>
                <a:cubicBezTo>
                  <a:pt x="3482679" y="1679350"/>
                  <a:pt x="3487782" y="1697063"/>
                  <a:pt x="3497933" y="1709781"/>
                </a:cubicBezTo>
                <a:cubicBezTo>
                  <a:pt x="3508084" y="1722499"/>
                  <a:pt x="3522963" y="1728963"/>
                  <a:pt x="3542569" y="1729173"/>
                </a:cubicBezTo>
                <a:cubicBezTo>
                  <a:pt x="3548459" y="1729157"/>
                  <a:pt x="3554044" y="1728353"/>
                  <a:pt x="3559323" y="1726760"/>
                </a:cubicBezTo>
                <a:cubicBezTo>
                  <a:pt x="3564603" y="1725168"/>
                  <a:pt x="3568966" y="1722884"/>
                  <a:pt x="3572412" y="1719909"/>
                </a:cubicBezTo>
                <a:lnTo>
                  <a:pt x="3572412" y="1675391"/>
                </a:lnTo>
                <a:lnTo>
                  <a:pt x="3534851" y="1675391"/>
                </a:lnTo>
                <a:lnTo>
                  <a:pt x="3534851" y="1650992"/>
                </a:lnTo>
                <a:lnTo>
                  <a:pt x="3599383" y="1650992"/>
                </a:lnTo>
                <a:lnTo>
                  <a:pt x="3599383" y="1733026"/>
                </a:lnTo>
                <a:cubicBezTo>
                  <a:pt x="3593005" y="1739452"/>
                  <a:pt x="3584696" y="1744707"/>
                  <a:pt x="3574456" y="1748790"/>
                </a:cubicBezTo>
                <a:cubicBezTo>
                  <a:pt x="3564217" y="1752873"/>
                  <a:pt x="3552559" y="1754982"/>
                  <a:pt x="3539482" y="1755115"/>
                </a:cubicBezTo>
                <a:cubicBezTo>
                  <a:pt x="3522447" y="1755060"/>
                  <a:pt x="3507383" y="1751230"/>
                  <a:pt x="3494290" y="1743626"/>
                </a:cubicBezTo>
                <a:cubicBezTo>
                  <a:pt x="3481197" y="1736021"/>
                  <a:pt x="3470920" y="1724973"/>
                  <a:pt x="3463458" y="1710481"/>
                </a:cubicBezTo>
                <a:cubicBezTo>
                  <a:pt x="3455996" y="1695989"/>
                  <a:pt x="3452195" y="1678385"/>
                  <a:pt x="3452054" y="1657669"/>
                </a:cubicBezTo>
                <a:cubicBezTo>
                  <a:pt x="3452214" y="1637014"/>
                  <a:pt x="3456120" y="1619333"/>
                  <a:pt x="3463773" y="1604628"/>
                </a:cubicBezTo>
                <a:cubicBezTo>
                  <a:pt x="3471425" y="1589924"/>
                  <a:pt x="3481864" y="1578649"/>
                  <a:pt x="3495091" y="1570804"/>
                </a:cubicBezTo>
                <a:cubicBezTo>
                  <a:pt x="3508317" y="1562959"/>
                  <a:pt x="3523371" y="1558999"/>
                  <a:pt x="3540253" y="1558923"/>
                </a:cubicBezTo>
                <a:close/>
                <a:moveTo>
                  <a:pt x="3165847" y="977810"/>
                </a:moveTo>
                <a:cubicBezTo>
                  <a:pt x="3189064" y="1009014"/>
                  <a:pt x="3217296" y="1036875"/>
                  <a:pt x="3250543" y="1061392"/>
                </a:cubicBezTo>
                <a:cubicBezTo>
                  <a:pt x="3269976" y="1049133"/>
                  <a:pt x="3287389" y="1036039"/>
                  <a:pt x="3302782" y="1022109"/>
                </a:cubicBezTo>
                <a:cubicBezTo>
                  <a:pt x="3318175" y="1008178"/>
                  <a:pt x="3331966" y="993412"/>
                  <a:pt x="3344155" y="977810"/>
                </a:cubicBezTo>
                <a:close/>
                <a:moveTo>
                  <a:pt x="5637051" y="957681"/>
                </a:moveTo>
                <a:lnTo>
                  <a:pt x="5637051" y="996825"/>
                </a:lnTo>
                <a:lnTo>
                  <a:pt x="5736235" y="996825"/>
                </a:lnTo>
                <a:lnTo>
                  <a:pt x="5736235" y="957681"/>
                </a:lnTo>
                <a:close/>
                <a:moveTo>
                  <a:pt x="5387420" y="957681"/>
                </a:moveTo>
                <a:lnTo>
                  <a:pt x="5387420" y="996825"/>
                </a:lnTo>
                <a:lnTo>
                  <a:pt x="5483260" y="996825"/>
                </a:lnTo>
                <a:lnTo>
                  <a:pt x="5483260" y="957681"/>
                </a:lnTo>
                <a:close/>
                <a:moveTo>
                  <a:pt x="0" y="953970"/>
                </a:moveTo>
                <a:lnTo>
                  <a:pt x="384951" y="953970"/>
                </a:lnTo>
                <a:lnTo>
                  <a:pt x="384951" y="1101304"/>
                </a:lnTo>
                <a:lnTo>
                  <a:pt x="1684637" y="1101304"/>
                </a:lnTo>
                <a:lnTo>
                  <a:pt x="1684637" y="953970"/>
                </a:lnTo>
                <a:lnTo>
                  <a:pt x="2069588" y="953970"/>
                </a:lnTo>
                <a:lnTo>
                  <a:pt x="2069588" y="1411586"/>
                </a:lnTo>
                <a:lnTo>
                  <a:pt x="1684637" y="1411586"/>
                </a:lnTo>
                <a:lnTo>
                  <a:pt x="1684637" y="1411586"/>
                </a:lnTo>
                <a:lnTo>
                  <a:pt x="893099" y="1411586"/>
                </a:lnTo>
                <a:lnTo>
                  <a:pt x="893099" y="1606758"/>
                </a:lnTo>
                <a:lnTo>
                  <a:pt x="1261526" y="1606758"/>
                </a:lnTo>
                <a:lnTo>
                  <a:pt x="1261526" y="1456733"/>
                </a:lnTo>
                <a:lnTo>
                  <a:pt x="1646477" y="1456733"/>
                </a:lnTo>
                <a:lnTo>
                  <a:pt x="1646477" y="1606758"/>
                </a:lnTo>
                <a:lnTo>
                  <a:pt x="1647167" y="1606758"/>
                </a:lnTo>
                <a:lnTo>
                  <a:pt x="1647167" y="1917040"/>
                </a:lnTo>
                <a:lnTo>
                  <a:pt x="422422" y="1917040"/>
                </a:lnTo>
                <a:lnTo>
                  <a:pt x="422422" y="1606758"/>
                </a:lnTo>
                <a:lnTo>
                  <a:pt x="508147" y="1606758"/>
                </a:lnTo>
                <a:lnTo>
                  <a:pt x="508147" y="1411586"/>
                </a:lnTo>
                <a:lnTo>
                  <a:pt x="384951" y="1411586"/>
                </a:lnTo>
                <a:lnTo>
                  <a:pt x="384951" y="1411586"/>
                </a:lnTo>
                <a:lnTo>
                  <a:pt x="0" y="1411586"/>
                </a:lnTo>
                <a:close/>
                <a:moveTo>
                  <a:pt x="5087639" y="858624"/>
                </a:moveTo>
                <a:lnTo>
                  <a:pt x="5214684" y="955455"/>
                </a:lnTo>
                <a:cubicBezTo>
                  <a:pt x="5192279" y="1014261"/>
                  <a:pt x="5168551" y="1073052"/>
                  <a:pt x="5143500" y="1131829"/>
                </a:cubicBezTo>
                <a:cubicBezTo>
                  <a:pt x="5118449" y="1190605"/>
                  <a:pt x="5092770" y="1247713"/>
                  <a:pt x="5066465" y="1303153"/>
                </a:cubicBezTo>
                <a:lnTo>
                  <a:pt x="4923819" y="1206198"/>
                </a:lnTo>
                <a:cubicBezTo>
                  <a:pt x="4947918" y="1162739"/>
                  <a:pt x="4974664" y="1110380"/>
                  <a:pt x="5004057" y="1049120"/>
                </a:cubicBezTo>
                <a:cubicBezTo>
                  <a:pt x="5033450" y="987860"/>
                  <a:pt x="5061311" y="924361"/>
                  <a:pt x="5087639" y="858624"/>
                </a:cubicBezTo>
                <a:close/>
                <a:moveTo>
                  <a:pt x="6236316" y="831821"/>
                </a:moveTo>
                <a:lnTo>
                  <a:pt x="6407938" y="876398"/>
                </a:lnTo>
                <a:cubicBezTo>
                  <a:pt x="6383165" y="942799"/>
                  <a:pt x="6352751" y="1006971"/>
                  <a:pt x="6316694" y="1068914"/>
                </a:cubicBezTo>
                <a:cubicBezTo>
                  <a:pt x="6280638" y="1130858"/>
                  <a:pt x="6243815" y="1183329"/>
                  <a:pt x="6206227" y="1226327"/>
                </a:cubicBezTo>
                <a:cubicBezTo>
                  <a:pt x="6187491" y="1210934"/>
                  <a:pt x="6163391" y="1193800"/>
                  <a:pt x="6133929" y="1174924"/>
                </a:cubicBezTo>
                <a:cubicBezTo>
                  <a:pt x="6104466" y="1156049"/>
                  <a:pt x="6078416" y="1140865"/>
                  <a:pt x="6055779" y="1129372"/>
                </a:cubicBezTo>
                <a:cubicBezTo>
                  <a:pt x="6093670" y="1093153"/>
                  <a:pt x="6128496" y="1048576"/>
                  <a:pt x="6160257" y="995641"/>
                </a:cubicBezTo>
                <a:cubicBezTo>
                  <a:pt x="6192018" y="942706"/>
                  <a:pt x="6217371" y="888099"/>
                  <a:pt x="6236316" y="831821"/>
                </a:cubicBezTo>
                <a:close/>
                <a:moveTo>
                  <a:pt x="6932832" y="824020"/>
                </a:moveTo>
                <a:cubicBezTo>
                  <a:pt x="6968587" y="876769"/>
                  <a:pt x="7002948" y="933140"/>
                  <a:pt x="7035916" y="993134"/>
                </a:cubicBezTo>
                <a:cubicBezTo>
                  <a:pt x="7068885" y="1053127"/>
                  <a:pt x="7093216" y="1107827"/>
                  <a:pt x="7108911" y="1157233"/>
                </a:cubicBezTo>
                <a:lnTo>
                  <a:pt x="6939519" y="1230785"/>
                </a:lnTo>
                <a:cubicBezTo>
                  <a:pt x="6927259" y="1183329"/>
                  <a:pt x="6906085" y="1128350"/>
                  <a:pt x="6875997" y="1065850"/>
                </a:cubicBezTo>
                <a:cubicBezTo>
                  <a:pt x="6845907" y="1003349"/>
                  <a:pt x="6813589" y="943913"/>
                  <a:pt x="6779041" y="887542"/>
                </a:cubicBezTo>
                <a:close/>
                <a:moveTo>
                  <a:pt x="5637051" y="809462"/>
                </a:moveTo>
                <a:lnTo>
                  <a:pt x="5637051" y="848607"/>
                </a:lnTo>
                <a:lnTo>
                  <a:pt x="5736235" y="848607"/>
                </a:lnTo>
                <a:lnTo>
                  <a:pt x="5736235" y="809462"/>
                </a:lnTo>
                <a:close/>
                <a:moveTo>
                  <a:pt x="5387420" y="809462"/>
                </a:moveTo>
                <a:lnTo>
                  <a:pt x="5387420" y="848607"/>
                </a:lnTo>
                <a:lnTo>
                  <a:pt x="5483260" y="848607"/>
                </a:lnTo>
                <a:lnTo>
                  <a:pt x="5483260" y="809462"/>
                </a:lnTo>
                <a:close/>
                <a:moveTo>
                  <a:pt x="2732336" y="798388"/>
                </a:moveTo>
                <a:lnTo>
                  <a:pt x="2870524" y="861910"/>
                </a:lnTo>
                <a:cubicBezTo>
                  <a:pt x="2847516" y="934255"/>
                  <a:pt x="2823602" y="1004928"/>
                  <a:pt x="2798783" y="1073929"/>
                </a:cubicBezTo>
                <a:cubicBezTo>
                  <a:pt x="2773964" y="1142931"/>
                  <a:pt x="2749215" y="1207475"/>
                  <a:pt x="2724535" y="1267561"/>
                </a:cubicBezTo>
                <a:lnTo>
                  <a:pt x="2568515" y="1208496"/>
                </a:lnTo>
                <a:cubicBezTo>
                  <a:pt x="2593172" y="1157000"/>
                  <a:pt x="2620197" y="1095057"/>
                  <a:pt x="2649590" y="1022666"/>
                </a:cubicBezTo>
                <a:cubicBezTo>
                  <a:pt x="2678983" y="950275"/>
                  <a:pt x="2706565" y="875515"/>
                  <a:pt x="2732336" y="798388"/>
                </a:cubicBezTo>
                <a:close/>
                <a:moveTo>
                  <a:pt x="3174762" y="763841"/>
                </a:moveTo>
                <a:lnTo>
                  <a:pt x="3317409" y="817333"/>
                </a:lnTo>
                <a:cubicBezTo>
                  <a:pt x="3311883" y="824577"/>
                  <a:pt x="3306218" y="831821"/>
                  <a:pt x="3300414" y="839064"/>
                </a:cubicBezTo>
                <a:cubicBezTo>
                  <a:pt x="3294610" y="846308"/>
                  <a:pt x="3288387" y="853552"/>
                  <a:pt x="3281747" y="860796"/>
                </a:cubicBezTo>
                <a:lnTo>
                  <a:pt x="3422165" y="860796"/>
                </a:lnTo>
                <a:lnTo>
                  <a:pt x="3450025" y="855223"/>
                </a:lnTo>
                <a:lnTo>
                  <a:pt x="3555896" y="902029"/>
                </a:lnTo>
                <a:cubicBezTo>
                  <a:pt x="3524878" y="994712"/>
                  <a:pt x="3471014" y="1072351"/>
                  <a:pt x="3394304" y="1134944"/>
                </a:cubicBezTo>
                <a:cubicBezTo>
                  <a:pt x="3468042" y="1161505"/>
                  <a:pt x="3554596" y="1179707"/>
                  <a:pt x="3653965" y="1189551"/>
                </a:cubicBezTo>
                <a:cubicBezTo>
                  <a:pt x="3636645" y="1207405"/>
                  <a:pt x="3619186" y="1229647"/>
                  <a:pt x="3601587" y="1256277"/>
                </a:cubicBezTo>
                <a:cubicBezTo>
                  <a:pt x="3583989" y="1282907"/>
                  <a:pt x="3569873" y="1307100"/>
                  <a:pt x="3559239" y="1328854"/>
                </a:cubicBezTo>
                <a:cubicBezTo>
                  <a:pt x="3495833" y="1319451"/>
                  <a:pt x="3437929" y="1306496"/>
                  <a:pt x="3385528" y="1289989"/>
                </a:cubicBezTo>
                <a:cubicBezTo>
                  <a:pt x="3333127" y="1273481"/>
                  <a:pt x="3285532" y="1253004"/>
                  <a:pt x="3242742" y="1228556"/>
                </a:cubicBezTo>
                <a:cubicBezTo>
                  <a:pt x="3194265" y="1251309"/>
                  <a:pt x="3140772" y="1270997"/>
                  <a:pt x="3082265" y="1287620"/>
                </a:cubicBezTo>
                <a:cubicBezTo>
                  <a:pt x="3023758" y="1304244"/>
                  <a:pt x="2960236" y="1318360"/>
                  <a:pt x="2891698" y="1329969"/>
                </a:cubicBezTo>
                <a:cubicBezTo>
                  <a:pt x="2882806" y="1309073"/>
                  <a:pt x="2870501" y="1286506"/>
                  <a:pt x="2854783" y="1262267"/>
                </a:cubicBezTo>
                <a:cubicBezTo>
                  <a:pt x="2839065" y="1238028"/>
                  <a:pt x="2823138" y="1217133"/>
                  <a:pt x="2807002" y="1199581"/>
                </a:cubicBezTo>
                <a:cubicBezTo>
                  <a:pt x="2866670" y="1191757"/>
                  <a:pt x="2922020" y="1182052"/>
                  <a:pt x="2973052" y="1170466"/>
                </a:cubicBezTo>
                <a:cubicBezTo>
                  <a:pt x="3024083" y="1158881"/>
                  <a:pt x="3070517" y="1145554"/>
                  <a:pt x="3112355" y="1130486"/>
                </a:cubicBezTo>
                <a:cubicBezTo>
                  <a:pt x="3090066" y="1108384"/>
                  <a:pt x="3070006" y="1084609"/>
                  <a:pt x="3052176" y="1059163"/>
                </a:cubicBezTo>
                <a:cubicBezTo>
                  <a:pt x="3023201" y="1078108"/>
                  <a:pt x="2995340" y="1094825"/>
                  <a:pt x="2968594" y="1109312"/>
                </a:cubicBezTo>
                <a:cubicBezTo>
                  <a:pt x="2955824" y="1093084"/>
                  <a:pt x="2938737" y="1073720"/>
                  <a:pt x="2917330" y="1051223"/>
                </a:cubicBezTo>
                <a:cubicBezTo>
                  <a:pt x="2895924" y="1028726"/>
                  <a:pt x="2876607" y="1010198"/>
                  <a:pt x="2859380" y="995641"/>
                </a:cubicBezTo>
                <a:cubicBezTo>
                  <a:pt x="2921347" y="969406"/>
                  <a:pt x="2980458" y="936066"/>
                  <a:pt x="3036713" y="895621"/>
                </a:cubicBezTo>
                <a:cubicBezTo>
                  <a:pt x="3092968" y="855177"/>
                  <a:pt x="3138985" y="811250"/>
                  <a:pt x="3174762" y="763841"/>
                </a:cubicBezTo>
                <a:close/>
                <a:moveTo>
                  <a:pt x="3409906" y="663542"/>
                </a:moveTo>
                <a:cubicBezTo>
                  <a:pt x="3448957" y="679307"/>
                  <a:pt x="3490655" y="698206"/>
                  <a:pt x="3535000" y="720239"/>
                </a:cubicBezTo>
                <a:cubicBezTo>
                  <a:pt x="3579345" y="742272"/>
                  <a:pt x="3616028" y="763121"/>
                  <a:pt x="3645050" y="782786"/>
                </a:cubicBezTo>
                <a:lnTo>
                  <a:pt x="3551438" y="883084"/>
                </a:lnTo>
                <a:cubicBezTo>
                  <a:pt x="3525226" y="863280"/>
                  <a:pt x="3490447" y="841316"/>
                  <a:pt x="3447100" y="817194"/>
                </a:cubicBezTo>
                <a:cubicBezTo>
                  <a:pt x="3403754" y="793071"/>
                  <a:pt x="3362009" y="771943"/>
                  <a:pt x="3321867" y="753811"/>
                </a:cubicBezTo>
                <a:close/>
                <a:moveTo>
                  <a:pt x="3762883" y="646826"/>
                </a:moveTo>
                <a:lnTo>
                  <a:pt x="4781468" y="646826"/>
                </a:lnTo>
                <a:lnTo>
                  <a:pt x="4781468" y="815104"/>
                </a:lnTo>
                <a:lnTo>
                  <a:pt x="4274405" y="815104"/>
                </a:lnTo>
                <a:cubicBezTo>
                  <a:pt x="4244594" y="864348"/>
                  <a:pt x="4212833" y="911850"/>
                  <a:pt x="4179121" y="957611"/>
                </a:cubicBezTo>
                <a:cubicBezTo>
                  <a:pt x="4145410" y="1003372"/>
                  <a:pt x="4111420" y="1046138"/>
                  <a:pt x="4077151" y="1085909"/>
                </a:cubicBezTo>
                <a:lnTo>
                  <a:pt x="4456056" y="1066964"/>
                </a:lnTo>
                <a:cubicBezTo>
                  <a:pt x="4441011" y="1044583"/>
                  <a:pt x="4426245" y="1022480"/>
                  <a:pt x="4411757" y="1000656"/>
                </a:cubicBezTo>
                <a:cubicBezTo>
                  <a:pt x="4397270" y="978832"/>
                  <a:pt x="4383061" y="957843"/>
                  <a:pt x="4369131" y="937691"/>
                </a:cubicBezTo>
                <a:lnTo>
                  <a:pt x="4519578" y="859681"/>
                </a:lnTo>
                <a:cubicBezTo>
                  <a:pt x="4566500" y="922739"/>
                  <a:pt x="4612795" y="988862"/>
                  <a:pt x="4658463" y="1058049"/>
                </a:cubicBezTo>
                <a:cubicBezTo>
                  <a:pt x="4704131" y="1127236"/>
                  <a:pt x="4741790" y="1188901"/>
                  <a:pt x="4771438" y="1243043"/>
                </a:cubicBezTo>
                <a:lnTo>
                  <a:pt x="4612075" y="1339998"/>
                </a:lnTo>
                <a:cubicBezTo>
                  <a:pt x="4604274" y="1323189"/>
                  <a:pt x="4595359" y="1304987"/>
                  <a:pt x="4585329" y="1285392"/>
                </a:cubicBezTo>
                <a:cubicBezTo>
                  <a:pt x="4575299" y="1265796"/>
                  <a:pt x="4564155" y="1245365"/>
                  <a:pt x="4551896" y="1224098"/>
                </a:cubicBezTo>
                <a:cubicBezTo>
                  <a:pt x="4419547" y="1233432"/>
                  <a:pt x="4311680" y="1241093"/>
                  <a:pt x="4228295" y="1247083"/>
                </a:cubicBezTo>
                <a:cubicBezTo>
                  <a:pt x="4144911" y="1253073"/>
                  <a:pt x="4079392" y="1258227"/>
                  <a:pt x="4031739" y="1262546"/>
                </a:cubicBezTo>
                <a:cubicBezTo>
                  <a:pt x="3984085" y="1266864"/>
                  <a:pt x="3947681" y="1271183"/>
                  <a:pt x="3922525" y="1275501"/>
                </a:cubicBezTo>
                <a:cubicBezTo>
                  <a:pt x="3897369" y="1279819"/>
                  <a:pt x="3876845" y="1284974"/>
                  <a:pt x="3860953" y="1290964"/>
                </a:cubicBezTo>
                <a:cubicBezTo>
                  <a:pt x="3857424" y="1278107"/>
                  <a:pt x="3852099" y="1260854"/>
                  <a:pt x="3844980" y="1239205"/>
                </a:cubicBezTo>
                <a:cubicBezTo>
                  <a:pt x="3837860" y="1217556"/>
                  <a:pt x="3830059" y="1195103"/>
                  <a:pt x="3821577" y="1171844"/>
                </a:cubicBezTo>
                <a:cubicBezTo>
                  <a:pt x="3813095" y="1148586"/>
                  <a:pt x="3805046" y="1128113"/>
                  <a:pt x="3797431" y="1110427"/>
                </a:cubicBezTo>
                <a:cubicBezTo>
                  <a:pt x="3814681" y="1105574"/>
                  <a:pt x="3830330" y="1097448"/>
                  <a:pt x="3844376" y="1086049"/>
                </a:cubicBezTo>
                <a:cubicBezTo>
                  <a:pt x="3858422" y="1074649"/>
                  <a:pt x="3874349" y="1059001"/>
                  <a:pt x="3892157" y="1039104"/>
                </a:cubicBezTo>
                <a:cubicBezTo>
                  <a:pt x="3906993" y="1023711"/>
                  <a:pt x="3928306" y="995989"/>
                  <a:pt x="3956097" y="955940"/>
                </a:cubicBezTo>
                <a:cubicBezTo>
                  <a:pt x="3983888" y="915890"/>
                  <a:pt x="4012724" y="868945"/>
                  <a:pt x="4042604" y="815104"/>
                </a:cubicBezTo>
                <a:lnTo>
                  <a:pt x="3762883" y="815104"/>
                </a:lnTo>
                <a:close/>
                <a:moveTo>
                  <a:pt x="6095899" y="604478"/>
                </a:moveTo>
                <a:lnTo>
                  <a:pt x="7099995" y="604478"/>
                </a:lnTo>
                <a:lnTo>
                  <a:pt x="7099995" y="766070"/>
                </a:lnTo>
                <a:lnTo>
                  <a:pt x="6691002" y="766070"/>
                </a:lnTo>
                <a:lnTo>
                  <a:pt x="6691002" y="1146088"/>
                </a:lnTo>
                <a:cubicBezTo>
                  <a:pt x="6691489" y="1188576"/>
                  <a:pt x="6686057" y="1222287"/>
                  <a:pt x="6674703" y="1247223"/>
                </a:cubicBezTo>
                <a:cubicBezTo>
                  <a:pt x="6663350" y="1272158"/>
                  <a:pt x="6643151" y="1290824"/>
                  <a:pt x="6614107" y="1303222"/>
                </a:cubicBezTo>
                <a:cubicBezTo>
                  <a:pt x="6584574" y="1315110"/>
                  <a:pt x="6550305" y="1322818"/>
                  <a:pt x="6511301" y="1326347"/>
                </a:cubicBezTo>
                <a:cubicBezTo>
                  <a:pt x="6472296" y="1329876"/>
                  <a:pt x="6428555" y="1331454"/>
                  <a:pt x="6380077" y="1331083"/>
                </a:cubicBezTo>
                <a:cubicBezTo>
                  <a:pt x="6375759" y="1304940"/>
                  <a:pt x="6368236" y="1275873"/>
                  <a:pt x="6357510" y="1243879"/>
                </a:cubicBezTo>
                <a:cubicBezTo>
                  <a:pt x="6346783" y="1211886"/>
                  <a:pt x="6335361" y="1183375"/>
                  <a:pt x="6323241" y="1158347"/>
                </a:cubicBezTo>
                <a:cubicBezTo>
                  <a:pt x="6353470" y="1160019"/>
                  <a:pt x="6384674" y="1161133"/>
                  <a:pt x="6416853" y="1161690"/>
                </a:cubicBezTo>
                <a:cubicBezTo>
                  <a:pt x="6449032" y="1162248"/>
                  <a:pt x="6471321" y="1162248"/>
                  <a:pt x="6483719" y="1161690"/>
                </a:cubicBezTo>
                <a:cubicBezTo>
                  <a:pt x="6494190" y="1161830"/>
                  <a:pt x="6501666" y="1160437"/>
                  <a:pt x="6506147" y="1157511"/>
                </a:cubicBezTo>
                <a:cubicBezTo>
                  <a:pt x="6510627" y="1154586"/>
                  <a:pt x="6512810" y="1149292"/>
                  <a:pt x="6512694" y="1141631"/>
                </a:cubicBezTo>
                <a:lnTo>
                  <a:pt x="6512694" y="766070"/>
                </a:lnTo>
                <a:lnTo>
                  <a:pt x="6095899" y="766070"/>
                </a:lnTo>
                <a:close/>
                <a:moveTo>
                  <a:pt x="4980655" y="584426"/>
                </a:moveTo>
                <a:cubicBezTo>
                  <a:pt x="5010048" y="597225"/>
                  <a:pt x="5042366" y="612258"/>
                  <a:pt x="5077610" y="629524"/>
                </a:cubicBezTo>
                <a:cubicBezTo>
                  <a:pt x="5112853" y="646790"/>
                  <a:pt x="5141828" y="662965"/>
                  <a:pt x="5164535" y="678046"/>
                </a:cubicBezTo>
                <a:lnTo>
                  <a:pt x="5077610" y="811699"/>
                </a:lnTo>
                <a:cubicBezTo>
                  <a:pt x="5056644" y="795949"/>
                  <a:pt x="5028923" y="778182"/>
                  <a:pt x="4994446" y="758400"/>
                </a:cubicBezTo>
                <a:cubicBezTo>
                  <a:pt x="4959968" y="738619"/>
                  <a:pt x="4927510" y="721133"/>
                  <a:pt x="4897073" y="705944"/>
                </a:cubicBezTo>
                <a:close/>
                <a:moveTo>
                  <a:pt x="5355101" y="478478"/>
                </a:moveTo>
                <a:lnTo>
                  <a:pt x="5355101" y="528767"/>
                </a:lnTo>
                <a:lnTo>
                  <a:pt x="5771896" y="528767"/>
                </a:lnTo>
                <a:lnTo>
                  <a:pt x="5771896" y="478478"/>
                </a:lnTo>
                <a:close/>
                <a:moveTo>
                  <a:pt x="6198426" y="337016"/>
                </a:moveTo>
                <a:lnTo>
                  <a:pt x="6991897" y="337016"/>
                </a:lnTo>
                <a:lnTo>
                  <a:pt x="6991897" y="497493"/>
                </a:lnTo>
                <a:lnTo>
                  <a:pt x="6198426" y="497493"/>
                </a:lnTo>
                <a:close/>
                <a:moveTo>
                  <a:pt x="3893271" y="335901"/>
                </a:moveTo>
                <a:lnTo>
                  <a:pt x="4666682" y="335901"/>
                </a:lnTo>
                <a:lnTo>
                  <a:pt x="4666682" y="503065"/>
                </a:lnTo>
                <a:lnTo>
                  <a:pt x="3893271" y="503065"/>
                </a:lnTo>
                <a:close/>
                <a:moveTo>
                  <a:pt x="2723420" y="326986"/>
                </a:moveTo>
                <a:cubicBezTo>
                  <a:pt x="2752372" y="375347"/>
                  <a:pt x="2781115" y="427122"/>
                  <a:pt x="2809649" y="482309"/>
                </a:cubicBezTo>
                <a:cubicBezTo>
                  <a:pt x="2838183" y="537496"/>
                  <a:pt x="2859961" y="586763"/>
                  <a:pt x="2874982" y="630110"/>
                </a:cubicBezTo>
                <a:lnTo>
                  <a:pt x="2721191" y="698090"/>
                </a:lnTo>
                <a:cubicBezTo>
                  <a:pt x="2708492" y="655649"/>
                  <a:pt x="2689036" y="605685"/>
                  <a:pt x="2662823" y="548199"/>
                </a:cubicBezTo>
                <a:cubicBezTo>
                  <a:pt x="2636611" y="490714"/>
                  <a:pt x="2609633" y="436293"/>
                  <a:pt x="2581888" y="384936"/>
                </a:cubicBezTo>
                <a:close/>
                <a:moveTo>
                  <a:pt x="779032" y="312803"/>
                </a:moveTo>
                <a:lnTo>
                  <a:pt x="779032" y="593294"/>
                </a:lnTo>
                <a:lnTo>
                  <a:pt x="1290556" y="593294"/>
                </a:lnTo>
                <a:lnTo>
                  <a:pt x="1290556" y="312803"/>
                </a:lnTo>
                <a:close/>
                <a:moveTo>
                  <a:pt x="3172534" y="271265"/>
                </a:moveTo>
                <a:lnTo>
                  <a:pt x="3331896" y="271265"/>
                </a:lnTo>
                <a:lnTo>
                  <a:pt x="3331896" y="343702"/>
                </a:lnTo>
                <a:lnTo>
                  <a:pt x="3560353" y="343702"/>
                </a:lnTo>
                <a:lnTo>
                  <a:pt x="3560353" y="475205"/>
                </a:lnTo>
                <a:lnTo>
                  <a:pt x="3331896" y="475205"/>
                </a:lnTo>
                <a:lnTo>
                  <a:pt x="3331896" y="523125"/>
                </a:lnTo>
                <a:lnTo>
                  <a:pt x="3624990" y="523125"/>
                </a:lnTo>
                <a:lnTo>
                  <a:pt x="3624990" y="657970"/>
                </a:lnTo>
                <a:lnTo>
                  <a:pt x="3087837" y="657970"/>
                </a:lnTo>
                <a:lnTo>
                  <a:pt x="3215996" y="717035"/>
                </a:lnTo>
                <a:cubicBezTo>
                  <a:pt x="3177363" y="747380"/>
                  <a:pt x="3133714" y="777794"/>
                  <a:pt x="3085051" y="808278"/>
                </a:cubicBezTo>
                <a:cubicBezTo>
                  <a:pt x="3036388" y="838762"/>
                  <a:pt x="2990511" y="864441"/>
                  <a:pt x="2947420" y="885313"/>
                </a:cubicBezTo>
                <a:cubicBezTo>
                  <a:pt x="2935347" y="870106"/>
                  <a:pt x="2919652" y="851207"/>
                  <a:pt x="2900335" y="828617"/>
                </a:cubicBezTo>
                <a:cubicBezTo>
                  <a:pt x="2881019" y="806026"/>
                  <a:pt x="2863652" y="787406"/>
                  <a:pt x="2848236" y="772756"/>
                </a:cubicBezTo>
                <a:cubicBezTo>
                  <a:pt x="2889354" y="758431"/>
                  <a:pt x="2931098" y="741111"/>
                  <a:pt x="2973469" y="720796"/>
                </a:cubicBezTo>
                <a:cubicBezTo>
                  <a:pt x="3015841" y="700481"/>
                  <a:pt x="3052849" y="679539"/>
                  <a:pt x="3084494" y="657970"/>
                </a:cubicBezTo>
                <a:lnTo>
                  <a:pt x="2888355" y="657970"/>
                </a:lnTo>
                <a:lnTo>
                  <a:pt x="2888355" y="523125"/>
                </a:lnTo>
                <a:lnTo>
                  <a:pt x="3172534" y="523125"/>
                </a:lnTo>
                <a:lnTo>
                  <a:pt x="3172534" y="475205"/>
                </a:lnTo>
                <a:lnTo>
                  <a:pt x="2944076" y="475205"/>
                </a:lnTo>
                <a:lnTo>
                  <a:pt x="2944076" y="343702"/>
                </a:lnTo>
                <a:lnTo>
                  <a:pt x="3172534" y="343702"/>
                </a:lnTo>
                <a:close/>
                <a:moveTo>
                  <a:pt x="5612534" y="259076"/>
                </a:moveTo>
                <a:cubicBezTo>
                  <a:pt x="5618686" y="272727"/>
                  <a:pt x="5624491" y="287494"/>
                  <a:pt x="5629947" y="303374"/>
                </a:cubicBezTo>
                <a:cubicBezTo>
                  <a:pt x="5635403" y="319255"/>
                  <a:pt x="5640371" y="334578"/>
                  <a:pt x="5644852" y="349344"/>
                </a:cubicBezTo>
                <a:lnTo>
                  <a:pt x="5926801" y="349344"/>
                </a:lnTo>
                <a:lnTo>
                  <a:pt x="5926801" y="569954"/>
                </a:lnTo>
                <a:lnTo>
                  <a:pt x="5830961" y="569954"/>
                </a:lnTo>
                <a:lnTo>
                  <a:pt x="5830961" y="654557"/>
                </a:lnTo>
                <a:lnTo>
                  <a:pt x="5637051" y="654557"/>
                </a:lnTo>
                <a:lnTo>
                  <a:pt x="5637051" y="692587"/>
                </a:lnTo>
                <a:lnTo>
                  <a:pt x="5885568" y="692587"/>
                </a:lnTo>
                <a:lnTo>
                  <a:pt x="5885568" y="1113700"/>
                </a:lnTo>
                <a:lnTo>
                  <a:pt x="5766324" y="1113700"/>
                </a:lnTo>
                <a:cubicBezTo>
                  <a:pt x="5800593" y="1132483"/>
                  <a:pt x="5834583" y="1152032"/>
                  <a:pt x="5868294" y="1172347"/>
                </a:cubicBezTo>
                <a:cubicBezTo>
                  <a:pt x="5902006" y="1192662"/>
                  <a:pt x="5930423" y="1211375"/>
                  <a:pt x="5953547" y="1228486"/>
                </a:cubicBezTo>
                <a:lnTo>
                  <a:pt x="5820931" y="1323212"/>
                </a:lnTo>
                <a:cubicBezTo>
                  <a:pt x="5794115" y="1300483"/>
                  <a:pt x="5758593" y="1274619"/>
                  <a:pt x="5714364" y="1245621"/>
                </a:cubicBezTo>
                <a:cubicBezTo>
                  <a:pt x="5670135" y="1216622"/>
                  <a:pt x="5627648" y="1190480"/>
                  <a:pt x="5586902" y="1167193"/>
                </a:cubicBezTo>
                <a:lnTo>
                  <a:pt x="5666026" y="1113700"/>
                </a:lnTo>
                <a:lnTo>
                  <a:pt x="5417509" y="1113700"/>
                </a:lnTo>
                <a:lnTo>
                  <a:pt x="5541210" y="1162735"/>
                </a:lnTo>
                <a:cubicBezTo>
                  <a:pt x="5503065" y="1194473"/>
                  <a:pt x="5458163" y="1224330"/>
                  <a:pt x="5406504" y="1252307"/>
                </a:cubicBezTo>
                <a:cubicBezTo>
                  <a:pt x="5354846" y="1280284"/>
                  <a:pt x="5304650" y="1303176"/>
                  <a:pt x="5255918" y="1320984"/>
                </a:cubicBezTo>
                <a:cubicBezTo>
                  <a:pt x="5240850" y="1303640"/>
                  <a:pt x="5221394" y="1283441"/>
                  <a:pt x="5197549" y="1260387"/>
                </a:cubicBezTo>
                <a:cubicBezTo>
                  <a:pt x="5173706" y="1237332"/>
                  <a:pt x="5152299" y="1218526"/>
                  <a:pt x="5133331" y="1203969"/>
                </a:cubicBezTo>
                <a:cubicBezTo>
                  <a:pt x="5176979" y="1193730"/>
                  <a:pt x="5219513" y="1180775"/>
                  <a:pt x="5260932" y="1165103"/>
                </a:cubicBezTo>
                <a:cubicBezTo>
                  <a:pt x="5302352" y="1149432"/>
                  <a:pt x="5338200" y="1132297"/>
                  <a:pt x="5368474" y="1113700"/>
                </a:cubicBezTo>
                <a:lnTo>
                  <a:pt x="5244773" y="1113700"/>
                </a:lnTo>
                <a:lnTo>
                  <a:pt x="5244773" y="692587"/>
                </a:lnTo>
                <a:lnTo>
                  <a:pt x="5483260" y="692587"/>
                </a:lnTo>
                <a:lnTo>
                  <a:pt x="5483260" y="654557"/>
                </a:lnTo>
                <a:lnTo>
                  <a:pt x="5298266" y="654557"/>
                </a:lnTo>
                <a:lnTo>
                  <a:pt x="5298266" y="569954"/>
                </a:lnTo>
                <a:lnTo>
                  <a:pt x="5207997" y="569954"/>
                </a:lnTo>
                <a:lnTo>
                  <a:pt x="5207997" y="418364"/>
                </a:lnTo>
                <a:lnTo>
                  <a:pt x="5138903" y="515356"/>
                </a:lnTo>
                <a:cubicBezTo>
                  <a:pt x="5118541" y="499017"/>
                  <a:pt x="5091563" y="480610"/>
                  <a:pt x="5057968" y="460136"/>
                </a:cubicBezTo>
                <a:cubicBezTo>
                  <a:pt x="5024373" y="439662"/>
                  <a:pt x="4992658" y="421285"/>
                  <a:pt x="4962824" y="405006"/>
                </a:cubicBezTo>
                <a:lnTo>
                  <a:pt x="5051978" y="286936"/>
                </a:lnTo>
                <a:cubicBezTo>
                  <a:pt x="5075683" y="297965"/>
                  <a:pt x="5101825" y="311012"/>
                  <a:pt x="5130406" y="326078"/>
                </a:cubicBezTo>
                <a:cubicBezTo>
                  <a:pt x="5158986" y="341144"/>
                  <a:pt x="5184850" y="355579"/>
                  <a:pt x="5207997" y="369383"/>
                </a:cubicBezTo>
                <a:lnTo>
                  <a:pt x="5207997" y="349344"/>
                </a:lnTo>
                <a:lnTo>
                  <a:pt x="5466544" y="349344"/>
                </a:lnTo>
                <a:cubicBezTo>
                  <a:pt x="5463154" y="337573"/>
                  <a:pt x="5459625" y="326011"/>
                  <a:pt x="5455957" y="314658"/>
                </a:cubicBezTo>
                <a:cubicBezTo>
                  <a:pt x="5452289" y="303304"/>
                  <a:pt x="5448760" y="292578"/>
                  <a:pt x="5445370" y="282479"/>
                </a:cubicBezTo>
                <a:close/>
                <a:moveTo>
                  <a:pt x="466229" y="0"/>
                </a:moveTo>
                <a:lnTo>
                  <a:pt x="1603359" y="0"/>
                </a:lnTo>
                <a:lnTo>
                  <a:pt x="1603359" y="906097"/>
                </a:lnTo>
                <a:lnTo>
                  <a:pt x="466229" y="9060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0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22463" y="1694528"/>
            <a:ext cx="6668868" cy="4335490"/>
            <a:chOff x="922463" y="1694528"/>
            <a:chExt cx="6668868" cy="4335490"/>
          </a:xfrm>
        </p:grpSpPr>
        <p:sp>
          <p:nvSpPr>
            <p:cNvPr id="46" name="圆角矩形 45"/>
            <p:cNvSpPr/>
            <p:nvPr/>
          </p:nvSpPr>
          <p:spPr>
            <a:xfrm>
              <a:off x="922463" y="1694528"/>
              <a:ext cx="6668868" cy="4335490"/>
            </a:xfrm>
            <a:prstGeom prst="roundRect">
              <a:avLst>
                <a:gd name="adj" fmla="val 7939"/>
              </a:avLst>
            </a:prstGeom>
            <a:solidFill>
              <a:schemeClr val="bg1"/>
            </a:solidFill>
            <a:ln w="25400">
              <a:solidFill>
                <a:schemeClr val="accent1"/>
              </a:solidFill>
            </a:ln>
            <a:effectLst>
              <a:outerShdw blurRad="431800" dist="368300" dir="5400000" sx="99000" sy="99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1351398" y="2097923"/>
              <a:ext cx="3282152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这里简单说一句</a:t>
              </a: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356215" y="2686884"/>
              <a:ext cx="5908633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/>
                <a:t>凌云演示设计是个有趣的公众号，里面凌云可以说是亿万少女的梦想，不晓得的同学，要记好笔记。这是重点哦！</a:t>
              </a: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922463" y="3640366"/>
              <a:ext cx="6668868" cy="0"/>
            </a:xfrm>
            <a:prstGeom prst="line">
              <a:avLst/>
            </a:prstGeom>
            <a:ln w="25400" cap="sq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任意多边形 61"/>
            <p:cNvSpPr/>
            <p:nvPr/>
          </p:nvSpPr>
          <p:spPr>
            <a:xfrm>
              <a:off x="4569298" y="2230538"/>
              <a:ext cx="361508" cy="311898"/>
            </a:xfrm>
            <a:custGeom>
              <a:avLst/>
              <a:gdLst>
                <a:gd name="connsiteX0" fmla="*/ 1363600 w 1649349"/>
                <a:gd name="connsiteY0" fmla="*/ 1069041 h 1411941"/>
                <a:gd name="connsiteX1" fmla="*/ 1592198 w 1649349"/>
                <a:gd name="connsiteY1" fmla="*/ 1069041 h 1411941"/>
                <a:gd name="connsiteX2" fmla="*/ 1649349 w 1649349"/>
                <a:gd name="connsiteY2" fmla="*/ 1126192 h 1411941"/>
                <a:gd name="connsiteX3" fmla="*/ 1649349 w 1649349"/>
                <a:gd name="connsiteY3" fmla="*/ 1354790 h 1411941"/>
                <a:gd name="connsiteX4" fmla="*/ 1592198 w 1649349"/>
                <a:gd name="connsiteY4" fmla="*/ 1411941 h 1411941"/>
                <a:gd name="connsiteX5" fmla="*/ 1363600 w 1649349"/>
                <a:gd name="connsiteY5" fmla="*/ 1411941 h 1411941"/>
                <a:gd name="connsiteX6" fmla="*/ 1306449 w 1649349"/>
                <a:gd name="connsiteY6" fmla="*/ 1354790 h 1411941"/>
                <a:gd name="connsiteX7" fmla="*/ 1306449 w 1649349"/>
                <a:gd name="connsiteY7" fmla="*/ 1126192 h 1411941"/>
                <a:gd name="connsiteX8" fmla="*/ 1363600 w 1649349"/>
                <a:gd name="connsiteY8" fmla="*/ 1069041 h 1411941"/>
                <a:gd name="connsiteX9" fmla="*/ 928117 w 1649349"/>
                <a:gd name="connsiteY9" fmla="*/ 1069041 h 1411941"/>
                <a:gd name="connsiteX10" fmla="*/ 1156715 w 1649349"/>
                <a:gd name="connsiteY10" fmla="*/ 1069041 h 1411941"/>
                <a:gd name="connsiteX11" fmla="*/ 1213866 w 1649349"/>
                <a:gd name="connsiteY11" fmla="*/ 1126192 h 1411941"/>
                <a:gd name="connsiteX12" fmla="*/ 1213866 w 1649349"/>
                <a:gd name="connsiteY12" fmla="*/ 1354790 h 1411941"/>
                <a:gd name="connsiteX13" fmla="*/ 1156715 w 1649349"/>
                <a:gd name="connsiteY13" fmla="*/ 1411941 h 1411941"/>
                <a:gd name="connsiteX14" fmla="*/ 928117 w 1649349"/>
                <a:gd name="connsiteY14" fmla="*/ 1411941 h 1411941"/>
                <a:gd name="connsiteX15" fmla="*/ 870966 w 1649349"/>
                <a:gd name="connsiteY15" fmla="*/ 1354790 h 1411941"/>
                <a:gd name="connsiteX16" fmla="*/ 870966 w 1649349"/>
                <a:gd name="connsiteY16" fmla="*/ 1126192 h 1411941"/>
                <a:gd name="connsiteX17" fmla="*/ 928117 w 1649349"/>
                <a:gd name="connsiteY17" fmla="*/ 1069041 h 1411941"/>
                <a:gd name="connsiteX18" fmla="*/ 492634 w 1649349"/>
                <a:gd name="connsiteY18" fmla="*/ 1069041 h 1411941"/>
                <a:gd name="connsiteX19" fmla="*/ 721232 w 1649349"/>
                <a:gd name="connsiteY19" fmla="*/ 1069041 h 1411941"/>
                <a:gd name="connsiteX20" fmla="*/ 778383 w 1649349"/>
                <a:gd name="connsiteY20" fmla="*/ 1126192 h 1411941"/>
                <a:gd name="connsiteX21" fmla="*/ 778383 w 1649349"/>
                <a:gd name="connsiteY21" fmla="*/ 1354790 h 1411941"/>
                <a:gd name="connsiteX22" fmla="*/ 721232 w 1649349"/>
                <a:gd name="connsiteY22" fmla="*/ 1411941 h 1411941"/>
                <a:gd name="connsiteX23" fmla="*/ 492634 w 1649349"/>
                <a:gd name="connsiteY23" fmla="*/ 1411941 h 1411941"/>
                <a:gd name="connsiteX24" fmla="*/ 435483 w 1649349"/>
                <a:gd name="connsiteY24" fmla="*/ 1354790 h 1411941"/>
                <a:gd name="connsiteX25" fmla="*/ 435483 w 1649349"/>
                <a:gd name="connsiteY25" fmla="*/ 1126192 h 1411941"/>
                <a:gd name="connsiteX26" fmla="*/ 492634 w 1649349"/>
                <a:gd name="connsiteY26" fmla="*/ 1069041 h 1411941"/>
                <a:gd name="connsiteX27" fmla="*/ 57151 w 1649349"/>
                <a:gd name="connsiteY27" fmla="*/ 1069041 h 1411941"/>
                <a:gd name="connsiteX28" fmla="*/ 285749 w 1649349"/>
                <a:gd name="connsiteY28" fmla="*/ 1069041 h 1411941"/>
                <a:gd name="connsiteX29" fmla="*/ 342900 w 1649349"/>
                <a:gd name="connsiteY29" fmla="*/ 1126192 h 1411941"/>
                <a:gd name="connsiteX30" fmla="*/ 342900 w 1649349"/>
                <a:gd name="connsiteY30" fmla="*/ 1354790 h 1411941"/>
                <a:gd name="connsiteX31" fmla="*/ 285749 w 1649349"/>
                <a:gd name="connsiteY31" fmla="*/ 1411941 h 1411941"/>
                <a:gd name="connsiteX32" fmla="*/ 57151 w 1649349"/>
                <a:gd name="connsiteY32" fmla="*/ 1411941 h 1411941"/>
                <a:gd name="connsiteX33" fmla="*/ 0 w 1649349"/>
                <a:gd name="connsiteY33" fmla="*/ 1354790 h 1411941"/>
                <a:gd name="connsiteX34" fmla="*/ 0 w 1649349"/>
                <a:gd name="connsiteY34" fmla="*/ 1126192 h 1411941"/>
                <a:gd name="connsiteX35" fmla="*/ 57151 w 1649349"/>
                <a:gd name="connsiteY35" fmla="*/ 1069041 h 1411941"/>
                <a:gd name="connsiteX36" fmla="*/ 1363600 w 1649349"/>
                <a:gd name="connsiteY36" fmla="*/ 534521 h 1411941"/>
                <a:gd name="connsiteX37" fmla="*/ 1592198 w 1649349"/>
                <a:gd name="connsiteY37" fmla="*/ 534521 h 1411941"/>
                <a:gd name="connsiteX38" fmla="*/ 1649349 w 1649349"/>
                <a:gd name="connsiteY38" fmla="*/ 591672 h 1411941"/>
                <a:gd name="connsiteX39" fmla="*/ 1649349 w 1649349"/>
                <a:gd name="connsiteY39" fmla="*/ 820270 h 1411941"/>
                <a:gd name="connsiteX40" fmla="*/ 1592198 w 1649349"/>
                <a:gd name="connsiteY40" fmla="*/ 877421 h 1411941"/>
                <a:gd name="connsiteX41" fmla="*/ 1363600 w 1649349"/>
                <a:gd name="connsiteY41" fmla="*/ 877421 h 1411941"/>
                <a:gd name="connsiteX42" fmla="*/ 1306449 w 1649349"/>
                <a:gd name="connsiteY42" fmla="*/ 820270 h 1411941"/>
                <a:gd name="connsiteX43" fmla="*/ 1306449 w 1649349"/>
                <a:gd name="connsiteY43" fmla="*/ 591672 h 1411941"/>
                <a:gd name="connsiteX44" fmla="*/ 1363600 w 1649349"/>
                <a:gd name="connsiteY44" fmla="*/ 534521 h 1411941"/>
                <a:gd name="connsiteX45" fmla="*/ 928117 w 1649349"/>
                <a:gd name="connsiteY45" fmla="*/ 534521 h 1411941"/>
                <a:gd name="connsiteX46" fmla="*/ 1156715 w 1649349"/>
                <a:gd name="connsiteY46" fmla="*/ 534521 h 1411941"/>
                <a:gd name="connsiteX47" fmla="*/ 1213866 w 1649349"/>
                <a:gd name="connsiteY47" fmla="*/ 591672 h 1411941"/>
                <a:gd name="connsiteX48" fmla="*/ 1213866 w 1649349"/>
                <a:gd name="connsiteY48" fmla="*/ 820270 h 1411941"/>
                <a:gd name="connsiteX49" fmla="*/ 1156715 w 1649349"/>
                <a:gd name="connsiteY49" fmla="*/ 877421 h 1411941"/>
                <a:gd name="connsiteX50" fmla="*/ 928117 w 1649349"/>
                <a:gd name="connsiteY50" fmla="*/ 877421 h 1411941"/>
                <a:gd name="connsiteX51" fmla="*/ 870966 w 1649349"/>
                <a:gd name="connsiteY51" fmla="*/ 820270 h 1411941"/>
                <a:gd name="connsiteX52" fmla="*/ 870966 w 1649349"/>
                <a:gd name="connsiteY52" fmla="*/ 591672 h 1411941"/>
                <a:gd name="connsiteX53" fmla="*/ 928117 w 1649349"/>
                <a:gd name="connsiteY53" fmla="*/ 534521 h 1411941"/>
                <a:gd name="connsiteX54" fmla="*/ 492634 w 1649349"/>
                <a:gd name="connsiteY54" fmla="*/ 534521 h 1411941"/>
                <a:gd name="connsiteX55" fmla="*/ 721232 w 1649349"/>
                <a:gd name="connsiteY55" fmla="*/ 534521 h 1411941"/>
                <a:gd name="connsiteX56" fmla="*/ 778383 w 1649349"/>
                <a:gd name="connsiteY56" fmla="*/ 591672 h 1411941"/>
                <a:gd name="connsiteX57" fmla="*/ 778383 w 1649349"/>
                <a:gd name="connsiteY57" fmla="*/ 820270 h 1411941"/>
                <a:gd name="connsiteX58" fmla="*/ 721232 w 1649349"/>
                <a:gd name="connsiteY58" fmla="*/ 877421 h 1411941"/>
                <a:gd name="connsiteX59" fmla="*/ 492634 w 1649349"/>
                <a:gd name="connsiteY59" fmla="*/ 877421 h 1411941"/>
                <a:gd name="connsiteX60" fmla="*/ 435483 w 1649349"/>
                <a:gd name="connsiteY60" fmla="*/ 820270 h 1411941"/>
                <a:gd name="connsiteX61" fmla="*/ 435483 w 1649349"/>
                <a:gd name="connsiteY61" fmla="*/ 591672 h 1411941"/>
                <a:gd name="connsiteX62" fmla="*/ 492634 w 1649349"/>
                <a:gd name="connsiteY62" fmla="*/ 534521 h 1411941"/>
                <a:gd name="connsiteX63" fmla="*/ 57151 w 1649349"/>
                <a:gd name="connsiteY63" fmla="*/ 534521 h 1411941"/>
                <a:gd name="connsiteX64" fmla="*/ 285749 w 1649349"/>
                <a:gd name="connsiteY64" fmla="*/ 534521 h 1411941"/>
                <a:gd name="connsiteX65" fmla="*/ 342900 w 1649349"/>
                <a:gd name="connsiteY65" fmla="*/ 591672 h 1411941"/>
                <a:gd name="connsiteX66" fmla="*/ 342900 w 1649349"/>
                <a:gd name="connsiteY66" fmla="*/ 820270 h 1411941"/>
                <a:gd name="connsiteX67" fmla="*/ 285749 w 1649349"/>
                <a:gd name="connsiteY67" fmla="*/ 877421 h 1411941"/>
                <a:gd name="connsiteX68" fmla="*/ 57151 w 1649349"/>
                <a:gd name="connsiteY68" fmla="*/ 877421 h 1411941"/>
                <a:gd name="connsiteX69" fmla="*/ 0 w 1649349"/>
                <a:gd name="connsiteY69" fmla="*/ 820270 h 1411941"/>
                <a:gd name="connsiteX70" fmla="*/ 0 w 1649349"/>
                <a:gd name="connsiteY70" fmla="*/ 591672 h 1411941"/>
                <a:gd name="connsiteX71" fmla="*/ 57151 w 1649349"/>
                <a:gd name="connsiteY71" fmla="*/ 534521 h 1411941"/>
                <a:gd name="connsiteX72" fmla="*/ 1363600 w 1649349"/>
                <a:gd name="connsiteY72" fmla="*/ 0 h 1411941"/>
                <a:gd name="connsiteX73" fmla="*/ 1592198 w 1649349"/>
                <a:gd name="connsiteY73" fmla="*/ 0 h 1411941"/>
                <a:gd name="connsiteX74" fmla="*/ 1649349 w 1649349"/>
                <a:gd name="connsiteY74" fmla="*/ 57151 h 1411941"/>
                <a:gd name="connsiteX75" fmla="*/ 1649349 w 1649349"/>
                <a:gd name="connsiteY75" fmla="*/ 285749 h 1411941"/>
                <a:gd name="connsiteX76" fmla="*/ 1592198 w 1649349"/>
                <a:gd name="connsiteY76" fmla="*/ 342900 h 1411941"/>
                <a:gd name="connsiteX77" fmla="*/ 1363600 w 1649349"/>
                <a:gd name="connsiteY77" fmla="*/ 342900 h 1411941"/>
                <a:gd name="connsiteX78" fmla="*/ 1306449 w 1649349"/>
                <a:gd name="connsiteY78" fmla="*/ 285749 h 1411941"/>
                <a:gd name="connsiteX79" fmla="*/ 1306449 w 1649349"/>
                <a:gd name="connsiteY79" fmla="*/ 57151 h 1411941"/>
                <a:gd name="connsiteX80" fmla="*/ 1363600 w 1649349"/>
                <a:gd name="connsiteY80" fmla="*/ 0 h 1411941"/>
                <a:gd name="connsiteX81" fmla="*/ 928117 w 1649349"/>
                <a:gd name="connsiteY81" fmla="*/ 0 h 1411941"/>
                <a:gd name="connsiteX82" fmla="*/ 1156715 w 1649349"/>
                <a:gd name="connsiteY82" fmla="*/ 0 h 1411941"/>
                <a:gd name="connsiteX83" fmla="*/ 1213866 w 1649349"/>
                <a:gd name="connsiteY83" fmla="*/ 57151 h 1411941"/>
                <a:gd name="connsiteX84" fmla="*/ 1213866 w 1649349"/>
                <a:gd name="connsiteY84" fmla="*/ 285749 h 1411941"/>
                <a:gd name="connsiteX85" fmla="*/ 1156715 w 1649349"/>
                <a:gd name="connsiteY85" fmla="*/ 342900 h 1411941"/>
                <a:gd name="connsiteX86" fmla="*/ 928117 w 1649349"/>
                <a:gd name="connsiteY86" fmla="*/ 342900 h 1411941"/>
                <a:gd name="connsiteX87" fmla="*/ 870966 w 1649349"/>
                <a:gd name="connsiteY87" fmla="*/ 285749 h 1411941"/>
                <a:gd name="connsiteX88" fmla="*/ 870966 w 1649349"/>
                <a:gd name="connsiteY88" fmla="*/ 57151 h 1411941"/>
                <a:gd name="connsiteX89" fmla="*/ 928117 w 1649349"/>
                <a:gd name="connsiteY89" fmla="*/ 0 h 1411941"/>
                <a:gd name="connsiteX90" fmla="*/ 492634 w 1649349"/>
                <a:gd name="connsiteY90" fmla="*/ 0 h 1411941"/>
                <a:gd name="connsiteX91" fmla="*/ 721232 w 1649349"/>
                <a:gd name="connsiteY91" fmla="*/ 0 h 1411941"/>
                <a:gd name="connsiteX92" fmla="*/ 778383 w 1649349"/>
                <a:gd name="connsiteY92" fmla="*/ 57151 h 1411941"/>
                <a:gd name="connsiteX93" fmla="*/ 778383 w 1649349"/>
                <a:gd name="connsiteY93" fmla="*/ 285749 h 1411941"/>
                <a:gd name="connsiteX94" fmla="*/ 721232 w 1649349"/>
                <a:gd name="connsiteY94" fmla="*/ 342900 h 1411941"/>
                <a:gd name="connsiteX95" fmla="*/ 492634 w 1649349"/>
                <a:gd name="connsiteY95" fmla="*/ 342900 h 1411941"/>
                <a:gd name="connsiteX96" fmla="*/ 435483 w 1649349"/>
                <a:gd name="connsiteY96" fmla="*/ 285749 h 1411941"/>
                <a:gd name="connsiteX97" fmla="*/ 435483 w 1649349"/>
                <a:gd name="connsiteY97" fmla="*/ 57151 h 1411941"/>
                <a:gd name="connsiteX98" fmla="*/ 492634 w 1649349"/>
                <a:gd name="connsiteY98" fmla="*/ 0 h 1411941"/>
                <a:gd name="connsiteX99" fmla="*/ 57151 w 1649349"/>
                <a:gd name="connsiteY99" fmla="*/ 0 h 1411941"/>
                <a:gd name="connsiteX100" fmla="*/ 285749 w 1649349"/>
                <a:gd name="connsiteY100" fmla="*/ 0 h 1411941"/>
                <a:gd name="connsiteX101" fmla="*/ 342900 w 1649349"/>
                <a:gd name="connsiteY101" fmla="*/ 57151 h 1411941"/>
                <a:gd name="connsiteX102" fmla="*/ 342900 w 1649349"/>
                <a:gd name="connsiteY102" fmla="*/ 285749 h 1411941"/>
                <a:gd name="connsiteX103" fmla="*/ 285749 w 1649349"/>
                <a:gd name="connsiteY103" fmla="*/ 342900 h 1411941"/>
                <a:gd name="connsiteX104" fmla="*/ 57151 w 1649349"/>
                <a:gd name="connsiteY104" fmla="*/ 342900 h 1411941"/>
                <a:gd name="connsiteX105" fmla="*/ 0 w 1649349"/>
                <a:gd name="connsiteY105" fmla="*/ 285749 h 1411941"/>
                <a:gd name="connsiteX106" fmla="*/ 0 w 1649349"/>
                <a:gd name="connsiteY106" fmla="*/ 57151 h 1411941"/>
                <a:gd name="connsiteX107" fmla="*/ 57151 w 1649349"/>
                <a:gd name="connsiteY107" fmla="*/ 0 h 1411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1649349" h="1411941">
                  <a:moveTo>
                    <a:pt x="1363600" y="1069041"/>
                  </a:moveTo>
                  <a:lnTo>
                    <a:pt x="1592198" y="1069041"/>
                  </a:lnTo>
                  <a:cubicBezTo>
                    <a:pt x="1623762" y="1069041"/>
                    <a:pt x="1649349" y="1094628"/>
                    <a:pt x="1649349" y="1126192"/>
                  </a:cubicBezTo>
                  <a:lnTo>
                    <a:pt x="1649349" y="1354790"/>
                  </a:lnTo>
                  <a:cubicBezTo>
                    <a:pt x="1649349" y="1386354"/>
                    <a:pt x="1623762" y="1411941"/>
                    <a:pt x="1592198" y="1411941"/>
                  </a:cubicBezTo>
                  <a:lnTo>
                    <a:pt x="1363600" y="1411941"/>
                  </a:lnTo>
                  <a:cubicBezTo>
                    <a:pt x="1332036" y="1411941"/>
                    <a:pt x="1306449" y="1386354"/>
                    <a:pt x="1306449" y="1354790"/>
                  </a:cubicBezTo>
                  <a:lnTo>
                    <a:pt x="1306449" y="1126192"/>
                  </a:lnTo>
                  <a:cubicBezTo>
                    <a:pt x="1306449" y="1094628"/>
                    <a:pt x="1332036" y="1069041"/>
                    <a:pt x="1363600" y="1069041"/>
                  </a:cubicBezTo>
                  <a:close/>
                  <a:moveTo>
                    <a:pt x="928117" y="1069041"/>
                  </a:moveTo>
                  <a:lnTo>
                    <a:pt x="1156715" y="1069041"/>
                  </a:lnTo>
                  <a:cubicBezTo>
                    <a:pt x="1188279" y="1069041"/>
                    <a:pt x="1213866" y="1094628"/>
                    <a:pt x="1213866" y="1126192"/>
                  </a:cubicBezTo>
                  <a:lnTo>
                    <a:pt x="1213866" y="1354790"/>
                  </a:lnTo>
                  <a:cubicBezTo>
                    <a:pt x="1213866" y="1386354"/>
                    <a:pt x="1188279" y="1411941"/>
                    <a:pt x="1156715" y="1411941"/>
                  </a:cubicBezTo>
                  <a:lnTo>
                    <a:pt x="928117" y="1411941"/>
                  </a:lnTo>
                  <a:cubicBezTo>
                    <a:pt x="896553" y="1411941"/>
                    <a:pt x="870966" y="1386354"/>
                    <a:pt x="870966" y="1354790"/>
                  </a:cubicBezTo>
                  <a:lnTo>
                    <a:pt x="870966" y="1126192"/>
                  </a:lnTo>
                  <a:cubicBezTo>
                    <a:pt x="870966" y="1094628"/>
                    <a:pt x="896553" y="1069041"/>
                    <a:pt x="928117" y="1069041"/>
                  </a:cubicBezTo>
                  <a:close/>
                  <a:moveTo>
                    <a:pt x="492634" y="1069041"/>
                  </a:moveTo>
                  <a:lnTo>
                    <a:pt x="721232" y="1069041"/>
                  </a:lnTo>
                  <a:cubicBezTo>
                    <a:pt x="752796" y="1069041"/>
                    <a:pt x="778383" y="1094628"/>
                    <a:pt x="778383" y="1126192"/>
                  </a:cubicBezTo>
                  <a:lnTo>
                    <a:pt x="778383" y="1354790"/>
                  </a:lnTo>
                  <a:cubicBezTo>
                    <a:pt x="778383" y="1386354"/>
                    <a:pt x="752796" y="1411941"/>
                    <a:pt x="721232" y="1411941"/>
                  </a:cubicBezTo>
                  <a:lnTo>
                    <a:pt x="492634" y="1411941"/>
                  </a:lnTo>
                  <a:cubicBezTo>
                    <a:pt x="461070" y="1411941"/>
                    <a:pt x="435483" y="1386354"/>
                    <a:pt x="435483" y="1354790"/>
                  </a:cubicBezTo>
                  <a:lnTo>
                    <a:pt x="435483" y="1126192"/>
                  </a:lnTo>
                  <a:cubicBezTo>
                    <a:pt x="435483" y="1094628"/>
                    <a:pt x="461070" y="1069041"/>
                    <a:pt x="492634" y="1069041"/>
                  </a:cubicBezTo>
                  <a:close/>
                  <a:moveTo>
                    <a:pt x="57151" y="1069041"/>
                  </a:moveTo>
                  <a:lnTo>
                    <a:pt x="285749" y="1069041"/>
                  </a:lnTo>
                  <a:cubicBezTo>
                    <a:pt x="317313" y="1069041"/>
                    <a:pt x="342900" y="1094628"/>
                    <a:pt x="342900" y="1126192"/>
                  </a:cubicBezTo>
                  <a:lnTo>
                    <a:pt x="342900" y="1354790"/>
                  </a:lnTo>
                  <a:cubicBezTo>
                    <a:pt x="342900" y="1386354"/>
                    <a:pt x="317313" y="1411941"/>
                    <a:pt x="285749" y="1411941"/>
                  </a:cubicBezTo>
                  <a:lnTo>
                    <a:pt x="57151" y="1411941"/>
                  </a:lnTo>
                  <a:cubicBezTo>
                    <a:pt x="25587" y="1411941"/>
                    <a:pt x="0" y="1386354"/>
                    <a:pt x="0" y="1354790"/>
                  </a:cubicBezTo>
                  <a:lnTo>
                    <a:pt x="0" y="1126192"/>
                  </a:lnTo>
                  <a:cubicBezTo>
                    <a:pt x="0" y="1094628"/>
                    <a:pt x="25587" y="1069041"/>
                    <a:pt x="57151" y="1069041"/>
                  </a:cubicBezTo>
                  <a:close/>
                  <a:moveTo>
                    <a:pt x="1363600" y="534521"/>
                  </a:moveTo>
                  <a:lnTo>
                    <a:pt x="1592198" y="534521"/>
                  </a:lnTo>
                  <a:cubicBezTo>
                    <a:pt x="1623762" y="534521"/>
                    <a:pt x="1649349" y="560108"/>
                    <a:pt x="1649349" y="591672"/>
                  </a:cubicBezTo>
                  <a:lnTo>
                    <a:pt x="1649349" y="820270"/>
                  </a:lnTo>
                  <a:cubicBezTo>
                    <a:pt x="1649349" y="851834"/>
                    <a:pt x="1623762" y="877421"/>
                    <a:pt x="1592198" y="877421"/>
                  </a:cubicBezTo>
                  <a:lnTo>
                    <a:pt x="1363600" y="877421"/>
                  </a:lnTo>
                  <a:cubicBezTo>
                    <a:pt x="1332036" y="877421"/>
                    <a:pt x="1306449" y="851834"/>
                    <a:pt x="1306449" y="820270"/>
                  </a:cubicBezTo>
                  <a:lnTo>
                    <a:pt x="1306449" y="591672"/>
                  </a:lnTo>
                  <a:cubicBezTo>
                    <a:pt x="1306449" y="560108"/>
                    <a:pt x="1332036" y="534521"/>
                    <a:pt x="1363600" y="534521"/>
                  </a:cubicBezTo>
                  <a:close/>
                  <a:moveTo>
                    <a:pt x="928117" y="534521"/>
                  </a:moveTo>
                  <a:lnTo>
                    <a:pt x="1156715" y="534521"/>
                  </a:lnTo>
                  <a:cubicBezTo>
                    <a:pt x="1188279" y="534521"/>
                    <a:pt x="1213866" y="560108"/>
                    <a:pt x="1213866" y="591672"/>
                  </a:cubicBezTo>
                  <a:lnTo>
                    <a:pt x="1213866" y="820270"/>
                  </a:lnTo>
                  <a:cubicBezTo>
                    <a:pt x="1213866" y="851834"/>
                    <a:pt x="1188279" y="877421"/>
                    <a:pt x="1156715" y="877421"/>
                  </a:cubicBezTo>
                  <a:lnTo>
                    <a:pt x="928117" y="877421"/>
                  </a:lnTo>
                  <a:cubicBezTo>
                    <a:pt x="896553" y="877421"/>
                    <a:pt x="870966" y="851834"/>
                    <a:pt x="870966" y="820270"/>
                  </a:cubicBezTo>
                  <a:lnTo>
                    <a:pt x="870966" y="591672"/>
                  </a:lnTo>
                  <a:cubicBezTo>
                    <a:pt x="870966" y="560108"/>
                    <a:pt x="896553" y="534521"/>
                    <a:pt x="928117" y="534521"/>
                  </a:cubicBezTo>
                  <a:close/>
                  <a:moveTo>
                    <a:pt x="492634" y="534521"/>
                  </a:moveTo>
                  <a:lnTo>
                    <a:pt x="721232" y="534521"/>
                  </a:lnTo>
                  <a:cubicBezTo>
                    <a:pt x="752796" y="534521"/>
                    <a:pt x="778383" y="560108"/>
                    <a:pt x="778383" y="591672"/>
                  </a:cubicBezTo>
                  <a:lnTo>
                    <a:pt x="778383" y="820270"/>
                  </a:lnTo>
                  <a:cubicBezTo>
                    <a:pt x="778383" y="851834"/>
                    <a:pt x="752796" y="877421"/>
                    <a:pt x="721232" y="877421"/>
                  </a:cubicBezTo>
                  <a:lnTo>
                    <a:pt x="492634" y="877421"/>
                  </a:lnTo>
                  <a:cubicBezTo>
                    <a:pt x="461070" y="877421"/>
                    <a:pt x="435483" y="851834"/>
                    <a:pt x="435483" y="820270"/>
                  </a:cubicBezTo>
                  <a:lnTo>
                    <a:pt x="435483" y="591672"/>
                  </a:lnTo>
                  <a:cubicBezTo>
                    <a:pt x="435483" y="560108"/>
                    <a:pt x="461070" y="534521"/>
                    <a:pt x="492634" y="534521"/>
                  </a:cubicBezTo>
                  <a:close/>
                  <a:moveTo>
                    <a:pt x="57151" y="534521"/>
                  </a:moveTo>
                  <a:lnTo>
                    <a:pt x="285749" y="534521"/>
                  </a:lnTo>
                  <a:cubicBezTo>
                    <a:pt x="317313" y="534521"/>
                    <a:pt x="342900" y="560108"/>
                    <a:pt x="342900" y="591672"/>
                  </a:cubicBezTo>
                  <a:lnTo>
                    <a:pt x="342900" y="820270"/>
                  </a:lnTo>
                  <a:cubicBezTo>
                    <a:pt x="342900" y="851834"/>
                    <a:pt x="317313" y="877421"/>
                    <a:pt x="285749" y="877421"/>
                  </a:cubicBezTo>
                  <a:lnTo>
                    <a:pt x="57151" y="877421"/>
                  </a:lnTo>
                  <a:cubicBezTo>
                    <a:pt x="25587" y="877421"/>
                    <a:pt x="0" y="851834"/>
                    <a:pt x="0" y="820270"/>
                  </a:cubicBezTo>
                  <a:lnTo>
                    <a:pt x="0" y="591672"/>
                  </a:lnTo>
                  <a:cubicBezTo>
                    <a:pt x="0" y="560108"/>
                    <a:pt x="25587" y="534521"/>
                    <a:pt x="57151" y="534521"/>
                  </a:cubicBezTo>
                  <a:close/>
                  <a:moveTo>
                    <a:pt x="1363600" y="0"/>
                  </a:moveTo>
                  <a:lnTo>
                    <a:pt x="1592198" y="0"/>
                  </a:lnTo>
                  <a:cubicBezTo>
                    <a:pt x="1623762" y="0"/>
                    <a:pt x="1649349" y="25587"/>
                    <a:pt x="1649349" y="57151"/>
                  </a:cubicBezTo>
                  <a:lnTo>
                    <a:pt x="1649349" y="285749"/>
                  </a:lnTo>
                  <a:cubicBezTo>
                    <a:pt x="1649349" y="317313"/>
                    <a:pt x="1623762" y="342900"/>
                    <a:pt x="1592198" y="342900"/>
                  </a:cubicBezTo>
                  <a:lnTo>
                    <a:pt x="1363600" y="342900"/>
                  </a:lnTo>
                  <a:cubicBezTo>
                    <a:pt x="1332036" y="342900"/>
                    <a:pt x="1306449" y="317313"/>
                    <a:pt x="1306449" y="285749"/>
                  </a:cubicBezTo>
                  <a:lnTo>
                    <a:pt x="1306449" y="57151"/>
                  </a:lnTo>
                  <a:cubicBezTo>
                    <a:pt x="1306449" y="25587"/>
                    <a:pt x="1332036" y="0"/>
                    <a:pt x="1363600" y="0"/>
                  </a:cubicBezTo>
                  <a:close/>
                  <a:moveTo>
                    <a:pt x="928117" y="0"/>
                  </a:moveTo>
                  <a:lnTo>
                    <a:pt x="1156715" y="0"/>
                  </a:lnTo>
                  <a:cubicBezTo>
                    <a:pt x="1188279" y="0"/>
                    <a:pt x="1213866" y="25587"/>
                    <a:pt x="1213866" y="57151"/>
                  </a:cubicBezTo>
                  <a:lnTo>
                    <a:pt x="1213866" y="285749"/>
                  </a:lnTo>
                  <a:cubicBezTo>
                    <a:pt x="1213866" y="317313"/>
                    <a:pt x="1188279" y="342900"/>
                    <a:pt x="1156715" y="342900"/>
                  </a:cubicBezTo>
                  <a:lnTo>
                    <a:pt x="928117" y="342900"/>
                  </a:lnTo>
                  <a:cubicBezTo>
                    <a:pt x="896553" y="342900"/>
                    <a:pt x="870966" y="317313"/>
                    <a:pt x="870966" y="285749"/>
                  </a:cubicBezTo>
                  <a:lnTo>
                    <a:pt x="870966" y="57151"/>
                  </a:lnTo>
                  <a:cubicBezTo>
                    <a:pt x="870966" y="25587"/>
                    <a:pt x="896553" y="0"/>
                    <a:pt x="928117" y="0"/>
                  </a:cubicBezTo>
                  <a:close/>
                  <a:moveTo>
                    <a:pt x="492634" y="0"/>
                  </a:moveTo>
                  <a:lnTo>
                    <a:pt x="721232" y="0"/>
                  </a:lnTo>
                  <a:cubicBezTo>
                    <a:pt x="752796" y="0"/>
                    <a:pt x="778383" y="25587"/>
                    <a:pt x="778383" y="57151"/>
                  </a:cubicBezTo>
                  <a:lnTo>
                    <a:pt x="778383" y="285749"/>
                  </a:lnTo>
                  <a:cubicBezTo>
                    <a:pt x="778383" y="317313"/>
                    <a:pt x="752796" y="342900"/>
                    <a:pt x="721232" y="342900"/>
                  </a:cubicBezTo>
                  <a:lnTo>
                    <a:pt x="492634" y="342900"/>
                  </a:lnTo>
                  <a:cubicBezTo>
                    <a:pt x="461070" y="342900"/>
                    <a:pt x="435483" y="317313"/>
                    <a:pt x="435483" y="285749"/>
                  </a:cubicBezTo>
                  <a:lnTo>
                    <a:pt x="435483" y="57151"/>
                  </a:lnTo>
                  <a:cubicBezTo>
                    <a:pt x="435483" y="25587"/>
                    <a:pt x="461070" y="0"/>
                    <a:pt x="492634" y="0"/>
                  </a:cubicBezTo>
                  <a:close/>
                  <a:moveTo>
                    <a:pt x="57151" y="0"/>
                  </a:moveTo>
                  <a:lnTo>
                    <a:pt x="285749" y="0"/>
                  </a:lnTo>
                  <a:cubicBezTo>
                    <a:pt x="317313" y="0"/>
                    <a:pt x="342900" y="25587"/>
                    <a:pt x="342900" y="57151"/>
                  </a:cubicBezTo>
                  <a:lnTo>
                    <a:pt x="342900" y="285749"/>
                  </a:lnTo>
                  <a:cubicBezTo>
                    <a:pt x="342900" y="317313"/>
                    <a:pt x="317313" y="342900"/>
                    <a:pt x="285749" y="342900"/>
                  </a:cubicBezTo>
                  <a:lnTo>
                    <a:pt x="57151" y="342900"/>
                  </a:lnTo>
                  <a:cubicBezTo>
                    <a:pt x="25587" y="342900"/>
                    <a:pt x="0" y="317313"/>
                    <a:pt x="0" y="285749"/>
                  </a:cubicBezTo>
                  <a:lnTo>
                    <a:pt x="0" y="57151"/>
                  </a:lnTo>
                  <a:cubicBezTo>
                    <a:pt x="0" y="25587"/>
                    <a:pt x="25587" y="0"/>
                    <a:pt x="57151" y="0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1335070" y="4008759"/>
              <a:ext cx="2871518" cy="1570162"/>
              <a:chOff x="1175549" y="3905343"/>
              <a:chExt cx="2871518" cy="1570162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1175549" y="3905343"/>
                <a:ext cx="510201" cy="510201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accent2"/>
                  </a:gs>
                  <a:gs pos="78000">
                    <a:schemeClr val="accent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28600" dist="76200" dir="5400000" algn="t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文本框 62"/>
              <p:cNvSpPr txBox="1"/>
              <p:nvPr/>
            </p:nvSpPr>
            <p:spPr>
              <a:xfrm>
                <a:off x="1795404" y="3939209"/>
                <a:ext cx="166775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质量高</a:t>
                </a:r>
              </a:p>
            </p:txBody>
          </p:sp>
          <p:sp>
            <p:nvSpPr>
              <p:cNvPr id="66" name="文本框 65"/>
              <p:cNvSpPr txBox="1"/>
              <p:nvPr/>
            </p:nvSpPr>
            <p:spPr>
              <a:xfrm>
                <a:off x="1795404" y="4496776"/>
                <a:ext cx="2251663" cy="9787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/>
                  <a:t>凌云演示设计是个有趣的公众号，凌云可以说是亿万少女的梦想。</a:t>
                </a:r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4314198" y="4008759"/>
              <a:ext cx="2871518" cy="1570162"/>
              <a:chOff x="1175549" y="3905343"/>
              <a:chExt cx="2871518" cy="1570162"/>
            </a:xfrm>
          </p:grpSpPr>
          <p:sp>
            <p:nvSpPr>
              <p:cNvPr id="68" name="圆角矩形 67"/>
              <p:cNvSpPr/>
              <p:nvPr/>
            </p:nvSpPr>
            <p:spPr>
              <a:xfrm>
                <a:off x="1175549" y="3905343"/>
                <a:ext cx="510201" cy="510201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accent4"/>
                  </a:gs>
                  <a:gs pos="78000">
                    <a:schemeClr val="accent3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28600" dist="76200" dir="5400000" algn="t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1795404" y="3939209"/>
                <a:ext cx="166775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更新快</a:t>
                </a:r>
              </a:p>
            </p:txBody>
          </p:sp>
          <p:sp>
            <p:nvSpPr>
              <p:cNvPr id="70" name="文本框 69"/>
              <p:cNvSpPr txBox="1"/>
              <p:nvPr/>
            </p:nvSpPr>
            <p:spPr>
              <a:xfrm>
                <a:off x="1795404" y="4496776"/>
                <a:ext cx="2251663" cy="9787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/>
                  <a:t>凌云演示设计是个有趣的公众号，凌云可以说是亿万少女的梦想。</a:t>
                </a: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1387354" y="4014142"/>
              <a:ext cx="43794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3"/>
                  </a:solidFill>
                  <a:latin typeface="+mj-ea"/>
                  <a:ea typeface="+mj-ea"/>
                </a:rPr>
                <a:t>₤</a:t>
              </a:r>
              <a:endParaRPr lang="zh-CN" altLang="en-US" sz="2800" dirty="0">
                <a:latin typeface="+mj-ea"/>
                <a:ea typeface="+mj-ea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369527" y="3995145"/>
              <a:ext cx="43794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2800" dirty="0">
                  <a:solidFill>
                    <a:schemeClr val="accent1"/>
                  </a:solidFill>
                  <a:latin typeface="OPPOSans H"/>
                  <a:ea typeface="OPPOSans H"/>
                </a:rPr>
                <a:t>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209365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 29"/>
          <p:cNvSpPr/>
          <p:nvPr/>
        </p:nvSpPr>
        <p:spPr>
          <a:xfrm>
            <a:off x="-75895" y="1516122"/>
            <a:ext cx="11389888" cy="5307531"/>
          </a:xfrm>
          <a:custGeom>
            <a:avLst/>
            <a:gdLst>
              <a:gd name="connsiteX0" fmla="*/ 7570658 w 11389888"/>
              <a:gd name="connsiteY0" fmla="*/ 81361 h 5307531"/>
              <a:gd name="connsiteX1" fmla="*/ 9479745 w 11389888"/>
              <a:gd name="connsiteY1" fmla="*/ 61 h 5307531"/>
              <a:gd name="connsiteX2" fmla="*/ 11180239 w 11389888"/>
              <a:gd name="connsiteY2" fmla="*/ 57361 h 5307531"/>
              <a:gd name="connsiteX3" fmla="*/ 11389888 w 11389888"/>
              <a:gd name="connsiteY3" fmla="*/ 74522 h 5307531"/>
              <a:gd name="connsiteX4" fmla="*/ 11389888 w 11389888"/>
              <a:gd name="connsiteY4" fmla="*/ 5201271 h 5307531"/>
              <a:gd name="connsiteX5" fmla="*/ 10143934 w 11389888"/>
              <a:gd name="connsiteY5" fmla="*/ 5307531 h 5307531"/>
              <a:gd name="connsiteX6" fmla="*/ 281822 w 11389888"/>
              <a:gd name="connsiteY6" fmla="*/ 5307531 h 5307531"/>
              <a:gd name="connsiteX7" fmla="*/ 0 w 11389888"/>
              <a:gd name="connsiteY7" fmla="*/ 2003024 h 5307531"/>
              <a:gd name="connsiteX8" fmla="*/ 172589 w 11389888"/>
              <a:gd name="connsiteY8" fmla="*/ 1925955 h 5307531"/>
              <a:gd name="connsiteX9" fmla="*/ 7570658 w 11389888"/>
              <a:gd name="connsiteY9" fmla="*/ 81361 h 5307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389888" h="5307531">
                <a:moveTo>
                  <a:pt x="7570658" y="81361"/>
                </a:moveTo>
                <a:cubicBezTo>
                  <a:pt x="8205271" y="28667"/>
                  <a:pt x="8842189" y="1499"/>
                  <a:pt x="9479745" y="61"/>
                </a:cubicBezTo>
                <a:cubicBezTo>
                  <a:pt x="10046462" y="-1217"/>
                  <a:pt x="10613684" y="17835"/>
                  <a:pt x="11180239" y="57361"/>
                </a:cubicBezTo>
                <a:lnTo>
                  <a:pt x="11389888" y="74522"/>
                </a:lnTo>
                <a:lnTo>
                  <a:pt x="11389888" y="5201271"/>
                </a:lnTo>
                <a:lnTo>
                  <a:pt x="10143934" y="5307531"/>
                </a:lnTo>
                <a:lnTo>
                  <a:pt x="281822" y="5307531"/>
                </a:lnTo>
                <a:lnTo>
                  <a:pt x="0" y="2003024"/>
                </a:lnTo>
                <a:lnTo>
                  <a:pt x="172589" y="1925955"/>
                </a:lnTo>
                <a:cubicBezTo>
                  <a:pt x="2530635" y="911349"/>
                  <a:pt x="5032207" y="292141"/>
                  <a:pt x="7570658" y="8136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2" y="1550469"/>
            <a:ext cx="12191999" cy="5307531"/>
          </a:xfrm>
          <a:custGeom>
            <a:avLst/>
            <a:gdLst>
              <a:gd name="connsiteX0" fmla="*/ 10281856 w 12191999"/>
              <a:gd name="connsiteY0" fmla="*/ 61 h 5307531"/>
              <a:gd name="connsiteX1" fmla="*/ 11982350 w 12191999"/>
              <a:gd name="connsiteY1" fmla="*/ 57361 h 5307531"/>
              <a:gd name="connsiteX2" fmla="*/ 12191999 w 12191999"/>
              <a:gd name="connsiteY2" fmla="*/ 74522 h 5307531"/>
              <a:gd name="connsiteX3" fmla="*/ 12191999 w 12191999"/>
              <a:gd name="connsiteY3" fmla="*/ 5307531 h 5307531"/>
              <a:gd name="connsiteX4" fmla="*/ 0 w 12191999"/>
              <a:gd name="connsiteY4" fmla="*/ 5307531 h 5307531"/>
              <a:gd name="connsiteX5" fmla="*/ 0 w 12191999"/>
              <a:gd name="connsiteY5" fmla="*/ 2373370 h 5307531"/>
              <a:gd name="connsiteX6" fmla="*/ 388240 w 12191999"/>
              <a:gd name="connsiteY6" fmla="*/ 2187836 h 5307531"/>
              <a:gd name="connsiteX7" fmla="*/ 10281856 w 12191999"/>
              <a:gd name="connsiteY7" fmla="*/ 61 h 5307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9" h="5307531">
                <a:moveTo>
                  <a:pt x="10281856" y="61"/>
                </a:moveTo>
                <a:cubicBezTo>
                  <a:pt x="10848573" y="-1217"/>
                  <a:pt x="11415795" y="17835"/>
                  <a:pt x="11982350" y="57361"/>
                </a:cubicBezTo>
                <a:lnTo>
                  <a:pt x="12191999" y="74522"/>
                </a:lnTo>
                <a:lnTo>
                  <a:pt x="12191999" y="5307531"/>
                </a:lnTo>
                <a:lnTo>
                  <a:pt x="0" y="5307531"/>
                </a:lnTo>
                <a:lnTo>
                  <a:pt x="0" y="2373370"/>
                </a:lnTo>
                <a:lnTo>
                  <a:pt x="388240" y="2187836"/>
                </a:lnTo>
                <a:cubicBezTo>
                  <a:pt x="3499419" y="747283"/>
                  <a:pt x="6881555" y="7728"/>
                  <a:pt x="10281856" y="61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3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52229" y="506108"/>
            <a:ext cx="5857637" cy="52259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3600" dirty="0">
                <a:gradFill flip="none" rotWithShape="1">
                  <a:gsLst>
                    <a:gs pos="6000">
                      <a:schemeClr val="accent3"/>
                    </a:gs>
                    <a:gs pos="100000">
                      <a:schemeClr val="accent4"/>
                    </a:gs>
                    <a:gs pos="76000">
                      <a:schemeClr val="accent3"/>
                    </a:gs>
                    <a:gs pos="57000">
                      <a:schemeClr val="accent3"/>
                    </a:gs>
                    <a:gs pos="35000">
                      <a:schemeClr val="accent4"/>
                    </a:gs>
                  </a:gsLst>
                  <a:lin ang="8100000" scaled="1"/>
                  <a:tileRect/>
                </a:gradFill>
                <a:effectLst>
                  <a:outerShdw blurRad="266700" dist="177800" dir="5400000" algn="t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rPr>
              <a:t>PPT</a:t>
            </a:r>
            <a:r>
              <a:rPr lang="zh-CN" altLang="en-US" sz="3600" dirty="0">
                <a:gradFill flip="none" rotWithShape="1">
                  <a:gsLst>
                    <a:gs pos="6000">
                      <a:schemeClr val="accent3"/>
                    </a:gs>
                    <a:gs pos="100000">
                      <a:schemeClr val="accent4"/>
                    </a:gs>
                    <a:gs pos="76000">
                      <a:schemeClr val="accent3"/>
                    </a:gs>
                    <a:gs pos="57000">
                      <a:schemeClr val="accent3"/>
                    </a:gs>
                    <a:gs pos="35000">
                      <a:schemeClr val="accent4"/>
                    </a:gs>
                  </a:gsLst>
                  <a:lin ang="8100000" scaled="1"/>
                  <a:tileRect/>
                </a:gradFill>
                <a:effectLst>
                  <a:outerShdw blurRad="266700" dist="177800" dir="5400000" algn="t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rPr>
              <a:t>有凌，职场烦恼为零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528952" y="600512"/>
            <a:ext cx="500185" cy="428188"/>
          </a:xfrm>
          <a:custGeom>
            <a:avLst/>
            <a:gdLst>
              <a:gd name="connsiteX0" fmla="*/ 1363600 w 1649349"/>
              <a:gd name="connsiteY0" fmla="*/ 1069041 h 1411941"/>
              <a:gd name="connsiteX1" fmla="*/ 1592198 w 1649349"/>
              <a:gd name="connsiteY1" fmla="*/ 1069041 h 1411941"/>
              <a:gd name="connsiteX2" fmla="*/ 1649349 w 1649349"/>
              <a:gd name="connsiteY2" fmla="*/ 1126192 h 1411941"/>
              <a:gd name="connsiteX3" fmla="*/ 1649349 w 1649349"/>
              <a:gd name="connsiteY3" fmla="*/ 1354790 h 1411941"/>
              <a:gd name="connsiteX4" fmla="*/ 1592198 w 1649349"/>
              <a:gd name="connsiteY4" fmla="*/ 1411941 h 1411941"/>
              <a:gd name="connsiteX5" fmla="*/ 1363600 w 1649349"/>
              <a:gd name="connsiteY5" fmla="*/ 1411941 h 1411941"/>
              <a:gd name="connsiteX6" fmla="*/ 1306449 w 1649349"/>
              <a:gd name="connsiteY6" fmla="*/ 1354790 h 1411941"/>
              <a:gd name="connsiteX7" fmla="*/ 1306449 w 1649349"/>
              <a:gd name="connsiteY7" fmla="*/ 1126192 h 1411941"/>
              <a:gd name="connsiteX8" fmla="*/ 1363600 w 1649349"/>
              <a:gd name="connsiteY8" fmla="*/ 1069041 h 1411941"/>
              <a:gd name="connsiteX9" fmla="*/ 928117 w 1649349"/>
              <a:gd name="connsiteY9" fmla="*/ 1069041 h 1411941"/>
              <a:gd name="connsiteX10" fmla="*/ 1156715 w 1649349"/>
              <a:gd name="connsiteY10" fmla="*/ 1069041 h 1411941"/>
              <a:gd name="connsiteX11" fmla="*/ 1213866 w 1649349"/>
              <a:gd name="connsiteY11" fmla="*/ 1126192 h 1411941"/>
              <a:gd name="connsiteX12" fmla="*/ 1213866 w 1649349"/>
              <a:gd name="connsiteY12" fmla="*/ 1354790 h 1411941"/>
              <a:gd name="connsiteX13" fmla="*/ 1156715 w 1649349"/>
              <a:gd name="connsiteY13" fmla="*/ 1411941 h 1411941"/>
              <a:gd name="connsiteX14" fmla="*/ 928117 w 1649349"/>
              <a:gd name="connsiteY14" fmla="*/ 1411941 h 1411941"/>
              <a:gd name="connsiteX15" fmla="*/ 870966 w 1649349"/>
              <a:gd name="connsiteY15" fmla="*/ 1354790 h 1411941"/>
              <a:gd name="connsiteX16" fmla="*/ 870966 w 1649349"/>
              <a:gd name="connsiteY16" fmla="*/ 1126192 h 1411941"/>
              <a:gd name="connsiteX17" fmla="*/ 928117 w 1649349"/>
              <a:gd name="connsiteY17" fmla="*/ 1069041 h 1411941"/>
              <a:gd name="connsiteX18" fmla="*/ 492634 w 1649349"/>
              <a:gd name="connsiteY18" fmla="*/ 1069041 h 1411941"/>
              <a:gd name="connsiteX19" fmla="*/ 721232 w 1649349"/>
              <a:gd name="connsiteY19" fmla="*/ 1069041 h 1411941"/>
              <a:gd name="connsiteX20" fmla="*/ 778383 w 1649349"/>
              <a:gd name="connsiteY20" fmla="*/ 1126192 h 1411941"/>
              <a:gd name="connsiteX21" fmla="*/ 778383 w 1649349"/>
              <a:gd name="connsiteY21" fmla="*/ 1354790 h 1411941"/>
              <a:gd name="connsiteX22" fmla="*/ 721232 w 1649349"/>
              <a:gd name="connsiteY22" fmla="*/ 1411941 h 1411941"/>
              <a:gd name="connsiteX23" fmla="*/ 492634 w 1649349"/>
              <a:gd name="connsiteY23" fmla="*/ 1411941 h 1411941"/>
              <a:gd name="connsiteX24" fmla="*/ 435483 w 1649349"/>
              <a:gd name="connsiteY24" fmla="*/ 1354790 h 1411941"/>
              <a:gd name="connsiteX25" fmla="*/ 435483 w 1649349"/>
              <a:gd name="connsiteY25" fmla="*/ 1126192 h 1411941"/>
              <a:gd name="connsiteX26" fmla="*/ 492634 w 1649349"/>
              <a:gd name="connsiteY26" fmla="*/ 1069041 h 1411941"/>
              <a:gd name="connsiteX27" fmla="*/ 57151 w 1649349"/>
              <a:gd name="connsiteY27" fmla="*/ 1069041 h 1411941"/>
              <a:gd name="connsiteX28" fmla="*/ 285749 w 1649349"/>
              <a:gd name="connsiteY28" fmla="*/ 1069041 h 1411941"/>
              <a:gd name="connsiteX29" fmla="*/ 342900 w 1649349"/>
              <a:gd name="connsiteY29" fmla="*/ 1126192 h 1411941"/>
              <a:gd name="connsiteX30" fmla="*/ 342900 w 1649349"/>
              <a:gd name="connsiteY30" fmla="*/ 1354790 h 1411941"/>
              <a:gd name="connsiteX31" fmla="*/ 285749 w 1649349"/>
              <a:gd name="connsiteY31" fmla="*/ 1411941 h 1411941"/>
              <a:gd name="connsiteX32" fmla="*/ 57151 w 1649349"/>
              <a:gd name="connsiteY32" fmla="*/ 1411941 h 1411941"/>
              <a:gd name="connsiteX33" fmla="*/ 0 w 1649349"/>
              <a:gd name="connsiteY33" fmla="*/ 1354790 h 1411941"/>
              <a:gd name="connsiteX34" fmla="*/ 0 w 1649349"/>
              <a:gd name="connsiteY34" fmla="*/ 1126192 h 1411941"/>
              <a:gd name="connsiteX35" fmla="*/ 57151 w 1649349"/>
              <a:gd name="connsiteY35" fmla="*/ 1069041 h 1411941"/>
              <a:gd name="connsiteX36" fmla="*/ 1363600 w 1649349"/>
              <a:gd name="connsiteY36" fmla="*/ 534521 h 1411941"/>
              <a:gd name="connsiteX37" fmla="*/ 1592198 w 1649349"/>
              <a:gd name="connsiteY37" fmla="*/ 534521 h 1411941"/>
              <a:gd name="connsiteX38" fmla="*/ 1649349 w 1649349"/>
              <a:gd name="connsiteY38" fmla="*/ 591672 h 1411941"/>
              <a:gd name="connsiteX39" fmla="*/ 1649349 w 1649349"/>
              <a:gd name="connsiteY39" fmla="*/ 820270 h 1411941"/>
              <a:gd name="connsiteX40" fmla="*/ 1592198 w 1649349"/>
              <a:gd name="connsiteY40" fmla="*/ 877421 h 1411941"/>
              <a:gd name="connsiteX41" fmla="*/ 1363600 w 1649349"/>
              <a:gd name="connsiteY41" fmla="*/ 877421 h 1411941"/>
              <a:gd name="connsiteX42" fmla="*/ 1306449 w 1649349"/>
              <a:gd name="connsiteY42" fmla="*/ 820270 h 1411941"/>
              <a:gd name="connsiteX43" fmla="*/ 1306449 w 1649349"/>
              <a:gd name="connsiteY43" fmla="*/ 591672 h 1411941"/>
              <a:gd name="connsiteX44" fmla="*/ 1363600 w 1649349"/>
              <a:gd name="connsiteY44" fmla="*/ 534521 h 1411941"/>
              <a:gd name="connsiteX45" fmla="*/ 928117 w 1649349"/>
              <a:gd name="connsiteY45" fmla="*/ 534521 h 1411941"/>
              <a:gd name="connsiteX46" fmla="*/ 1156715 w 1649349"/>
              <a:gd name="connsiteY46" fmla="*/ 534521 h 1411941"/>
              <a:gd name="connsiteX47" fmla="*/ 1213866 w 1649349"/>
              <a:gd name="connsiteY47" fmla="*/ 591672 h 1411941"/>
              <a:gd name="connsiteX48" fmla="*/ 1213866 w 1649349"/>
              <a:gd name="connsiteY48" fmla="*/ 820270 h 1411941"/>
              <a:gd name="connsiteX49" fmla="*/ 1156715 w 1649349"/>
              <a:gd name="connsiteY49" fmla="*/ 877421 h 1411941"/>
              <a:gd name="connsiteX50" fmla="*/ 928117 w 1649349"/>
              <a:gd name="connsiteY50" fmla="*/ 877421 h 1411941"/>
              <a:gd name="connsiteX51" fmla="*/ 870966 w 1649349"/>
              <a:gd name="connsiteY51" fmla="*/ 820270 h 1411941"/>
              <a:gd name="connsiteX52" fmla="*/ 870966 w 1649349"/>
              <a:gd name="connsiteY52" fmla="*/ 591672 h 1411941"/>
              <a:gd name="connsiteX53" fmla="*/ 928117 w 1649349"/>
              <a:gd name="connsiteY53" fmla="*/ 534521 h 1411941"/>
              <a:gd name="connsiteX54" fmla="*/ 492634 w 1649349"/>
              <a:gd name="connsiteY54" fmla="*/ 534521 h 1411941"/>
              <a:gd name="connsiteX55" fmla="*/ 721232 w 1649349"/>
              <a:gd name="connsiteY55" fmla="*/ 534521 h 1411941"/>
              <a:gd name="connsiteX56" fmla="*/ 778383 w 1649349"/>
              <a:gd name="connsiteY56" fmla="*/ 591672 h 1411941"/>
              <a:gd name="connsiteX57" fmla="*/ 778383 w 1649349"/>
              <a:gd name="connsiteY57" fmla="*/ 820270 h 1411941"/>
              <a:gd name="connsiteX58" fmla="*/ 721232 w 1649349"/>
              <a:gd name="connsiteY58" fmla="*/ 877421 h 1411941"/>
              <a:gd name="connsiteX59" fmla="*/ 492634 w 1649349"/>
              <a:gd name="connsiteY59" fmla="*/ 877421 h 1411941"/>
              <a:gd name="connsiteX60" fmla="*/ 435483 w 1649349"/>
              <a:gd name="connsiteY60" fmla="*/ 820270 h 1411941"/>
              <a:gd name="connsiteX61" fmla="*/ 435483 w 1649349"/>
              <a:gd name="connsiteY61" fmla="*/ 591672 h 1411941"/>
              <a:gd name="connsiteX62" fmla="*/ 492634 w 1649349"/>
              <a:gd name="connsiteY62" fmla="*/ 534521 h 1411941"/>
              <a:gd name="connsiteX63" fmla="*/ 57151 w 1649349"/>
              <a:gd name="connsiteY63" fmla="*/ 534521 h 1411941"/>
              <a:gd name="connsiteX64" fmla="*/ 285749 w 1649349"/>
              <a:gd name="connsiteY64" fmla="*/ 534521 h 1411941"/>
              <a:gd name="connsiteX65" fmla="*/ 342900 w 1649349"/>
              <a:gd name="connsiteY65" fmla="*/ 591672 h 1411941"/>
              <a:gd name="connsiteX66" fmla="*/ 342900 w 1649349"/>
              <a:gd name="connsiteY66" fmla="*/ 820270 h 1411941"/>
              <a:gd name="connsiteX67" fmla="*/ 285749 w 1649349"/>
              <a:gd name="connsiteY67" fmla="*/ 877421 h 1411941"/>
              <a:gd name="connsiteX68" fmla="*/ 57151 w 1649349"/>
              <a:gd name="connsiteY68" fmla="*/ 877421 h 1411941"/>
              <a:gd name="connsiteX69" fmla="*/ 0 w 1649349"/>
              <a:gd name="connsiteY69" fmla="*/ 820270 h 1411941"/>
              <a:gd name="connsiteX70" fmla="*/ 0 w 1649349"/>
              <a:gd name="connsiteY70" fmla="*/ 591672 h 1411941"/>
              <a:gd name="connsiteX71" fmla="*/ 57151 w 1649349"/>
              <a:gd name="connsiteY71" fmla="*/ 534521 h 1411941"/>
              <a:gd name="connsiteX72" fmla="*/ 1363600 w 1649349"/>
              <a:gd name="connsiteY72" fmla="*/ 0 h 1411941"/>
              <a:gd name="connsiteX73" fmla="*/ 1592198 w 1649349"/>
              <a:gd name="connsiteY73" fmla="*/ 0 h 1411941"/>
              <a:gd name="connsiteX74" fmla="*/ 1649349 w 1649349"/>
              <a:gd name="connsiteY74" fmla="*/ 57151 h 1411941"/>
              <a:gd name="connsiteX75" fmla="*/ 1649349 w 1649349"/>
              <a:gd name="connsiteY75" fmla="*/ 285749 h 1411941"/>
              <a:gd name="connsiteX76" fmla="*/ 1592198 w 1649349"/>
              <a:gd name="connsiteY76" fmla="*/ 342900 h 1411941"/>
              <a:gd name="connsiteX77" fmla="*/ 1363600 w 1649349"/>
              <a:gd name="connsiteY77" fmla="*/ 342900 h 1411941"/>
              <a:gd name="connsiteX78" fmla="*/ 1306449 w 1649349"/>
              <a:gd name="connsiteY78" fmla="*/ 285749 h 1411941"/>
              <a:gd name="connsiteX79" fmla="*/ 1306449 w 1649349"/>
              <a:gd name="connsiteY79" fmla="*/ 57151 h 1411941"/>
              <a:gd name="connsiteX80" fmla="*/ 1363600 w 1649349"/>
              <a:gd name="connsiteY80" fmla="*/ 0 h 1411941"/>
              <a:gd name="connsiteX81" fmla="*/ 928117 w 1649349"/>
              <a:gd name="connsiteY81" fmla="*/ 0 h 1411941"/>
              <a:gd name="connsiteX82" fmla="*/ 1156715 w 1649349"/>
              <a:gd name="connsiteY82" fmla="*/ 0 h 1411941"/>
              <a:gd name="connsiteX83" fmla="*/ 1213866 w 1649349"/>
              <a:gd name="connsiteY83" fmla="*/ 57151 h 1411941"/>
              <a:gd name="connsiteX84" fmla="*/ 1213866 w 1649349"/>
              <a:gd name="connsiteY84" fmla="*/ 285749 h 1411941"/>
              <a:gd name="connsiteX85" fmla="*/ 1156715 w 1649349"/>
              <a:gd name="connsiteY85" fmla="*/ 342900 h 1411941"/>
              <a:gd name="connsiteX86" fmla="*/ 928117 w 1649349"/>
              <a:gd name="connsiteY86" fmla="*/ 342900 h 1411941"/>
              <a:gd name="connsiteX87" fmla="*/ 870966 w 1649349"/>
              <a:gd name="connsiteY87" fmla="*/ 285749 h 1411941"/>
              <a:gd name="connsiteX88" fmla="*/ 870966 w 1649349"/>
              <a:gd name="connsiteY88" fmla="*/ 57151 h 1411941"/>
              <a:gd name="connsiteX89" fmla="*/ 928117 w 1649349"/>
              <a:gd name="connsiteY89" fmla="*/ 0 h 1411941"/>
              <a:gd name="connsiteX90" fmla="*/ 492634 w 1649349"/>
              <a:gd name="connsiteY90" fmla="*/ 0 h 1411941"/>
              <a:gd name="connsiteX91" fmla="*/ 721232 w 1649349"/>
              <a:gd name="connsiteY91" fmla="*/ 0 h 1411941"/>
              <a:gd name="connsiteX92" fmla="*/ 778383 w 1649349"/>
              <a:gd name="connsiteY92" fmla="*/ 57151 h 1411941"/>
              <a:gd name="connsiteX93" fmla="*/ 778383 w 1649349"/>
              <a:gd name="connsiteY93" fmla="*/ 285749 h 1411941"/>
              <a:gd name="connsiteX94" fmla="*/ 721232 w 1649349"/>
              <a:gd name="connsiteY94" fmla="*/ 342900 h 1411941"/>
              <a:gd name="connsiteX95" fmla="*/ 492634 w 1649349"/>
              <a:gd name="connsiteY95" fmla="*/ 342900 h 1411941"/>
              <a:gd name="connsiteX96" fmla="*/ 435483 w 1649349"/>
              <a:gd name="connsiteY96" fmla="*/ 285749 h 1411941"/>
              <a:gd name="connsiteX97" fmla="*/ 435483 w 1649349"/>
              <a:gd name="connsiteY97" fmla="*/ 57151 h 1411941"/>
              <a:gd name="connsiteX98" fmla="*/ 492634 w 1649349"/>
              <a:gd name="connsiteY98" fmla="*/ 0 h 1411941"/>
              <a:gd name="connsiteX99" fmla="*/ 57151 w 1649349"/>
              <a:gd name="connsiteY99" fmla="*/ 0 h 1411941"/>
              <a:gd name="connsiteX100" fmla="*/ 285749 w 1649349"/>
              <a:gd name="connsiteY100" fmla="*/ 0 h 1411941"/>
              <a:gd name="connsiteX101" fmla="*/ 342900 w 1649349"/>
              <a:gd name="connsiteY101" fmla="*/ 57151 h 1411941"/>
              <a:gd name="connsiteX102" fmla="*/ 342900 w 1649349"/>
              <a:gd name="connsiteY102" fmla="*/ 285749 h 1411941"/>
              <a:gd name="connsiteX103" fmla="*/ 285749 w 1649349"/>
              <a:gd name="connsiteY103" fmla="*/ 342900 h 1411941"/>
              <a:gd name="connsiteX104" fmla="*/ 57151 w 1649349"/>
              <a:gd name="connsiteY104" fmla="*/ 342900 h 1411941"/>
              <a:gd name="connsiteX105" fmla="*/ 0 w 1649349"/>
              <a:gd name="connsiteY105" fmla="*/ 285749 h 1411941"/>
              <a:gd name="connsiteX106" fmla="*/ 0 w 1649349"/>
              <a:gd name="connsiteY106" fmla="*/ 57151 h 1411941"/>
              <a:gd name="connsiteX107" fmla="*/ 57151 w 1649349"/>
              <a:gd name="connsiteY107" fmla="*/ 0 h 1411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1649349" h="1411941">
                <a:moveTo>
                  <a:pt x="1363600" y="1069041"/>
                </a:moveTo>
                <a:lnTo>
                  <a:pt x="1592198" y="1069041"/>
                </a:lnTo>
                <a:cubicBezTo>
                  <a:pt x="1623762" y="1069041"/>
                  <a:pt x="1649349" y="1094628"/>
                  <a:pt x="1649349" y="1126192"/>
                </a:cubicBezTo>
                <a:lnTo>
                  <a:pt x="1649349" y="1354790"/>
                </a:lnTo>
                <a:cubicBezTo>
                  <a:pt x="1649349" y="1386354"/>
                  <a:pt x="1623762" y="1411941"/>
                  <a:pt x="1592198" y="1411941"/>
                </a:cubicBezTo>
                <a:lnTo>
                  <a:pt x="1363600" y="1411941"/>
                </a:lnTo>
                <a:cubicBezTo>
                  <a:pt x="1332036" y="1411941"/>
                  <a:pt x="1306449" y="1386354"/>
                  <a:pt x="1306449" y="1354790"/>
                </a:cubicBezTo>
                <a:lnTo>
                  <a:pt x="1306449" y="1126192"/>
                </a:lnTo>
                <a:cubicBezTo>
                  <a:pt x="1306449" y="1094628"/>
                  <a:pt x="1332036" y="1069041"/>
                  <a:pt x="1363600" y="1069041"/>
                </a:cubicBezTo>
                <a:close/>
                <a:moveTo>
                  <a:pt x="928117" y="1069041"/>
                </a:moveTo>
                <a:lnTo>
                  <a:pt x="1156715" y="1069041"/>
                </a:lnTo>
                <a:cubicBezTo>
                  <a:pt x="1188279" y="1069041"/>
                  <a:pt x="1213866" y="1094628"/>
                  <a:pt x="1213866" y="1126192"/>
                </a:cubicBezTo>
                <a:lnTo>
                  <a:pt x="1213866" y="1354790"/>
                </a:lnTo>
                <a:cubicBezTo>
                  <a:pt x="1213866" y="1386354"/>
                  <a:pt x="1188279" y="1411941"/>
                  <a:pt x="1156715" y="1411941"/>
                </a:cubicBezTo>
                <a:lnTo>
                  <a:pt x="928117" y="1411941"/>
                </a:lnTo>
                <a:cubicBezTo>
                  <a:pt x="896553" y="1411941"/>
                  <a:pt x="870966" y="1386354"/>
                  <a:pt x="870966" y="1354790"/>
                </a:cubicBezTo>
                <a:lnTo>
                  <a:pt x="870966" y="1126192"/>
                </a:lnTo>
                <a:cubicBezTo>
                  <a:pt x="870966" y="1094628"/>
                  <a:pt x="896553" y="1069041"/>
                  <a:pt x="928117" y="1069041"/>
                </a:cubicBezTo>
                <a:close/>
                <a:moveTo>
                  <a:pt x="492634" y="1069041"/>
                </a:moveTo>
                <a:lnTo>
                  <a:pt x="721232" y="1069041"/>
                </a:lnTo>
                <a:cubicBezTo>
                  <a:pt x="752796" y="1069041"/>
                  <a:pt x="778383" y="1094628"/>
                  <a:pt x="778383" y="1126192"/>
                </a:cubicBezTo>
                <a:lnTo>
                  <a:pt x="778383" y="1354790"/>
                </a:lnTo>
                <a:cubicBezTo>
                  <a:pt x="778383" y="1386354"/>
                  <a:pt x="752796" y="1411941"/>
                  <a:pt x="721232" y="1411941"/>
                </a:cubicBezTo>
                <a:lnTo>
                  <a:pt x="492634" y="1411941"/>
                </a:lnTo>
                <a:cubicBezTo>
                  <a:pt x="461070" y="1411941"/>
                  <a:pt x="435483" y="1386354"/>
                  <a:pt x="435483" y="1354790"/>
                </a:cubicBezTo>
                <a:lnTo>
                  <a:pt x="435483" y="1126192"/>
                </a:lnTo>
                <a:cubicBezTo>
                  <a:pt x="435483" y="1094628"/>
                  <a:pt x="461070" y="1069041"/>
                  <a:pt x="492634" y="1069041"/>
                </a:cubicBezTo>
                <a:close/>
                <a:moveTo>
                  <a:pt x="57151" y="1069041"/>
                </a:moveTo>
                <a:lnTo>
                  <a:pt x="285749" y="1069041"/>
                </a:lnTo>
                <a:cubicBezTo>
                  <a:pt x="317313" y="1069041"/>
                  <a:pt x="342900" y="1094628"/>
                  <a:pt x="342900" y="1126192"/>
                </a:cubicBezTo>
                <a:lnTo>
                  <a:pt x="342900" y="1354790"/>
                </a:lnTo>
                <a:cubicBezTo>
                  <a:pt x="342900" y="1386354"/>
                  <a:pt x="317313" y="1411941"/>
                  <a:pt x="285749" y="1411941"/>
                </a:cubicBezTo>
                <a:lnTo>
                  <a:pt x="57151" y="1411941"/>
                </a:lnTo>
                <a:cubicBezTo>
                  <a:pt x="25587" y="1411941"/>
                  <a:pt x="0" y="1386354"/>
                  <a:pt x="0" y="1354790"/>
                </a:cubicBezTo>
                <a:lnTo>
                  <a:pt x="0" y="1126192"/>
                </a:lnTo>
                <a:cubicBezTo>
                  <a:pt x="0" y="1094628"/>
                  <a:pt x="25587" y="1069041"/>
                  <a:pt x="57151" y="1069041"/>
                </a:cubicBezTo>
                <a:close/>
                <a:moveTo>
                  <a:pt x="1363600" y="534521"/>
                </a:moveTo>
                <a:lnTo>
                  <a:pt x="1592198" y="534521"/>
                </a:lnTo>
                <a:cubicBezTo>
                  <a:pt x="1623762" y="534521"/>
                  <a:pt x="1649349" y="560108"/>
                  <a:pt x="1649349" y="591672"/>
                </a:cubicBezTo>
                <a:lnTo>
                  <a:pt x="1649349" y="820270"/>
                </a:lnTo>
                <a:cubicBezTo>
                  <a:pt x="1649349" y="851834"/>
                  <a:pt x="1623762" y="877421"/>
                  <a:pt x="1592198" y="877421"/>
                </a:cubicBezTo>
                <a:lnTo>
                  <a:pt x="1363600" y="877421"/>
                </a:lnTo>
                <a:cubicBezTo>
                  <a:pt x="1332036" y="877421"/>
                  <a:pt x="1306449" y="851834"/>
                  <a:pt x="1306449" y="820270"/>
                </a:cubicBezTo>
                <a:lnTo>
                  <a:pt x="1306449" y="591672"/>
                </a:lnTo>
                <a:cubicBezTo>
                  <a:pt x="1306449" y="560108"/>
                  <a:pt x="1332036" y="534521"/>
                  <a:pt x="1363600" y="534521"/>
                </a:cubicBezTo>
                <a:close/>
                <a:moveTo>
                  <a:pt x="928117" y="534521"/>
                </a:moveTo>
                <a:lnTo>
                  <a:pt x="1156715" y="534521"/>
                </a:lnTo>
                <a:cubicBezTo>
                  <a:pt x="1188279" y="534521"/>
                  <a:pt x="1213866" y="560108"/>
                  <a:pt x="1213866" y="591672"/>
                </a:cubicBezTo>
                <a:lnTo>
                  <a:pt x="1213866" y="820270"/>
                </a:lnTo>
                <a:cubicBezTo>
                  <a:pt x="1213866" y="851834"/>
                  <a:pt x="1188279" y="877421"/>
                  <a:pt x="1156715" y="877421"/>
                </a:cubicBezTo>
                <a:lnTo>
                  <a:pt x="928117" y="877421"/>
                </a:lnTo>
                <a:cubicBezTo>
                  <a:pt x="896553" y="877421"/>
                  <a:pt x="870966" y="851834"/>
                  <a:pt x="870966" y="820270"/>
                </a:cubicBezTo>
                <a:lnTo>
                  <a:pt x="870966" y="591672"/>
                </a:lnTo>
                <a:cubicBezTo>
                  <a:pt x="870966" y="560108"/>
                  <a:pt x="896553" y="534521"/>
                  <a:pt x="928117" y="534521"/>
                </a:cubicBezTo>
                <a:close/>
                <a:moveTo>
                  <a:pt x="492634" y="534521"/>
                </a:moveTo>
                <a:lnTo>
                  <a:pt x="721232" y="534521"/>
                </a:lnTo>
                <a:cubicBezTo>
                  <a:pt x="752796" y="534521"/>
                  <a:pt x="778383" y="560108"/>
                  <a:pt x="778383" y="591672"/>
                </a:cubicBezTo>
                <a:lnTo>
                  <a:pt x="778383" y="820270"/>
                </a:lnTo>
                <a:cubicBezTo>
                  <a:pt x="778383" y="851834"/>
                  <a:pt x="752796" y="877421"/>
                  <a:pt x="721232" y="877421"/>
                </a:cubicBezTo>
                <a:lnTo>
                  <a:pt x="492634" y="877421"/>
                </a:lnTo>
                <a:cubicBezTo>
                  <a:pt x="461070" y="877421"/>
                  <a:pt x="435483" y="851834"/>
                  <a:pt x="435483" y="820270"/>
                </a:cubicBezTo>
                <a:lnTo>
                  <a:pt x="435483" y="591672"/>
                </a:lnTo>
                <a:cubicBezTo>
                  <a:pt x="435483" y="560108"/>
                  <a:pt x="461070" y="534521"/>
                  <a:pt x="492634" y="534521"/>
                </a:cubicBezTo>
                <a:close/>
                <a:moveTo>
                  <a:pt x="57151" y="534521"/>
                </a:moveTo>
                <a:lnTo>
                  <a:pt x="285749" y="534521"/>
                </a:lnTo>
                <a:cubicBezTo>
                  <a:pt x="317313" y="534521"/>
                  <a:pt x="342900" y="560108"/>
                  <a:pt x="342900" y="591672"/>
                </a:cubicBezTo>
                <a:lnTo>
                  <a:pt x="342900" y="820270"/>
                </a:lnTo>
                <a:cubicBezTo>
                  <a:pt x="342900" y="851834"/>
                  <a:pt x="317313" y="877421"/>
                  <a:pt x="285749" y="877421"/>
                </a:cubicBezTo>
                <a:lnTo>
                  <a:pt x="57151" y="877421"/>
                </a:lnTo>
                <a:cubicBezTo>
                  <a:pt x="25587" y="877421"/>
                  <a:pt x="0" y="851834"/>
                  <a:pt x="0" y="820270"/>
                </a:cubicBezTo>
                <a:lnTo>
                  <a:pt x="0" y="591672"/>
                </a:lnTo>
                <a:cubicBezTo>
                  <a:pt x="0" y="560108"/>
                  <a:pt x="25587" y="534521"/>
                  <a:pt x="57151" y="534521"/>
                </a:cubicBezTo>
                <a:close/>
                <a:moveTo>
                  <a:pt x="1363600" y="0"/>
                </a:moveTo>
                <a:lnTo>
                  <a:pt x="1592198" y="0"/>
                </a:lnTo>
                <a:cubicBezTo>
                  <a:pt x="1623762" y="0"/>
                  <a:pt x="1649349" y="25587"/>
                  <a:pt x="1649349" y="57151"/>
                </a:cubicBezTo>
                <a:lnTo>
                  <a:pt x="1649349" y="285749"/>
                </a:lnTo>
                <a:cubicBezTo>
                  <a:pt x="1649349" y="317313"/>
                  <a:pt x="1623762" y="342900"/>
                  <a:pt x="1592198" y="342900"/>
                </a:cubicBezTo>
                <a:lnTo>
                  <a:pt x="1363600" y="342900"/>
                </a:lnTo>
                <a:cubicBezTo>
                  <a:pt x="1332036" y="342900"/>
                  <a:pt x="1306449" y="317313"/>
                  <a:pt x="1306449" y="285749"/>
                </a:cubicBezTo>
                <a:lnTo>
                  <a:pt x="1306449" y="57151"/>
                </a:lnTo>
                <a:cubicBezTo>
                  <a:pt x="1306449" y="25587"/>
                  <a:pt x="1332036" y="0"/>
                  <a:pt x="1363600" y="0"/>
                </a:cubicBezTo>
                <a:close/>
                <a:moveTo>
                  <a:pt x="928117" y="0"/>
                </a:moveTo>
                <a:lnTo>
                  <a:pt x="1156715" y="0"/>
                </a:lnTo>
                <a:cubicBezTo>
                  <a:pt x="1188279" y="0"/>
                  <a:pt x="1213866" y="25587"/>
                  <a:pt x="1213866" y="57151"/>
                </a:cubicBezTo>
                <a:lnTo>
                  <a:pt x="1213866" y="285749"/>
                </a:lnTo>
                <a:cubicBezTo>
                  <a:pt x="1213866" y="317313"/>
                  <a:pt x="1188279" y="342900"/>
                  <a:pt x="1156715" y="342900"/>
                </a:cubicBezTo>
                <a:lnTo>
                  <a:pt x="928117" y="342900"/>
                </a:lnTo>
                <a:cubicBezTo>
                  <a:pt x="896553" y="342900"/>
                  <a:pt x="870966" y="317313"/>
                  <a:pt x="870966" y="285749"/>
                </a:cubicBezTo>
                <a:lnTo>
                  <a:pt x="870966" y="57151"/>
                </a:lnTo>
                <a:cubicBezTo>
                  <a:pt x="870966" y="25587"/>
                  <a:pt x="896553" y="0"/>
                  <a:pt x="928117" y="0"/>
                </a:cubicBezTo>
                <a:close/>
                <a:moveTo>
                  <a:pt x="492634" y="0"/>
                </a:moveTo>
                <a:lnTo>
                  <a:pt x="721232" y="0"/>
                </a:lnTo>
                <a:cubicBezTo>
                  <a:pt x="752796" y="0"/>
                  <a:pt x="778383" y="25587"/>
                  <a:pt x="778383" y="57151"/>
                </a:cubicBezTo>
                <a:lnTo>
                  <a:pt x="778383" y="285749"/>
                </a:lnTo>
                <a:cubicBezTo>
                  <a:pt x="778383" y="317313"/>
                  <a:pt x="752796" y="342900"/>
                  <a:pt x="721232" y="342900"/>
                </a:cubicBezTo>
                <a:lnTo>
                  <a:pt x="492634" y="342900"/>
                </a:lnTo>
                <a:cubicBezTo>
                  <a:pt x="461070" y="342900"/>
                  <a:pt x="435483" y="317313"/>
                  <a:pt x="435483" y="285749"/>
                </a:cubicBezTo>
                <a:lnTo>
                  <a:pt x="435483" y="57151"/>
                </a:lnTo>
                <a:cubicBezTo>
                  <a:pt x="435483" y="25587"/>
                  <a:pt x="461070" y="0"/>
                  <a:pt x="492634" y="0"/>
                </a:cubicBezTo>
                <a:close/>
                <a:moveTo>
                  <a:pt x="57151" y="0"/>
                </a:moveTo>
                <a:lnTo>
                  <a:pt x="285749" y="0"/>
                </a:lnTo>
                <a:cubicBezTo>
                  <a:pt x="317313" y="0"/>
                  <a:pt x="342900" y="25587"/>
                  <a:pt x="342900" y="57151"/>
                </a:cubicBezTo>
                <a:lnTo>
                  <a:pt x="342900" y="285749"/>
                </a:lnTo>
                <a:cubicBezTo>
                  <a:pt x="342900" y="317313"/>
                  <a:pt x="317313" y="342900"/>
                  <a:pt x="285749" y="342900"/>
                </a:cubicBezTo>
                <a:lnTo>
                  <a:pt x="57151" y="342900"/>
                </a:lnTo>
                <a:cubicBezTo>
                  <a:pt x="25587" y="342900"/>
                  <a:pt x="0" y="317313"/>
                  <a:pt x="0" y="285749"/>
                </a:cubicBezTo>
                <a:lnTo>
                  <a:pt x="0" y="57151"/>
                </a:lnTo>
                <a:cubicBezTo>
                  <a:pt x="0" y="25587"/>
                  <a:pt x="25587" y="0"/>
                  <a:pt x="5715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10562278" y="639517"/>
            <a:ext cx="946181" cy="255154"/>
          </a:xfrm>
          <a:custGeom>
            <a:avLst/>
            <a:gdLst>
              <a:gd name="connsiteX0" fmla="*/ 5563950 w 7108911"/>
              <a:gd name="connsiteY0" fmla="*/ 1585894 h 1917040"/>
              <a:gd name="connsiteX1" fmla="*/ 5555497 w 7108911"/>
              <a:gd name="connsiteY1" fmla="*/ 1617795 h 1917040"/>
              <a:gd name="connsiteX2" fmla="*/ 5546466 w 7108911"/>
              <a:gd name="connsiteY2" fmla="*/ 1648925 h 1917040"/>
              <a:gd name="connsiteX3" fmla="*/ 5538752 w 7108911"/>
              <a:gd name="connsiteY3" fmla="*/ 1674395 h 1917040"/>
              <a:gd name="connsiteX4" fmla="*/ 5590434 w 7108911"/>
              <a:gd name="connsiteY4" fmla="*/ 1674395 h 1917040"/>
              <a:gd name="connsiteX5" fmla="*/ 5582977 w 7108911"/>
              <a:gd name="connsiteY5" fmla="*/ 1648925 h 1917040"/>
              <a:gd name="connsiteX6" fmla="*/ 5573785 w 7108911"/>
              <a:gd name="connsiteY6" fmla="*/ 1617699 h 1917040"/>
              <a:gd name="connsiteX7" fmla="*/ 5564979 w 7108911"/>
              <a:gd name="connsiteY7" fmla="*/ 1585894 h 1917040"/>
              <a:gd name="connsiteX8" fmla="*/ 7024691 w 7108911"/>
              <a:gd name="connsiteY8" fmla="*/ 1562523 h 1917040"/>
              <a:gd name="connsiteX9" fmla="*/ 7054491 w 7108911"/>
              <a:gd name="connsiteY9" fmla="*/ 1562523 h 1917040"/>
              <a:gd name="connsiteX10" fmla="*/ 7054491 w 7108911"/>
              <a:gd name="connsiteY10" fmla="*/ 1751772 h 1917040"/>
              <a:gd name="connsiteX11" fmla="*/ 7024691 w 7108911"/>
              <a:gd name="connsiteY11" fmla="*/ 1751772 h 1917040"/>
              <a:gd name="connsiteX12" fmla="*/ 6691316 w 7108911"/>
              <a:gd name="connsiteY12" fmla="*/ 1562523 h 1917040"/>
              <a:gd name="connsiteX13" fmla="*/ 6721116 w 7108911"/>
              <a:gd name="connsiteY13" fmla="*/ 1562523 h 1917040"/>
              <a:gd name="connsiteX14" fmla="*/ 6721116 w 7108911"/>
              <a:gd name="connsiteY14" fmla="*/ 1639676 h 1917040"/>
              <a:gd name="connsiteX15" fmla="*/ 6802158 w 7108911"/>
              <a:gd name="connsiteY15" fmla="*/ 1639676 h 1917040"/>
              <a:gd name="connsiteX16" fmla="*/ 6802158 w 7108911"/>
              <a:gd name="connsiteY16" fmla="*/ 1562523 h 1917040"/>
              <a:gd name="connsiteX17" fmla="*/ 6831958 w 7108911"/>
              <a:gd name="connsiteY17" fmla="*/ 1562523 h 1917040"/>
              <a:gd name="connsiteX18" fmla="*/ 6831958 w 7108911"/>
              <a:gd name="connsiteY18" fmla="*/ 1751772 h 1917040"/>
              <a:gd name="connsiteX19" fmla="*/ 6802158 w 7108911"/>
              <a:gd name="connsiteY19" fmla="*/ 1751772 h 1917040"/>
              <a:gd name="connsiteX20" fmla="*/ 6802158 w 7108911"/>
              <a:gd name="connsiteY20" fmla="*/ 1665619 h 1917040"/>
              <a:gd name="connsiteX21" fmla="*/ 6721116 w 7108911"/>
              <a:gd name="connsiteY21" fmla="*/ 1665619 h 1917040"/>
              <a:gd name="connsiteX22" fmla="*/ 6721116 w 7108911"/>
              <a:gd name="connsiteY22" fmla="*/ 1751772 h 1917040"/>
              <a:gd name="connsiteX23" fmla="*/ 6691316 w 7108911"/>
              <a:gd name="connsiteY23" fmla="*/ 1751772 h 1917040"/>
              <a:gd name="connsiteX24" fmla="*/ 5805491 w 7108911"/>
              <a:gd name="connsiteY24" fmla="*/ 1562523 h 1917040"/>
              <a:gd name="connsiteX25" fmla="*/ 5836064 w 7108911"/>
              <a:gd name="connsiteY25" fmla="*/ 1562523 h 1917040"/>
              <a:gd name="connsiteX26" fmla="*/ 5898839 w 7108911"/>
              <a:gd name="connsiteY26" fmla="*/ 1673623 h 1917040"/>
              <a:gd name="connsiteX27" fmla="*/ 5918645 w 7108911"/>
              <a:gd name="connsiteY27" fmla="*/ 1713742 h 1917040"/>
              <a:gd name="connsiteX28" fmla="*/ 5919930 w 7108911"/>
              <a:gd name="connsiteY28" fmla="*/ 1713742 h 1917040"/>
              <a:gd name="connsiteX29" fmla="*/ 5917425 w 7108911"/>
              <a:gd name="connsiteY29" fmla="*/ 1682620 h 1917040"/>
              <a:gd name="connsiteX30" fmla="*/ 5916076 w 7108911"/>
              <a:gd name="connsiteY30" fmla="*/ 1650702 h 1917040"/>
              <a:gd name="connsiteX31" fmla="*/ 5916076 w 7108911"/>
              <a:gd name="connsiteY31" fmla="*/ 1562523 h 1917040"/>
              <a:gd name="connsiteX32" fmla="*/ 5944334 w 7108911"/>
              <a:gd name="connsiteY32" fmla="*/ 1562523 h 1917040"/>
              <a:gd name="connsiteX33" fmla="*/ 5944334 w 7108911"/>
              <a:gd name="connsiteY33" fmla="*/ 1751772 h 1917040"/>
              <a:gd name="connsiteX34" fmla="*/ 5913761 w 7108911"/>
              <a:gd name="connsiteY34" fmla="*/ 1751772 h 1917040"/>
              <a:gd name="connsiteX35" fmla="*/ 5850986 w 7108911"/>
              <a:gd name="connsiteY35" fmla="*/ 1640158 h 1917040"/>
              <a:gd name="connsiteX36" fmla="*/ 5831180 w 7108911"/>
              <a:gd name="connsiteY36" fmla="*/ 1600553 h 1917040"/>
              <a:gd name="connsiteX37" fmla="*/ 5829895 w 7108911"/>
              <a:gd name="connsiteY37" fmla="*/ 1600553 h 1917040"/>
              <a:gd name="connsiteX38" fmla="*/ 5832400 w 7108911"/>
              <a:gd name="connsiteY38" fmla="*/ 1631159 h 1917040"/>
              <a:gd name="connsiteX39" fmla="*/ 5833748 w 7108911"/>
              <a:gd name="connsiteY39" fmla="*/ 1662547 h 1917040"/>
              <a:gd name="connsiteX40" fmla="*/ 5833748 w 7108911"/>
              <a:gd name="connsiteY40" fmla="*/ 1751772 h 1917040"/>
              <a:gd name="connsiteX41" fmla="*/ 5805491 w 7108911"/>
              <a:gd name="connsiteY41" fmla="*/ 1751772 h 1917040"/>
              <a:gd name="connsiteX42" fmla="*/ 5548008 w 7108911"/>
              <a:gd name="connsiteY42" fmla="*/ 1562523 h 1917040"/>
              <a:gd name="connsiteX43" fmla="*/ 5582463 w 7108911"/>
              <a:gd name="connsiteY43" fmla="*/ 1562523 h 1917040"/>
              <a:gd name="connsiteX44" fmla="*/ 5645201 w 7108911"/>
              <a:gd name="connsiteY44" fmla="*/ 1751772 h 1917040"/>
              <a:gd name="connsiteX45" fmla="*/ 5613575 w 7108911"/>
              <a:gd name="connsiteY45" fmla="*/ 1751772 h 1917040"/>
              <a:gd name="connsiteX46" fmla="*/ 5597633 w 7108911"/>
              <a:gd name="connsiteY46" fmla="*/ 1697765 h 1917040"/>
              <a:gd name="connsiteX47" fmla="*/ 5531810 w 7108911"/>
              <a:gd name="connsiteY47" fmla="*/ 1697765 h 1917040"/>
              <a:gd name="connsiteX48" fmla="*/ 5515611 w 7108911"/>
              <a:gd name="connsiteY48" fmla="*/ 1751772 h 1917040"/>
              <a:gd name="connsiteX49" fmla="*/ 5485270 w 7108911"/>
              <a:gd name="connsiteY49" fmla="*/ 1751772 h 1917040"/>
              <a:gd name="connsiteX50" fmla="*/ 5217799 w 7108911"/>
              <a:gd name="connsiteY50" fmla="*/ 1562523 h 1917040"/>
              <a:gd name="connsiteX51" fmla="*/ 5249688 w 7108911"/>
              <a:gd name="connsiteY51" fmla="*/ 1562523 h 1917040"/>
              <a:gd name="connsiteX52" fmla="*/ 5271548 w 7108911"/>
              <a:gd name="connsiteY52" fmla="*/ 1612664 h 1917040"/>
              <a:gd name="connsiteX53" fmla="*/ 5280221 w 7108911"/>
              <a:gd name="connsiteY53" fmla="*/ 1633395 h 1917040"/>
              <a:gd name="connsiteX54" fmla="*/ 5289277 w 7108911"/>
              <a:gd name="connsiteY54" fmla="*/ 1654319 h 1917040"/>
              <a:gd name="connsiteX55" fmla="*/ 5290305 w 7108911"/>
              <a:gd name="connsiteY55" fmla="*/ 1654319 h 1917040"/>
              <a:gd name="connsiteX56" fmla="*/ 5299490 w 7108911"/>
              <a:gd name="connsiteY56" fmla="*/ 1633395 h 1917040"/>
              <a:gd name="connsiteX57" fmla="*/ 5308292 w 7108911"/>
              <a:gd name="connsiteY57" fmla="*/ 1612664 h 1917040"/>
              <a:gd name="connsiteX58" fmla="*/ 5330409 w 7108911"/>
              <a:gd name="connsiteY58" fmla="*/ 1562523 h 1917040"/>
              <a:gd name="connsiteX59" fmla="*/ 5361527 w 7108911"/>
              <a:gd name="connsiteY59" fmla="*/ 1562523 h 1917040"/>
              <a:gd name="connsiteX60" fmla="*/ 5304434 w 7108911"/>
              <a:gd name="connsiteY60" fmla="*/ 1680032 h 1917040"/>
              <a:gd name="connsiteX61" fmla="*/ 5304434 w 7108911"/>
              <a:gd name="connsiteY61" fmla="*/ 1751772 h 1917040"/>
              <a:gd name="connsiteX62" fmla="*/ 5274634 w 7108911"/>
              <a:gd name="connsiteY62" fmla="*/ 1751772 h 1917040"/>
              <a:gd name="connsiteX63" fmla="*/ 5274634 w 7108911"/>
              <a:gd name="connsiteY63" fmla="*/ 1680032 h 1917040"/>
              <a:gd name="connsiteX64" fmla="*/ 4643441 w 7108911"/>
              <a:gd name="connsiteY64" fmla="*/ 1562523 h 1917040"/>
              <a:gd name="connsiteX65" fmla="*/ 4674014 w 7108911"/>
              <a:gd name="connsiteY65" fmla="*/ 1562523 h 1917040"/>
              <a:gd name="connsiteX66" fmla="*/ 4736789 w 7108911"/>
              <a:gd name="connsiteY66" fmla="*/ 1673623 h 1917040"/>
              <a:gd name="connsiteX67" fmla="*/ 4756595 w 7108911"/>
              <a:gd name="connsiteY67" fmla="*/ 1713742 h 1917040"/>
              <a:gd name="connsiteX68" fmla="*/ 4757880 w 7108911"/>
              <a:gd name="connsiteY68" fmla="*/ 1713742 h 1917040"/>
              <a:gd name="connsiteX69" fmla="*/ 4755375 w 7108911"/>
              <a:gd name="connsiteY69" fmla="*/ 1682620 h 1917040"/>
              <a:gd name="connsiteX70" fmla="*/ 4754026 w 7108911"/>
              <a:gd name="connsiteY70" fmla="*/ 1650702 h 1917040"/>
              <a:gd name="connsiteX71" fmla="*/ 4754026 w 7108911"/>
              <a:gd name="connsiteY71" fmla="*/ 1562523 h 1917040"/>
              <a:gd name="connsiteX72" fmla="*/ 4782284 w 7108911"/>
              <a:gd name="connsiteY72" fmla="*/ 1562523 h 1917040"/>
              <a:gd name="connsiteX73" fmla="*/ 4782284 w 7108911"/>
              <a:gd name="connsiteY73" fmla="*/ 1751772 h 1917040"/>
              <a:gd name="connsiteX74" fmla="*/ 4751711 w 7108911"/>
              <a:gd name="connsiteY74" fmla="*/ 1751772 h 1917040"/>
              <a:gd name="connsiteX75" fmla="*/ 4688936 w 7108911"/>
              <a:gd name="connsiteY75" fmla="*/ 1640158 h 1917040"/>
              <a:gd name="connsiteX76" fmla="*/ 4669130 w 7108911"/>
              <a:gd name="connsiteY76" fmla="*/ 1600553 h 1917040"/>
              <a:gd name="connsiteX77" fmla="*/ 4667845 w 7108911"/>
              <a:gd name="connsiteY77" fmla="*/ 1600553 h 1917040"/>
              <a:gd name="connsiteX78" fmla="*/ 4670350 w 7108911"/>
              <a:gd name="connsiteY78" fmla="*/ 1631159 h 1917040"/>
              <a:gd name="connsiteX79" fmla="*/ 4671698 w 7108911"/>
              <a:gd name="connsiteY79" fmla="*/ 1662547 h 1917040"/>
              <a:gd name="connsiteX80" fmla="*/ 4671698 w 7108911"/>
              <a:gd name="connsiteY80" fmla="*/ 1751772 h 1917040"/>
              <a:gd name="connsiteX81" fmla="*/ 4643441 w 7108911"/>
              <a:gd name="connsiteY81" fmla="*/ 1751772 h 1917040"/>
              <a:gd name="connsiteX82" fmla="*/ 4318563 w 7108911"/>
              <a:gd name="connsiteY82" fmla="*/ 1562523 h 1917040"/>
              <a:gd name="connsiteX83" fmla="*/ 4348363 w 7108911"/>
              <a:gd name="connsiteY83" fmla="*/ 1562523 h 1917040"/>
              <a:gd name="connsiteX84" fmla="*/ 4348363 w 7108911"/>
              <a:gd name="connsiteY84" fmla="*/ 1672594 h 1917040"/>
              <a:gd name="connsiteX85" fmla="*/ 4359811 w 7108911"/>
              <a:gd name="connsiteY85" fmla="*/ 1716893 h 1917040"/>
              <a:gd name="connsiteX86" fmla="*/ 4389012 w 7108911"/>
              <a:gd name="connsiteY86" fmla="*/ 1729173 h 1917040"/>
              <a:gd name="connsiteX87" fmla="*/ 4418696 w 7108911"/>
              <a:gd name="connsiteY87" fmla="*/ 1716893 h 1917040"/>
              <a:gd name="connsiteX88" fmla="*/ 4430434 w 7108911"/>
              <a:gd name="connsiteY88" fmla="*/ 1672594 h 1917040"/>
              <a:gd name="connsiteX89" fmla="*/ 4430434 w 7108911"/>
              <a:gd name="connsiteY89" fmla="*/ 1562523 h 1917040"/>
              <a:gd name="connsiteX90" fmla="*/ 4459205 w 7108911"/>
              <a:gd name="connsiteY90" fmla="*/ 1562523 h 1917040"/>
              <a:gd name="connsiteX91" fmla="*/ 4459205 w 7108911"/>
              <a:gd name="connsiteY91" fmla="*/ 1670537 h 1917040"/>
              <a:gd name="connsiteX92" fmla="*/ 4439834 w 7108911"/>
              <a:gd name="connsiteY92" fmla="*/ 1735971 h 1917040"/>
              <a:gd name="connsiteX93" fmla="*/ 4389012 w 7108911"/>
              <a:gd name="connsiteY93" fmla="*/ 1755115 h 1917040"/>
              <a:gd name="connsiteX94" fmla="*/ 4338062 w 7108911"/>
              <a:gd name="connsiteY94" fmla="*/ 1735971 h 1917040"/>
              <a:gd name="connsiteX95" fmla="*/ 4318563 w 7108911"/>
              <a:gd name="connsiteY95" fmla="*/ 1670537 h 1917040"/>
              <a:gd name="connsiteX96" fmla="*/ 4027174 w 7108911"/>
              <a:gd name="connsiteY96" fmla="*/ 1562523 h 1917040"/>
              <a:gd name="connsiteX97" fmla="*/ 4059063 w 7108911"/>
              <a:gd name="connsiteY97" fmla="*/ 1562523 h 1917040"/>
              <a:gd name="connsiteX98" fmla="*/ 4080923 w 7108911"/>
              <a:gd name="connsiteY98" fmla="*/ 1612664 h 1917040"/>
              <a:gd name="connsiteX99" fmla="*/ 4089597 w 7108911"/>
              <a:gd name="connsiteY99" fmla="*/ 1633395 h 1917040"/>
              <a:gd name="connsiteX100" fmla="*/ 4098653 w 7108911"/>
              <a:gd name="connsiteY100" fmla="*/ 1654319 h 1917040"/>
              <a:gd name="connsiteX101" fmla="*/ 4099680 w 7108911"/>
              <a:gd name="connsiteY101" fmla="*/ 1654319 h 1917040"/>
              <a:gd name="connsiteX102" fmla="*/ 4108865 w 7108911"/>
              <a:gd name="connsiteY102" fmla="*/ 1633395 h 1917040"/>
              <a:gd name="connsiteX103" fmla="*/ 4117667 w 7108911"/>
              <a:gd name="connsiteY103" fmla="*/ 1612664 h 1917040"/>
              <a:gd name="connsiteX104" fmla="*/ 4139784 w 7108911"/>
              <a:gd name="connsiteY104" fmla="*/ 1562523 h 1917040"/>
              <a:gd name="connsiteX105" fmla="*/ 4170902 w 7108911"/>
              <a:gd name="connsiteY105" fmla="*/ 1562523 h 1917040"/>
              <a:gd name="connsiteX106" fmla="*/ 4113810 w 7108911"/>
              <a:gd name="connsiteY106" fmla="*/ 1680032 h 1917040"/>
              <a:gd name="connsiteX107" fmla="*/ 4113810 w 7108911"/>
              <a:gd name="connsiteY107" fmla="*/ 1751772 h 1917040"/>
              <a:gd name="connsiteX108" fmla="*/ 4084009 w 7108911"/>
              <a:gd name="connsiteY108" fmla="*/ 1751772 h 1917040"/>
              <a:gd name="connsiteX109" fmla="*/ 4084009 w 7108911"/>
              <a:gd name="connsiteY109" fmla="*/ 1680032 h 1917040"/>
              <a:gd name="connsiteX110" fmla="*/ 3138491 w 7108911"/>
              <a:gd name="connsiteY110" fmla="*/ 1562523 h 1917040"/>
              <a:gd name="connsiteX111" fmla="*/ 3169064 w 7108911"/>
              <a:gd name="connsiteY111" fmla="*/ 1562523 h 1917040"/>
              <a:gd name="connsiteX112" fmla="*/ 3231839 w 7108911"/>
              <a:gd name="connsiteY112" fmla="*/ 1673623 h 1917040"/>
              <a:gd name="connsiteX113" fmla="*/ 3251645 w 7108911"/>
              <a:gd name="connsiteY113" fmla="*/ 1713742 h 1917040"/>
              <a:gd name="connsiteX114" fmla="*/ 3252930 w 7108911"/>
              <a:gd name="connsiteY114" fmla="*/ 1713742 h 1917040"/>
              <a:gd name="connsiteX115" fmla="*/ 3250425 w 7108911"/>
              <a:gd name="connsiteY115" fmla="*/ 1682620 h 1917040"/>
              <a:gd name="connsiteX116" fmla="*/ 3249077 w 7108911"/>
              <a:gd name="connsiteY116" fmla="*/ 1650702 h 1917040"/>
              <a:gd name="connsiteX117" fmla="*/ 3249077 w 7108911"/>
              <a:gd name="connsiteY117" fmla="*/ 1562523 h 1917040"/>
              <a:gd name="connsiteX118" fmla="*/ 3277334 w 7108911"/>
              <a:gd name="connsiteY118" fmla="*/ 1562523 h 1917040"/>
              <a:gd name="connsiteX119" fmla="*/ 3277334 w 7108911"/>
              <a:gd name="connsiteY119" fmla="*/ 1751772 h 1917040"/>
              <a:gd name="connsiteX120" fmla="*/ 3246761 w 7108911"/>
              <a:gd name="connsiteY120" fmla="*/ 1751772 h 1917040"/>
              <a:gd name="connsiteX121" fmla="*/ 3183986 w 7108911"/>
              <a:gd name="connsiteY121" fmla="*/ 1640158 h 1917040"/>
              <a:gd name="connsiteX122" fmla="*/ 3164180 w 7108911"/>
              <a:gd name="connsiteY122" fmla="*/ 1600553 h 1917040"/>
              <a:gd name="connsiteX123" fmla="*/ 3162895 w 7108911"/>
              <a:gd name="connsiteY123" fmla="*/ 1600553 h 1917040"/>
              <a:gd name="connsiteX124" fmla="*/ 3165400 w 7108911"/>
              <a:gd name="connsiteY124" fmla="*/ 1631159 h 1917040"/>
              <a:gd name="connsiteX125" fmla="*/ 3166748 w 7108911"/>
              <a:gd name="connsiteY125" fmla="*/ 1662547 h 1917040"/>
              <a:gd name="connsiteX126" fmla="*/ 3166748 w 7108911"/>
              <a:gd name="connsiteY126" fmla="*/ 1751772 h 1917040"/>
              <a:gd name="connsiteX127" fmla="*/ 3138491 w 7108911"/>
              <a:gd name="connsiteY127" fmla="*/ 1751772 h 1917040"/>
              <a:gd name="connsiteX128" fmla="*/ 2928941 w 7108911"/>
              <a:gd name="connsiteY128" fmla="*/ 1562523 h 1917040"/>
              <a:gd name="connsiteX129" fmla="*/ 2958741 w 7108911"/>
              <a:gd name="connsiteY129" fmla="*/ 1562523 h 1917040"/>
              <a:gd name="connsiteX130" fmla="*/ 2958741 w 7108911"/>
              <a:gd name="connsiteY130" fmla="*/ 1751772 h 1917040"/>
              <a:gd name="connsiteX131" fmla="*/ 2928941 w 7108911"/>
              <a:gd name="connsiteY131" fmla="*/ 1751772 h 1917040"/>
              <a:gd name="connsiteX132" fmla="*/ 2643191 w 7108911"/>
              <a:gd name="connsiteY132" fmla="*/ 1562523 h 1917040"/>
              <a:gd name="connsiteX133" fmla="*/ 2672991 w 7108911"/>
              <a:gd name="connsiteY133" fmla="*/ 1562523 h 1917040"/>
              <a:gd name="connsiteX134" fmla="*/ 2672991 w 7108911"/>
              <a:gd name="connsiteY134" fmla="*/ 1726601 h 1917040"/>
              <a:gd name="connsiteX135" fmla="*/ 2752973 w 7108911"/>
              <a:gd name="connsiteY135" fmla="*/ 1726601 h 1917040"/>
              <a:gd name="connsiteX136" fmla="*/ 2752973 w 7108911"/>
              <a:gd name="connsiteY136" fmla="*/ 1751772 h 1917040"/>
              <a:gd name="connsiteX137" fmla="*/ 2643191 w 7108911"/>
              <a:gd name="connsiteY137" fmla="*/ 1751772 h 1917040"/>
              <a:gd name="connsiteX138" fmla="*/ 6462900 w 7108911"/>
              <a:gd name="connsiteY138" fmla="*/ 1558923 h 1917040"/>
              <a:gd name="connsiteX139" fmla="*/ 6494473 w 7108911"/>
              <a:gd name="connsiteY139" fmla="*/ 1565376 h 1917040"/>
              <a:gd name="connsiteX140" fmla="*/ 6520240 w 7108911"/>
              <a:gd name="connsiteY140" fmla="*/ 1582811 h 1917040"/>
              <a:gd name="connsiteX141" fmla="*/ 6504569 w 7108911"/>
              <a:gd name="connsiteY141" fmla="*/ 1601842 h 1917040"/>
              <a:gd name="connsiteX142" fmla="*/ 6485573 w 7108911"/>
              <a:gd name="connsiteY142" fmla="*/ 1589399 h 1917040"/>
              <a:gd name="connsiteX143" fmla="*/ 6462900 w 7108911"/>
              <a:gd name="connsiteY143" fmla="*/ 1584865 h 1917040"/>
              <a:gd name="connsiteX144" fmla="*/ 6439710 w 7108911"/>
              <a:gd name="connsiteY144" fmla="*/ 1591392 h 1917040"/>
              <a:gd name="connsiteX145" fmla="*/ 6430994 w 7108911"/>
              <a:gd name="connsiteY145" fmla="*/ 1609302 h 1917040"/>
              <a:gd name="connsiteX146" fmla="*/ 6440514 w 7108911"/>
              <a:gd name="connsiteY146" fmla="*/ 1627340 h 1917040"/>
              <a:gd name="connsiteX147" fmla="*/ 6461613 w 7108911"/>
              <a:gd name="connsiteY147" fmla="*/ 1637855 h 1917040"/>
              <a:gd name="connsiteX148" fmla="*/ 6487601 w 7108911"/>
              <a:gd name="connsiteY148" fmla="*/ 1648916 h 1917040"/>
              <a:gd name="connsiteX149" fmla="*/ 6515261 w 7108911"/>
              <a:gd name="connsiteY149" fmla="*/ 1667662 h 1917040"/>
              <a:gd name="connsiteX150" fmla="*/ 6526149 w 7108911"/>
              <a:gd name="connsiteY150" fmla="*/ 1700105 h 1917040"/>
              <a:gd name="connsiteX151" fmla="*/ 6508384 w 7108911"/>
              <a:gd name="connsiteY151" fmla="*/ 1738992 h 1917040"/>
              <a:gd name="connsiteX152" fmla="*/ 6459555 w 7108911"/>
              <a:gd name="connsiteY152" fmla="*/ 1755115 h 1917040"/>
              <a:gd name="connsiteX153" fmla="*/ 6422587 w 7108911"/>
              <a:gd name="connsiteY153" fmla="*/ 1747795 h 1917040"/>
              <a:gd name="connsiteX154" fmla="*/ 6392193 w 7108911"/>
              <a:gd name="connsiteY154" fmla="*/ 1727372 h 1917040"/>
              <a:gd name="connsiteX155" fmla="*/ 6409672 w 7108911"/>
              <a:gd name="connsiteY155" fmla="*/ 1706794 h 1917040"/>
              <a:gd name="connsiteX156" fmla="*/ 6433126 w 7108911"/>
              <a:gd name="connsiteY156" fmla="*/ 1723096 h 1917040"/>
              <a:gd name="connsiteX157" fmla="*/ 6460070 w 7108911"/>
              <a:gd name="connsiteY157" fmla="*/ 1729173 h 1917040"/>
              <a:gd name="connsiteX158" fmla="*/ 6486540 w 7108911"/>
              <a:gd name="connsiteY158" fmla="*/ 1721777 h 1917040"/>
              <a:gd name="connsiteX159" fmla="*/ 6495834 w 7108911"/>
              <a:gd name="connsiteY159" fmla="*/ 1702421 h 1917040"/>
              <a:gd name="connsiteX160" fmla="*/ 6487215 w 7108911"/>
              <a:gd name="connsiteY160" fmla="*/ 1683675 h 1917040"/>
              <a:gd name="connsiteX161" fmla="*/ 6465473 w 7108911"/>
              <a:gd name="connsiteY161" fmla="*/ 1672067 h 1917040"/>
              <a:gd name="connsiteX162" fmla="*/ 6439228 w 7108911"/>
              <a:gd name="connsiteY162" fmla="*/ 1660749 h 1917040"/>
              <a:gd name="connsiteX163" fmla="*/ 6421122 w 7108911"/>
              <a:gd name="connsiteY163" fmla="*/ 1650564 h 1917040"/>
              <a:gd name="connsiteX164" fmla="*/ 6406618 w 7108911"/>
              <a:gd name="connsiteY164" fmla="*/ 1634492 h 1917040"/>
              <a:gd name="connsiteX165" fmla="*/ 6400680 w 7108911"/>
              <a:gd name="connsiteY165" fmla="*/ 1611102 h 1917040"/>
              <a:gd name="connsiteX166" fmla="*/ 6418284 w 7108911"/>
              <a:gd name="connsiteY166" fmla="*/ 1573825 h 1917040"/>
              <a:gd name="connsiteX167" fmla="*/ 6462900 w 7108911"/>
              <a:gd name="connsiteY167" fmla="*/ 1558923 h 1917040"/>
              <a:gd name="connsiteX168" fmla="*/ 3540253 w 7108911"/>
              <a:gd name="connsiteY168" fmla="*/ 1558923 h 1917040"/>
              <a:gd name="connsiteX169" fmla="*/ 3574104 w 7108911"/>
              <a:gd name="connsiteY169" fmla="*/ 1566340 h 1917040"/>
              <a:gd name="connsiteX170" fmla="*/ 3596558 w 7108911"/>
              <a:gd name="connsiteY170" fmla="*/ 1582811 h 1917040"/>
              <a:gd name="connsiteX171" fmla="*/ 3580375 w 7108911"/>
              <a:gd name="connsiteY171" fmla="*/ 1601847 h 1917040"/>
              <a:gd name="connsiteX172" fmla="*/ 3564210 w 7108911"/>
              <a:gd name="connsiteY172" fmla="*/ 1589786 h 1917040"/>
              <a:gd name="connsiteX173" fmla="*/ 3541282 w 7108911"/>
              <a:gd name="connsiteY173" fmla="*/ 1584865 h 1917040"/>
              <a:gd name="connsiteX174" fmla="*/ 3498737 w 7108911"/>
              <a:gd name="connsiteY174" fmla="*/ 1604065 h 1917040"/>
              <a:gd name="connsiteX175" fmla="*/ 3482626 w 7108911"/>
              <a:gd name="connsiteY175" fmla="*/ 1656642 h 1917040"/>
              <a:gd name="connsiteX176" fmla="*/ 3497933 w 7108911"/>
              <a:gd name="connsiteY176" fmla="*/ 1709781 h 1917040"/>
              <a:gd name="connsiteX177" fmla="*/ 3542569 w 7108911"/>
              <a:gd name="connsiteY177" fmla="*/ 1729173 h 1917040"/>
              <a:gd name="connsiteX178" fmla="*/ 3559323 w 7108911"/>
              <a:gd name="connsiteY178" fmla="*/ 1726760 h 1917040"/>
              <a:gd name="connsiteX179" fmla="*/ 3572412 w 7108911"/>
              <a:gd name="connsiteY179" fmla="*/ 1719909 h 1917040"/>
              <a:gd name="connsiteX180" fmla="*/ 3572412 w 7108911"/>
              <a:gd name="connsiteY180" fmla="*/ 1675391 h 1917040"/>
              <a:gd name="connsiteX181" fmla="*/ 3534851 w 7108911"/>
              <a:gd name="connsiteY181" fmla="*/ 1675391 h 1917040"/>
              <a:gd name="connsiteX182" fmla="*/ 3534851 w 7108911"/>
              <a:gd name="connsiteY182" fmla="*/ 1650992 h 1917040"/>
              <a:gd name="connsiteX183" fmla="*/ 3599383 w 7108911"/>
              <a:gd name="connsiteY183" fmla="*/ 1650992 h 1917040"/>
              <a:gd name="connsiteX184" fmla="*/ 3599383 w 7108911"/>
              <a:gd name="connsiteY184" fmla="*/ 1733026 h 1917040"/>
              <a:gd name="connsiteX185" fmla="*/ 3574456 w 7108911"/>
              <a:gd name="connsiteY185" fmla="*/ 1748790 h 1917040"/>
              <a:gd name="connsiteX186" fmla="*/ 3539482 w 7108911"/>
              <a:gd name="connsiteY186" fmla="*/ 1755115 h 1917040"/>
              <a:gd name="connsiteX187" fmla="*/ 3494290 w 7108911"/>
              <a:gd name="connsiteY187" fmla="*/ 1743626 h 1917040"/>
              <a:gd name="connsiteX188" fmla="*/ 3463458 w 7108911"/>
              <a:gd name="connsiteY188" fmla="*/ 1710481 h 1917040"/>
              <a:gd name="connsiteX189" fmla="*/ 3452054 w 7108911"/>
              <a:gd name="connsiteY189" fmla="*/ 1657669 h 1917040"/>
              <a:gd name="connsiteX190" fmla="*/ 3463773 w 7108911"/>
              <a:gd name="connsiteY190" fmla="*/ 1604628 h 1917040"/>
              <a:gd name="connsiteX191" fmla="*/ 3495091 w 7108911"/>
              <a:gd name="connsiteY191" fmla="*/ 1570804 h 1917040"/>
              <a:gd name="connsiteX192" fmla="*/ 3540253 w 7108911"/>
              <a:gd name="connsiteY192" fmla="*/ 1558923 h 1917040"/>
              <a:gd name="connsiteX193" fmla="*/ 3165847 w 7108911"/>
              <a:gd name="connsiteY193" fmla="*/ 977810 h 1917040"/>
              <a:gd name="connsiteX194" fmla="*/ 3250543 w 7108911"/>
              <a:gd name="connsiteY194" fmla="*/ 1061392 h 1917040"/>
              <a:gd name="connsiteX195" fmla="*/ 3302782 w 7108911"/>
              <a:gd name="connsiteY195" fmla="*/ 1022109 h 1917040"/>
              <a:gd name="connsiteX196" fmla="*/ 3344155 w 7108911"/>
              <a:gd name="connsiteY196" fmla="*/ 977810 h 1917040"/>
              <a:gd name="connsiteX197" fmla="*/ 5637051 w 7108911"/>
              <a:gd name="connsiteY197" fmla="*/ 957681 h 1917040"/>
              <a:gd name="connsiteX198" fmla="*/ 5637051 w 7108911"/>
              <a:gd name="connsiteY198" fmla="*/ 996825 h 1917040"/>
              <a:gd name="connsiteX199" fmla="*/ 5736235 w 7108911"/>
              <a:gd name="connsiteY199" fmla="*/ 996825 h 1917040"/>
              <a:gd name="connsiteX200" fmla="*/ 5736235 w 7108911"/>
              <a:gd name="connsiteY200" fmla="*/ 957681 h 1917040"/>
              <a:gd name="connsiteX201" fmla="*/ 5387420 w 7108911"/>
              <a:gd name="connsiteY201" fmla="*/ 957681 h 1917040"/>
              <a:gd name="connsiteX202" fmla="*/ 5387420 w 7108911"/>
              <a:gd name="connsiteY202" fmla="*/ 996825 h 1917040"/>
              <a:gd name="connsiteX203" fmla="*/ 5483260 w 7108911"/>
              <a:gd name="connsiteY203" fmla="*/ 996825 h 1917040"/>
              <a:gd name="connsiteX204" fmla="*/ 5483260 w 7108911"/>
              <a:gd name="connsiteY204" fmla="*/ 957681 h 1917040"/>
              <a:gd name="connsiteX205" fmla="*/ 0 w 7108911"/>
              <a:gd name="connsiteY205" fmla="*/ 953970 h 1917040"/>
              <a:gd name="connsiteX206" fmla="*/ 384951 w 7108911"/>
              <a:gd name="connsiteY206" fmla="*/ 953970 h 1917040"/>
              <a:gd name="connsiteX207" fmla="*/ 384951 w 7108911"/>
              <a:gd name="connsiteY207" fmla="*/ 1101304 h 1917040"/>
              <a:gd name="connsiteX208" fmla="*/ 1684637 w 7108911"/>
              <a:gd name="connsiteY208" fmla="*/ 1101304 h 1917040"/>
              <a:gd name="connsiteX209" fmla="*/ 1684637 w 7108911"/>
              <a:gd name="connsiteY209" fmla="*/ 953970 h 1917040"/>
              <a:gd name="connsiteX210" fmla="*/ 2069588 w 7108911"/>
              <a:gd name="connsiteY210" fmla="*/ 953970 h 1917040"/>
              <a:gd name="connsiteX211" fmla="*/ 2069588 w 7108911"/>
              <a:gd name="connsiteY211" fmla="*/ 1411586 h 1917040"/>
              <a:gd name="connsiteX212" fmla="*/ 1684637 w 7108911"/>
              <a:gd name="connsiteY212" fmla="*/ 1411586 h 1917040"/>
              <a:gd name="connsiteX213" fmla="*/ 1684637 w 7108911"/>
              <a:gd name="connsiteY213" fmla="*/ 1411586 h 1917040"/>
              <a:gd name="connsiteX214" fmla="*/ 893099 w 7108911"/>
              <a:gd name="connsiteY214" fmla="*/ 1411586 h 1917040"/>
              <a:gd name="connsiteX215" fmla="*/ 893099 w 7108911"/>
              <a:gd name="connsiteY215" fmla="*/ 1606758 h 1917040"/>
              <a:gd name="connsiteX216" fmla="*/ 1261526 w 7108911"/>
              <a:gd name="connsiteY216" fmla="*/ 1606758 h 1917040"/>
              <a:gd name="connsiteX217" fmla="*/ 1261526 w 7108911"/>
              <a:gd name="connsiteY217" fmla="*/ 1456733 h 1917040"/>
              <a:gd name="connsiteX218" fmla="*/ 1646477 w 7108911"/>
              <a:gd name="connsiteY218" fmla="*/ 1456733 h 1917040"/>
              <a:gd name="connsiteX219" fmla="*/ 1646477 w 7108911"/>
              <a:gd name="connsiteY219" fmla="*/ 1606758 h 1917040"/>
              <a:gd name="connsiteX220" fmla="*/ 1647167 w 7108911"/>
              <a:gd name="connsiteY220" fmla="*/ 1606758 h 1917040"/>
              <a:gd name="connsiteX221" fmla="*/ 1647167 w 7108911"/>
              <a:gd name="connsiteY221" fmla="*/ 1917040 h 1917040"/>
              <a:gd name="connsiteX222" fmla="*/ 422422 w 7108911"/>
              <a:gd name="connsiteY222" fmla="*/ 1917040 h 1917040"/>
              <a:gd name="connsiteX223" fmla="*/ 422422 w 7108911"/>
              <a:gd name="connsiteY223" fmla="*/ 1606758 h 1917040"/>
              <a:gd name="connsiteX224" fmla="*/ 508147 w 7108911"/>
              <a:gd name="connsiteY224" fmla="*/ 1606758 h 1917040"/>
              <a:gd name="connsiteX225" fmla="*/ 508147 w 7108911"/>
              <a:gd name="connsiteY225" fmla="*/ 1411586 h 1917040"/>
              <a:gd name="connsiteX226" fmla="*/ 384951 w 7108911"/>
              <a:gd name="connsiteY226" fmla="*/ 1411586 h 1917040"/>
              <a:gd name="connsiteX227" fmla="*/ 384951 w 7108911"/>
              <a:gd name="connsiteY227" fmla="*/ 1411586 h 1917040"/>
              <a:gd name="connsiteX228" fmla="*/ 0 w 7108911"/>
              <a:gd name="connsiteY228" fmla="*/ 1411586 h 1917040"/>
              <a:gd name="connsiteX229" fmla="*/ 5087639 w 7108911"/>
              <a:gd name="connsiteY229" fmla="*/ 858624 h 1917040"/>
              <a:gd name="connsiteX230" fmla="*/ 5214684 w 7108911"/>
              <a:gd name="connsiteY230" fmla="*/ 955455 h 1917040"/>
              <a:gd name="connsiteX231" fmla="*/ 5143500 w 7108911"/>
              <a:gd name="connsiteY231" fmla="*/ 1131829 h 1917040"/>
              <a:gd name="connsiteX232" fmla="*/ 5066465 w 7108911"/>
              <a:gd name="connsiteY232" fmla="*/ 1303153 h 1917040"/>
              <a:gd name="connsiteX233" fmla="*/ 4923819 w 7108911"/>
              <a:gd name="connsiteY233" fmla="*/ 1206198 h 1917040"/>
              <a:gd name="connsiteX234" fmla="*/ 5004057 w 7108911"/>
              <a:gd name="connsiteY234" fmla="*/ 1049120 h 1917040"/>
              <a:gd name="connsiteX235" fmla="*/ 5087639 w 7108911"/>
              <a:gd name="connsiteY235" fmla="*/ 858624 h 1917040"/>
              <a:gd name="connsiteX236" fmla="*/ 6236316 w 7108911"/>
              <a:gd name="connsiteY236" fmla="*/ 831821 h 1917040"/>
              <a:gd name="connsiteX237" fmla="*/ 6407938 w 7108911"/>
              <a:gd name="connsiteY237" fmla="*/ 876398 h 1917040"/>
              <a:gd name="connsiteX238" fmla="*/ 6316694 w 7108911"/>
              <a:gd name="connsiteY238" fmla="*/ 1068914 h 1917040"/>
              <a:gd name="connsiteX239" fmla="*/ 6206227 w 7108911"/>
              <a:gd name="connsiteY239" fmla="*/ 1226327 h 1917040"/>
              <a:gd name="connsiteX240" fmla="*/ 6133929 w 7108911"/>
              <a:gd name="connsiteY240" fmla="*/ 1174924 h 1917040"/>
              <a:gd name="connsiteX241" fmla="*/ 6055779 w 7108911"/>
              <a:gd name="connsiteY241" fmla="*/ 1129372 h 1917040"/>
              <a:gd name="connsiteX242" fmla="*/ 6160257 w 7108911"/>
              <a:gd name="connsiteY242" fmla="*/ 995641 h 1917040"/>
              <a:gd name="connsiteX243" fmla="*/ 6236316 w 7108911"/>
              <a:gd name="connsiteY243" fmla="*/ 831821 h 1917040"/>
              <a:gd name="connsiteX244" fmla="*/ 6932832 w 7108911"/>
              <a:gd name="connsiteY244" fmla="*/ 824020 h 1917040"/>
              <a:gd name="connsiteX245" fmla="*/ 7035916 w 7108911"/>
              <a:gd name="connsiteY245" fmla="*/ 993134 h 1917040"/>
              <a:gd name="connsiteX246" fmla="*/ 7108911 w 7108911"/>
              <a:gd name="connsiteY246" fmla="*/ 1157233 h 1917040"/>
              <a:gd name="connsiteX247" fmla="*/ 6939519 w 7108911"/>
              <a:gd name="connsiteY247" fmla="*/ 1230785 h 1917040"/>
              <a:gd name="connsiteX248" fmla="*/ 6875997 w 7108911"/>
              <a:gd name="connsiteY248" fmla="*/ 1065850 h 1917040"/>
              <a:gd name="connsiteX249" fmla="*/ 6779041 w 7108911"/>
              <a:gd name="connsiteY249" fmla="*/ 887542 h 1917040"/>
              <a:gd name="connsiteX250" fmla="*/ 5637051 w 7108911"/>
              <a:gd name="connsiteY250" fmla="*/ 809462 h 1917040"/>
              <a:gd name="connsiteX251" fmla="*/ 5637051 w 7108911"/>
              <a:gd name="connsiteY251" fmla="*/ 848607 h 1917040"/>
              <a:gd name="connsiteX252" fmla="*/ 5736235 w 7108911"/>
              <a:gd name="connsiteY252" fmla="*/ 848607 h 1917040"/>
              <a:gd name="connsiteX253" fmla="*/ 5736235 w 7108911"/>
              <a:gd name="connsiteY253" fmla="*/ 809462 h 1917040"/>
              <a:gd name="connsiteX254" fmla="*/ 5387420 w 7108911"/>
              <a:gd name="connsiteY254" fmla="*/ 809462 h 1917040"/>
              <a:gd name="connsiteX255" fmla="*/ 5387420 w 7108911"/>
              <a:gd name="connsiteY255" fmla="*/ 848607 h 1917040"/>
              <a:gd name="connsiteX256" fmla="*/ 5483260 w 7108911"/>
              <a:gd name="connsiteY256" fmla="*/ 848607 h 1917040"/>
              <a:gd name="connsiteX257" fmla="*/ 5483260 w 7108911"/>
              <a:gd name="connsiteY257" fmla="*/ 809462 h 1917040"/>
              <a:gd name="connsiteX258" fmla="*/ 2732336 w 7108911"/>
              <a:gd name="connsiteY258" fmla="*/ 798388 h 1917040"/>
              <a:gd name="connsiteX259" fmla="*/ 2870524 w 7108911"/>
              <a:gd name="connsiteY259" fmla="*/ 861910 h 1917040"/>
              <a:gd name="connsiteX260" fmla="*/ 2798783 w 7108911"/>
              <a:gd name="connsiteY260" fmla="*/ 1073929 h 1917040"/>
              <a:gd name="connsiteX261" fmla="*/ 2724535 w 7108911"/>
              <a:gd name="connsiteY261" fmla="*/ 1267561 h 1917040"/>
              <a:gd name="connsiteX262" fmla="*/ 2568515 w 7108911"/>
              <a:gd name="connsiteY262" fmla="*/ 1208496 h 1917040"/>
              <a:gd name="connsiteX263" fmla="*/ 2649590 w 7108911"/>
              <a:gd name="connsiteY263" fmla="*/ 1022666 h 1917040"/>
              <a:gd name="connsiteX264" fmla="*/ 2732336 w 7108911"/>
              <a:gd name="connsiteY264" fmla="*/ 798388 h 1917040"/>
              <a:gd name="connsiteX265" fmla="*/ 3174762 w 7108911"/>
              <a:gd name="connsiteY265" fmla="*/ 763841 h 1917040"/>
              <a:gd name="connsiteX266" fmla="*/ 3317409 w 7108911"/>
              <a:gd name="connsiteY266" fmla="*/ 817333 h 1917040"/>
              <a:gd name="connsiteX267" fmla="*/ 3300414 w 7108911"/>
              <a:gd name="connsiteY267" fmla="*/ 839064 h 1917040"/>
              <a:gd name="connsiteX268" fmla="*/ 3281747 w 7108911"/>
              <a:gd name="connsiteY268" fmla="*/ 860796 h 1917040"/>
              <a:gd name="connsiteX269" fmla="*/ 3422165 w 7108911"/>
              <a:gd name="connsiteY269" fmla="*/ 860796 h 1917040"/>
              <a:gd name="connsiteX270" fmla="*/ 3450025 w 7108911"/>
              <a:gd name="connsiteY270" fmla="*/ 855223 h 1917040"/>
              <a:gd name="connsiteX271" fmla="*/ 3555896 w 7108911"/>
              <a:gd name="connsiteY271" fmla="*/ 902029 h 1917040"/>
              <a:gd name="connsiteX272" fmla="*/ 3394304 w 7108911"/>
              <a:gd name="connsiteY272" fmla="*/ 1134944 h 1917040"/>
              <a:gd name="connsiteX273" fmla="*/ 3653965 w 7108911"/>
              <a:gd name="connsiteY273" fmla="*/ 1189551 h 1917040"/>
              <a:gd name="connsiteX274" fmla="*/ 3601587 w 7108911"/>
              <a:gd name="connsiteY274" fmla="*/ 1256277 h 1917040"/>
              <a:gd name="connsiteX275" fmla="*/ 3559239 w 7108911"/>
              <a:gd name="connsiteY275" fmla="*/ 1328854 h 1917040"/>
              <a:gd name="connsiteX276" fmla="*/ 3385528 w 7108911"/>
              <a:gd name="connsiteY276" fmla="*/ 1289989 h 1917040"/>
              <a:gd name="connsiteX277" fmla="*/ 3242742 w 7108911"/>
              <a:gd name="connsiteY277" fmla="*/ 1228556 h 1917040"/>
              <a:gd name="connsiteX278" fmla="*/ 3082265 w 7108911"/>
              <a:gd name="connsiteY278" fmla="*/ 1287620 h 1917040"/>
              <a:gd name="connsiteX279" fmla="*/ 2891698 w 7108911"/>
              <a:gd name="connsiteY279" fmla="*/ 1329969 h 1917040"/>
              <a:gd name="connsiteX280" fmla="*/ 2854783 w 7108911"/>
              <a:gd name="connsiteY280" fmla="*/ 1262267 h 1917040"/>
              <a:gd name="connsiteX281" fmla="*/ 2807002 w 7108911"/>
              <a:gd name="connsiteY281" fmla="*/ 1199581 h 1917040"/>
              <a:gd name="connsiteX282" fmla="*/ 2973052 w 7108911"/>
              <a:gd name="connsiteY282" fmla="*/ 1170466 h 1917040"/>
              <a:gd name="connsiteX283" fmla="*/ 3112355 w 7108911"/>
              <a:gd name="connsiteY283" fmla="*/ 1130486 h 1917040"/>
              <a:gd name="connsiteX284" fmla="*/ 3052176 w 7108911"/>
              <a:gd name="connsiteY284" fmla="*/ 1059163 h 1917040"/>
              <a:gd name="connsiteX285" fmla="*/ 2968594 w 7108911"/>
              <a:gd name="connsiteY285" fmla="*/ 1109312 h 1917040"/>
              <a:gd name="connsiteX286" fmla="*/ 2917330 w 7108911"/>
              <a:gd name="connsiteY286" fmla="*/ 1051223 h 1917040"/>
              <a:gd name="connsiteX287" fmla="*/ 2859380 w 7108911"/>
              <a:gd name="connsiteY287" fmla="*/ 995641 h 1917040"/>
              <a:gd name="connsiteX288" fmla="*/ 3036713 w 7108911"/>
              <a:gd name="connsiteY288" fmla="*/ 895621 h 1917040"/>
              <a:gd name="connsiteX289" fmla="*/ 3174762 w 7108911"/>
              <a:gd name="connsiteY289" fmla="*/ 763841 h 1917040"/>
              <a:gd name="connsiteX290" fmla="*/ 3409906 w 7108911"/>
              <a:gd name="connsiteY290" fmla="*/ 663542 h 1917040"/>
              <a:gd name="connsiteX291" fmla="*/ 3535000 w 7108911"/>
              <a:gd name="connsiteY291" fmla="*/ 720239 h 1917040"/>
              <a:gd name="connsiteX292" fmla="*/ 3645050 w 7108911"/>
              <a:gd name="connsiteY292" fmla="*/ 782786 h 1917040"/>
              <a:gd name="connsiteX293" fmla="*/ 3551438 w 7108911"/>
              <a:gd name="connsiteY293" fmla="*/ 883084 h 1917040"/>
              <a:gd name="connsiteX294" fmla="*/ 3447100 w 7108911"/>
              <a:gd name="connsiteY294" fmla="*/ 817194 h 1917040"/>
              <a:gd name="connsiteX295" fmla="*/ 3321867 w 7108911"/>
              <a:gd name="connsiteY295" fmla="*/ 753811 h 1917040"/>
              <a:gd name="connsiteX296" fmla="*/ 3762883 w 7108911"/>
              <a:gd name="connsiteY296" fmla="*/ 646826 h 1917040"/>
              <a:gd name="connsiteX297" fmla="*/ 4781468 w 7108911"/>
              <a:gd name="connsiteY297" fmla="*/ 646826 h 1917040"/>
              <a:gd name="connsiteX298" fmla="*/ 4781468 w 7108911"/>
              <a:gd name="connsiteY298" fmla="*/ 815104 h 1917040"/>
              <a:gd name="connsiteX299" fmla="*/ 4274405 w 7108911"/>
              <a:gd name="connsiteY299" fmla="*/ 815104 h 1917040"/>
              <a:gd name="connsiteX300" fmla="*/ 4179121 w 7108911"/>
              <a:gd name="connsiteY300" fmla="*/ 957611 h 1917040"/>
              <a:gd name="connsiteX301" fmla="*/ 4077151 w 7108911"/>
              <a:gd name="connsiteY301" fmla="*/ 1085909 h 1917040"/>
              <a:gd name="connsiteX302" fmla="*/ 4456056 w 7108911"/>
              <a:gd name="connsiteY302" fmla="*/ 1066964 h 1917040"/>
              <a:gd name="connsiteX303" fmla="*/ 4411757 w 7108911"/>
              <a:gd name="connsiteY303" fmla="*/ 1000656 h 1917040"/>
              <a:gd name="connsiteX304" fmla="*/ 4369131 w 7108911"/>
              <a:gd name="connsiteY304" fmla="*/ 937691 h 1917040"/>
              <a:gd name="connsiteX305" fmla="*/ 4519578 w 7108911"/>
              <a:gd name="connsiteY305" fmla="*/ 859681 h 1917040"/>
              <a:gd name="connsiteX306" fmla="*/ 4658463 w 7108911"/>
              <a:gd name="connsiteY306" fmla="*/ 1058049 h 1917040"/>
              <a:gd name="connsiteX307" fmla="*/ 4771438 w 7108911"/>
              <a:gd name="connsiteY307" fmla="*/ 1243043 h 1917040"/>
              <a:gd name="connsiteX308" fmla="*/ 4612075 w 7108911"/>
              <a:gd name="connsiteY308" fmla="*/ 1339998 h 1917040"/>
              <a:gd name="connsiteX309" fmla="*/ 4585329 w 7108911"/>
              <a:gd name="connsiteY309" fmla="*/ 1285392 h 1917040"/>
              <a:gd name="connsiteX310" fmla="*/ 4551896 w 7108911"/>
              <a:gd name="connsiteY310" fmla="*/ 1224098 h 1917040"/>
              <a:gd name="connsiteX311" fmla="*/ 4228295 w 7108911"/>
              <a:gd name="connsiteY311" fmla="*/ 1247083 h 1917040"/>
              <a:gd name="connsiteX312" fmla="*/ 4031739 w 7108911"/>
              <a:gd name="connsiteY312" fmla="*/ 1262546 h 1917040"/>
              <a:gd name="connsiteX313" fmla="*/ 3922525 w 7108911"/>
              <a:gd name="connsiteY313" fmla="*/ 1275501 h 1917040"/>
              <a:gd name="connsiteX314" fmla="*/ 3860953 w 7108911"/>
              <a:gd name="connsiteY314" fmla="*/ 1290964 h 1917040"/>
              <a:gd name="connsiteX315" fmla="*/ 3844980 w 7108911"/>
              <a:gd name="connsiteY315" fmla="*/ 1239205 h 1917040"/>
              <a:gd name="connsiteX316" fmla="*/ 3821577 w 7108911"/>
              <a:gd name="connsiteY316" fmla="*/ 1171844 h 1917040"/>
              <a:gd name="connsiteX317" fmla="*/ 3797431 w 7108911"/>
              <a:gd name="connsiteY317" fmla="*/ 1110427 h 1917040"/>
              <a:gd name="connsiteX318" fmla="*/ 3844376 w 7108911"/>
              <a:gd name="connsiteY318" fmla="*/ 1086049 h 1917040"/>
              <a:gd name="connsiteX319" fmla="*/ 3892157 w 7108911"/>
              <a:gd name="connsiteY319" fmla="*/ 1039104 h 1917040"/>
              <a:gd name="connsiteX320" fmla="*/ 3956097 w 7108911"/>
              <a:gd name="connsiteY320" fmla="*/ 955940 h 1917040"/>
              <a:gd name="connsiteX321" fmla="*/ 4042604 w 7108911"/>
              <a:gd name="connsiteY321" fmla="*/ 815104 h 1917040"/>
              <a:gd name="connsiteX322" fmla="*/ 3762883 w 7108911"/>
              <a:gd name="connsiteY322" fmla="*/ 815104 h 1917040"/>
              <a:gd name="connsiteX323" fmla="*/ 6095899 w 7108911"/>
              <a:gd name="connsiteY323" fmla="*/ 604478 h 1917040"/>
              <a:gd name="connsiteX324" fmla="*/ 7099995 w 7108911"/>
              <a:gd name="connsiteY324" fmla="*/ 604478 h 1917040"/>
              <a:gd name="connsiteX325" fmla="*/ 7099995 w 7108911"/>
              <a:gd name="connsiteY325" fmla="*/ 766070 h 1917040"/>
              <a:gd name="connsiteX326" fmla="*/ 6691002 w 7108911"/>
              <a:gd name="connsiteY326" fmla="*/ 766070 h 1917040"/>
              <a:gd name="connsiteX327" fmla="*/ 6691002 w 7108911"/>
              <a:gd name="connsiteY327" fmla="*/ 1146088 h 1917040"/>
              <a:gd name="connsiteX328" fmla="*/ 6674703 w 7108911"/>
              <a:gd name="connsiteY328" fmla="*/ 1247223 h 1917040"/>
              <a:gd name="connsiteX329" fmla="*/ 6614107 w 7108911"/>
              <a:gd name="connsiteY329" fmla="*/ 1303222 h 1917040"/>
              <a:gd name="connsiteX330" fmla="*/ 6511301 w 7108911"/>
              <a:gd name="connsiteY330" fmla="*/ 1326347 h 1917040"/>
              <a:gd name="connsiteX331" fmla="*/ 6380077 w 7108911"/>
              <a:gd name="connsiteY331" fmla="*/ 1331083 h 1917040"/>
              <a:gd name="connsiteX332" fmla="*/ 6357510 w 7108911"/>
              <a:gd name="connsiteY332" fmla="*/ 1243879 h 1917040"/>
              <a:gd name="connsiteX333" fmla="*/ 6323241 w 7108911"/>
              <a:gd name="connsiteY333" fmla="*/ 1158347 h 1917040"/>
              <a:gd name="connsiteX334" fmla="*/ 6416853 w 7108911"/>
              <a:gd name="connsiteY334" fmla="*/ 1161690 h 1917040"/>
              <a:gd name="connsiteX335" fmla="*/ 6483719 w 7108911"/>
              <a:gd name="connsiteY335" fmla="*/ 1161690 h 1917040"/>
              <a:gd name="connsiteX336" fmla="*/ 6506147 w 7108911"/>
              <a:gd name="connsiteY336" fmla="*/ 1157511 h 1917040"/>
              <a:gd name="connsiteX337" fmla="*/ 6512694 w 7108911"/>
              <a:gd name="connsiteY337" fmla="*/ 1141631 h 1917040"/>
              <a:gd name="connsiteX338" fmla="*/ 6512694 w 7108911"/>
              <a:gd name="connsiteY338" fmla="*/ 766070 h 1917040"/>
              <a:gd name="connsiteX339" fmla="*/ 6095899 w 7108911"/>
              <a:gd name="connsiteY339" fmla="*/ 766070 h 1917040"/>
              <a:gd name="connsiteX340" fmla="*/ 4980655 w 7108911"/>
              <a:gd name="connsiteY340" fmla="*/ 584426 h 1917040"/>
              <a:gd name="connsiteX341" fmla="*/ 5077610 w 7108911"/>
              <a:gd name="connsiteY341" fmla="*/ 629524 h 1917040"/>
              <a:gd name="connsiteX342" fmla="*/ 5164535 w 7108911"/>
              <a:gd name="connsiteY342" fmla="*/ 678046 h 1917040"/>
              <a:gd name="connsiteX343" fmla="*/ 5077610 w 7108911"/>
              <a:gd name="connsiteY343" fmla="*/ 811699 h 1917040"/>
              <a:gd name="connsiteX344" fmla="*/ 4994446 w 7108911"/>
              <a:gd name="connsiteY344" fmla="*/ 758400 h 1917040"/>
              <a:gd name="connsiteX345" fmla="*/ 4897073 w 7108911"/>
              <a:gd name="connsiteY345" fmla="*/ 705944 h 1917040"/>
              <a:gd name="connsiteX346" fmla="*/ 5355101 w 7108911"/>
              <a:gd name="connsiteY346" fmla="*/ 478478 h 1917040"/>
              <a:gd name="connsiteX347" fmla="*/ 5355101 w 7108911"/>
              <a:gd name="connsiteY347" fmla="*/ 528767 h 1917040"/>
              <a:gd name="connsiteX348" fmla="*/ 5771896 w 7108911"/>
              <a:gd name="connsiteY348" fmla="*/ 528767 h 1917040"/>
              <a:gd name="connsiteX349" fmla="*/ 5771896 w 7108911"/>
              <a:gd name="connsiteY349" fmla="*/ 478478 h 1917040"/>
              <a:gd name="connsiteX350" fmla="*/ 6198426 w 7108911"/>
              <a:gd name="connsiteY350" fmla="*/ 337016 h 1917040"/>
              <a:gd name="connsiteX351" fmla="*/ 6991897 w 7108911"/>
              <a:gd name="connsiteY351" fmla="*/ 337016 h 1917040"/>
              <a:gd name="connsiteX352" fmla="*/ 6991897 w 7108911"/>
              <a:gd name="connsiteY352" fmla="*/ 497493 h 1917040"/>
              <a:gd name="connsiteX353" fmla="*/ 6198426 w 7108911"/>
              <a:gd name="connsiteY353" fmla="*/ 497493 h 1917040"/>
              <a:gd name="connsiteX354" fmla="*/ 3893271 w 7108911"/>
              <a:gd name="connsiteY354" fmla="*/ 335901 h 1917040"/>
              <a:gd name="connsiteX355" fmla="*/ 4666682 w 7108911"/>
              <a:gd name="connsiteY355" fmla="*/ 335901 h 1917040"/>
              <a:gd name="connsiteX356" fmla="*/ 4666682 w 7108911"/>
              <a:gd name="connsiteY356" fmla="*/ 503065 h 1917040"/>
              <a:gd name="connsiteX357" fmla="*/ 3893271 w 7108911"/>
              <a:gd name="connsiteY357" fmla="*/ 503065 h 1917040"/>
              <a:gd name="connsiteX358" fmla="*/ 2723420 w 7108911"/>
              <a:gd name="connsiteY358" fmla="*/ 326986 h 1917040"/>
              <a:gd name="connsiteX359" fmla="*/ 2809649 w 7108911"/>
              <a:gd name="connsiteY359" fmla="*/ 482309 h 1917040"/>
              <a:gd name="connsiteX360" fmla="*/ 2874982 w 7108911"/>
              <a:gd name="connsiteY360" fmla="*/ 630110 h 1917040"/>
              <a:gd name="connsiteX361" fmla="*/ 2721191 w 7108911"/>
              <a:gd name="connsiteY361" fmla="*/ 698090 h 1917040"/>
              <a:gd name="connsiteX362" fmla="*/ 2662823 w 7108911"/>
              <a:gd name="connsiteY362" fmla="*/ 548199 h 1917040"/>
              <a:gd name="connsiteX363" fmla="*/ 2581888 w 7108911"/>
              <a:gd name="connsiteY363" fmla="*/ 384936 h 1917040"/>
              <a:gd name="connsiteX364" fmla="*/ 779032 w 7108911"/>
              <a:gd name="connsiteY364" fmla="*/ 312803 h 1917040"/>
              <a:gd name="connsiteX365" fmla="*/ 779032 w 7108911"/>
              <a:gd name="connsiteY365" fmla="*/ 593294 h 1917040"/>
              <a:gd name="connsiteX366" fmla="*/ 1290556 w 7108911"/>
              <a:gd name="connsiteY366" fmla="*/ 593294 h 1917040"/>
              <a:gd name="connsiteX367" fmla="*/ 1290556 w 7108911"/>
              <a:gd name="connsiteY367" fmla="*/ 312803 h 1917040"/>
              <a:gd name="connsiteX368" fmla="*/ 3172534 w 7108911"/>
              <a:gd name="connsiteY368" fmla="*/ 271265 h 1917040"/>
              <a:gd name="connsiteX369" fmla="*/ 3331896 w 7108911"/>
              <a:gd name="connsiteY369" fmla="*/ 271265 h 1917040"/>
              <a:gd name="connsiteX370" fmla="*/ 3331896 w 7108911"/>
              <a:gd name="connsiteY370" fmla="*/ 343702 h 1917040"/>
              <a:gd name="connsiteX371" fmla="*/ 3560353 w 7108911"/>
              <a:gd name="connsiteY371" fmla="*/ 343702 h 1917040"/>
              <a:gd name="connsiteX372" fmla="*/ 3560353 w 7108911"/>
              <a:gd name="connsiteY372" fmla="*/ 475205 h 1917040"/>
              <a:gd name="connsiteX373" fmla="*/ 3331896 w 7108911"/>
              <a:gd name="connsiteY373" fmla="*/ 475205 h 1917040"/>
              <a:gd name="connsiteX374" fmla="*/ 3331896 w 7108911"/>
              <a:gd name="connsiteY374" fmla="*/ 523125 h 1917040"/>
              <a:gd name="connsiteX375" fmla="*/ 3624990 w 7108911"/>
              <a:gd name="connsiteY375" fmla="*/ 523125 h 1917040"/>
              <a:gd name="connsiteX376" fmla="*/ 3624990 w 7108911"/>
              <a:gd name="connsiteY376" fmla="*/ 657970 h 1917040"/>
              <a:gd name="connsiteX377" fmla="*/ 3087837 w 7108911"/>
              <a:gd name="connsiteY377" fmla="*/ 657970 h 1917040"/>
              <a:gd name="connsiteX378" fmla="*/ 3215996 w 7108911"/>
              <a:gd name="connsiteY378" fmla="*/ 717035 h 1917040"/>
              <a:gd name="connsiteX379" fmla="*/ 3085051 w 7108911"/>
              <a:gd name="connsiteY379" fmla="*/ 808278 h 1917040"/>
              <a:gd name="connsiteX380" fmla="*/ 2947420 w 7108911"/>
              <a:gd name="connsiteY380" fmla="*/ 885313 h 1917040"/>
              <a:gd name="connsiteX381" fmla="*/ 2900335 w 7108911"/>
              <a:gd name="connsiteY381" fmla="*/ 828617 h 1917040"/>
              <a:gd name="connsiteX382" fmla="*/ 2848236 w 7108911"/>
              <a:gd name="connsiteY382" fmla="*/ 772756 h 1917040"/>
              <a:gd name="connsiteX383" fmla="*/ 2973469 w 7108911"/>
              <a:gd name="connsiteY383" fmla="*/ 720796 h 1917040"/>
              <a:gd name="connsiteX384" fmla="*/ 3084494 w 7108911"/>
              <a:gd name="connsiteY384" fmla="*/ 657970 h 1917040"/>
              <a:gd name="connsiteX385" fmla="*/ 2888355 w 7108911"/>
              <a:gd name="connsiteY385" fmla="*/ 657970 h 1917040"/>
              <a:gd name="connsiteX386" fmla="*/ 2888355 w 7108911"/>
              <a:gd name="connsiteY386" fmla="*/ 523125 h 1917040"/>
              <a:gd name="connsiteX387" fmla="*/ 3172534 w 7108911"/>
              <a:gd name="connsiteY387" fmla="*/ 523125 h 1917040"/>
              <a:gd name="connsiteX388" fmla="*/ 3172534 w 7108911"/>
              <a:gd name="connsiteY388" fmla="*/ 475205 h 1917040"/>
              <a:gd name="connsiteX389" fmla="*/ 2944076 w 7108911"/>
              <a:gd name="connsiteY389" fmla="*/ 475205 h 1917040"/>
              <a:gd name="connsiteX390" fmla="*/ 2944076 w 7108911"/>
              <a:gd name="connsiteY390" fmla="*/ 343702 h 1917040"/>
              <a:gd name="connsiteX391" fmla="*/ 3172534 w 7108911"/>
              <a:gd name="connsiteY391" fmla="*/ 343702 h 1917040"/>
              <a:gd name="connsiteX392" fmla="*/ 5612534 w 7108911"/>
              <a:gd name="connsiteY392" fmla="*/ 259076 h 1917040"/>
              <a:gd name="connsiteX393" fmla="*/ 5629947 w 7108911"/>
              <a:gd name="connsiteY393" fmla="*/ 303374 h 1917040"/>
              <a:gd name="connsiteX394" fmla="*/ 5644852 w 7108911"/>
              <a:gd name="connsiteY394" fmla="*/ 349344 h 1917040"/>
              <a:gd name="connsiteX395" fmla="*/ 5926801 w 7108911"/>
              <a:gd name="connsiteY395" fmla="*/ 349344 h 1917040"/>
              <a:gd name="connsiteX396" fmla="*/ 5926801 w 7108911"/>
              <a:gd name="connsiteY396" fmla="*/ 569954 h 1917040"/>
              <a:gd name="connsiteX397" fmla="*/ 5830961 w 7108911"/>
              <a:gd name="connsiteY397" fmla="*/ 569954 h 1917040"/>
              <a:gd name="connsiteX398" fmla="*/ 5830961 w 7108911"/>
              <a:gd name="connsiteY398" fmla="*/ 654557 h 1917040"/>
              <a:gd name="connsiteX399" fmla="*/ 5637051 w 7108911"/>
              <a:gd name="connsiteY399" fmla="*/ 654557 h 1917040"/>
              <a:gd name="connsiteX400" fmla="*/ 5637051 w 7108911"/>
              <a:gd name="connsiteY400" fmla="*/ 692587 h 1917040"/>
              <a:gd name="connsiteX401" fmla="*/ 5885568 w 7108911"/>
              <a:gd name="connsiteY401" fmla="*/ 692587 h 1917040"/>
              <a:gd name="connsiteX402" fmla="*/ 5885568 w 7108911"/>
              <a:gd name="connsiteY402" fmla="*/ 1113700 h 1917040"/>
              <a:gd name="connsiteX403" fmla="*/ 5766324 w 7108911"/>
              <a:gd name="connsiteY403" fmla="*/ 1113700 h 1917040"/>
              <a:gd name="connsiteX404" fmla="*/ 5868294 w 7108911"/>
              <a:gd name="connsiteY404" fmla="*/ 1172347 h 1917040"/>
              <a:gd name="connsiteX405" fmla="*/ 5953547 w 7108911"/>
              <a:gd name="connsiteY405" fmla="*/ 1228486 h 1917040"/>
              <a:gd name="connsiteX406" fmla="*/ 5820931 w 7108911"/>
              <a:gd name="connsiteY406" fmla="*/ 1323212 h 1917040"/>
              <a:gd name="connsiteX407" fmla="*/ 5714364 w 7108911"/>
              <a:gd name="connsiteY407" fmla="*/ 1245621 h 1917040"/>
              <a:gd name="connsiteX408" fmla="*/ 5586902 w 7108911"/>
              <a:gd name="connsiteY408" fmla="*/ 1167193 h 1917040"/>
              <a:gd name="connsiteX409" fmla="*/ 5666026 w 7108911"/>
              <a:gd name="connsiteY409" fmla="*/ 1113700 h 1917040"/>
              <a:gd name="connsiteX410" fmla="*/ 5417509 w 7108911"/>
              <a:gd name="connsiteY410" fmla="*/ 1113700 h 1917040"/>
              <a:gd name="connsiteX411" fmla="*/ 5541210 w 7108911"/>
              <a:gd name="connsiteY411" fmla="*/ 1162735 h 1917040"/>
              <a:gd name="connsiteX412" fmla="*/ 5406504 w 7108911"/>
              <a:gd name="connsiteY412" fmla="*/ 1252307 h 1917040"/>
              <a:gd name="connsiteX413" fmla="*/ 5255918 w 7108911"/>
              <a:gd name="connsiteY413" fmla="*/ 1320984 h 1917040"/>
              <a:gd name="connsiteX414" fmla="*/ 5197549 w 7108911"/>
              <a:gd name="connsiteY414" fmla="*/ 1260387 h 1917040"/>
              <a:gd name="connsiteX415" fmla="*/ 5133331 w 7108911"/>
              <a:gd name="connsiteY415" fmla="*/ 1203969 h 1917040"/>
              <a:gd name="connsiteX416" fmla="*/ 5260932 w 7108911"/>
              <a:gd name="connsiteY416" fmla="*/ 1165103 h 1917040"/>
              <a:gd name="connsiteX417" fmla="*/ 5368474 w 7108911"/>
              <a:gd name="connsiteY417" fmla="*/ 1113700 h 1917040"/>
              <a:gd name="connsiteX418" fmla="*/ 5244773 w 7108911"/>
              <a:gd name="connsiteY418" fmla="*/ 1113700 h 1917040"/>
              <a:gd name="connsiteX419" fmla="*/ 5244773 w 7108911"/>
              <a:gd name="connsiteY419" fmla="*/ 692587 h 1917040"/>
              <a:gd name="connsiteX420" fmla="*/ 5483260 w 7108911"/>
              <a:gd name="connsiteY420" fmla="*/ 692587 h 1917040"/>
              <a:gd name="connsiteX421" fmla="*/ 5483260 w 7108911"/>
              <a:gd name="connsiteY421" fmla="*/ 654557 h 1917040"/>
              <a:gd name="connsiteX422" fmla="*/ 5298266 w 7108911"/>
              <a:gd name="connsiteY422" fmla="*/ 654557 h 1917040"/>
              <a:gd name="connsiteX423" fmla="*/ 5298266 w 7108911"/>
              <a:gd name="connsiteY423" fmla="*/ 569954 h 1917040"/>
              <a:gd name="connsiteX424" fmla="*/ 5207997 w 7108911"/>
              <a:gd name="connsiteY424" fmla="*/ 569954 h 1917040"/>
              <a:gd name="connsiteX425" fmla="*/ 5207997 w 7108911"/>
              <a:gd name="connsiteY425" fmla="*/ 418364 h 1917040"/>
              <a:gd name="connsiteX426" fmla="*/ 5138903 w 7108911"/>
              <a:gd name="connsiteY426" fmla="*/ 515356 h 1917040"/>
              <a:gd name="connsiteX427" fmla="*/ 5057968 w 7108911"/>
              <a:gd name="connsiteY427" fmla="*/ 460136 h 1917040"/>
              <a:gd name="connsiteX428" fmla="*/ 4962824 w 7108911"/>
              <a:gd name="connsiteY428" fmla="*/ 405006 h 1917040"/>
              <a:gd name="connsiteX429" fmla="*/ 5051978 w 7108911"/>
              <a:gd name="connsiteY429" fmla="*/ 286936 h 1917040"/>
              <a:gd name="connsiteX430" fmla="*/ 5130406 w 7108911"/>
              <a:gd name="connsiteY430" fmla="*/ 326078 h 1917040"/>
              <a:gd name="connsiteX431" fmla="*/ 5207997 w 7108911"/>
              <a:gd name="connsiteY431" fmla="*/ 369383 h 1917040"/>
              <a:gd name="connsiteX432" fmla="*/ 5207997 w 7108911"/>
              <a:gd name="connsiteY432" fmla="*/ 349344 h 1917040"/>
              <a:gd name="connsiteX433" fmla="*/ 5466544 w 7108911"/>
              <a:gd name="connsiteY433" fmla="*/ 349344 h 1917040"/>
              <a:gd name="connsiteX434" fmla="*/ 5455957 w 7108911"/>
              <a:gd name="connsiteY434" fmla="*/ 314658 h 1917040"/>
              <a:gd name="connsiteX435" fmla="*/ 5445370 w 7108911"/>
              <a:gd name="connsiteY435" fmla="*/ 282479 h 1917040"/>
              <a:gd name="connsiteX436" fmla="*/ 466229 w 7108911"/>
              <a:gd name="connsiteY436" fmla="*/ 0 h 1917040"/>
              <a:gd name="connsiteX437" fmla="*/ 1603359 w 7108911"/>
              <a:gd name="connsiteY437" fmla="*/ 0 h 1917040"/>
              <a:gd name="connsiteX438" fmla="*/ 1603359 w 7108911"/>
              <a:gd name="connsiteY438" fmla="*/ 906097 h 1917040"/>
              <a:gd name="connsiteX439" fmla="*/ 466229 w 7108911"/>
              <a:gd name="connsiteY439" fmla="*/ 906097 h 19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</a:cxnLst>
            <a:rect l="l" t="t" r="r" b="b"/>
            <a:pathLst>
              <a:path w="7108911" h="1917040">
                <a:moveTo>
                  <a:pt x="5563950" y="1585894"/>
                </a:moveTo>
                <a:cubicBezTo>
                  <a:pt x="5561245" y="1596689"/>
                  <a:pt x="5558427" y="1607322"/>
                  <a:pt x="5555497" y="1617795"/>
                </a:cubicBezTo>
                <a:cubicBezTo>
                  <a:pt x="5552567" y="1628268"/>
                  <a:pt x="5549557" y="1638645"/>
                  <a:pt x="5546466" y="1648925"/>
                </a:cubicBezTo>
                <a:lnTo>
                  <a:pt x="5538752" y="1674395"/>
                </a:lnTo>
                <a:lnTo>
                  <a:pt x="5590434" y="1674395"/>
                </a:lnTo>
                <a:lnTo>
                  <a:pt x="5582977" y="1648925"/>
                </a:lnTo>
                <a:cubicBezTo>
                  <a:pt x="5579785" y="1638629"/>
                  <a:pt x="5576721" y="1628220"/>
                  <a:pt x="5573785" y="1617699"/>
                </a:cubicBezTo>
                <a:cubicBezTo>
                  <a:pt x="5570850" y="1607178"/>
                  <a:pt x="5567914" y="1596576"/>
                  <a:pt x="5564979" y="1585894"/>
                </a:cubicBezTo>
                <a:close/>
                <a:moveTo>
                  <a:pt x="7024691" y="1562523"/>
                </a:moveTo>
                <a:lnTo>
                  <a:pt x="7054491" y="1562523"/>
                </a:lnTo>
                <a:lnTo>
                  <a:pt x="7054491" y="1751772"/>
                </a:lnTo>
                <a:lnTo>
                  <a:pt x="7024691" y="1751772"/>
                </a:lnTo>
                <a:close/>
                <a:moveTo>
                  <a:pt x="6691316" y="1562523"/>
                </a:moveTo>
                <a:lnTo>
                  <a:pt x="6721116" y="1562523"/>
                </a:lnTo>
                <a:lnTo>
                  <a:pt x="6721116" y="1639676"/>
                </a:lnTo>
                <a:lnTo>
                  <a:pt x="6802158" y="1639676"/>
                </a:lnTo>
                <a:lnTo>
                  <a:pt x="6802158" y="1562523"/>
                </a:lnTo>
                <a:lnTo>
                  <a:pt x="6831958" y="1562523"/>
                </a:lnTo>
                <a:lnTo>
                  <a:pt x="6831958" y="1751772"/>
                </a:lnTo>
                <a:lnTo>
                  <a:pt x="6802158" y="1751772"/>
                </a:lnTo>
                <a:lnTo>
                  <a:pt x="6802158" y="1665619"/>
                </a:lnTo>
                <a:lnTo>
                  <a:pt x="6721116" y="1665619"/>
                </a:lnTo>
                <a:lnTo>
                  <a:pt x="6721116" y="1751772"/>
                </a:lnTo>
                <a:lnTo>
                  <a:pt x="6691316" y="1751772"/>
                </a:lnTo>
                <a:close/>
                <a:moveTo>
                  <a:pt x="5805491" y="1562523"/>
                </a:moveTo>
                <a:lnTo>
                  <a:pt x="5836064" y="1562523"/>
                </a:lnTo>
                <a:lnTo>
                  <a:pt x="5898839" y="1673623"/>
                </a:lnTo>
                <a:lnTo>
                  <a:pt x="5918645" y="1713742"/>
                </a:lnTo>
                <a:lnTo>
                  <a:pt x="5919930" y="1713742"/>
                </a:lnTo>
                <a:cubicBezTo>
                  <a:pt x="5919095" y="1703853"/>
                  <a:pt x="5918260" y="1693478"/>
                  <a:pt x="5917425" y="1682620"/>
                </a:cubicBezTo>
                <a:cubicBezTo>
                  <a:pt x="5916590" y="1671762"/>
                  <a:pt x="5916141" y="1661123"/>
                  <a:pt x="5916076" y="1650702"/>
                </a:cubicBezTo>
                <a:lnTo>
                  <a:pt x="5916076" y="1562523"/>
                </a:lnTo>
                <a:lnTo>
                  <a:pt x="5944334" y="1562523"/>
                </a:lnTo>
                <a:lnTo>
                  <a:pt x="5944334" y="1751772"/>
                </a:lnTo>
                <a:lnTo>
                  <a:pt x="5913761" y="1751772"/>
                </a:lnTo>
                <a:lnTo>
                  <a:pt x="5850986" y="1640158"/>
                </a:lnTo>
                <a:lnTo>
                  <a:pt x="5831180" y="1600553"/>
                </a:lnTo>
                <a:lnTo>
                  <a:pt x="5829895" y="1600553"/>
                </a:lnTo>
                <a:cubicBezTo>
                  <a:pt x="5830730" y="1610401"/>
                  <a:pt x="5831565" y="1620602"/>
                  <a:pt x="5832400" y="1631159"/>
                </a:cubicBezTo>
                <a:cubicBezTo>
                  <a:pt x="5833235" y="1641715"/>
                  <a:pt x="5833684" y="1652178"/>
                  <a:pt x="5833748" y="1662547"/>
                </a:cubicBezTo>
                <a:lnTo>
                  <a:pt x="5833748" y="1751772"/>
                </a:lnTo>
                <a:lnTo>
                  <a:pt x="5805491" y="1751772"/>
                </a:lnTo>
                <a:close/>
                <a:moveTo>
                  <a:pt x="5548008" y="1562523"/>
                </a:moveTo>
                <a:lnTo>
                  <a:pt x="5582463" y="1562523"/>
                </a:lnTo>
                <a:lnTo>
                  <a:pt x="5645201" y="1751772"/>
                </a:lnTo>
                <a:lnTo>
                  <a:pt x="5613575" y="1751772"/>
                </a:lnTo>
                <a:lnTo>
                  <a:pt x="5597633" y="1697765"/>
                </a:lnTo>
                <a:lnTo>
                  <a:pt x="5531810" y="1697765"/>
                </a:lnTo>
                <a:lnTo>
                  <a:pt x="5515611" y="1751772"/>
                </a:lnTo>
                <a:lnTo>
                  <a:pt x="5485270" y="1751772"/>
                </a:lnTo>
                <a:close/>
                <a:moveTo>
                  <a:pt x="5217799" y="1562523"/>
                </a:moveTo>
                <a:lnTo>
                  <a:pt x="5249688" y="1562523"/>
                </a:lnTo>
                <a:lnTo>
                  <a:pt x="5271548" y="1612664"/>
                </a:lnTo>
                <a:cubicBezTo>
                  <a:pt x="5274472" y="1619687"/>
                  <a:pt x="5277363" y="1626597"/>
                  <a:pt x="5280221" y="1633395"/>
                </a:cubicBezTo>
                <a:cubicBezTo>
                  <a:pt x="5283080" y="1640193"/>
                  <a:pt x="5286098" y="1647168"/>
                  <a:pt x="5289277" y="1654319"/>
                </a:cubicBezTo>
                <a:lnTo>
                  <a:pt x="5290305" y="1654319"/>
                </a:lnTo>
                <a:cubicBezTo>
                  <a:pt x="5293398" y="1647168"/>
                  <a:pt x="5296460" y="1640193"/>
                  <a:pt x="5299490" y="1633395"/>
                </a:cubicBezTo>
                <a:cubicBezTo>
                  <a:pt x="5302519" y="1626597"/>
                  <a:pt x="5305454" y="1619687"/>
                  <a:pt x="5308292" y="1612664"/>
                </a:cubicBezTo>
                <a:lnTo>
                  <a:pt x="5330409" y="1562523"/>
                </a:lnTo>
                <a:lnTo>
                  <a:pt x="5361527" y="1562523"/>
                </a:lnTo>
                <a:lnTo>
                  <a:pt x="5304434" y="1680032"/>
                </a:lnTo>
                <a:lnTo>
                  <a:pt x="5304434" y="1751772"/>
                </a:lnTo>
                <a:lnTo>
                  <a:pt x="5274634" y="1751772"/>
                </a:lnTo>
                <a:lnTo>
                  <a:pt x="5274634" y="1680032"/>
                </a:lnTo>
                <a:close/>
                <a:moveTo>
                  <a:pt x="4643441" y="1562523"/>
                </a:moveTo>
                <a:lnTo>
                  <a:pt x="4674014" y="1562523"/>
                </a:lnTo>
                <a:lnTo>
                  <a:pt x="4736789" y="1673623"/>
                </a:lnTo>
                <a:lnTo>
                  <a:pt x="4756595" y="1713742"/>
                </a:lnTo>
                <a:lnTo>
                  <a:pt x="4757880" y="1713742"/>
                </a:lnTo>
                <a:cubicBezTo>
                  <a:pt x="4757045" y="1703853"/>
                  <a:pt x="4756210" y="1693478"/>
                  <a:pt x="4755375" y="1682620"/>
                </a:cubicBezTo>
                <a:cubicBezTo>
                  <a:pt x="4754540" y="1671762"/>
                  <a:pt x="4754091" y="1661123"/>
                  <a:pt x="4754026" y="1650702"/>
                </a:cubicBezTo>
                <a:lnTo>
                  <a:pt x="4754026" y="1562523"/>
                </a:lnTo>
                <a:lnTo>
                  <a:pt x="4782284" y="1562523"/>
                </a:lnTo>
                <a:lnTo>
                  <a:pt x="4782284" y="1751772"/>
                </a:lnTo>
                <a:lnTo>
                  <a:pt x="4751711" y="1751772"/>
                </a:lnTo>
                <a:lnTo>
                  <a:pt x="4688936" y="1640158"/>
                </a:lnTo>
                <a:lnTo>
                  <a:pt x="4669130" y="1600553"/>
                </a:lnTo>
                <a:lnTo>
                  <a:pt x="4667845" y="1600553"/>
                </a:lnTo>
                <a:cubicBezTo>
                  <a:pt x="4668680" y="1610401"/>
                  <a:pt x="4669515" y="1620602"/>
                  <a:pt x="4670350" y="1631159"/>
                </a:cubicBezTo>
                <a:cubicBezTo>
                  <a:pt x="4671185" y="1641715"/>
                  <a:pt x="4671634" y="1652178"/>
                  <a:pt x="4671698" y="1662547"/>
                </a:cubicBezTo>
                <a:lnTo>
                  <a:pt x="4671698" y="1751772"/>
                </a:lnTo>
                <a:lnTo>
                  <a:pt x="4643441" y="1751772"/>
                </a:lnTo>
                <a:close/>
                <a:moveTo>
                  <a:pt x="4318563" y="1562523"/>
                </a:moveTo>
                <a:lnTo>
                  <a:pt x="4348363" y="1562523"/>
                </a:lnTo>
                <a:lnTo>
                  <a:pt x="4348363" y="1672594"/>
                </a:lnTo>
                <a:cubicBezTo>
                  <a:pt x="4348577" y="1693629"/>
                  <a:pt x="4352393" y="1708395"/>
                  <a:pt x="4359811" y="1716893"/>
                </a:cubicBezTo>
                <a:cubicBezTo>
                  <a:pt x="4367230" y="1725390"/>
                  <a:pt x="4376963" y="1729484"/>
                  <a:pt x="4389012" y="1729173"/>
                </a:cubicBezTo>
                <a:cubicBezTo>
                  <a:pt x="4401206" y="1729484"/>
                  <a:pt x="4411101" y="1725390"/>
                  <a:pt x="4418696" y="1716893"/>
                </a:cubicBezTo>
                <a:cubicBezTo>
                  <a:pt x="4426291" y="1708395"/>
                  <a:pt x="4430203" y="1693629"/>
                  <a:pt x="4430434" y="1672594"/>
                </a:cubicBezTo>
                <a:lnTo>
                  <a:pt x="4430434" y="1562523"/>
                </a:lnTo>
                <a:lnTo>
                  <a:pt x="4459205" y="1562523"/>
                </a:lnTo>
                <a:lnTo>
                  <a:pt x="4459205" y="1670537"/>
                </a:lnTo>
                <a:cubicBezTo>
                  <a:pt x="4458901" y="1701063"/>
                  <a:pt x="4452444" y="1722874"/>
                  <a:pt x="4439834" y="1735971"/>
                </a:cubicBezTo>
                <a:cubicBezTo>
                  <a:pt x="4427224" y="1749067"/>
                  <a:pt x="4410284" y="1755449"/>
                  <a:pt x="4389012" y="1755115"/>
                </a:cubicBezTo>
                <a:cubicBezTo>
                  <a:pt x="4367731" y="1755449"/>
                  <a:pt x="4350747" y="1749067"/>
                  <a:pt x="4338062" y="1735971"/>
                </a:cubicBezTo>
                <a:cubicBezTo>
                  <a:pt x="4325377" y="1722874"/>
                  <a:pt x="4318877" y="1701063"/>
                  <a:pt x="4318563" y="1670537"/>
                </a:cubicBezTo>
                <a:close/>
                <a:moveTo>
                  <a:pt x="4027174" y="1562523"/>
                </a:moveTo>
                <a:lnTo>
                  <a:pt x="4059063" y="1562523"/>
                </a:lnTo>
                <a:lnTo>
                  <a:pt x="4080923" y="1612664"/>
                </a:lnTo>
                <a:cubicBezTo>
                  <a:pt x="4083847" y="1619687"/>
                  <a:pt x="4086738" y="1626597"/>
                  <a:pt x="4089597" y="1633395"/>
                </a:cubicBezTo>
                <a:cubicBezTo>
                  <a:pt x="4092455" y="1640193"/>
                  <a:pt x="4095474" y="1647168"/>
                  <a:pt x="4098653" y="1654319"/>
                </a:cubicBezTo>
                <a:lnTo>
                  <a:pt x="4099680" y="1654319"/>
                </a:lnTo>
                <a:cubicBezTo>
                  <a:pt x="4102774" y="1647168"/>
                  <a:pt x="4105835" y="1640193"/>
                  <a:pt x="4108865" y="1633395"/>
                </a:cubicBezTo>
                <a:cubicBezTo>
                  <a:pt x="4111894" y="1626597"/>
                  <a:pt x="4114829" y="1619687"/>
                  <a:pt x="4117667" y="1612664"/>
                </a:cubicBezTo>
                <a:lnTo>
                  <a:pt x="4139784" y="1562523"/>
                </a:lnTo>
                <a:lnTo>
                  <a:pt x="4170902" y="1562523"/>
                </a:lnTo>
                <a:lnTo>
                  <a:pt x="4113810" y="1680032"/>
                </a:lnTo>
                <a:lnTo>
                  <a:pt x="4113810" y="1751772"/>
                </a:lnTo>
                <a:lnTo>
                  <a:pt x="4084009" y="1751772"/>
                </a:lnTo>
                <a:lnTo>
                  <a:pt x="4084009" y="1680032"/>
                </a:lnTo>
                <a:close/>
                <a:moveTo>
                  <a:pt x="3138491" y="1562523"/>
                </a:moveTo>
                <a:lnTo>
                  <a:pt x="3169064" y="1562523"/>
                </a:lnTo>
                <a:lnTo>
                  <a:pt x="3231839" y="1673623"/>
                </a:lnTo>
                <a:lnTo>
                  <a:pt x="3251645" y="1713742"/>
                </a:lnTo>
                <a:lnTo>
                  <a:pt x="3252930" y="1713742"/>
                </a:lnTo>
                <a:cubicBezTo>
                  <a:pt x="3252095" y="1703853"/>
                  <a:pt x="3251260" y="1693478"/>
                  <a:pt x="3250425" y="1682620"/>
                </a:cubicBezTo>
                <a:cubicBezTo>
                  <a:pt x="3249590" y="1671762"/>
                  <a:pt x="3249141" y="1661123"/>
                  <a:pt x="3249077" y="1650702"/>
                </a:cubicBezTo>
                <a:lnTo>
                  <a:pt x="3249077" y="1562523"/>
                </a:lnTo>
                <a:lnTo>
                  <a:pt x="3277334" y="1562523"/>
                </a:lnTo>
                <a:lnTo>
                  <a:pt x="3277334" y="1751772"/>
                </a:lnTo>
                <a:lnTo>
                  <a:pt x="3246761" y="1751772"/>
                </a:lnTo>
                <a:lnTo>
                  <a:pt x="3183986" y="1640158"/>
                </a:lnTo>
                <a:lnTo>
                  <a:pt x="3164180" y="1600553"/>
                </a:lnTo>
                <a:lnTo>
                  <a:pt x="3162895" y="1600553"/>
                </a:lnTo>
                <a:cubicBezTo>
                  <a:pt x="3163730" y="1610401"/>
                  <a:pt x="3164565" y="1620602"/>
                  <a:pt x="3165400" y="1631159"/>
                </a:cubicBezTo>
                <a:cubicBezTo>
                  <a:pt x="3166235" y="1641715"/>
                  <a:pt x="3166684" y="1652178"/>
                  <a:pt x="3166748" y="1662547"/>
                </a:cubicBezTo>
                <a:lnTo>
                  <a:pt x="3166748" y="1751772"/>
                </a:lnTo>
                <a:lnTo>
                  <a:pt x="3138491" y="1751772"/>
                </a:lnTo>
                <a:close/>
                <a:moveTo>
                  <a:pt x="2928941" y="1562523"/>
                </a:moveTo>
                <a:lnTo>
                  <a:pt x="2958741" y="1562523"/>
                </a:lnTo>
                <a:lnTo>
                  <a:pt x="2958741" y="1751772"/>
                </a:lnTo>
                <a:lnTo>
                  <a:pt x="2928941" y="1751772"/>
                </a:lnTo>
                <a:close/>
                <a:moveTo>
                  <a:pt x="2643191" y="1562523"/>
                </a:moveTo>
                <a:lnTo>
                  <a:pt x="2672991" y="1562523"/>
                </a:lnTo>
                <a:lnTo>
                  <a:pt x="2672991" y="1726601"/>
                </a:lnTo>
                <a:lnTo>
                  <a:pt x="2752973" y="1726601"/>
                </a:lnTo>
                <a:lnTo>
                  <a:pt x="2752973" y="1751772"/>
                </a:lnTo>
                <a:lnTo>
                  <a:pt x="2643191" y="1751772"/>
                </a:lnTo>
                <a:close/>
                <a:moveTo>
                  <a:pt x="6462900" y="1558923"/>
                </a:moveTo>
                <a:cubicBezTo>
                  <a:pt x="6474071" y="1559003"/>
                  <a:pt x="6484596" y="1561154"/>
                  <a:pt x="6494473" y="1565376"/>
                </a:cubicBezTo>
                <a:cubicBezTo>
                  <a:pt x="6504351" y="1569599"/>
                  <a:pt x="6512940" y="1575410"/>
                  <a:pt x="6520240" y="1582811"/>
                </a:cubicBezTo>
                <a:lnTo>
                  <a:pt x="6504569" y="1601842"/>
                </a:lnTo>
                <a:cubicBezTo>
                  <a:pt x="6498706" y="1596521"/>
                  <a:pt x="6492374" y="1592373"/>
                  <a:pt x="6485573" y="1589399"/>
                </a:cubicBezTo>
                <a:cubicBezTo>
                  <a:pt x="6478772" y="1586425"/>
                  <a:pt x="6471214" y="1584914"/>
                  <a:pt x="6462900" y="1584865"/>
                </a:cubicBezTo>
                <a:cubicBezTo>
                  <a:pt x="6453128" y="1584935"/>
                  <a:pt x="6445398" y="1587111"/>
                  <a:pt x="6439710" y="1591392"/>
                </a:cubicBezTo>
                <a:cubicBezTo>
                  <a:pt x="6434023" y="1595674"/>
                  <a:pt x="6431118" y="1601644"/>
                  <a:pt x="6430994" y="1609302"/>
                </a:cubicBezTo>
                <a:cubicBezTo>
                  <a:pt x="6431305" y="1617196"/>
                  <a:pt x="6434479" y="1623209"/>
                  <a:pt x="6440514" y="1627340"/>
                </a:cubicBezTo>
                <a:cubicBezTo>
                  <a:pt x="6446550" y="1631472"/>
                  <a:pt x="6453583" y="1634977"/>
                  <a:pt x="6461613" y="1637855"/>
                </a:cubicBezTo>
                <a:lnTo>
                  <a:pt x="6487601" y="1648916"/>
                </a:lnTo>
                <a:cubicBezTo>
                  <a:pt x="6498991" y="1653476"/>
                  <a:pt x="6508211" y="1659725"/>
                  <a:pt x="6515261" y="1667662"/>
                </a:cubicBezTo>
                <a:cubicBezTo>
                  <a:pt x="6522312" y="1675599"/>
                  <a:pt x="6525940" y="1686413"/>
                  <a:pt x="6526149" y="1700105"/>
                </a:cubicBezTo>
                <a:cubicBezTo>
                  <a:pt x="6525963" y="1715676"/>
                  <a:pt x="6520041" y="1728639"/>
                  <a:pt x="6508384" y="1738992"/>
                </a:cubicBezTo>
                <a:cubicBezTo>
                  <a:pt x="6496726" y="1749346"/>
                  <a:pt x="6480450" y="1754720"/>
                  <a:pt x="6459555" y="1755115"/>
                </a:cubicBezTo>
                <a:cubicBezTo>
                  <a:pt x="6446455" y="1755051"/>
                  <a:pt x="6434132" y="1752611"/>
                  <a:pt x="6422587" y="1747795"/>
                </a:cubicBezTo>
                <a:cubicBezTo>
                  <a:pt x="6411041" y="1742978"/>
                  <a:pt x="6400910" y="1736171"/>
                  <a:pt x="6392193" y="1727372"/>
                </a:cubicBezTo>
                <a:lnTo>
                  <a:pt x="6409672" y="1706794"/>
                </a:lnTo>
                <a:cubicBezTo>
                  <a:pt x="6416586" y="1713691"/>
                  <a:pt x="6424404" y="1719125"/>
                  <a:pt x="6433126" y="1723096"/>
                </a:cubicBezTo>
                <a:cubicBezTo>
                  <a:pt x="6441847" y="1727067"/>
                  <a:pt x="6450828" y="1729093"/>
                  <a:pt x="6460070" y="1729173"/>
                </a:cubicBezTo>
                <a:cubicBezTo>
                  <a:pt x="6471579" y="1729055"/>
                  <a:pt x="6480402" y="1726590"/>
                  <a:pt x="6486540" y="1721777"/>
                </a:cubicBezTo>
                <a:cubicBezTo>
                  <a:pt x="6492677" y="1716965"/>
                  <a:pt x="6495776" y="1710513"/>
                  <a:pt x="6495834" y="1702421"/>
                </a:cubicBezTo>
                <a:cubicBezTo>
                  <a:pt x="6495663" y="1694098"/>
                  <a:pt x="6492790" y="1687849"/>
                  <a:pt x="6487215" y="1683675"/>
                </a:cubicBezTo>
                <a:cubicBezTo>
                  <a:pt x="6481640" y="1679500"/>
                  <a:pt x="6474393" y="1675631"/>
                  <a:pt x="6465473" y="1672067"/>
                </a:cubicBezTo>
                <a:lnTo>
                  <a:pt x="6439228" y="1660749"/>
                </a:lnTo>
                <a:cubicBezTo>
                  <a:pt x="6433006" y="1658216"/>
                  <a:pt x="6426970" y="1654821"/>
                  <a:pt x="6421122" y="1650564"/>
                </a:cubicBezTo>
                <a:cubicBezTo>
                  <a:pt x="6415273" y="1646307"/>
                  <a:pt x="6410438" y="1640950"/>
                  <a:pt x="6406618" y="1634492"/>
                </a:cubicBezTo>
                <a:cubicBezTo>
                  <a:pt x="6402797" y="1628034"/>
                  <a:pt x="6400818" y="1620237"/>
                  <a:pt x="6400680" y="1611102"/>
                </a:cubicBezTo>
                <a:cubicBezTo>
                  <a:pt x="6401021" y="1595876"/>
                  <a:pt x="6406889" y="1583451"/>
                  <a:pt x="6418284" y="1573825"/>
                </a:cubicBezTo>
                <a:cubicBezTo>
                  <a:pt x="6429678" y="1564200"/>
                  <a:pt x="6444550" y="1559233"/>
                  <a:pt x="6462900" y="1558923"/>
                </a:cubicBezTo>
                <a:close/>
                <a:moveTo>
                  <a:pt x="3540253" y="1558923"/>
                </a:moveTo>
                <a:cubicBezTo>
                  <a:pt x="3553582" y="1559164"/>
                  <a:pt x="3564866" y="1561636"/>
                  <a:pt x="3574104" y="1566340"/>
                </a:cubicBezTo>
                <a:cubicBezTo>
                  <a:pt x="3583342" y="1571043"/>
                  <a:pt x="3590827" y="1576534"/>
                  <a:pt x="3596558" y="1582811"/>
                </a:cubicBezTo>
                <a:lnTo>
                  <a:pt x="3580375" y="1601847"/>
                </a:lnTo>
                <a:cubicBezTo>
                  <a:pt x="3575841" y="1596975"/>
                  <a:pt x="3570453" y="1592954"/>
                  <a:pt x="3564210" y="1589786"/>
                </a:cubicBezTo>
                <a:cubicBezTo>
                  <a:pt x="3557967" y="1586618"/>
                  <a:pt x="3550324" y="1584978"/>
                  <a:pt x="3541282" y="1584865"/>
                </a:cubicBezTo>
                <a:cubicBezTo>
                  <a:pt x="3523419" y="1585075"/>
                  <a:pt x="3509237" y="1591475"/>
                  <a:pt x="3498737" y="1604065"/>
                </a:cubicBezTo>
                <a:cubicBezTo>
                  <a:pt x="3488238" y="1616656"/>
                  <a:pt x="3482867" y="1634181"/>
                  <a:pt x="3482626" y="1656642"/>
                </a:cubicBezTo>
                <a:cubicBezTo>
                  <a:pt x="3482679" y="1679350"/>
                  <a:pt x="3487782" y="1697063"/>
                  <a:pt x="3497933" y="1709781"/>
                </a:cubicBezTo>
                <a:cubicBezTo>
                  <a:pt x="3508084" y="1722499"/>
                  <a:pt x="3522963" y="1728963"/>
                  <a:pt x="3542569" y="1729173"/>
                </a:cubicBezTo>
                <a:cubicBezTo>
                  <a:pt x="3548459" y="1729157"/>
                  <a:pt x="3554044" y="1728353"/>
                  <a:pt x="3559323" y="1726760"/>
                </a:cubicBezTo>
                <a:cubicBezTo>
                  <a:pt x="3564603" y="1725168"/>
                  <a:pt x="3568966" y="1722884"/>
                  <a:pt x="3572412" y="1719909"/>
                </a:cubicBezTo>
                <a:lnTo>
                  <a:pt x="3572412" y="1675391"/>
                </a:lnTo>
                <a:lnTo>
                  <a:pt x="3534851" y="1675391"/>
                </a:lnTo>
                <a:lnTo>
                  <a:pt x="3534851" y="1650992"/>
                </a:lnTo>
                <a:lnTo>
                  <a:pt x="3599383" y="1650992"/>
                </a:lnTo>
                <a:lnTo>
                  <a:pt x="3599383" y="1733026"/>
                </a:lnTo>
                <a:cubicBezTo>
                  <a:pt x="3593005" y="1739452"/>
                  <a:pt x="3584696" y="1744707"/>
                  <a:pt x="3574456" y="1748790"/>
                </a:cubicBezTo>
                <a:cubicBezTo>
                  <a:pt x="3564217" y="1752873"/>
                  <a:pt x="3552559" y="1754982"/>
                  <a:pt x="3539482" y="1755115"/>
                </a:cubicBezTo>
                <a:cubicBezTo>
                  <a:pt x="3522447" y="1755060"/>
                  <a:pt x="3507383" y="1751230"/>
                  <a:pt x="3494290" y="1743626"/>
                </a:cubicBezTo>
                <a:cubicBezTo>
                  <a:pt x="3481197" y="1736021"/>
                  <a:pt x="3470920" y="1724973"/>
                  <a:pt x="3463458" y="1710481"/>
                </a:cubicBezTo>
                <a:cubicBezTo>
                  <a:pt x="3455996" y="1695989"/>
                  <a:pt x="3452195" y="1678385"/>
                  <a:pt x="3452054" y="1657669"/>
                </a:cubicBezTo>
                <a:cubicBezTo>
                  <a:pt x="3452214" y="1637014"/>
                  <a:pt x="3456120" y="1619333"/>
                  <a:pt x="3463773" y="1604628"/>
                </a:cubicBezTo>
                <a:cubicBezTo>
                  <a:pt x="3471425" y="1589924"/>
                  <a:pt x="3481864" y="1578649"/>
                  <a:pt x="3495091" y="1570804"/>
                </a:cubicBezTo>
                <a:cubicBezTo>
                  <a:pt x="3508317" y="1562959"/>
                  <a:pt x="3523371" y="1558999"/>
                  <a:pt x="3540253" y="1558923"/>
                </a:cubicBezTo>
                <a:close/>
                <a:moveTo>
                  <a:pt x="3165847" y="977810"/>
                </a:moveTo>
                <a:cubicBezTo>
                  <a:pt x="3189064" y="1009014"/>
                  <a:pt x="3217296" y="1036875"/>
                  <a:pt x="3250543" y="1061392"/>
                </a:cubicBezTo>
                <a:cubicBezTo>
                  <a:pt x="3269976" y="1049133"/>
                  <a:pt x="3287389" y="1036039"/>
                  <a:pt x="3302782" y="1022109"/>
                </a:cubicBezTo>
                <a:cubicBezTo>
                  <a:pt x="3318175" y="1008178"/>
                  <a:pt x="3331966" y="993412"/>
                  <a:pt x="3344155" y="977810"/>
                </a:cubicBezTo>
                <a:close/>
                <a:moveTo>
                  <a:pt x="5637051" y="957681"/>
                </a:moveTo>
                <a:lnTo>
                  <a:pt x="5637051" y="996825"/>
                </a:lnTo>
                <a:lnTo>
                  <a:pt x="5736235" y="996825"/>
                </a:lnTo>
                <a:lnTo>
                  <a:pt x="5736235" y="957681"/>
                </a:lnTo>
                <a:close/>
                <a:moveTo>
                  <a:pt x="5387420" y="957681"/>
                </a:moveTo>
                <a:lnTo>
                  <a:pt x="5387420" y="996825"/>
                </a:lnTo>
                <a:lnTo>
                  <a:pt x="5483260" y="996825"/>
                </a:lnTo>
                <a:lnTo>
                  <a:pt x="5483260" y="957681"/>
                </a:lnTo>
                <a:close/>
                <a:moveTo>
                  <a:pt x="0" y="953970"/>
                </a:moveTo>
                <a:lnTo>
                  <a:pt x="384951" y="953970"/>
                </a:lnTo>
                <a:lnTo>
                  <a:pt x="384951" y="1101304"/>
                </a:lnTo>
                <a:lnTo>
                  <a:pt x="1684637" y="1101304"/>
                </a:lnTo>
                <a:lnTo>
                  <a:pt x="1684637" y="953970"/>
                </a:lnTo>
                <a:lnTo>
                  <a:pt x="2069588" y="953970"/>
                </a:lnTo>
                <a:lnTo>
                  <a:pt x="2069588" y="1411586"/>
                </a:lnTo>
                <a:lnTo>
                  <a:pt x="1684637" y="1411586"/>
                </a:lnTo>
                <a:lnTo>
                  <a:pt x="1684637" y="1411586"/>
                </a:lnTo>
                <a:lnTo>
                  <a:pt x="893099" y="1411586"/>
                </a:lnTo>
                <a:lnTo>
                  <a:pt x="893099" y="1606758"/>
                </a:lnTo>
                <a:lnTo>
                  <a:pt x="1261526" y="1606758"/>
                </a:lnTo>
                <a:lnTo>
                  <a:pt x="1261526" y="1456733"/>
                </a:lnTo>
                <a:lnTo>
                  <a:pt x="1646477" y="1456733"/>
                </a:lnTo>
                <a:lnTo>
                  <a:pt x="1646477" y="1606758"/>
                </a:lnTo>
                <a:lnTo>
                  <a:pt x="1647167" y="1606758"/>
                </a:lnTo>
                <a:lnTo>
                  <a:pt x="1647167" y="1917040"/>
                </a:lnTo>
                <a:lnTo>
                  <a:pt x="422422" y="1917040"/>
                </a:lnTo>
                <a:lnTo>
                  <a:pt x="422422" y="1606758"/>
                </a:lnTo>
                <a:lnTo>
                  <a:pt x="508147" y="1606758"/>
                </a:lnTo>
                <a:lnTo>
                  <a:pt x="508147" y="1411586"/>
                </a:lnTo>
                <a:lnTo>
                  <a:pt x="384951" y="1411586"/>
                </a:lnTo>
                <a:lnTo>
                  <a:pt x="384951" y="1411586"/>
                </a:lnTo>
                <a:lnTo>
                  <a:pt x="0" y="1411586"/>
                </a:lnTo>
                <a:close/>
                <a:moveTo>
                  <a:pt x="5087639" y="858624"/>
                </a:moveTo>
                <a:lnTo>
                  <a:pt x="5214684" y="955455"/>
                </a:lnTo>
                <a:cubicBezTo>
                  <a:pt x="5192279" y="1014261"/>
                  <a:pt x="5168551" y="1073052"/>
                  <a:pt x="5143500" y="1131829"/>
                </a:cubicBezTo>
                <a:cubicBezTo>
                  <a:pt x="5118449" y="1190605"/>
                  <a:pt x="5092770" y="1247713"/>
                  <a:pt x="5066465" y="1303153"/>
                </a:cubicBezTo>
                <a:lnTo>
                  <a:pt x="4923819" y="1206198"/>
                </a:lnTo>
                <a:cubicBezTo>
                  <a:pt x="4947918" y="1162739"/>
                  <a:pt x="4974664" y="1110380"/>
                  <a:pt x="5004057" y="1049120"/>
                </a:cubicBezTo>
                <a:cubicBezTo>
                  <a:pt x="5033450" y="987860"/>
                  <a:pt x="5061311" y="924361"/>
                  <a:pt x="5087639" y="858624"/>
                </a:cubicBezTo>
                <a:close/>
                <a:moveTo>
                  <a:pt x="6236316" y="831821"/>
                </a:moveTo>
                <a:lnTo>
                  <a:pt x="6407938" y="876398"/>
                </a:lnTo>
                <a:cubicBezTo>
                  <a:pt x="6383165" y="942799"/>
                  <a:pt x="6352751" y="1006971"/>
                  <a:pt x="6316694" y="1068914"/>
                </a:cubicBezTo>
                <a:cubicBezTo>
                  <a:pt x="6280638" y="1130858"/>
                  <a:pt x="6243815" y="1183329"/>
                  <a:pt x="6206227" y="1226327"/>
                </a:cubicBezTo>
                <a:cubicBezTo>
                  <a:pt x="6187491" y="1210934"/>
                  <a:pt x="6163391" y="1193800"/>
                  <a:pt x="6133929" y="1174924"/>
                </a:cubicBezTo>
                <a:cubicBezTo>
                  <a:pt x="6104466" y="1156049"/>
                  <a:pt x="6078416" y="1140865"/>
                  <a:pt x="6055779" y="1129372"/>
                </a:cubicBezTo>
                <a:cubicBezTo>
                  <a:pt x="6093670" y="1093153"/>
                  <a:pt x="6128496" y="1048576"/>
                  <a:pt x="6160257" y="995641"/>
                </a:cubicBezTo>
                <a:cubicBezTo>
                  <a:pt x="6192018" y="942706"/>
                  <a:pt x="6217371" y="888099"/>
                  <a:pt x="6236316" y="831821"/>
                </a:cubicBezTo>
                <a:close/>
                <a:moveTo>
                  <a:pt x="6932832" y="824020"/>
                </a:moveTo>
                <a:cubicBezTo>
                  <a:pt x="6968587" y="876769"/>
                  <a:pt x="7002948" y="933140"/>
                  <a:pt x="7035916" y="993134"/>
                </a:cubicBezTo>
                <a:cubicBezTo>
                  <a:pt x="7068885" y="1053127"/>
                  <a:pt x="7093216" y="1107827"/>
                  <a:pt x="7108911" y="1157233"/>
                </a:cubicBezTo>
                <a:lnTo>
                  <a:pt x="6939519" y="1230785"/>
                </a:lnTo>
                <a:cubicBezTo>
                  <a:pt x="6927259" y="1183329"/>
                  <a:pt x="6906085" y="1128350"/>
                  <a:pt x="6875997" y="1065850"/>
                </a:cubicBezTo>
                <a:cubicBezTo>
                  <a:pt x="6845907" y="1003349"/>
                  <a:pt x="6813589" y="943913"/>
                  <a:pt x="6779041" y="887542"/>
                </a:cubicBezTo>
                <a:close/>
                <a:moveTo>
                  <a:pt x="5637051" y="809462"/>
                </a:moveTo>
                <a:lnTo>
                  <a:pt x="5637051" y="848607"/>
                </a:lnTo>
                <a:lnTo>
                  <a:pt x="5736235" y="848607"/>
                </a:lnTo>
                <a:lnTo>
                  <a:pt x="5736235" y="809462"/>
                </a:lnTo>
                <a:close/>
                <a:moveTo>
                  <a:pt x="5387420" y="809462"/>
                </a:moveTo>
                <a:lnTo>
                  <a:pt x="5387420" y="848607"/>
                </a:lnTo>
                <a:lnTo>
                  <a:pt x="5483260" y="848607"/>
                </a:lnTo>
                <a:lnTo>
                  <a:pt x="5483260" y="809462"/>
                </a:lnTo>
                <a:close/>
                <a:moveTo>
                  <a:pt x="2732336" y="798388"/>
                </a:moveTo>
                <a:lnTo>
                  <a:pt x="2870524" y="861910"/>
                </a:lnTo>
                <a:cubicBezTo>
                  <a:pt x="2847516" y="934255"/>
                  <a:pt x="2823602" y="1004928"/>
                  <a:pt x="2798783" y="1073929"/>
                </a:cubicBezTo>
                <a:cubicBezTo>
                  <a:pt x="2773964" y="1142931"/>
                  <a:pt x="2749215" y="1207475"/>
                  <a:pt x="2724535" y="1267561"/>
                </a:cubicBezTo>
                <a:lnTo>
                  <a:pt x="2568515" y="1208496"/>
                </a:lnTo>
                <a:cubicBezTo>
                  <a:pt x="2593172" y="1157000"/>
                  <a:pt x="2620197" y="1095057"/>
                  <a:pt x="2649590" y="1022666"/>
                </a:cubicBezTo>
                <a:cubicBezTo>
                  <a:pt x="2678983" y="950275"/>
                  <a:pt x="2706565" y="875515"/>
                  <a:pt x="2732336" y="798388"/>
                </a:cubicBezTo>
                <a:close/>
                <a:moveTo>
                  <a:pt x="3174762" y="763841"/>
                </a:moveTo>
                <a:lnTo>
                  <a:pt x="3317409" y="817333"/>
                </a:lnTo>
                <a:cubicBezTo>
                  <a:pt x="3311883" y="824577"/>
                  <a:pt x="3306218" y="831821"/>
                  <a:pt x="3300414" y="839064"/>
                </a:cubicBezTo>
                <a:cubicBezTo>
                  <a:pt x="3294610" y="846308"/>
                  <a:pt x="3288387" y="853552"/>
                  <a:pt x="3281747" y="860796"/>
                </a:cubicBezTo>
                <a:lnTo>
                  <a:pt x="3422165" y="860796"/>
                </a:lnTo>
                <a:lnTo>
                  <a:pt x="3450025" y="855223"/>
                </a:lnTo>
                <a:lnTo>
                  <a:pt x="3555896" y="902029"/>
                </a:lnTo>
                <a:cubicBezTo>
                  <a:pt x="3524878" y="994712"/>
                  <a:pt x="3471014" y="1072351"/>
                  <a:pt x="3394304" y="1134944"/>
                </a:cubicBezTo>
                <a:cubicBezTo>
                  <a:pt x="3468042" y="1161505"/>
                  <a:pt x="3554596" y="1179707"/>
                  <a:pt x="3653965" y="1189551"/>
                </a:cubicBezTo>
                <a:cubicBezTo>
                  <a:pt x="3636645" y="1207405"/>
                  <a:pt x="3619186" y="1229647"/>
                  <a:pt x="3601587" y="1256277"/>
                </a:cubicBezTo>
                <a:cubicBezTo>
                  <a:pt x="3583989" y="1282907"/>
                  <a:pt x="3569873" y="1307100"/>
                  <a:pt x="3559239" y="1328854"/>
                </a:cubicBezTo>
                <a:cubicBezTo>
                  <a:pt x="3495833" y="1319451"/>
                  <a:pt x="3437929" y="1306496"/>
                  <a:pt x="3385528" y="1289989"/>
                </a:cubicBezTo>
                <a:cubicBezTo>
                  <a:pt x="3333127" y="1273481"/>
                  <a:pt x="3285532" y="1253004"/>
                  <a:pt x="3242742" y="1228556"/>
                </a:cubicBezTo>
                <a:cubicBezTo>
                  <a:pt x="3194265" y="1251309"/>
                  <a:pt x="3140772" y="1270997"/>
                  <a:pt x="3082265" y="1287620"/>
                </a:cubicBezTo>
                <a:cubicBezTo>
                  <a:pt x="3023758" y="1304244"/>
                  <a:pt x="2960236" y="1318360"/>
                  <a:pt x="2891698" y="1329969"/>
                </a:cubicBezTo>
                <a:cubicBezTo>
                  <a:pt x="2882806" y="1309073"/>
                  <a:pt x="2870501" y="1286506"/>
                  <a:pt x="2854783" y="1262267"/>
                </a:cubicBezTo>
                <a:cubicBezTo>
                  <a:pt x="2839065" y="1238028"/>
                  <a:pt x="2823138" y="1217133"/>
                  <a:pt x="2807002" y="1199581"/>
                </a:cubicBezTo>
                <a:cubicBezTo>
                  <a:pt x="2866670" y="1191757"/>
                  <a:pt x="2922020" y="1182052"/>
                  <a:pt x="2973052" y="1170466"/>
                </a:cubicBezTo>
                <a:cubicBezTo>
                  <a:pt x="3024083" y="1158881"/>
                  <a:pt x="3070517" y="1145554"/>
                  <a:pt x="3112355" y="1130486"/>
                </a:cubicBezTo>
                <a:cubicBezTo>
                  <a:pt x="3090066" y="1108384"/>
                  <a:pt x="3070006" y="1084609"/>
                  <a:pt x="3052176" y="1059163"/>
                </a:cubicBezTo>
                <a:cubicBezTo>
                  <a:pt x="3023201" y="1078108"/>
                  <a:pt x="2995340" y="1094825"/>
                  <a:pt x="2968594" y="1109312"/>
                </a:cubicBezTo>
                <a:cubicBezTo>
                  <a:pt x="2955824" y="1093084"/>
                  <a:pt x="2938737" y="1073720"/>
                  <a:pt x="2917330" y="1051223"/>
                </a:cubicBezTo>
                <a:cubicBezTo>
                  <a:pt x="2895924" y="1028726"/>
                  <a:pt x="2876607" y="1010198"/>
                  <a:pt x="2859380" y="995641"/>
                </a:cubicBezTo>
                <a:cubicBezTo>
                  <a:pt x="2921347" y="969406"/>
                  <a:pt x="2980458" y="936066"/>
                  <a:pt x="3036713" y="895621"/>
                </a:cubicBezTo>
                <a:cubicBezTo>
                  <a:pt x="3092968" y="855177"/>
                  <a:pt x="3138985" y="811250"/>
                  <a:pt x="3174762" y="763841"/>
                </a:cubicBezTo>
                <a:close/>
                <a:moveTo>
                  <a:pt x="3409906" y="663542"/>
                </a:moveTo>
                <a:cubicBezTo>
                  <a:pt x="3448957" y="679307"/>
                  <a:pt x="3490655" y="698206"/>
                  <a:pt x="3535000" y="720239"/>
                </a:cubicBezTo>
                <a:cubicBezTo>
                  <a:pt x="3579345" y="742272"/>
                  <a:pt x="3616028" y="763121"/>
                  <a:pt x="3645050" y="782786"/>
                </a:cubicBezTo>
                <a:lnTo>
                  <a:pt x="3551438" y="883084"/>
                </a:lnTo>
                <a:cubicBezTo>
                  <a:pt x="3525226" y="863280"/>
                  <a:pt x="3490447" y="841316"/>
                  <a:pt x="3447100" y="817194"/>
                </a:cubicBezTo>
                <a:cubicBezTo>
                  <a:pt x="3403754" y="793071"/>
                  <a:pt x="3362009" y="771943"/>
                  <a:pt x="3321867" y="753811"/>
                </a:cubicBezTo>
                <a:close/>
                <a:moveTo>
                  <a:pt x="3762883" y="646826"/>
                </a:moveTo>
                <a:lnTo>
                  <a:pt x="4781468" y="646826"/>
                </a:lnTo>
                <a:lnTo>
                  <a:pt x="4781468" y="815104"/>
                </a:lnTo>
                <a:lnTo>
                  <a:pt x="4274405" y="815104"/>
                </a:lnTo>
                <a:cubicBezTo>
                  <a:pt x="4244594" y="864348"/>
                  <a:pt x="4212833" y="911850"/>
                  <a:pt x="4179121" y="957611"/>
                </a:cubicBezTo>
                <a:cubicBezTo>
                  <a:pt x="4145410" y="1003372"/>
                  <a:pt x="4111420" y="1046138"/>
                  <a:pt x="4077151" y="1085909"/>
                </a:cubicBezTo>
                <a:lnTo>
                  <a:pt x="4456056" y="1066964"/>
                </a:lnTo>
                <a:cubicBezTo>
                  <a:pt x="4441011" y="1044583"/>
                  <a:pt x="4426245" y="1022480"/>
                  <a:pt x="4411757" y="1000656"/>
                </a:cubicBezTo>
                <a:cubicBezTo>
                  <a:pt x="4397270" y="978832"/>
                  <a:pt x="4383061" y="957843"/>
                  <a:pt x="4369131" y="937691"/>
                </a:cubicBezTo>
                <a:lnTo>
                  <a:pt x="4519578" y="859681"/>
                </a:lnTo>
                <a:cubicBezTo>
                  <a:pt x="4566500" y="922739"/>
                  <a:pt x="4612795" y="988862"/>
                  <a:pt x="4658463" y="1058049"/>
                </a:cubicBezTo>
                <a:cubicBezTo>
                  <a:pt x="4704131" y="1127236"/>
                  <a:pt x="4741790" y="1188901"/>
                  <a:pt x="4771438" y="1243043"/>
                </a:cubicBezTo>
                <a:lnTo>
                  <a:pt x="4612075" y="1339998"/>
                </a:lnTo>
                <a:cubicBezTo>
                  <a:pt x="4604274" y="1323189"/>
                  <a:pt x="4595359" y="1304987"/>
                  <a:pt x="4585329" y="1285392"/>
                </a:cubicBezTo>
                <a:cubicBezTo>
                  <a:pt x="4575299" y="1265796"/>
                  <a:pt x="4564155" y="1245365"/>
                  <a:pt x="4551896" y="1224098"/>
                </a:cubicBezTo>
                <a:cubicBezTo>
                  <a:pt x="4419547" y="1233432"/>
                  <a:pt x="4311680" y="1241093"/>
                  <a:pt x="4228295" y="1247083"/>
                </a:cubicBezTo>
                <a:cubicBezTo>
                  <a:pt x="4144911" y="1253073"/>
                  <a:pt x="4079392" y="1258227"/>
                  <a:pt x="4031739" y="1262546"/>
                </a:cubicBezTo>
                <a:cubicBezTo>
                  <a:pt x="3984085" y="1266864"/>
                  <a:pt x="3947681" y="1271183"/>
                  <a:pt x="3922525" y="1275501"/>
                </a:cubicBezTo>
                <a:cubicBezTo>
                  <a:pt x="3897369" y="1279819"/>
                  <a:pt x="3876845" y="1284974"/>
                  <a:pt x="3860953" y="1290964"/>
                </a:cubicBezTo>
                <a:cubicBezTo>
                  <a:pt x="3857424" y="1278107"/>
                  <a:pt x="3852099" y="1260854"/>
                  <a:pt x="3844980" y="1239205"/>
                </a:cubicBezTo>
                <a:cubicBezTo>
                  <a:pt x="3837860" y="1217556"/>
                  <a:pt x="3830059" y="1195103"/>
                  <a:pt x="3821577" y="1171844"/>
                </a:cubicBezTo>
                <a:cubicBezTo>
                  <a:pt x="3813095" y="1148586"/>
                  <a:pt x="3805046" y="1128113"/>
                  <a:pt x="3797431" y="1110427"/>
                </a:cubicBezTo>
                <a:cubicBezTo>
                  <a:pt x="3814681" y="1105574"/>
                  <a:pt x="3830330" y="1097448"/>
                  <a:pt x="3844376" y="1086049"/>
                </a:cubicBezTo>
                <a:cubicBezTo>
                  <a:pt x="3858422" y="1074649"/>
                  <a:pt x="3874349" y="1059001"/>
                  <a:pt x="3892157" y="1039104"/>
                </a:cubicBezTo>
                <a:cubicBezTo>
                  <a:pt x="3906993" y="1023711"/>
                  <a:pt x="3928306" y="995989"/>
                  <a:pt x="3956097" y="955940"/>
                </a:cubicBezTo>
                <a:cubicBezTo>
                  <a:pt x="3983888" y="915890"/>
                  <a:pt x="4012724" y="868945"/>
                  <a:pt x="4042604" y="815104"/>
                </a:cubicBezTo>
                <a:lnTo>
                  <a:pt x="3762883" y="815104"/>
                </a:lnTo>
                <a:close/>
                <a:moveTo>
                  <a:pt x="6095899" y="604478"/>
                </a:moveTo>
                <a:lnTo>
                  <a:pt x="7099995" y="604478"/>
                </a:lnTo>
                <a:lnTo>
                  <a:pt x="7099995" y="766070"/>
                </a:lnTo>
                <a:lnTo>
                  <a:pt x="6691002" y="766070"/>
                </a:lnTo>
                <a:lnTo>
                  <a:pt x="6691002" y="1146088"/>
                </a:lnTo>
                <a:cubicBezTo>
                  <a:pt x="6691489" y="1188576"/>
                  <a:pt x="6686057" y="1222287"/>
                  <a:pt x="6674703" y="1247223"/>
                </a:cubicBezTo>
                <a:cubicBezTo>
                  <a:pt x="6663350" y="1272158"/>
                  <a:pt x="6643151" y="1290824"/>
                  <a:pt x="6614107" y="1303222"/>
                </a:cubicBezTo>
                <a:cubicBezTo>
                  <a:pt x="6584574" y="1315110"/>
                  <a:pt x="6550305" y="1322818"/>
                  <a:pt x="6511301" y="1326347"/>
                </a:cubicBezTo>
                <a:cubicBezTo>
                  <a:pt x="6472296" y="1329876"/>
                  <a:pt x="6428555" y="1331454"/>
                  <a:pt x="6380077" y="1331083"/>
                </a:cubicBezTo>
                <a:cubicBezTo>
                  <a:pt x="6375759" y="1304940"/>
                  <a:pt x="6368236" y="1275873"/>
                  <a:pt x="6357510" y="1243879"/>
                </a:cubicBezTo>
                <a:cubicBezTo>
                  <a:pt x="6346783" y="1211886"/>
                  <a:pt x="6335361" y="1183375"/>
                  <a:pt x="6323241" y="1158347"/>
                </a:cubicBezTo>
                <a:cubicBezTo>
                  <a:pt x="6353470" y="1160019"/>
                  <a:pt x="6384674" y="1161133"/>
                  <a:pt x="6416853" y="1161690"/>
                </a:cubicBezTo>
                <a:cubicBezTo>
                  <a:pt x="6449032" y="1162248"/>
                  <a:pt x="6471321" y="1162248"/>
                  <a:pt x="6483719" y="1161690"/>
                </a:cubicBezTo>
                <a:cubicBezTo>
                  <a:pt x="6494190" y="1161830"/>
                  <a:pt x="6501666" y="1160437"/>
                  <a:pt x="6506147" y="1157511"/>
                </a:cubicBezTo>
                <a:cubicBezTo>
                  <a:pt x="6510627" y="1154586"/>
                  <a:pt x="6512810" y="1149292"/>
                  <a:pt x="6512694" y="1141631"/>
                </a:cubicBezTo>
                <a:lnTo>
                  <a:pt x="6512694" y="766070"/>
                </a:lnTo>
                <a:lnTo>
                  <a:pt x="6095899" y="766070"/>
                </a:lnTo>
                <a:close/>
                <a:moveTo>
                  <a:pt x="4980655" y="584426"/>
                </a:moveTo>
                <a:cubicBezTo>
                  <a:pt x="5010048" y="597225"/>
                  <a:pt x="5042366" y="612258"/>
                  <a:pt x="5077610" y="629524"/>
                </a:cubicBezTo>
                <a:cubicBezTo>
                  <a:pt x="5112853" y="646790"/>
                  <a:pt x="5141828" y="662965"/>
                  <a:pt x="5164535" y="678046"/>
                </a:cubicBezTo>
                <a:lnTo>
                  <a:pt x="5077610" y="811699"/>
                </a:lnTo>
                <a:cubicBezTo>
                  <a:pt x="5056644" y="795949"/>
                  <a:pt x="5028923" y="778182"/>
                  <a:pt x="4994446" y="758400"/>
                </a:cubicBezTo>
                <a:cubicBezTo>
                  <a:pt x="4959968" y="738619"/>
                  <a:pt x="4927510" y="721133"/>
                  <a:pt x="4897073" y="705944"/>
                </a:cubicBezTo>
                <a:close/>
                <a:moveTo>
                  <a:pt x="5355101" y="478478"/>
                </a:moveTo>
                <a:lnTo>
                  <a:pt x="5355101" y="528767"/>
                </a:lnTo>
                <a:lnTo>
                  <a:pt x="5771896" y="528767"/>
                </a:lnTo>
                <a:lnTo>
                  <a:pt x="5771896" y="478478"/>
                </a:lnTo>
                <a:close/>
                <a:moveTo>
                  <a:pt x="6198426" y="337016"/>
                </a:moveTo>
                <a:lnTo>
                  <a:pt x="6991897" y="337016"/>
                </a:lnTo>
                <a:lnTo>
                  <a:pt x="6991897" y="497493"/>
                </a:lnTo>
                <a:lnTo>
                  <a:pt x="6198426" y="497493"/>
                </a:lnTo>
                <a:close/>
                <a:moveTo>
                  <a:pt x="3893271" y="335901"/>
                </a:moveTo>
                <a:lnTo>
                  <a:pt x="4666682" y="335901"/>
                </a:lnTo>
                <a:lnTo>
                  <a:pt x="4666682" y="503065"/>
                </a:lnTo>
                <a:lnTo>
                  <a:pt x="3893271" y="503065"/>
                </a:lnTo>
                <a:close/>
                <a:moveTo>
                  <a:pt x="2723420" y="326986"/>
                </a:moveTo>
                <a:cubicBezTo>
                  <a:pt x="2752372" y="375347"/>
                  <a:pt x="2781115" y="427122"/>
                  <a:pt x="2809649" y="482309"/>
                </a:cubicBezTo>
                <a:cubicBezTo>
                  <a:pt x="2838183" y="537496"/>
                  <a:pt x="2859961" y="586763"/>
                  <a:pt x="2874982" y="630110"/>
                </a:cubicBezTo>
                <a:lnTo>
                  <a:pt x="2721191" y="698090"/>
                </a:lnTo>
                <a:cubicBezTo>
                  <a:pt x="2708492" y="655649"/>
                  <a:pt x="2689036" y="605685"/>
                  <a:pt x="2662823" y="548199"/>
                </a:cubicBezTo>
                <a:cubicBezTo>
                  <a:pt x="2636611" y="490714"/>
                  <a:pt x="2609633" y="436293"/>
                  <a:pt x="2581888" y="384936"/>
                </a:cubicBezTo>
                <a:close/>
                <a:moveTo>
                  <a:pt x="779032" y="312803"/>
                </a:moveTo>
                <a:lnTo>
                  <a:pt x="779032" y="593294"/>
                </a:lnTo>
                <a:lnTo>
                  <a:pt x="1290556" y="593294"/>
                </a:lnTo>
                <a:lnTo>
                  <a:pt x="1290556" y="312803"/>
                </a:lnTo>
                <a:close/>
                <a:moveTo>
                  <a:pt x="3172534" y="271265"/>
                </a:moveTo>
                <a:lnTo>
                  <a:pt x="3331896" y="271265"/>
                </a:lnTo>
                <a:lnTo>
                  <a:pt x="3331896" y="343702"/>
                </a:lnTo>
                <a:lnTo>
                  <a:pt x="3560353" y="343702"/>
                </a:lnTo>
                <a:lnTo>
                  <a:pt x="3560353" y="475205"/>
                </a:lnTo>
                <a:lnTo>
                  <a:pt x="3331896" y="475205"/>
                </a:lnTo>
                <a:lnTo>
                  <a:pt x="3331896" y="523125"/>
                </a:lnTo>
                <a:lnTo>
                  <a:pt x="3624990" y="523125"/>
                </a:lnTo>
                <a:lnTo>
                  <a:pt x="3624990" y="657970"/>
                </a:lnTo>
                <a:lnTo>
                  <a:pt x="3087837" y="657970"/>
                </a:lnTo>
                <a:lnTo>
                  <a:pt x="3215996" y="717035"/>
                </a:lnTo>
                <a:cubicBezTo>
                  <a:pt x="3177363" y="747380"/>
                  <a:pt x="3133714" y="777794"/>
                  <a:pt x="3085051" y="808278"/>
                </a:cubicBezTo>
                <a:cubicBezTo>
                  <a:pt x="3036388" y="838762"/>
                  <a:pt x="2990511" y="864441"/>
                  <a:pt x="2947420" y="885313"/>
                </a:cubicBezTo>
                <a:cubicBezTo>
                  <a:pt x="2935347" y="870106"/>
                  <a:pt x="2919652" y="851207"/>
                  <a:pt x="2900335" y="828617"/>
                </a:cubicBezTo>
                <a:cubicBezTo>
                  <a:pt x="2881019" y="806026"/>
                  <a:pt x="2863652" y="787406"/>
                  <a:pt x="2848236" y="772756"/>
                </a:cubicBezTo>
                <a:cubicBezTo>
                  <a:pt x="2889354" y="758431"/>
                  <a:pt x="2931098" y="741111"/>
                  <a:pt x="2973469" y="720796"/>
                </a:cubicBezTo>
                <a:cubicBezTo>
                  <a:pt x="3015841" y="700481"/>
                  <a:pt x="3052849" y="679539"/>
                  <a:pt x="3084494" y="657970"/>
                </a:cubicBezTo>
                <a:lnTo>
                  <a:pt x="2888355" y="657970"/>
                </a:lnTo>
                <a:lnTo>
                  <a:pt x="2888355" y="523125"/>
                </a:lnTo>
                <a:lnTo>
                  <a:pt x="3172534" y="523125"/>
                </a:lnTo>
                <a:lnTo>
                  <a:pt x="3172534" y="475205"/>
                </a:lnTo>
                <a:lnTo>
                  <a:pt x="2944076" y="475205"/>
                </a:lnTo>
                <a:lnTo>
                  <a:pt x="2944076" y="343702"/>
                </a:lnTo>
                <a:lnTo>
                  <a:pt x="3172534" y="343702"/>
                </a:lnTo>
                <a:close/>
                <a:moveTo>
                  <a:pt x="5612534" y="259076"/>
                </a:moveTo>
                <a:cubicBezTo>
                  <a:pt x="5618686" y="272727"/>
                  <a:pt x="5624491" y="287494"/>
                  <a:pt x="5629947" y="303374"/>
                </a:cubicBezTo>
                <a:cubicBezTo>
                  <a:pt x="5635403" y="319255"/>
                  <a:pt x="5640371" y="334578"/>
                  <a:pt x="5644852" y="349344"/>
                </a:cubicBezTo>
                <a:lnTo>
                  <a:pt x="5926801" y="349344"/>
                </a:lnTo>
                <a:lnTo>
                  <a:pt x="5926801" y="569954"/>
                </a:lnTo>
                <a:lnTo>
                  <a:pt x="5830961" y="569954"/>
                </a:lnTo>
                <a:lnTo>
                  <a:pt x="5830961" y="654557"/>
                </a:lnTo>
                <a:lnTo>
                  <a:pt x="5637051" y="654557"/>
                </a:lnTo>
                <a:lnTo>
                  <a:pt x="5637051" y="692587"/>
                </a:lnTo>
                <a:lnTo>
                  <a:pt x="5885568" y="692587"/>
                </a:lnTo>
                <a:lnTo>
                  <a:pt x="5885568" y="1113700"/>
                </a:lnTo>
                <a:lnTo>
                  <a:pt x="5766324" y="1113700"/>
                </a:lnTo>
                <a:cubicBezTo>
                  <a:pt x="5800593" y="1132483"/>
                  <a:pt x="5834583" y="1152032"/>
                  <a:pt x="5868294" y="1172347"/>
                </a:cubicBezTo>
                <a:cubicBezTo>
                  <a:pt x="5902006" y="1192662"/>
                  <a:pt x="5930423" y="1211375"/>
                  <a:pt x="5953547" y="1228486"/>
                </a:cubicBezTo>
                <a:lnTo>
                  <a:pt x="5820931" y="1323212"/>
                </a:lnTo>
                <a:cubicBezTo>
                  <a:pt x="5794115" y="1300483"/>
                  <a:pt x="5758593" y="1274619"/>
                  <a:pt x="5714364" y="1245621"/>
                </a:cubicBezTo>
                <a:cubicBezTo>
                  <a:pt x="5670135" y="1216622"/>
                  <a:pt x="5627648" y="1190480"/>
                  <a:pt x="5586902" y="1167193"/>
                </a:cubicBezTo>
                <a:lnTo>
                  <a:pt x="5666026" y="1113700"/>
                </a:lnTo>
                <a:lnTo>
                  <a:pt x="5417509" y="1113700"/>
                </a:lnTo>
                <a:lnTo>
                  <a:pt x="5541210" y="1162735"/>
                </a:lnTo>
                <a:cubicBezTo>
                  <a:pt x="5503065" y="1194473"/>
                  <a:pt x="5458163" y="1224330"/>
                  <a:pt x="5406504" y="1252307"/>
                </a:cubicBezTo>
                <a:cubicBezTo>
                  <a:pt x="5354846" y="1280284"/>
                  <a:pt x="5304650" y="1303176"/>
                  <a:pt x="5255918" y="1320984"/>
                </a:cubicBezTo>
                <a:cubicBezTo>
                  <a:pt x="5240850" y="1303640"/>
                  <a:pt x="5221394" y="1283441"/>
                  <a:pt x="5197549" y="1260387"/>
                </a:cubicBezTo>
                <a:cubicBezTo>
                  <a:pt x="5173706" y="1237332"/>
                  <a:pt x="5152299" y="1218526"/>
                  <a:pt x="5133331" y="1203969"/>
                </a:cubicBezTo>
                <a:cubicBezTo>
                  <a:pt x="5176979" y="1193730"/>
                  <a:pt x="5219513" y="1180775"/>
                  <a:pt x="5260932" y="1165103"/>
                </a:cubicBezTo>
                <a:cubicBezTo>
                  <a:pt x="5302352" y="1149432"/>
                  <a:pt x="5338200" y="1132297"/>
                  <a:pt x="5368474" y="1113700"/>
                </a:cubicBezTo>
                <a:lnTo>
                  <a:pt x="5244773" y="1113700"/>
                </a:lnTo>
                <a:lnTo>
                  <a:pt x="5244773" y="692587"/>
                </a:lnTo>
                <a:lnTo>
                  <a:pt x="5483260" y="692587"/>
                </a:lnTo>
                <a:lnTo>
                  <a:pt x="5483260" y="654557"/>
                </a:lnTo>
                <a:lnTo>
                  <a:pt x="5298266" y="654557"/>
                </a:lnTo>
                <a:lnTo>
                  <a:pt x="5298266" y="569954"/>
                </a:lnTo>
                <a:lnTo>
                  <a:pt x="5207997" y="569954"/>
                </a:lnTo>
                <a:lnTo>
                  <a:pt x="5207997" y="418364"/>
                </a:lnTo>
                <a:lnTo>
                  <a:pt x="5138903" y="515356"/>
                </a:lnTo>
                <a:cubicBezTo>
                  <a:pt x="5118541" y="499017"/>
                  <a:pt x="5091563" y="480610"/>
                  <a:pt x="5057968" y="460136"/>
                </a:cubicBezTo>
                <a:cubicBezTo>
                  <a:pt x="5024373" y="439662"/>
                  <a:pt x="4992658" y="421285"/>
                  <a:pt x="4962824" y="405006"/>
                </a:cubicBezTo>
                <a:lnTo>
                  <a:pt x="5051978" y="286936"/>
                </a:lnTo>
                <a:cubicBezTo>
                  <a:pt x="5075683" y="297965"/>
                  <a:pt x="5101825" y="311012"/>
                  <a:pt x="5130406" y="326078"/>
                </a:cubicBezTo>
                <a:cubicBezTo>
                  <a:pt x="5158986" y="341144"/>
                  <a:pt x="5184850" y="355579"/>
                  <a:pt x="5207997" y="369383"/>
                </a:cubicBezTo>
                <a:lnTo>
                  <a:pt x="5207997" y="349344"/>
                </a:lnTo>
                <a:lnTo>
                  <a:pt x="5466544" y="349344"/>
                </a:lnTo>
                <a:cubicBezTo>
                  <a:pt x="5463154" y="337573"/>
                  <a:pt x="5459625" y="326011"/>
                  <a:pt x="5455957" y="314658"/>
                </a:cubicBezTo>
                <a:cubicBezTo>
                  <a:pt x="5452289" y="303304"/>
                  <a:pt x="5448760" y="292578"/>
                  <a:pt x="5445370" y="282479"/>
                </a:cubicBezTo>
                <a:close/>
                <a:moveTo>
                  <a:pt x="466229" y="0"/>
                </a:moveTo>
                <a:lnTo>
                  <a:pt x="1603359" y="0"/>
                </a:lnTo>
                <a:lnTo>
                  <a:pt x="1603359" y="906097"/>
                </a:lnTo>
                <a:lnTo>
                  <a:pt x="466229" y="9060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0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111554" y="1446608"/>
            <a:ext cx="3300587" cy="4496994"/>
            <a:chOff x="779044" y="1499360"/>
            <a:chExt cx="3300587" cy="4496994"/>
          </a:xfrm>
        </p:grpSpPr>
        <p:sp>
          <p:nvSpPr>
            <p:cNvPr id="31" name="圆角矩形 30"/>
            <p:cNvSpPr/>
            <p:nvPr/>
          </p:nvSpPr>
          <p:spPr>
            <a:xfrm>
              <a:off x="779044" y="1499360"/>
              <a:ext cx="3300587" cy="4496994"/>
            </a:xfrm>
            <a:prstGeom prst="roundRect">
              <a:avLst>
                <a:gd name="adj" fmla="val 7029"/>
              </a:avLst>
            </a:prstGeom>
            <a:solidFill>
              <a:schemeClr val="bg1"/>
            </a:solidFill>
            <a:ln w="25400">
              <a:solidFill>
                <a:schemeClr val="accent1"/>
              </a:solidFill>
            </a:ln>
            <a:effectLst>
              <a:outerShdw blurRad="431800" dist="368300" dir="5400000" sx="99000" sy="99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1117059" y="1600198"/>
              <a:ext cx="2671429" cy="3080632"/>
              <a:chOff x="1117059" y="1688123"/>
              <a:chExt cx="2671429" cy="3080632"/>
            </a:xfrm>
          </p:grpSpPr>
          <mc:AlternateContent xmlns:mc="http://schemas.openxmlformats.org/markup-compatibility/2006">
            <mc:Choice xmlns:cx1="http://schemas.microsoft.com/office/drawing/2015/9/8/chartex" Requires="cx1">
              <p:graphicFrame>
                <p:nvGraphicFramePr>
                  <p:cNvPr id="32" name="图表 31">
                    <a:extLst>
                      <a:ext uri="{FF2B5EF4-FFF2-40B4-BE49-F238E27FC236}">
                        <a16:creationId xmlns:a16="http://schemas.microsoft.com/office/drawing/2014/main" id="{C6FF3547-B072-43C9-89E8-EB31E8D373D8}"/>
                      </a:ext>
                    </a:extLst>
                  </p:cNvPr>
                  <p:cNvGraphicFramePr/>
                  <p:nvPr>
                    <p:extLst>
                      <p:ext uri="{D42A27DB-BD31-4B8C-83A1-F6EECF244321}">
                        <p14:modId xmlns:p14="http://schemas.microsoft.com/office/powerpoint/2010/main" val="1620371832"/>
                      </p:ext>
                    </p:extLst>
                  </p:nvPr>
                </p:nvGraphicFramePr>
                <p:xfrm>
                  <a:off x="1117059" y="1688123"/>
                  <a:ext cx="2671429" cy="3080632"/>
                </p:xfrm>
                <a:graphic>
                  <a:graphicData uri="http://schemas.microsoft.com/office/drawing/2014/chartex">
                    <cx:chart xmlns:cx="http://schemas.microsoft.com/office/drawing/2014/chartex" xmlns:r="http://schemas.openxmlformats.org/officeDocument/2006/relationships" r:id="rId3"/>
                  </a:graphicData>
                </a:graphic>
              </p:graphicFrame>
            </mc:Choice>
            <mc:Fallback>
              <p:pic>
                <p:nvPicPr>
                  <p:cNvPr id="32" name="图表 31">
                    <a:extLst>
                      <a:ext uri="{FF2B5EF4-FFF2-40B4-BE49-F238E27FC236}">
                        <a16:creationId xmlns:a16="http://schemas.microsoft.com/office/drawing/2014/main" id="{C6FF3547-B072-43C9-89E8-EB31E8D373D8}"/>
                      </a:ext>
                    </a:extLst>
                  </p:cNvPr>
                  <p:cNvPicPr>
                    <a:picLocks noGrp="1" noRot="1" noChangeAspect="1" noMove="1" noResize="1" noEditPoints="1" noAdjustHandles="1" noChangeArrowheads="1" noChangeShapeType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1449569" y="1547446"/>
                    <a:ext cx="2671429" cy="3080632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33" name="椭圆 32"/>
              <p:cNvSpPr/>
              <p:nvPr/>
            </p:nvSpPr>
            <p:spPr>
              <a:xfrm>
                <a:off x="2000329" y="2778235"/>
                <a:ext cx="927361" cy="927361"/>
              </a:xfrm>
              <a:prstGeom prst="ellipse">
                <a:avLst/>
              </a:prstGeom>
              <a:gradFill flip="none" rotWithShape="1">
                <a:gsLst>
                  <a:gs pos="26000">
                    <a:schemeClr val="accent2"/>
                  </a:gs>
                  <a:gs pos="100000">
                    <a:schemeClr val="accent2"/>
                  </a:gs>
                  <a:gs pos="75173">
                    <a:schemeClr val="accent1"/>
                  </a:gs>
                  <a:gs pos="63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266700" dist="190500" dir="5400000" algn="t" rotWithShape="0">
                  <a:schemeClr val="accent1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2207885" y="2852802"/>
                <a:ext cx="583814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az-Cyrl-AZ" altLang="zh-CN" sz="4400" dirty="0">
                    <a:gradFill flip="none" rotWithShape="1">
                      <a:gsLst>
                        <a:gs pos="6000">
                          <a:schemeClr val="accent3"/>
                        </a:gs>
                        <a:gs pos="100000">
                          <a:schemeClr val="accent4"/>
                        </a:gs>
                        <a:gs pos="76000">
                          <a:schemeClr val="accent3"/>
                        </a:gs>
                        <a:gs pos="57000">
                          <a:schemeClr val="accent3"/>
                        </a:gs>
                        <a:gs pos="35000">
                          <a:schemeClr val="accent4"/>
                        </a:gs>
                      </a:gsLst>
                      <a:lin ang="8100000" scaled="1"/>
                      <a:tileRect/>
                    </a:gradFill>
                    <a:effectLst>
                      <a:outerShdw blurRad="266700" dist="177800" dir="5400000" algn="t" rotWithShape="0">
                        <a:prstClr val="black">
                          <a:alpha val="20000"/>
                        </a:prstClr>
                      </a:outerShdw>
                    </a:effectLst>
                    <a:latin typeface="+mj-ea"/>
                    <a:ea typeface="+mj-ea"/>
                  </a:rPr>
                  <a:t>₪</a:t>
                </a:r>
                <a:endParaRPr lang="zh-CN" altLang="en-US" sz="4400" dirty="0">
                  <a:gradFill flip="none" rotWithShape="1">
                    <a:gsLst>
                      <a:gs pos="6000">
                        <a:schemeClr val="accent3"/>
                      </a:gs>
                      <a:gs pos="100000">
                        <a:schemeClr val="accent4"/>
                      </a:gs>
                      <a:gs pos="76000">
                        <a:schemeClr val="accent3"/>
                      </a:gs>
                      <a:gs pos="57000">
                        <a:schemeClr val="accent3"/>
                      </a:gs>
                      <a:gs pos="35000">
                        <a:schemeClr val="accent4"/>
                      </a:gs>
                    </a:gsLst>
                    <a:lin ang="8100000" scaled="1"/>
                    <a:tileRect/>
                  </a:gradFill>
                  <a:effectLst>
                    <a:outerShdw blurRad="266700" dist="177800" dir="5400000" algn="t" rotWithShape="0">
                      <a:prstClr val="black">
                        <a:alpha val="20000"/>
                      </a:prstClr>
                    </a:outerShdw>
                  </a:effectLst>
                  <a:latin typeface="+mj-ea"/>
                  <a:ea typeface="+mj-ea"/>
                </a:endParaRPr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>
              <a:off x="1345754" y="4504523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表格标题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164453" y="5179884"/>
              <a:ext cx="2670678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/>
                <a:t>凌云演示设计公众号出品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220609" y="2227859"/>
            <a:ext cx="2633319" cy="1604913"/>
            <a:chOff x="5262173" y="2438876"/>
            <a:chExt cx="2633319" cy="1604913"/>
          </a:xfrm>
        </p:grpSpPr>
        <p:sp>
          <p:nvSpPr>
            <p:cNvPr id="47" name="文本框 46"/>
            <p:cNvSpPr txBox="1"/>
            <p:nvPr/>
          </p:nvSpPr>
          <p:spPr>
            <a:xfrm>
              <a:off x="5262173" y="2438876"/>
              <a:ext cx="2567809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制定计划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5262173" y="3065060"/>
              <a:ext cx="2633319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/>
                <a:t>凌云演示设计是个有趣的公众号里面凌云可以说是亿万少女的梦想。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784681" y="2227859"/>
            <a:ext cx="2633319" cy="1604913"/>
            <a:chOff x="5262173" y="2438876"/>
            <a:chExt cx="2633319" cy="1604913"/>
          </a:xfrm>
        </p:grpSpPr>
        <p:sp>
          <p:nvSpPr>
            <p:cNvPr id="51" name="文本框 50"/>
            <p:cNvSpPr txBox="1"/>
            <p:nvPr/>
          </p:nvSpPr>
          <p:spPr>
            <a:xfrm>
              <a:off x="5262173" y="2438876"/>
              <a:ext cx="2567809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组织活动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5262173" y="3065060"/>
              <a:ext cx="2633319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/>
                <a:t>凌云演示设计是个有趣的公众号里面凌云可以说是亿万少女的梦想。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220609" y="4286860"/>
            <a:ext cx="2633319" cy="1604913"/>
            <a:chOff x="5262173" y="2438876"/>
            <a:chExt cx="2633319" cy="1604913"/>
          </a:xfrm>
        </p:grpSpPr>
        <p:sp>
          <p:nvSpPr>
            <p:cNvPr id="54" name="文本框 53"/>
            <p:cNvSpPr txBox="1"/>
            <p:nvPr/>
          </p:nvSpPr>
          <p:spPr>
            <a:xfrm>
              <a:off x="5262173" y="2438876"/>
              <a:ext cx="2567809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行动实践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5262173" y="3065060"/>
              <a:ext cx="2633319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/>
                <a:t>凌云演示设计是个有趣的公众号里面凌云可以说是亿万少女的梦想。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784681" y="4286860"/>
            <a:ext cx="2633319" cy="1604913"/>
            <a:chOff x="5262173" y="2438876"/>
            <a:chExt cx="2633319" cy="1604913"/>
          </a:xfrm>
        </p:grpSpPr>
        <p:sp>
          <p:nvSpPr>
            <p:cNvPr id="57" name="文本框 56"/>
            <p:cNvSpPr txBox="1"/>
            <p:nvPr/>
          </p:nvSpPr>
          <p:spPr>
            <a:xfrm>
              <a:off x="5262173" y="2438876"/>
              <a:ext cx="2567809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总结复盘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5262173" y="3065060"/>
              <a:ext cx="2633319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/>
                <a:t>凌云演示设计是个有趣的公众号里面凌云可以说是亿万少女的梦想。</a:t>
              </a:r>
            </a:p>
          </p:txBody>
        </p:sp>
      </p:grpSp>
      <p:cxnSp>
        <p:nvCxnSpPr>
          <p:cNvPr id="60" name="直接连接符 59"/>
          <p:cNvCxnSpPr/>
          <p:nvPr/>
        </p:nvCxnSpPr>
        <p:spPr>
          <a:xfrm>
            <a:off x="5220609" y="4043786"/>
            <a:ext cx="6197391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V="1">
            <a:off x="8319305" y="2227859"/>
            <a:ext cx="0" cy="3610233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五角星 38"/>
          <p:cNvSpPr/>
          <p:nvPr/>
        </p:nvSpPr>
        <p:spPr>
          <a:xfrm>
            <a:off x="8169102" y="3882773"/>
            <a:ext cx="316694" cy="316694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>
          <a:xfrm>
            <a:off x="0" y="6620992"/>
            <a:ext cx="12192000" cy="237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2120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任意多边形 41"/>
          <p:cNvSpPr/>
          <p:nvPr/>
        </p:nvSpPr>
        <p:spPr>
          <a:xfrm rot="545551">
            <a:off x="6288385" y="-383246"/>
            <a:ext cx="6398133" cy="7793831"/>
          </a:xfrm>
          <a:custGeom>
            <a:avLst/>
            <a:gdLst>
              <a:gd name="connsiteX0" fmla="*/ 1551595 w 6398133"/>
              <a:gd name="connsiteY0" fmla="*/ 602194 h 7793831"/>
              <a:gd name="connsiteX1" fmla="*/ 5314370 w 6398133"/>
              <a:gd name="connsiteY1" fmla="*/ 0 h 7793831"/>
              <a:gd name="connsiteX2" fmla="*/ 6398133 w 6398133"/>
              <a:gd name="connsiteY2" fmla="*/ 6771825 h 7793831"/>
              <a:gd name="connsiteX3" fmla="*/ 12195 w 6398133"/>
              <a:gd name="connsiteY3" fmla="*/ 7793831 h 7793831"/>
              <a:gd name="connsiteX4" fmla="*/ 0 w 6398133"/>
              <a:gd name="connsiteY4" fmla="*/ 7311528 h 7793831"/>
              <a:gd name="connsiteX5" fmla="*/ 1425826 w 6398133"/>
              <a:gd name="connsiteY5" fmla="*/ 861194 h 7793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98133" h="7793831">
                <a:moveTo>
                  <a:pt x="1551595" y="602194"/>
                </a:moveTo>
                <a:lnTo>
                  <a:pt x="5314370" y="0"/>
                </a:lnTo>
                <a:lnTo>
                  <a:pt x="6398133" y="6771825"/>
                </a:lnTo>
                <a:lnTo>
                  <a:pt x="12195" y="7793831"/>
                </a:lnTo>
                <a:lnTo>
                  <a:pt x="0" y="7311528"/>
                </a:lnTo>
                <a:cubicBezTo>
                  <a:pt x="0" y="5006377"/>
                  <a:pt x="510970" y="2820571"/>
                  <a:pt x="1425826" y="86119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3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52229" y="506108"/>
            <a:ext cx="5857637" cy="52259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3600" dirty="0">
                <a:gradFill flip="none" rotWithShape="1">
                  <a:gsLst>
                    <a:gs pos="6000">
                      <a:schemeClr val="accent3"/>
                    </a:gs>
                    <a:gs pos="100000">
                      <a:schemeClr val="accent4"/>
                    </a:gs>
                    <a:gs pos="76000">
                      <a:schemeClr val="accent3"/>
                    </a:gs>
                    <a:gs pos="57000">
                      <a:schemeClr val="accent3"/>
                    </a:gs>
                    <a:gs pos="35000">
                      <a:schemeClr val="accent4"/>
                    </a:gs>
                  </a:gsLst>
                  <a:lin ang="8100000" scaled="1"/>
                  <a:tileRect/>
                </a:gradFill>
                <a:effectLst>
                  <a:outerShdw blurRad="266700" dist="177800" dir="5400000" algn="t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rPr>
              <a:t>PPT</a:t>
            </a:r>
            <a:r>
              <a:rPr lang="zh-CN" altLang="en-US" sz="3600" dirty="0">
                <a:gradFill flip="none" rotWithShape="1">
                  <a:gsLst>
                    <a:gs pos="6000">
                      <a:schemeClr val="accent3"/>
                    </a:gs>
                    <a:gs pos="100000">
                      <a:schemeClr val="accent4"/>
                    </a:gs>
                    <a:gs pos="76000">
                      <a:schemeClr val="accent3"/>
                    </a:gs>
                    <a:gs pos="57000">
                      <a:schemeClr val="accent3"/>
                    </a:gs>
                    <a:gs pos="35000">
                      <a:schemeClr val="accent4"/>
                    </a:gs>
                  </a:gsLst>
                  <a:lin ang="8100000" scaled="1"/>
                  <a:tileRect/>
                </a:gradFill>
                <a:effectLst>
                  <a:outerShdw blurRad="266700" dist="177800" dir="5400000" algn="t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rPr>
              <a:t>有凌，职场烦恼为零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528952" y="600512"/>
            <a:ext cx="500185" cy="428188"/>
          </a:xfrm>
          <a:custGeom>
            <a:avLst/>
            <a:gdLst>
              <a:gd name="connsiteX0" fmla="*/ 1363600 w 1649349"/>
              <a:gd name="connsiteY0" fmla="*/ 1069041 h 1411941"/>
              <a:gd name="connsiteX1" fmla="*/ 1592198 w 1649349"/>
              <a:gd name="connsiteY1" fmla="*/ 1069041 h 1411941"/>
              <a:gd name="connsiteX2" fmla="*/ 1649349 w 1649349"/>
              <a:gd name="connsiteY2" fmla="*/ 1126192 h 1411941"/>
              <a:gd name="connsiteX3" fmla="*/ 1649349 w 1649349"/>
              <a:gd name="connsiteY3" fmla="*/ 1354790 h 1411941"/>
              <a:gd name="connsiteX4" fmla="*/ 1592198 w 1649349"/>
              <a:gd name="connsiteY4" fmla="*/ 1411941 h 1411941"/>
              <a:gd name="connsiteX5" fmla="*/ 1363600 w 1649349"/>
              <a:gd name="connsiteY5" fmla="*/ 1411941 h 1411941"/>
              <a:gd name="connsiteX6" fmla="*/ 1306449 w 1649349"/>
              <a:gd name="connsiteY6" fmla="*/ 1354790 h 1411941"/>
              <a:gd name="connsiteX7" fmla="*/ 1306449 w 1649349"/>
              <a:gd name="connsiteY7" fmla="*/ 1126192 h 1411941"/>
              <a:gd name="connsiteX8" fmla="*/ 1363600 w 1649349"/>
              <a:gd name="connsiteY8" fmla="*/ 1069041 h 1411941"/>
              <a:gd name="connsiteX9" fmla="*/ 928117 w 1649349"/>
              <a:gd name="connsiteY9" fmla="*/ 1069041 h 1411941"/>
              <a:gd name="connsiteX10" fmla="*/ 1156715 w 1649349"/>
              <a:gd name="connsiteY10" fmla="*/ 1069041 h 1411941"/>
              <a:gd name="connsiteX11" fmla="*/ 1213866 w 1649349"/>
              <a:gd name="connsiteY11" fmla="*/ 1126192 h 1411941"/>
              <a:gd name="connsiteX12" fmla="*/ 1213866 w 1649349"/>
              <a:gd name="connsiteY12" fmla="*/ 1354790 h 1411941"/>
              <a:gd name="connsiteX13" fmla="*/ 1156715 w 1649349"/>
              <a:gd name="connsiteY13" fmla="*/ 1411941 h 1411941"/>
              <a:gd name="connsiteX14" fmla="*/ 928117 w 1649349"/>
              <a:gd name="connsiteY14" fmla="*/ 1411941 h 1411941"/>
              <a:gd name="connsiteX15" fmla="*/ 870966 w 1649349"/>
              <a:gd name="connsiteY15" fmla="*/ 1354790 h 1411941"/>
              <a:gd name="connsiteX16" fmla="*/ 870966 w 1649349"/>
              <a:gd name="connsiteY16" fmla="*/ 1126192 h 1411941"/>
              <a:gd name="connsiteX17" fmla="*/ 928117 w 1649349"/>
              <a:gd name="connsiteY17" fmla="*/ 1069041 h 1411941"/>
              <a:gd name="connsiteX18" fmla="*/ 492634 w 1649349"/>
              <a:gd name="connsiteY18" fmla="*/ 1069041 h 1411941"/>
              <a:gd name="connsiteX19" fmla="*/ 721232 w 1649349"/>
              <a:gd name="connsiteY19" fmla="*/ 1069041 h 1411941"/>
              <a:gd name="connsiteX20" fmla="*/ 778383 w 1649349"/>
              <a:gd name="connsiteY20" fmla="*/ 1126192 h 1411941"/>
              <a:gd name="connsiteX21" fmla="*/ 778383 w 1649349"/>
              <a:gd name="connsiteY21" fmla="*/ 1354790 h 1411941"/>
              <a:gd name="connsiteX22" fmla="*/ 721232 w 1649349"/>
              <a:gd name="connsiteY22" fmla="*/ 1411941 h 1411941"/>
              <a:gd name="connsiteX23" fmla="*/ 492634 w 1649349"/>
              <a:gd name="connsiteY23" fmla="*/ 1411941 h 1411941"/>
              <a:gd name="connsiteX24" fmla="*/ 435483 w 1649349"/>
              <a:gd name="connsiteY24" fmla="*/ 1354790 h 1411941"/>
              <a:gd name="connsiteX25" fmla="*/ 435483 w 1649349"/>
              <a:gd name="connsiteY25" fmla="*/ 1126192 h 1411941"/>
              <a:gd name="connsiteX26" fmla="*/ 492634 w 1649349"/>
              <a:gd name="connsiteY26" fmla="*/ 1069041 h 1411941"/>
              <a:gd name="connsiteX27" fmla="*/ 57151 w 1649349"/>
              <a:gd name="connsiteY27" fmla="*/ 1069041 h 1411941"/>
              <a:gd name="connsiteX28" fmla="*/ 285749 w 1649349"/>
              <a:gd name="connsiteY28" fmla="*/ 1069041 h 1411941"/>
              <a:gd name="connsiteX29" fmla="*/ 342900 w 1649349"/>
              <a:gd name="connsiteY29" fmla="*/ 1126192 h 1411941"/>
              <a:gd name="connsiteX30" fmla="*/ 342900 w 1649349"/>
              <a:gd name="connsiteY30" fmla="*/ 1354790 h 1411941"/>
              <a:gd name="connsiteX31" fmla="*/ 285749 w 1649349"/>
              <a:gd name="connsiteY31" fmla="*/ 1411941 h 1411941"/>
              <a:gd name="connsiteX32" fmla="*/ 57151 w 1649349"/>
              <a:gd name="connsiteY32" fmla="*/ 1411941 h 1411941"/>
              <a:gd name="connsiteX33" fmla="*/ 0 w 1649349"/>
              <a:gd name="connsiteY33" fmla="*/ 1354790 h 1411941"/>
              <a:gd name="connsiteX34" fmla="*/ 0 w 1649349"/>
              <a:gd name="connsiteY34" fmla="*/ 1126192 h 1411941"/>
              <a:gd name="connsiteX35" fmla="*/ 57151 w 1649349"/>
              <a:gd name="connsiteY35" fmla="*/ 1069041 h 1411941"/>
              <a:gd name="connsiteX36" fmla="*/ 1363600 w 1649349"/>
              <a:gd name="connsiteY36" fmla="*/ 534521 h 1411941"/>
              <a:gd name="connsiteX37" fmla="*/ 1592198 w 1649349"/>
              <a:gd name="connsiteY37" fmla="*/ 534521 h 1411941"/>
              <a:gd name="connsiteX38" fmla="*/ 1649349 w 1649349"/>
              <a:gd name="connsiteY38" fmla="*/ 591672 h 1411941"/>
              <a:gd name="connsiteX39" fmla="*/ 1649349 w 1649349"/>
              <a:gd name="connsiteY39" fmla="*/ 820270 h 1411941"/>
              <a:gd name="connsiteX40" fmla="*/ 1592198 w 1649349"/>
              <a:gd name="connsiteY40" fmla="*/ 877421 h 1411941"/>
              <a:gd name="connsiteX41" fmla="*/ 1363600 w 1649349"/>
              <a:gd name="connsiteY41" fmla="*/ 877421 h 1411941"/>
              <a:gd name="connsiteX42" fmla="*/ 1306449 w 1649349"/>
              <a:gd name="connsiteY42" fmla="*/ 820270 h 1411941"/>
              <a:gd name="connsiteX43" fmla="*/ 1306449 w 1649349"/>
              <a:gd name="connsiteY43" fmla="*/ 591672 h 1411941"/>
              <a:gd name="connsiteX44" fmla="*/ 1363600 w 1649349"/>
              <a:gd name="connsiteY44" fmla="*/ 534521 h 1411941"/>
              <a:gd name="connsiteX45" fmla="*/ 928117 w 1649349"/>
              <a:gd name="connsiteY45" fmla="*/ 534521 h 1411941"/>
              <a:gd name="connsiteX46" fmla="*/ 1156715 w 1649349"/>
              <a:gd name="connsiteY46" fmla="*/ 534521 h 1411941"/>
              <a:gd name="connsiteX47" fmla="*/ 1213866 w 1649349"/>
              <a:gd name="connsiteY47" fmla="*/ 591672 h 1411941"/>
              <a:gd name="connsiteX48" fmla="*/ 1213866 w 1649349"/>
              <a:gd name="connsiteY48" fmla="*/ 820270 h 1411941"/>
              <a:gd name="connsiteX49" fmla="*/ 1156715 w 1649349"/>
              <a:gd name="connsiteY49" fmla="*/ 877421 h 1411941"/>
              <a:gd name="connsiteX50" fmla="*/ 928117 w 1649349"/>
              <a:gd name="connsiteY50" fmla="*/ 877421 h 1411941"/>
              <a:gd name="connsiteX51" fmla="*/ 870966 w 1649349"/>
              <a:gd name="connsiteY51" fmla="*/ 820270 h 1411941"/>
              <a:gd name="connsiteX52" fmla="*/ 870966 w 1649349"/>
              <a:gd name="connsiteY52" fmla="*/ 591672 h 1411941"/>
              <a:gd name="connsiteX53" fmla="*/ 928117 w 1649349"/>
              <a:gd name="connsiteY53" fmla="*/ 534521 h 1411941"/>
              <a:gd name="connsiteX54" fmla="*/ 492634 w 1649349"/>
              <a:gd name="connsiteY54" fmla="*/ 534521 h 1411941"/>
              <a:gd name="connsiteX55" fmla="*/ 721232 w 1649349"/>
              <a:gd name="connsiteY55" fmla="*/ 534521 h 1411941"/>
              <a:gd name="connsiteX56" fmla="*/ 778383 w 1649349"/>
              <a:gd name="connsiteY56" fmla="*/ 591672 h 1411941"/>
              <a:gd name="connsiteX57" fmla="*/ 778383 w 1649349"/>
              <a:gd name="connsiteY57" fmla="*/ 820270 h 1411941"/>
              <a:gd name="connsiteX58" fmla="*/ 721232 w 1649349"/>
              <a:gd name="connsiteY58" fmla="*/ 877421 h 1411941"/>
              <a:gd name="connsiteX59" fmla="*/ 492634 w 1649349"/>
              <a:gd name="connsiteY59" fmla="*/ 877421 h 1411941"/>
              <a:gd name="connsiteX60" fmla="*/ 435483 w 1649349"/>
              <a:gd name="connsiteY60" fmla="*/ 820270 h 1411941"/>
              <a:gd name="connsiteX61" fmla="*/ 435483 w 1649349"/>
              <a:gd name="connsiteY61" fmla="*/ 591672 h 1411941"/>
              <a:gd name="connsiteX62" fmla="*/ 492634 w 1649349"/>
              <a:gd name="connsiteY62" fmla="*/ 534521 h 1411941"/>
              <a:gd name="connsiteX63" fmla="*/ 57151 w 1649349"/>
              <a:gd name="connsiteY63" fmla="*/ 534521 h 1411941"/>
              <a:gd name="connsiteX64" fmla="*/ 285749 w 1649349"/>
              <a:gd name="connsiteY64" fmla="*/ 534521 h 1411941"/>
              <a:gd name="connsiteX65" fmla="*/ 342900 w 1649349"/>
              <a:gd name="connsiteY65" fmla="*/ 591672 h 1411941"/>
              <a:gd name="connsiteX66" fmla="*/ 342900 w 1649349"/>
              <a:gd name="connsiteY66" fmla="*/ 820270 h 1411941"/>
              <a:gd name="connsiteX67" fmla="*/ 285749 w 1649349"/>
              <a:gd name="connsiteY67" fmla="*/ 877421 h 1411941"/>
              <a:gd name="connsiteX68" fmla="*/ 57151 w 1649349"/>
              <a:gd name="connsiteY68" fmla="*/ 877421 h 1411941"/>
              <a:gd name="connsiteX69" fmla="*/ 0 w 1649349"/>
              <a:gd name="connsiteY69" fmla="*/ 820270 h 1411941"/>
              <a:gd name="connsiteX70" fmla="*/ 0 w 1649349"/>
              <a:gd name="connsiteY70" fmla="*/ 591672 h 1411941"/>
              <a:gd name="connsiteX71" fmla="*/ 57151 w 1649349"/>
              <a:gd name="connsiteY71" fmla="*/ 534521 h 1411941"/>
              <a:gd name="connsiteX72" fmla="*/ 1363600 w 1649349"/>
              <a:gd name="connsiteY72" fmla="*/ 0 h 1411941"/>
              <a:gd name="connsiteX73" fmla="*/ 1592198 w 1649349"/>
              <a:gd name="connsiteY73" fmla="*/ 0 h 1411941"/>
              <a:gd name="connsiteX74" fmla="*/ 1649349 w 1649349"/>
              <a:gd name="connsiteY74" fmla="*/ 57151 h 1411941"/>
              <a:gd name="connsiteX75" fmla="*/ 1649349 w 1649349"/>
              <a:gd name="connsiteY75" fmla="*/ 285749 h 1411941"/>
              <a:gd name="connsiteX76" fmla="*/ 1592198 w 1649349"/>
              <a:gd name="connsiteY76" fmla="*/ 342900 h 1411941"/>
              <a:gd name="connsiteX77" fmla="*/ 1363600 w 1649349"/>
              <a:gd name="connsiteY77" fmla="*/ 342900 h 1411941"/>
              <a:gd name="connsiteX78" fmla="*/ 1306449 w 1649349"/>
              <a:gd name="connsiteY78" fmla="*/ 285749 h 1411941"/>
              <a:gd name="connsiteX79" fmla="*/ 1306449 w 1649349"/>
              <a:gd name="connsiteY79" fmla="*/ 57151 h 1411941"/>
              <a:gd name="connsiteX80" fmla="*/ 1363600 w 1649349"/>
              <a:gd name="connsiteY80" fmla="*/ 0 h 1411941"/>
              <a:gd name="connsiteX81" fmla="*/ 928117 w 1649349"/>
              <a:gd name="connsiteY81" fmla="*/ 0 h 1411941"/>
              <a:gd name="connsiteX82" fmla="*/ 1156715 w 1649349"/>
              <a:gd name="connsiteY82" fmla="*/ 0 h 1411941"/>
              <a:gd name="connsiteX83" fmla="*/ 1213866 w 1649349"/>
              <a:gd name="connsiteY83" fmla="*/ 57151 h 1411941"/>
              <a:gd name="connsiteX84" fmla="*/ 1213866 w 1649349"/>
              <a:gd name="connsiteY84" fmla="*/ 285749 h 1411941"/>
              <a:gd name="connsiteX85" fmla="*/ 1156715 w 1649349"/>
              <a:gd name="connsiteY85" fmla="*/ 342900 h 1411941"/>
              <a:gd name="connsiteX86" fmla="*/ 928117 w 1649349"/>
              <a:gd name="connsiteY86" fmla="*/ 342900 h 1411941"/>
              <a:gd name="connsiteX87" fmla="*/ 870966 w 1649349"/>
              <a:gd name="connsiteY87" fmla="*/ 285749 h 1411941"/>
              <a:gd name="connsiteX88" fmla="*/ 870966 w 1649349"/>
              <a:gd name="connsiteY88" fmla="*/ 57151 h 1411941"/>
              <a:gd name="connsiteX89" fmla="*/ 928117 w 1649349"/>
              <a:gd name="connsiteY89" fmla="*/ 0 h 1411941"/>
              <a:gd name="connsiteX90" fmla="*/ 492634 w 1649349"/>
              <a:gd name="connsiteY90" fmla="*/ 0 h 1411941"/>
              <a:gd name="connsiteX91" fmla="*/ 721232 w 1649349"/>
              <a:gd name="connsiteY91" fmla="*/ 0 h 1411941"/>
              <a:gd name="connsiteX92" fmla="*/ 778383 w 1649349"/>
              <a:gd name="connsiteY92" fmla="*/ 57151 h 1411941"/>
              <a:gd name="connsiteX93" fmla="*/ 778383 w 1649349"/>
              <a:gd name="connsiteY93" fmla="*/ 285749 h 1411941"/>
              <a:gd name="connsiteX94" fmla="*/ 721232 w 1649349"/>
              <a:gd name="connsiteY94" fmla="*/ 342900 h 1411941"/>
              <a:gd name="connsiteX95" fmla="*/ 492634 w 1649349"/>
              <a:gd name="connsiteY95" fmla="*/ 342900 h 1411941"/>
              <a:gd name="connsiteX96" fmla="*/ 435483 w 1649349"/>
              <a:gd name="connsiteY96" fmla="*/ 285749 h 1411941"/>
              <a:gd name="connsiteX97" fmla="*/ 435483 w 1649349"/>
              <a:gd name="connsiteY97" fmla="*/ 57151 h 1411941"/>
              <a:gd name="connsiteX98" fmla="*/ 492634 w 1649349"/>
              <a:gd name="connsiteY98" fmla="*/ 0 h 1411941"/>
              <a:gd name="connsiteX99" fmla="*/ 57151 w 1649349"/>
              <a:gd name="connsiteY99" fmla="*/ 0 h 1411941"/>
              <a:gd name="connsiteX100" fmla="*/ 285749 w 1649349"/>
              <a:gd name="connsiteY100" fmla="*/ 0 h 1411941"/>
              <a:gd name="connsiteX101" fmla="*/ 342900 w 1649349"/>
              <a:gd name="connsiteY101" fmla="*/ 57151 h 1411941"/>
              <a:gd name="connsiteX102" fmla="*/ 342900 w 1649349"/>
              <a:gd name="connsiteY102" fmla="*/ 285749 h 1411941"/>
              <a:gd name="connsiteX103" fmla="*/ 285749 w 1649349"/>
              <a:gd name="connsiteY103" fmla="*/ 342900 h 1411941"/>
              <a:gd name="connsiteX104" fmla="*/ 57151 w 1649349"/>
              <a:gd name="connsiteY104" fmla="*/ 342900 h 1411941"/>
              <a:gd name="connsiteX105" fmla="*/ 0 w 1649349"/>
              <a:gd name="connsiteY105" fmla="*/ 285749 h 1411941"/>
              <a:gd name="connsiteX106" fmla="*/ 0 w 1649349"/>
              <a:gd name="connsiteY106" fmla="*/ 57151 h 1411941"/>
              <a:gd name="connsiteX107" fmla="*/ 57151 w 1649349"/>
              <a:gd name="connsiteY107" fmla="*/ 0 h 1411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1649349" h="1411941">
                <a:moveTo>
                  <a:pt x="1363600" y="1069041"/>
                </a:moveTo>
                <a:lnTo>
                  <a:pt x="1592198" y="1069041"/>
                </a:lnTo>
                <a:cubicBezTo>
                  <a:pt x="1623762" y="1069041"/>
                  <a:pt x="1649349" y="1094628"/>
                  <a:pt x="1649349" y="1126192"/>
                </a:cubicBezTo>
                <a:lnTo>
                  <a:pt x="1649349" y="1354790"/>
                </a:lnTo>
                <a:cubicBezTo>
                  <a:pt x="1649349" y="1386354"/>
                  <a:pt x="1623762" y="1411941"/>
                  <a:pt x="1592198" y="1411941"/>
                </a:cubicBezTo>
                <a:lnTo>
                  <a:pt x="1363600" y="1411941"/>
                </a:lnTo>
                <a:cubicBezTo>
                  <a:pt x="1332036" y="1411941"/>
                  <a:pt x="1306449" y="1386354"/>
                  <a:pt x="1306449" y="1354790"/>
                </a:cubicBezTo>
                <a:lnTo>
                  <a:pt x="1306449" y="1126192"/>
                </a:lnTo>
                <a:cubicBezTo>
                  <a:pt x="1306449" y="1094628"/>
                  <a:pt x="1332036" y="1069041"/>
                  <a:pt x="1363600" y="1069041"/>
                </a:cubicBezTo>
                <a:close/>
                <a:moveTo>
                  <a:pt x="928117" y="1069041"/>
                </a:moveTo>
                <a:lnTo>
                  <a:pt x="1156715" y="1069041"/>
                </a:lnTo>
                <a:cubicBezTo>
                  <a:pt x="1188279" y="1069041"/>
                  <a:pt x="1213866" y="1094628"/>
                  <a:pt x="1213866" y="1126192"/>
                </a:cubicBezTo>
                <a:lnTo>
                  <a:pt x="1213866" y="1354790"/>
                </a:lnTo>
                <a:cubicBezTo>
                  <a:pt x="1213866" y="1386354"/>
                  <a:pt x="1188279" y="1411941"/>
                  <a:pt x="1156715" y="1411941"/>
                </a:cubicBezTo>
                <a:lnTo>
                  <a:pt x="928117" y="1411941"/>
                </a:lnTo>
                <a:cubicBezTo>
                  <a:pt x="896553" y="1411941"/>
                  <a:pt x="870966" y="1386354"/>
                  <a:pt x="870966" y="1354790"/>
                </a:cubicBezTo>
                <a:lnTo>
                  <a:pt x="870966" y="1126192"/>
                </a:lnTo>
                <a:cubicBezTo>
                  <a:pt x="870966" y="1094628"/>
                  <a:pt x="896553" y="1069041"/>
                  <a:pt x="928117" y="1069041"/>
                </a:cubicBezTo>
                <a:close/>
                <a:moveTo>
                  <a:pt x="492634" y="1069041"/>
                </a:moveTo>
                <a:lnTo>
                  <a:pt x="721232" y="1069041"/>
                </a:lnTo>
                <a:cubicBezTo>
                  <a:pt x="752796" y="1069041"/>
                  <a:pt x="778383" y="1094628"/>
                  <a:pt x="778383" y="1126192"/>
                </a:cubicBezTo>
                <a:lnTo>
                  <a:pt x="778383" y="1354790"/>
                </a:lnTo>
                <a:cubicBezTo>
                  <a:pt x="778383" y="1386354"/>
                  <a:pt x="752796" y="1411941"/>
                  <a:pt x="721232" y="1411941"/>
                </a:cubicBezTo>
                <a:lnTo>
                  <a:pt x="492634" y="1411941"/>
                </a:lnTo>
                <a:cubicBezTo>
                  <a:pt x="461070" y="1411941"/>
                  <a:pt x="435483" y="1386354"/>
                  <a:pt x="435483" y="1354790"/>
                </a:cubicBezTo>
                <a:lnTo>
                  <a:pt x="435483" y="1126192"/>
                </a:lnTo>
                <a:cubicBezTo>
                  <a:pt x="435483" y="1094628"/>
                  <a:pt x="461070" y="1069041"/>
                  <a:pt x="492634" y="1069041"/>
                </a:cubicBezTo>
                <a:close/>
                <a:moveTo>
                  <a:pt x="57151" y="1069041"/>
                </a:moveTo>
                <a:lnTo>
                  <a:pt x="285749" y="1069041"/>
                </a:lnTo>
                <a:cubicBezTo>
                  <a:pt x="317313" y="1069041"/>
                  <a:pt x="342900" y="1094628"/>
                  <a:pt x="342900" y="1126192"/>
                </a:cubicBezTo>
                <a:lnTo>
                  <a:pt x="342900" y="1354790"/>
                </a:lnTo>
                <a:cubicBezTo>
                  <a:pt x="342900" y="1386354"/>
                  <a:pt x="317313" y="1411941"/>
                  <a:pt x="285749" y="1411941"/>
                </a:cubicBezTo>
                <a:lnTo>
                  <a:pt x="57151" y="1411941"/>
                </a:lnTo>
                <a:cubicBezTo>
                  <a:pt x="25587" y="1411941"/>
                  <a:pt x="0" y="1386354"/>
                  <a:pt x="0" y="1354790"/>
                </a:cubicBezTo>
                <a:lnTo>
                  <a:pt x="0" y="1126192"/>
                </a:lnTo>
                <a:cubicBezTo>
                  <a:pt x="0" y="1094628"/>
                  <a:pt x="25587" y="1069041"/>
                  <a:pt x="57151" y="1069041"/>
                </a:cubicBezTo>
                <a:close/>
                <a:moveTo>
                  <a:pt x="1363600" y="534521"/>
                </a:moveTo>
                <a:lnTo>
                  <a:pt x="1592198" y="534521"/>
                </a:lnTo>
                <a:cubicBezTo>
                  <a:pt x="1623762" y="534521"/>
                  <a:pt x="1649349" y="560108"/>
                  <a:pt x="1649349" y="591672"/>
                </a:cubicBezTo>
                <a:lnTo>
                  <a:pt x="1649349" y="820270"/>
                </a:lnTo>
                <a:cubicBezTo>
                  <a:pt x="1649349" y="851834"/>
                  <a:pt x="1623762" y="877421"/>
                  <a:pt x="1592198" y="877421"/>
                </a:cubicBezTo>
                <a:lnTo>
                  <a:pt x="1363600" y="877421"/>
                </a:lnTo>
                <a:cubicBezTo>
                  <a:pt x="1332036" y="877421"/>
                  <a:pt x="1306449" y="851834"/>
                  <a:pt x="1306449" y="820270"/>
                </a:cubicBezTo>
                <a:lnTo>
                  <a:pt x="1306449" y="591672"/>
                </a:lnTo>
                <a:cubicBezTo>
                  <a:pt x="1306449" y="560108"/>
                  <a:pt x="1332036" y="534521"/>
                  <a:pt x="1363600" y="534521"/>
                </a:cubicBezTo>
                <a:close/>
                <a:moveTo>
                  <a:pt x="928117" y="534521"/>
                </a:moveTo>
                <a:lnTo>
                  <a:pt x="1156715" y="534521"/>
                </a:lnTo>
                <a:cubicBezTo>
                  <a:pt x="1188279" y="534521"/>
                  <a:pt x="1213866" y="560108"/>
                  <a:pt x="1213866" y="591672"/>
                </a:cubicBezTo>
                <a:lnTo>
                  <a:pt x="1213866" y="820270"/>
                </a:lnTo>
                <a:cubicBezTo>
                  <a:pt x="1213866" y="851834"/>
                  <a:pt x="1188279" y="877421"/>
                  <a:pt x="1156715" y="877421"/>
                </a:cubicBezTo>
                <a:lnTo>
                  <a:pt x="928117" y="877421"/>
                </a:lnTo>
                <a:cubicBezTo>
                  <a:pt x="896553" y="877421"/>
                  <a:pt x="870966" y="851834"/>
                  <a:pt x="870966" y="820270"/>
                </a:cubicBezTo>
                <a:lnTo>
                  <a:pt x="870966" y="591672"/>
                </a:lnTo>
                <a:cubicBezTo>
                  <a:pt x="870966" y="560108"/>
                  <a:pt x="896553" y="534521"/>
                  <a:pt x="928117" y="534521"/>
                </a:cubicBezTo>
                <a:close/>
                <a:moveTo>
                  <a:pt x="492634" y="534521"/>
                </a:moveTo>
                <a:lnTo>
                  <a:pt x="721232" y="534521"/>
                </a:lnTo>
                <a:cubicBezTo>
                  <a:pt x="752796" y="534521"/>
                  <a:pt x="778383" y="560108"/>
                  <a:pt x="778383" y="591672"/>
                </a:cubicBezTo>
                <a:lnTo>
                  <a:pt x="778383" y="820270"/>
                </a:lnTo>
                <a:cubicBezTo>
                  <a:pt x="778383" y="851834"/>
                  <a:pt x="752796" y="877421"/>
                  <a:pt x="721232" y="877421"/>
                </a:cubicBezTo>
                <a:lnTo>
                  <a:pt x="492634" y="877421"/>
                </a:lnTo>
                <a:cubicBezTo>
                  <a:pt x="461070" y="877421"/>
                  <a:pt x="435483" y="851834"/>
                  <a:pt x="435483" y="820270"/>
                </a:cubicBezTo>
                <a:lnTo>
                  <a:pt x="435483" y="591672"/>
                </a:lnTo>
                <a:cubicBezTo>
                  <a:pt x="435483" y="560108"/>
                  <a:pt x="461070" y="534521"/>
                  <a:pt x="492634" y="534521"/>
                </a:cubicBezTo>
                <a:close/>
                <a:moveTo>
                  <a:pt x="57151" y="534521"/>
                </a:moveTo>
                <a:lnTo>
                  <a:pt x="285749" y="534521"/>
                </a:lnTo>
                <a:cubicBezTo>
                  <a:pt x="317313" y="534521"/>
                  <a:pt x="342900" y="560108"/>
                  <a:pt x="342900" y="591672"/>
                </a:cubicBezTo>
                <a:lnTo>
                  <a:pt x="342900" y="820270"/>
                </a:lnTo>
                <a:cubicBezTo>
                  <a:pt x="342900" y="851834"/>
                  <a:pt x="317313" y="877421"/>
                  <a:pt x="285749" y="877421"/>
                </a:cubicBezTo>
                <a:lnTo>
                  <a:pt x="57151" y="877421"/>
                </a:lnTo>
                <a:cubicBezTo>
                  <a:pt x="25587" y="877421"/>
                  <a:pt x="0" y="851834"/>
                  <a:pt x="0" y="820270"/>
                </a:cubicBezTo>
                <a:lnTo>
                  <a:pt x="0" y="591672"/>
                </a:lnTo>
                <a:cubicBezTo>
                  <a:pt x="0" y="560108"/>
                  <a:pt x="25587" y="534521"/>
                  <a:pt x="57151" y="534521"/>
                </a:cubicBezTo>
                <a:close/>
                <a:moveTo>
                  <a:pt x="1363600" y="0"/>
                </a:moveTo>
                <a:lnTo>
                  <a:pt x="1592198" y="0"/>
                </a:lnTo>
                <a:cubicBezTo>
                  <a:pt x="1623762" y="0"/>
                  <a:pt x="1649349" y="25587"/>
                  <a:pt x="1649349" y="57151"/>
                </a:cubicBezTo>
                <a:lnTo>
                  <a:pt x="1649349" y="285749"/>
                </a:lnTo>
                <a:cubicBezTo>
                  <a:pt x="1649349" y="317313"/>
                  <a:pt x="1623762" y="342900"/>
                  <a:pt x="1592198" y="342900"/>
                </a:cubicBezTo>
                <a:lnTo>
                  <a:pt x="1363600" y="342900"/>
                </a:lnTo>
                <a:cubicBezTo>
                  <a:pt x="1332036" y="342900"/>
                  <a:pt x="1306449" y="317313"/>
                  <a:pt x="1306449" y="285749"/>
                </a:cubicBezTo>
                <a:lnTo>
                  <a:pt x="1306449" y="57151"/>
                </a:lnTo>
                <a:cubicBezTo>
                  <a:pt x="1306449" y="25587"/>
                  <a:pt x="1332036" y="0"/>
                  <a:pt x="1363600" y="0"/>
                </a:cubicBezTo>
                <a:close/>
                <a:moveTo>
                  <a:pt x="928117" y="0"/>
                </a:moveTo>
                <a:lnTo>
                  <a:pt x="1156715" y="0"/>
                </a:lnTo>
                <a:cubicBezTo>
                  <a:pt x="1188279" y="0"/>
                  <a:pt x="1213866" y="25587"/>
                  <a:pt x="1213866" y="57151"/>
                </a:cubicBezTo>
                <a:lnTo>
                  <a:pt x="1213866" y="285749"/>
                </a:lnTo>
                <a:cubicBezTo>
                  <a:pt x="1213866" y="317313"/>
                  <a:pt x="1188279" y="342900"/>
                  <a:pt x="1156715" y="342900"/>
                </a:cubicBezTo>
                <a:lnTo>
                  <a:pt x="928117" y="342900"/>
                </a:lnTo>
                <a:cubicBezTo>
                  <a:pt x="896553" y="342900"/>
                  <a:pt x="870966" y="317313"/>
                  <a:pt x="870966" y="285749"/>
                </a:cubicBezTo>
                <a:lnTo>
                  <a:pt x="870966" y="57151"/>
                </a:lnTo>
                <a:cubicBezTo>
                  <a:pt x="870966" y="25587"/>
                  <a:pt x="896553" y="0"/>
                  <a:pt x="928117" y="0"/>
                </a:cubicBezTo>
                <a:close/>
                <a:moveTo>
                  <a:pt x="492634" y="0"/>
                </a:moveTo>
                <a:lnTo>
                  <a:pt x="721232" y="0"/>
                </a:lnTo>
                <a:cubicBezTo>
                  <a:pt x="752796" y="0"/>
                  <a:pt x="778383" y="25587"/>
                  <a:pt x="778383" y="57151"/>
                </a:cubicBezTo>
                <a:lnTo>
                  <a:pt x="778383" y="285749"/>
                </a:lnTo>
                <a:cubicBezTo>
                  <a:pt x="778383" y="317313"/>
                  <a:pt x="752796" y="342900"/>
                  <a:pt x="721232" y="342900"/>
                </a:cubicBezTo>
                <a:lnTo>
                  <a:pt x="492634" y="342900"/>
                </a:lnTo>
                <a:cubicBezTo>
                  <a:pt x="461070" y="342900"/>
                  <a:pt x="435483" y="317313"/>
                  <a:pt x="435483" y="285749"/>
                </a:cubicBezTo>
                <a:lnTo>
                  <a:pt x="435483" y="57151"/>
                </a:lnTo>
                <a:cubicBezTo>
                  <a:pt x="435483" y="25587"/>
                  <a:pt x="461070" y="0"/>
                  <a:pt x="492634" y="0"/>
                </a:cubicBezTo>
                <a:close/>
                <a:moveTo>
                  <a:pt x="57151" y="0"/>
                </a:moveTo>
                <a:lnTo>
                  <a:pt x="285749" y="0"/>
                </a:lnTo>
                <a:cubicBezTo>
                  <a:pt x="317313" y="0"/>
                  <a:pt x="342900" y="25587"/>
                  <a:pt x="342900" y="57151"/>
                </a:cubicBezTo>
                <a:lnTo>
                  <a:pt x="342900" y="285749"/>
                </a:lnTo>
                <a:cubicBezTo>
                  <a:pt x="342900" y="317313"/>
                  <a:pt x="317313" y="342900"/>
                  <a:pt x="285749" y="342900"/>
                </a:cubicBezTo>
                <a:lnTo>
                  <a:pt x="57151" y="342900"/>
                </a:lnTo>
                <a:cubicBezTo>
                  <a:pt x="25587" y="342900"/>
                  <a:pt x="0" y="317313"/>
                  <a:pt x="0" y="285749"/>
                </a:cubicBezTo>
                <a:lnTo>
                  <a:pt x="0" y="57151"/>
                </a:lnTo>
                <a:cubicBezTo>
                  <a:pt x="0" y="25587"/>
                  <a:pt x="25587" y="0"/>
                  <a:pt x="5715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6679381" y="0"/>
            <a:ext cx="5512619" cy="6858000"/>
          </a:xfrm>
          <a:custGeom>
            <a:avLst/>
            <a:gdLst>
              <a:gd name="connsiteX0" fmla="*/ 1732153 w 5512619"/>
              <a:gd name="connsiteY0" fmla="*/ 0 h 6858000"/>
              <a:gd name="connsiteX1" fmla="*/ 5512619 w 5512619"/>
              <a:gd name="connsiteY1" fmla="*/ 0 h 6858000"/>
              <a:gd name="connsiteX2" fmla="*/ 5512619 w 5512619"/>
              <a:gd name="connsiteY2" fmla="*/ 6858000 h 6858000"/>
              <a:gd name="connsiteX3" fmla="*/ 15754 w 5512619"/>
              <a:gd name="connsiteY3" fmla="*/ 6858000 h 6858000"/>
              <a:gd name="connsiteX4" fmla="*/ 15722 w 5512619"/>
              <a:gd name="connsiteY4" fmla="*/ 6857498 h 6858000"/>
              <a:gd name="connsiteX5" fmla="*/ 0 w 5512619"/>
              <a:gd name="connsiteY5" fmla="*/ 6235701 h 6858000"/>
              <a:gd name="connsiteX6" fmla="*/ 1458370 w 5512619"/>
              <a:gd name="connsiteY6" fmla="*/ 47615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12619" h="6858000">
                <a:moveTo>
                  <a:pt x="1732153" y="0"/>
                </a:moveTo>
                <a:lnTo>
                  <a:pt x="5512619" y="0"/>
                </a:lnTo>
                <a:lnTo>
                  <a:pt x="5512619" y="6858000"/>
                </a:lnTo>
                <a:lnTo>
                  <a:pt x="15754" y="6858000"/>
                </a:lnTo>
                <a:lnTo>
                  <a:pt x="15722" y="6857498"/>
                </a:lnTo>
                <a:cubicBezTo>
                  <a:pt x="5283" y="6651550"/>
                  <a:pt x="0" y="6444242"/>
                  <a:pt x="0" y="6235701"/>
                </a:cubicBezTo>
                <a:cubicBezTo>
                  <a:pt x="0" y="4150283"/>
                  <a:pt x="528301" y="2188257"/>
                  <a:pt x="1458370" y="476157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10562278" y="595975"/>
            <a:ext cx="946181" cy="255154"/>
          </a:xfrm>
          <a:custGeom>
            <a:avLst/>
            <a:gdLst>
              <a:gd name="connsiteX0" fmla="*/ 5563950 w 7108911"/>
              <a:gd name="connsiteY0" fmla="*/ 1585894 h 1917040"/>
              <a:gd name="connsiteX1" fmla="*/ 5555497 w 7108911"/>
              <a:gd name="connsiteY1" fmla="*/ 1617795 h 1917040"/>
              <a:gd name="connsiteX2" fmla="*/ 5546466 w 7108911"/>
              <a:gd name="connsiteY2" fmla="*/ 1648925 h 1917040"/>
              <a:gd name="connsiteX3" fmla="*/ 5538752 w 7108911"/>
              <a:gd name="connsiteY3" fmla="*/ 1674395 h 1917040"/>
              <a:gd name="connsiteX4" fmla="*/ 5590434 w 7108911"/>
              <a:gd name="connsiteY4" fmla="*/ 1674395 h 1917040"/>
              <a:gd name="connsiteX5" fmla="*/ 5582977 w 7108911"/>
              <a:gd name="connsiteY5" fmla="*/ 1648925 h 1917040"/>
              <a:gd name="connsiteX6" fmla="*/ 5573785 w 7108911"/>
              <a:gd name="connsiteY6" fmla="*/ 1617699 h 1917040"/>
              <a:gd name="connsiteX7" fmla="*/ 5564979 w 7108911"/>
              <a:gd name="connsiteY7" fmla="*/ 1585894 h 1917040"/>
              <a:gd name="connsiteX8" fmla="*/ 7024691 w 7108911"/>
              <a:gd name="connsiteY8" fmla="*/ 1562523 h 1917040"/>
              <a:gd name="connsiteX9" fmla="*/ 7054491 w 7108911"/>
              <a:gd name="connsiteY9" fmla="*/ 1562523 h 1917040"/>
              <a:gd name="connsiteX10" fmla="*/ 7054491 w 7108911"/>
              <a:gd name="connsiteY10" fmla="*/ 1751772 h 1917040"/>
              <a:gd name="connsiteX11" fmla="*/ 7024691 w 7108911"/>
              <a:gd name="connsiteY11" fmla="*/ 1751772 h 1917040"/>
              <a:gd name="connsiteX12" fmla="*/ 6691316 w 7108911"/>
              <a:gd name="connsiteY12" fmla="*/ 1562523 h 1917040"/>
              <a:gd name="connsiteX13" fmla="*/ 6721116 w 7108911"/>
              <a:gd name="connsiteY13" fmla="*/ 1562523 h 1917040"/>
              <a:gd name="connsiteX14" fmla="*/ 6721116 w 7108911"/>
              <a:gd name="connsiteY14" fmla="*/ 1639676 h 1917040"/>
              <a:gd name="connsiteX15" fmla="*/ 6802158 w 7108911"/>
              <a:gd name="connsiteY15" fmla="*/ 1639676 h 1917040"/>
              <a:gd name="connsiteX16" fmla="*/ 6802158 w 7108911"/>
              <a:gd name="connsiteY16" fmla="*/ 1562523 h 1917040"/>
              <a:gd name="connsiteX17" fmla="*/ 6831958 w 7108911"/>
              <a:gd name="connsiteY17" fmla="*/ 1562523 h 1917040"/>
              <a:gd name="connsiteX18" fmla="*/ 6831958 w 7108911"/>
              <a:gd name="connsiteY18" fmla="*/ 1751772 h 1917040"/>
              <a:gd name="connsiteX19" fmla="*/ 6802158 w 7108911"/>
              <a:gd name="connsiteY19" fmla="*/ 1751772 h 1917040"/>
              <a:gd name="connsiteX20" fmla="*/ 6802158 w 7108911"/>
              <a:gd name="connsiteY20" fmla="*/ 1665619 h 1917040"/>
              <a:gd name="connsiteX21" fmla="*/ 6721116 w 7108911"/>
              <a:gd name="connsiteY21" fmla="*/ 1665619 h 1917040"/>
              <a:gd name="connsiteX22" fmla="*/ 6721116 w 7108911"/>
              <a:gd name="connsiteY22" fmla="*/ 1751772 h 1917040"/>
              <a:gd name="connsiteX23" fmla="*/ 6691316 w 7108911"/>
              <a:gd name="connsiteY23" fmla="*/ 1751772 h 1917040"/>
              <a:gd name="connsiteX24" fmla="*/ 5805491 w 7108911"/>
              <a:gd name="connsiteY24" fmla="*/ 1562523 h 1917040"/>
              <a:gd name="connsiteX25" fmla="*/ 5836064 w 7108911"/>
              <a:gd name="connsiteY25" fmla="*/ 1562523 h 1917040"/>
              <a:gd name="connsiteX26" fmla="*/ 5898839 w 7108911"/>
              <a:gd name="connsiteY26" fmla="*/ 1673623 h 1917040"/>
              <a:gd name="connsiteX27" fmla="*/ 5918645 w 7108911"/>
              <a:gd name="connsiteY27" fmla="*/ 1713742 h 1917040"/>
              <a:gd name="connsiteX28" fmla="*/ 5919930 w 7108911"/>
              <a:gd name="connsiteY28" fmla="*/ 1713742 h 1917040"/>
              <a:gd name="connsiteX29" fmla="*/ 5917425 w 7108911"/>
              <a:gd name="connsiteY29" fmla="*/ 1682620 h 1917040"/>
              <a:gd name="connsiteX30" fmla="*/ 5916076 w 7108911"/>
              <a:gd name="connsiteY30" fmla="*/ 1650702 h 1917040"/>
              <a:gd name="connsiteX31" fmla="*/ 5916076 w 7108911"/>
              <a:gd name="connsiteY31" fmla="*/ 1562523 h 1917040"/>
              <a:gd name="connsiteX32" fmla="*/ 5944334 w 7108911"/>
              <a:gd name="connsiteY32" fmla="*/ 1562523 h 1917040"/>
              <a:gd name="connsiteX33" fmla="*/ 5944334 w 7108911"/>
              <a:gd name="connsiteY33" fmla="*/ 1751772 h 1917040"/>
              <a:gd name="connsiteX34" fmla="*/ 5913761 w 7108911"/>
              <a:gd name="connsiteY34" fmla="*/ 1751772 h 1917040"/>
              <a:gd name="connsiteX35" fmla="*/ 5850986 w 7108911"/>
              <a:gd name="connsiteY35" fmla="*/ 1640158 h 1917040"/>
              <a:gd name="connsiteX36" fmla="*/ 5831180 w 7108911"/>
              <a:gd name="connsiteY36" fmla="*/ 1600553 h 1917040"/>
              <a:gd name="connsiteX37" fmla="*/ 5829895 w 7108911"/>
              <a:gd name="connsiteY37" fmla="*/ 1600553 h 1917040"/>
              <a:gd name="connsiteX38" fmla="*/ 5832400 w 7108911"/>
              <a:gd name="connsiteY38" fmla="*/ 1631159 h 1917040"/>
              <a:gd name="connsiteX39" fmla="*/ 5833748 w 7108911"/>
              <a:gd name="connsiteY39" fmla="*/ 1662547 h 1917040"/>
              <a:gd name="connsiteX40" fmla="*/ 5833748 w 7108911"/>
              <a:gd name="connsiteY40" fmla="*/ 1751772 h 1917040"/>
              <a:gd name="connsiteX41" fmla="*/ 5805491 w 7108911"/>
              <a:gd name="connsiteY41" fmla="*/ 1751772 h 1917040"/>
              <a:gd name="connsiteX42" fmla="*/ 5548008 w 7108911"/>
              <a:gd name="connsiteY42" fmla="*/ 1562523 h 1917040"/>
              <a:gd name="connsiteX43" fmla="*/ 5582463 w 7108911"/>
              <a:gd name="connsiteY43" fmla="*/ 1562523 h 1917040"/>
              <a:gd name="connsiteX44" fmla="*/ 5645201 w 7108911"/>
              <a:gd name="connsiteY44" fmla="*/ 1751772 h 1917040"/>
              <a:gd name="connsiteX45" fmla="*/ 5613575 w 7108911"/>
              <a:gd name="connsiteY45" fmla="*/ 1751772 h 1917040"/>
              <a:gd name="connsiteX46" fmla="*/ 5597633 w 7108911"/>
              <a:gd name="connsiteY46" fmla="*/ 1697765 h 1917040"/>
              <a:gd name="connsiteX47" fmla="*/ 5531810 w 7108911"/>
              <a:gd name="connsiteY47" fmla="*/ 1697765 h 1917040"/>
              <a:gd name="connsiteX48" fmla="*/ 5515611 w 7108911"/>
              <a:gd name="connsiteY48" fmla="*/ 1751772 h 1917040"/>
              <a:gd name="connsiteX49" fmla="*/ 5485270 w 7108911"/>
              <a:gd name="connsiteY49" fmla="*/ 1751772 h 1917040"/>
              <a:gd name="connsiteX50" fmla="*/ 5217799 w 7108911"/>
              <a:gd name="connsiteY50" fmla="*/ 1562523 h 1917040"/>
              <a:gd name="connsiteX51" fmla="*/ 5249688 w 7108911"/>
              <a:gd name="connsiteY51" fmla="*/ 1562523 h 1917040"/>
              <a:gd name="connsiteX52" fmla="*/ 5271548 w 7108911"/>
              <a:gd name="connsiteY52" fmla="*/ 1612664 h 1917040"/>
              <a:gd name="connsiteX53" fmla="*/ 5280221 w 7108911"/>
              <a:gd name="connsiteY53" fmla="*/ 1633395 h 1917040"/>
              <a:gd name="connsiteX54" fmla="*/ 5289277 w 7108911"/>
              <a:gd name="connsiteY54" fmla="*/ 1654319 h 1917040"/>
              <a:gd name="connsiteX55" fmla="*/ 5290305 w 7108911"/>
              <a:gd name="connsiteY55" fmla="*/ 1654319 h 1917040"/>
              <a:gd name="connsiteX56" fmla="*/ 5299490 w 7108911"/>
              <a:gd name="connsiteY56" fmla="*/ 1633395 h 1917040"/>
              <a:gd name="connsiteX57" fmla="*/ 5308292 w 7108911"/>
              <a:gd name="connsiteY57" fmla="*/ 1612664 h 1917040"/>
              <a:gd name="connsiteX58" fmla="*/ 5330409 w 7108911"/>
              <a:gd name="connsiteY58" fmla="*/ 1562523 h 1917040"/>
              <a:gd name="connsiteX59" fmla="*/ 5361527 w 7108911"/>
              <a:gd name="connsiteY59" fmla="*/ 1562523 h 1917040"/>
              <a:gd name="connsiteX60" fmla="*/ 5304434 w 7108911"/>
              <a:gd name="connsiteY60" fmla="*/ 1680032 h 1917040"/>
              <a:gd name="connsiteX61" fmla="*/ 5304434 w 7108911"/>
              <a:gd name="connsiteY61" fmla="*/ 1751772 h 1917040"/>
              <a:gd name="connsiteX62" fmla="*/ 5274634 w 7108911"/>
              <a:gd name="connsiteY62" fmla="*/ 1751772 h 1917040"/>
              <a:gd name="connsiteX63" fmla="*/ 5274634 w 7108911"/>
              <a:gd name="connsiteY63" fmla="*/ 1680032 h 1917040"/>
              <a:gd name="connsiteX64" fmla="*/ 4643441 w 7108911"/>
              <a:gd name="connsiteY64" fmla="*/ 1562523 h 1917040"/>
              <a:gd name="connsiteX65" fmla="*/ 4674014 w 7108911"/>
              <a:gd name="connsiteY65" fmla="*/ 1562523 h 1917040"/>
              <a:gd name="connsiteX66" fmla="*/ 4736789 w 7108911"/>
              <a:gd name="connsiteY66" fmla="*/ 1673623 h 1917040"/>
              <a:gd name="connsiteX67" fmla="*/ 4756595 w 7108911"/>
              <a:gd name="connsiteY67" fmla="*/ 1713742 h 1917040"/>
              <a:gd name="connsiteX68" fmla="*/ 4757880 w 7108911"/>
              <a:gd name="connsiteY68" fmla="*/ 1713742 h 1917040"/>
              <a:gd name="connsiteX69" fmla="*/ 4755375 w 7108911"/>
              <a:gd name="connsiteY69" fmla="*/ 1682620 h 1917040"/>
              <a:gd name="connsiteX70" fmla="*/ 4754026 w 7108911"/>
              <a:gd name="connsiteY70" fmla="*/ 1650702 h 1917040"/>
              <a:gd name="connsiteX71" fmla="*/ 4754026 w 7108911"/>
              <a:gd name="connsiteY71" fmla="*/ 1562523 h 1917040"/>
              <a:gd name="connsiteX72" fmla="*/ 4782284 w 7108911"/>
              <a:gd name="connsiteY72" fmla="*/ 1562523 h 1917040"/>
              <a:gd name="connsiteX73" fmla="*/ 4782284 w 7108911"/>
              <a:gd name="connsiteY73" fmla="*/ 1751772 h 1917040"/>
              <a:gd name="connsiteX74" fmla="*/ 4751711 w 7108911"/>
              <a:gd name="connsiteY74" fmla="*/ 1751772 h 1917040"/>
              <a:gd name="connsiteX75" fmla="*/ 4688936 w 7108911"/>
              <a:gd name="connsiteY75" fmla="*/ 1640158 h 1917040"/>
              <a:gd name="connsiteX76" fmla="*/ 4669130 w 7108911"/>
              <a:gd name="connsiteY76" fmla="*/ 1600553 h 1917040"/>
              <a:gd name="connsiteX77" fmla="*/ 4667845 w 7108911"/>
              <a:gd name="connsiteY77" fmla="*/ 1600553 h 1917040"/>
              <a:gd name="connsiteX78" fmla="*/ 4670350 w 7108911"/>
              <a:gd name="connsiteY78" fmla="*/ 1631159 h 1917040"/>
              <a:gd name="connsiteX79" fmla="*/ 4671698 w 7108911"/>
              <a:gd name="connsiteY79" fmla="*/ 1662547 h 1917040"/>
              <a:gd name="connsiteX80" fmla="*/ 4671698 w 7108911"/>
              <a:gd name="connsiteY80" fmla="*/ 1751772 h 1917040"/>
              <a:gd name="connsiteX81" fmla="*/ 4643441 w 7108911"/>
              <a:gd name="connsiteY81" fmla="*/ 1751772 h 1917040"/>
              <a:gd name="connsiteX82" fmla="*/ 4318563 w 7108911"/>
              <a:gd name="connsiteY82" fmla="*/ 1562523 h 1917040"/>
              <a:gd name="connsiteX83" fmla="*/ 4348363 w 7108911"/>
              <a:gd name="connsiteY83" fmla="*/ 1562523 h 1917040"/>
              <a:gd name="connsiteX84" fmla="*/ 4348363 w 7108911"/>
              <a:gd name="connsiteY84" fmla="*/ 1672594 h 1917040"/>
              <a:gd name="connsiteX85" fmla="*/ 4359811 w 7108911"/>
              <a:gd name="connsiteY85" fmla="*/ 1716893 h 1917040"/>
              <a:gd name="connsiteX86" fmla="*/ 4389012 w 7108911"/>
              <a:gd name="connsiteY86" fmla="*/ 1729173 h 1917040"/>
              <a:gd name="connsiteX87" fmla="*/ 4418696 w 7108911"/>
              <a:gd name="connsiteY87" fmla="*/ 1716893 h 1917040"/>
              <a:gd name="connsiteX88" fmla="*/ 4430434 w 7108911"/>
              <a:gd name="connsiteY88" fmla="*/ 1672594 h 1917040"/>
              <a:gd name="connsiteX89" fmla="*/ 4430434 w 7108911"/>
              <a:gd name="connsiteY89" fmla="*/ 1562523 h 1917040"/>
              <a:gd name="connsiteX90" fmla="*/ 4459205 w 7108911"/>
              <a:gd name="connsiteY90" fmla="*/ 1562523 h 1917040"/>
              <a:gd name="connsiteX91" fmla="*/ 4459205 w 7108911"/>
              <a:gd name="connsiteY91" fmla="*/ 1670537 h 1917040"/>
              <a:gd name="connsiteX92" fmla="*/ 4439834 w 7108911"/>
              <a:gd name="connsiteY92" fmla="*/ 1735971 h 1917040"/>
              <a:gd name="connsiteX93" fmla="*/ 4389012 w 7108911"/>
              <a:gd name="connsiteY93" fmla="*/ 1755115 h 1917040"/>
              <a:gd name="connsiteX94" fmla="*/ 4338062 w 7108911"/>
              <a:gd name="connsiteY94" fmla="*/ 1735971 h 1917040"/>
              <a:gd name="connsiteX95" fmla="*/ 4318563 w 7108911"/>
              <a:gd name="connsiteY95" fmla="*/ 1670537 h 1917040"/>
              <a:gd name="connsiteX96" fmla="*/ 4027174 w 7108911"/>
              <a:gd name="connsiteY96" fmla="*/ 1562523 h 1917040"/>
              <a:gd name="connsiteX97" fmla="*/ 4059063 w 7108911"/>
              <a:gd name="connsiteY97" fmla="*/ 1562523 h 1917040"/>
              <a:gd name="connsiteX98" fmla="*/ 4080923 w 7108911"/>
              <a:gd name="connsiteY98" fmla="*/ 1612664 h 1917040"/>
              <a:gd name="connsiteX99" fmla="*/ 4089597 w 7108911"/>
              <a:gd name="connsiteY99" fmla="*/ 1633395 h 1917040"/>
              <a:gd name="connsiteX100" fmla="*/ 4098653 w 7108911"/>
              <a:gd name="connsiteY100" fmla="*/ 1654319 h 1917040"/>
              <a:gd name="connsiteX101" fmla="*/ 4099680 w 7108911"/>
              <a:gd name="connsiteY101" fmla="*/ 1654319 h 1917040"/>
              <a:gd name="connsiteX102" fmla="*/ 4108865 w 7108911"/>
              <a:gd name="connsiteY102" fmla="*/ 1633395 h 1917040"/>
              <a:gd name="connsiteX103" fmla="*/ 4117667 w 7108911"/>
              <a:gd name="connsiteY103" fmla="*/ 1612664 h 1917040"/>
              <a:gd name="connsiteX104" fmla="*/ 4139784 w 7108911"/>
              <a:gd name="connsiteY104" fmla="*/ 1562523 h 1917040"/>
              <a:gd name="connsiteX105" fmla="*/ 4170902 w 7108911"/>
              <a:gd name="connsiteY105" fmla="*/ 1562523 h 1917040"/>
              <a:gd name="connsiteX106" fmla="*/ 4113810 w 7108911"/>
              <a:gd name="connsiteY106" fmla="*/ 1680032 h 1917040"/>
              <a:gd name="connsiteX107" fmla="*/ 4113810 w 7108911"/>
              <a:gd name="connsiteY107" fmla="*/ 1751772 h 1917040"/>
              <a:gd name="connsiteX108" fmla="*/ 4084009 w 7108911"/>
              <a:gd name="connsiteY108" fmla="*/ 1751772 h 1917040"/>
              <a:gd name="connsiteX109" fmla="*/ 4084009 w 7108911"/>
              <a:gd name="connsiteY109" fmla="*/ 1680032 h 1917040"/>
              <a:gd name="connsiteX110" fmla="*/ 3138491 w 7108911"/>
              <a:gd name="connsiteY110" fmla="*/ 1562523 h 1917040"/>
              <a:gd name="connsiteX111" fmla="*/ 3169064 w 7108911"/>
              <a:gd name="connsiteY111" fmla="*/ 1562523 h 1917040"/>
              <a:gd name="connsiteX112" fmla="*/ 3231839 w 7108911"/>
              <a:gd name="connsiteY112" fmla="*/ 1673623 h 1917040"/>
              <a:gd name="connsiteX113" fmla="*/ 3251645 w 7108911"/>
              <a:gd name="connsiteY113" fmla="*/ 1713742 h 1917040"/>
              <a:gd name="connsiteX114" fmla="*/ 3252930 w 7108911"/>
              <a:gd name="connsiteY114" fmla="*/ 1713742 h 1917040"/>
              <a:gd name="connsiteX115" fmla="*/ 3250425 w 7108911"/>
              <a:gd name="connsiteY115" fmla="*/ 1682620 h 1917040"/>
              <a:gd name="connsiteX116" fmla="*/ 3249077 w 7108911"/>
              <a:gd name="connsiteY116" fmla="*/ 1650702 h 1917040"/>
              <a:gd name="connsiteX117" fmla="*/ 3249077 w 7108911"/>
              <a:gd name="connsiteY117" fmla="*/ 1562523 h 1917040"/>
              <a:gd name="connsiteX118" fmla="*/ 3277334 w 7108911"/>
              <a:gd name="connsiteY118" fmla="*/ 1562523 h 1917040"/>
              <a:gd name="connsiteX119" fmla="*/ 3277334 w 7108911"/>
              <a:gd name="connsiteY119" fmla="*/ 1751772 h 1917040"/>
              <a:gd name="connsiteX120" fmla="*/ 3246761 w 7108911"/>
              <a:gd name="connsiteY120" fmla="*/ 1751772 h 1917040"/>
              <a:gd name="connsiteX121" fmla="*/ 3183986 w 7108911"/>
              <a:gd name="connsiteY121" fmla="*/ 1640158 h 1917040"/>
              <a:gd name="connsiteX122" fmla="*/ 3164180 w 7108911"/>
              <a:gd name="connsiteY122" fmla="*/ 1600553 h 1917040"/>
              <a:gd name="connsiteX123" fmla="*/ 3162895 w 7108911"/>
              <a:gd name="connsiteY123" fmla="*/ 1600553 h 1917040"/>
              <a:gd name="connsiteX124" fmla="*/ 3165400 w 7108911"/>
              <a:gd name="connsiteY124" fmla="*/ 1631159 h 1917040"/>
              <a:gd name="connsiteX125" fmla="*/ 3166748 w 7108911"/>
              <a:gd name="connsiteY125" fmla="*/ 1662547 h 1917040"/>
              <a:gd name="connsiteX126" fmla="*/ 3166748 w 7108911"/>
              <a:gd name="connsiteY126" fmla="*/ 1751772 h 1917040"/>
              <a:gd name="connsiteX127" fmla="*/ 3138491 w 7108911"/>
              <a:gd name="connsiteY127" fmla="*/ 1751772 h 1917040"/>
              <a:gd name="connsiteX128" fmla="*/ 2928941 w 7108911"/>
              <a:gd name="connsiteY128" fmla="*/ 1562523 h 1917040"/>
              <a:gd name="connsiteX129" fmla="*/ 2958741 w 7108911"/>
              <a:gd name="connsiteY129" fmla="*/ 1562523 h 1917040"/>
              <a:gd name="connsiteX130" fmla="*/ 2958741 w 7108911"/>
              <a:gd name="connsiteY130" fmla="*/ 1751772 h 1917040"/>
              <a:gd name="connsiteX131" fmla="*/ 2928941 w 7108911"/>
              <a:gd name="connsiteY131" fmla="*/ 1751772 h 1917040"/>
              <a:gd name="connsiteX132" fmla="*/ 2643191 w 7108911"/>
              <a:gd name="connsiteY132" fmla="*/ 1562523 h 1917040"/>
              <a:gd name="connsiteX133" fmla="*/ 2672991 w 7108911"/>
              <a:gd name="connsiteY133" fmla="*/ 1562523 h 1917040"/>
              <a:gd name="connsiteX134" fmla="*/ 2672991 w 7108911"/>
              <a:gd name="connsiteY134" fmla="*/ 1726601 h 1917040"/>
              <a:gd name="connsiteX135" fmla="*/ 2752973 w 7108911"/>
              <a:gd name="connsiteY135" fmla="*/ 1726601 h 1917040"/>
              <a:gd name="connsiteX136" fmla="*/ 2752973 w 7108911"/>
              <a:gd name="connsiteY136" fmla="*/ 1751772 h 1917040"/>
              <a:gd name="connsiteX137" fmla="*/ 2643191 w 7108911"/>
              <a:gd name="connsiteY137" fmla="*/ 1751772 h 1917040"/>
              <a:gd name="connsiteX138" fmla="*/ 6462900 w 7108911"/>
              <a:gd name="connsiteY138" fmla="*/ 1558923 h 1917040"/>
              <a:gd name="connsiteX139" fmla="*/ 6494473 w 7108911"/>
              <a:gd name="connsiteY139" fmla="*/ 1565376 h 1917040"/>
              <a:gd name="connsiteX140" fmla="*/ 6520240 w 7108911"/>
              <a:gd name="connsiteY140" fmla="*/ 1582811 h 1917040"/>
              <a:gd name="connsiteX141" fmla="*/ 6504569 w 7108911"/>
              <a:gd name="connsiteY141" fmla="*/ 1601842 h 1917040"/>
              <a:gd name="connsiteX142" fmla="*/ 6485573 w 7108911"/>
              <a:gd name="connsiteY142" fmla="*/ 1589399 h 1917040"/>
              <a:gd name="connsiteX143" fmla="*/ 6462900 w 7108911"/>
              <a:gd name="connsiteY143" fmla="*/ 1584865 h 1917040"/>
              <a:gd name="connsiteX144" fmla="*/ 6439710 w 7108911"/>
              <a:gd name="connsiteY144" fmla="*/ 1591392 h 1917040"/>
              <a:gd name="connsiteX145" fmla="*/ 6430994 w 7108911"/>
              <a:gd name="connsiteY145" fmla="*/ 1609302 h 1917040"/>
              <a:gd name="connsiteX146" fmla="*/ 6440514 w 7108911"/>
              <a:gd name="connsiteY146" fmla="*/ 1627340 h 1917040"/>
              <a:gd name="connsiteX147" fmla="*/ 6461613 w 7108911"/>
              <a:gd name="connsiteY147" fmla="*/ 1637855 h 1917040"/>
              <a:gd name="connsiteX148" fmla="*/ 6487601 w 7108911"/>
              <a:gd name="connsiteY148" fmla="*/ 1648916 h 1917040"/>
              <a:gd name="connsiteX149" fmla="*/ 6515261 w 7108911"/>
              <a:gd name="connsiteY149" fmla="*/ 1667662 h 1917040"/>
              <a:gd name="connsiteX150" fmla="*/ 6526149 w 7108911"/>
              <a:gd name="connsiteY150" fmla="*/ 1700105 h 1917040"/>
              <a:gd name="connsiteX151" fmla="*/ 6508384 w 7108911"/>
              <a:gd name="connsiteY151" fmla="*/ 1738992 h 1917040"/>
              <a:gd name="connsiteX152" fmla="*/ 6459555 w 7108911"/>
              <a:gd name="connsiteY152" fmla="*/ 1755115 h 1917040"/>
              <a:gd name="connsiteX153" fmla="*/ 6422587 w 7108911"/>
              <a:gd name="connsiteY153" fmla="*/ 1747795 h 1917040"/>
              <a:gd name="connsiteX154" fmla="*/ 6392193 w 7108911"/>
              <a:gd name="connsiteY154" fmla="*/ 1727372 h 1917040"/>
              <a:gd name="connsiteX155" fmla="*/ 6409672 w 7108911"/>
              <a:gd name="connsiteY155" fmla="*/ 1706794 h 1917040"/>
              <a:gd name="connsiteX156" fmla="*/ 6433126 w 7108911"/>
              <a:gd name="connsiteY156" fmla="*/ 1723096 h 1917040"/>
              <a:gd name="connsiteX157" fmla="*/ 6460070 w 7108911"/>
              <a:gd name="connsiteY157" fmla="*/ 1729173 h 1917040"/>
              <a:gd name="connsiteX158" fmla="*/ 6486540 w 7108911"/>
              <a:gd name="connsiteY158" fmla="*/ 1721777 h 1917040"/>
              <a:gd name="connsiteX159" fmla="*/ 6495834 w 7108911"/>
              <a:gd name="connsiteY159" fmla="*/ 1702421 h 1917040"/>
              <a:gd name="connsiteX160" fmla="*/ 6487215 w 7108911"/>
              <a:gd name="connsiteY160" fmla="*/ 1683675 h 1917040"/>
              <a:gd name="connsiteX161" fmla="*/ 6465473 w 7108911"/>
              <a:gd name="connsiteY161" fmla="*/ 1672067 h 1917040"/>
              <a:gd name="connsiteX162" fmla="*/ 6439228 w 7108911"/>
              <a:gd name="connsiteY162" fmla="*/ 1660749 h 1917040"/>
              <a:gd name="connsiteX163" fmla="*/ 6421122 w 7108911"/>
              <a:gd name="connsiteY163" fmla="*/ 1650564 h 1917040"/>
              <a:gd name="connsiteX164" fmla="*/ 6406618 w 7108911"/>
              <a:gd name="connsiteY164" fmla="*/ 1634492 h 1917040"/>
              <a:gd name="connsiteX165" fmla="*/ 6400680 w 7108911"/>
              <a:gd name="connsiteY165" fmla="*/ 1611102 h 1917040"/>
              <a:gd name="connsiteX166" fmla="*/ 6418284 w 7108911"/>
              <a:gd name="connsiteY166" fmla="*/ 1573825 h 1917040"/>
              <a:gd name="connsiteX167" fmla="*/ 6462900 w 7108911"/>
              <a:gd name="connsiteY167" fmla="*/ 1558923 h 1917040"/>
              <a:gd name="connsiteX168" fmla="*/ 3540253 w 7108911"/>
              <a:gd name="connsiteY168" fmla="*/ 1558923 h 1917040"/>
              <a:gd name="connsiteX169" fmla="*/ 3574104 w 7108911"/>
              <a:gd name="connsiteY169" fmla="*/ 1566340 h 1917040"/>
              <a:gd name="connsiteX170" fmla="*/ 3596558 w 7108911"/>
              <a:gd name="connsiteY170" fmla="*/ 1582811 h 1917040"/>
              <a:gd name="connsiteX171" fmla="*/ 3580375 w 7108911"/>
              <a:gd name="connsiteY171" fmla="*/ 1601847 h 1917040"/>
              <a:gd name="connsiteX172" fmla="*/ 3564210 w 7108911"/>
              <a:gd name="connsiteY172" fmla="*/ 1589786 h 1917040"/>
              <a:gd name="connsiteX173" fmla="*/ 3541282 w 7108911"/>
              <a:gd name="connsiteY173" fmla="*/ 1584865 h 1917040"/>
              <a:gd name="connsiteX174" fmla="*/ 3498737 w 7108911"/>
              <a:gd name="connsiteY174" fmla="*/ 1604065 h 1917040"/>
              <a:gd name="connsiteX175" fmla="*/ 3482626 w 7108911"/>
              <a:gd name="connsiteY175" fmla="*/ 1656642 h 1917040"/>
              <a:gd name="connsiteX176" fmla="*/ 3497933 w 7108911"/>
              <a:gd name="connsiteY176" fmla="*/ 1709781 h 1917040"/>
              <a:gd name="connsiteX177" fmla="*/ 3542569 w 7108911"/>
              <a:gd name="connsiteY177" fmla="*/ 1729173 h 1917040"/>
              <a:gd name="connsiteX178" fmla="*/ 3559323 w 7108911"/>
              <a:gd name="connsiteY178" fmla="*/ 1726760 h 1917040"/>
              <a:gd name="connsiteX179" fmla="*/ 3572412 w 7108911"/>
              <a:gd name="connsiteY179" fmla="*/ 1719909 h 1917040"/>
              <a:gd name="connsiteX180" fmla="*/ 3572412 w 7108911"/>
              <a:gd name="connsiteY180" fmla="*/ 1675391 h 1917040"/>
              <a:gd name="connsiteX181" fmla="*/ 3534851 w 7108911"/>
              <a:gd name="connsiteY181" fmla="*/ 1675391 h 1917040"/>
              <a:gd name="connsiteX182" fmla="*/ 3534851 w 7108911"/>
              <a:gd name="connsiteY182" fmla="*/ 1650992 h 1917040"/>
              <a:gd name="connsiteX183" fmla="*/ 3599383 w 7108911"/>
              <a:gd name="connsiteY183" fmla="*/ 1650992 h 1917040"/>
              <a:gd name="connsiteX184" fmla="*/ 3599383 w 7108911"/>
              <a:gd name="connsiteY184" fmla="*/ 1733026 h 1917040"/>
              <a:gd name="connsiteX185" fmla="*/ 3574456 w 7108911"/>
              <a:gd name="connsiteY185" fmla="*/ 1748790 h 1917040"/>
              <a:gd name="connsiteX186" fmla="*/ 3539482 w 7108911"/>
              <a:gd name="connsiteY186" fmla="*/ 1755115 h 1917040"/>
              <a:gd name="connsiteX187" fmla="*/ 3494290 w 7108911"/>
              <a:gd name="connsiteY187" fmla="*/ 1743626 h 1917040"/>
              <a:gd name="connsiteX188" fmla="*/ 3463458 w 7108911"/>
              <a:gd name="connsiteY188" fmla="*/ 1710481 h 1917040"/>
              <a:gd name="connsiteX189" fmla="*/ 3452054 w 7108911"/>
              <a:gd name="connsiteY189" fmla="*/ 1657669 h 1917040"/>
              <a:gd name="connsiteX190" fmla="*/ 3463773 w 7108911"/>
              <a:gd name="connsiteY190" fmla="*/ 1604628 h 1917040"/>
              <a:gd name="connsiteX191" fmla="*/ 3495091 w 7108911"/>
              <a:gd name="connsiteY191" fmla="*/ 1570804 h 1917040"/>
              <a:gd name="connsiteX192" fmla="*/ 3540253 w 7108911"/>
              <a:gd name="connsiteY192" fmla="*/ 1558923 h 1917040"/>
              <a:gd name="connsiteX193" fmla="*/ 3165847 w 7108911"/>
              <a:gd name="connsiteY193" fmla="*/ 977810 h 1917040"/>
              <a:gd name="connsiteX194" fmla="*/ 3250543 w 7108911"/>
              <a:gd name="connsiteY194" fmla="*/ 1061392 h 1917040"/>
              <a:gd name="connsiteX195" fmla="*/ 3302782 w 7108911"/>
              <a:gd name="connsiteY195" fmla="*/ 1022109 h 1917040"/>
              <a:gd name="connsiteX196" fmla="*/ 3344155 w 7108911"/>
              <a:gd name="connsiteY196" fmla="*/ 977810 h 1917040"/>
              <a:gd name="connsiteX197" fmla="*/ 5637051 w 7108911"/>
              <a:gd name="connsiteY197" fmla="*/ 957681 h 1917040"/>
              <a:gd name="connsiteX198" fmla="*/ 5637051 w 7108911"/>
              <a:gd name="connsiteY198" fmla="*/ 996825 h 1917040"/>
              <a:gd name="connsiteX199" fmla="*/ 5736235 w 7108911"/>
              <a:gd name="connsiteY199" fmla="*/ 996825 h 1917040"/>
              <a:gd name="connsiteX200" fmla="*/ 5736235 w 7108911"/>
              <a:gd name="connsiteY200" fmla="*/ 957681 h 1917040"/>
              <a:gd name="connsiteX201" fmla="*/ 5387420 w 7108911"/>
              <a:gd name="connsiteY201" fmla="*/ 957681 h 1917040"/>
              <a:gd name="connsiteX202" fmla="*/ 5387420 w 7108911"/>
              <a:gd name="connsiteY202" fmla="*/ 996825 h 1917040"/>
              <a:gd name="connsiteX203" fmla="*/ 5483260 w 7108911"/>
              <a:gd name="connsiteY203" fmla="*/ 996825 h 1917040"/>
              <a:gd name="connsiteX204" fmla="*/ 5483260 w 7108911"/>
              <a:gd name="connsiteY204" fmla="*/ 957681 h 1917040"/>
              <a:gd name="connsiteX205" fmla="*/ 0 w 7108911"/>
              <a:gd name="connsiteY205" fmla="*/ 953970 h 1917040"/>
              <a:gd name="connsiteX206" fmla="*/ 384951 w 7108911"/>
              <a:gd name="connsiteY206" fmla="*/ 953970 h 1917040"/>
              <a:gd name="connsiteX207" fmla="*/ 384951 w 7108911"/>
              <a:gd name="connsiteY207" fmla="*/ 1101304 h 1917040"/>
              <a:gd name="connsiteX208" fmla="*/ 1684637 w 7108911"/>
              <a:gd name="connsiteY208" fmla="*/ 1101304 h 1917040"/>
              <a:gd name="connsiteX209" fmla="*/ 1684637 w 7108911"/>
              <a:gd name="connsiteY209" fmla="*/ 953970 h 1917040"/>
              <a:gd name="connsiteX210" fmla="*/ 2069588 w 7108911"/>
              <a:gd name="connsiteY210" fmla="*/ 953970 h 1917040"/>
              <a:gd name="connsiteX211" fmla="*/ 2069588 w 7108911"/>
              <a:gd name="connsiteY211" fmla="*/ 1411586 h 1917040"/>
              <a:gd name="connsiteX212" fmla="*/ 1684637 w 7108911"/>
              <a:gd name="connsiteY212" fmla="*/ 1411586 h 1917040"/>
              <a:gd name="connsiteX213" fmla="*/ 1684637 w 7108911"/>
              <a:gd name="connsiteY213" fmla="*/ 1411586 h 1917040"/>
              <a:gd name="connsiteX214" fmla="*/ 893099 w 7108911"/>
              <a:gd name="connsiteY214" fmla="*/ 1411586 h 1917040"/>
              <a:gd name="connsiteX215" fmla="*/ 893099 w 7108911"/>
              <a:gd name="connsiteY215" fmla="*/ 1606758 h 1917040"/>
              <a:gd name="connsiteX216" fmla="*/ 1261526 w 7108911"/>
              <a:gd name="connsiteY216" fmla="*/ 1606758 h 1917040"/>
              <a:gd name="connsiteX217" fmla="*/ 1261526 w 7108911"/>
              <a:gd name="connsiteY217" fmla="*/ 1456733 h 1917040"/>
              <a:gd name="connsiteX218" fmla="*/ 1646477 w 7108911"/>
              <a:gd name="connsiteY218" fmla="*/ 1456733 h 1917040"/>
              <a:gd name="connsiteX219" fmla="*/ 1646477 w 7108911"/>
              <a:gd name="connsiteY219" fmla="*/ 1606758 h 1917040"/>
              <a:gd name="connsiteX220" fmla="*/ 1647167 w 7108911"/>
              <a:gd name="connsiteY220" fmla="*/ 1606758 h 1917040"/>
              <a:gd name="connsiteX221" fmla="*/ 1647167 w 7108911"/>
              <a:gd name="connsiteY221" fmla="*/ 1917040 h 1917040"/>
              <a:gd name="connsiteX222" fmla="*/ 422422 w 7108911"/>
              <a:gd name="connsiteY222" fmla="*/ 1917040 h 1917040"/>
              <a:gd name="connsiteX223" fmla="*/ 422422 w 7108911"/>
              <a:gd name="connsiteY223" fmla="*/ 1606758 h 1917040"/>
              <a:gd name="connsiteX224" fmla="*/ 508147 w 7108911"/>
              <a:gd name="connsiteY224" fmla="*/ 1606758 h 1917040"/>
              <a:gd name="connsiteX225" fmla="*/ 508147 w 7108911"/>
              <a:gd name="connsiteY225" fmla="*/ 1411586 h 1917040"/>
              <a:gd name="connsiteX226" fmla="*/ 384951 w 7108911"/>
              <a:gd name="connsiteY226" fmla="*/ 1411586 h 1917040"/>
              <a:gd name="connsiteX227" fmla="*/ 384951 w 7108911"/>
              <a:gd name="connsiteY227" fmla="*/ 1411586 h 1917040"/>
              <a:gd name="connsiteX228" fmla="*/ 0 w 7108911"/>
              <a:gd name="connsiteY228" fmla="*/ 1411586 h 1917040"/>
              <a:gd name="connsiteX229" fmla="*/ 5087639 w 7108911"/>
              <a:gd name="connsiteY229" fmla="*/ 858624 h 1917040"/>
              <a:gd name="connsiteX230" fmla="*/ 5214684 w 7108911"/>
              <a:gd name="connsiteY230" fmla="*/ 955455 h 1917040"/>
              <a:gd name="connsiteX231" fmla="*/ 5143500 w 7108911"/>
              <a:gd name="connsiteY231" fmla="*/ 1131829 h 1917040"/>
              <a:gd name="connsiteX232" fmla="*/ 5066465 w 7108911"/>
              <a:gd name="connsiteY232" fmla="*/ 1303153 h 1917040"/>
              <a:gd name="connsiteX233" fmla="*/ 4923819 w 7108911"/>
              <a:gd name="connsiteY233" fmla="*/ 1206198 h 1917040"/>
              <a:gd name="connsiteX234" fmla="*/ 5004057 w 7108911"/>
              <a:gd name="connsiteY234" fmla="*/ 1049120 h 1917040"/>
              <a:gd name="connsiteX235" fmla="*/ 5087639 w 7108911"/>
              <a:gd name="connsiteY235" fmla="*/ 858624 h 1917040"/>
              <a:gd name="connsiteX236" fmla="*/ 6236316 w 7108911"/>
              <a:gd name="connsiteY236" fmla="*/ 831821 h 1917040"/>
              <a:gd name="connsiteX237" fmla="*/ 6407938 w 7108911"/>
              <a:gd name="connsiteY237" fmla="*/ 876398 h 1917040"/>
              <a:gd name="connsiteX238" fmla="*/ 6316694 w 7108911"/>
              <a:gd name="connsiteY238" fmla="*/ 1068914 h 1917040"/>
              <a:gd name="connsiteX239" fmla="*/ 6206227 w 7108911"/>
              <a:gd name="connsiteY239" fmla="*/ 1226327 h 1917040"/>
              <a:gd name="connsiteX240" fmla="*/ 6133929 w 7108911"/>
              <a:gd name="connsiteY240" fmla="*/ 1174924 h 1917040"/>
              <a:gd name="connsiteX241" fmla="*/ 6055779 w 7108911"/>
              <a:gd name="connsiteY241" fmla="*/ 1129372 h 1917040"/>
              <a:gd name="connsiteX242" fmla="*/ 6160257 w 7108911"/>
              <a:gd name="connsiteY242" fmla="*/ 995641 h 1917040"/>
              <a:gd name="connsiteX243" fmla="*/ 6236316 w 7108911"/>
              <a:gd name="connsiteY243" fmla="*/ 831821 h 1917040"/>
              <a:gd name="connsiteX244" fmla="*/ 6932832 w 7108911"/>
              <a:gd name="connsiteY244" fmla="*/ 824020 h 1917040"/>
              <a:gd name="connsiteX245" fmla="*/ 7035916 w 7108911"/>
              <a:gd name="connsiteY245" fmla="*/ 993134 h 1917040"/>
              <a:gd name="connsiteX246" fmla="*/ 7108911 w 7108911"/>
              <a:gd name="connsiteY246" fmla="*/ 1157233 h 1917040"/>
              <a:gd name="connsiteX247" fmla="*/ 6939519 w 7108911"/>
              <a:gd name="connsiteY247" fmla="*/ 1230785 h 1917040"/>
              <a:gd name="connsiteX248" fmla="*/ 6875997 w 7108911"/>
              <a:gd name="connsiteY248" fmla="*/ 1065850 h 1917040"/>
              <a:gd name="connsiteX249" fmla="*/ 6779041 w 7108911"/>
              <a:gd name="connsiteY249" fmla="*/ 887542 h 1917040"/>
              <a:gd name="connsiteX250" fmla="*/ 5637051 w 7108911"/>
              <a:gd name="connsiteY250" fmla="*/ 809462 h 1917040"/>
              <a:gd name="connsiteX251" fmla="*/ 5637051 w 7108911"/>
              <a:gd name="connsiteY251" fmla="*/ 848607 h 1917040"/>
              <a:gd name="connsiteX252" fmla="*/ 5736235 w 7108911"/>
              <a:gd name="connsiteY252" fmla="*/ 848607 h 1917040"/>
              <a:gd name="connsiteX253" fmla="*/ 5736235 w 7108911"/>
              <a:gd name="connsiteY253" fmla="*/ 809462 h 1917040"/>
              <a:gd name="connsiteX254" fmla="*/ 5387420 w 7108911"/>
              <a:gd name="connsiteY254" fmla="*/ 809462 h 1917040"/>
              <a:gd name="connsiteX255" fmla="*/ 5387420 w 7108911"/>
              <a:gd name="connsiteY255" fmla="*/ 848607 h 1917040"/>
              <a:gd name="connsiteX256" fmla="*/ 5483260 w 7108911"/>
              <a:gd name="connsiteY256" fmla="*/ 848607 h 1917040"/>
              <a:gd name="connsiteX257" fmla="*/ 5483260 w 7108911"/>
              <a:gd name="connsiteY257" fmla="*/ 809462 h 1917040"/>
              <a:gd name="connsiteX258" fmla="*/ 2732336 w 7108911"/>
              <a:gd name="connsiteY258" fmla="*/ 798388 h 1917040"/>
              <a:gd name="connsiteX259" fmla="*/ 2870524 w 7108911"/>
              <a:gd name="connsiteY259" fmla="*/ 861910 h 1917040"/>
              <a:gd name="connsiteX260" fmla="*/ 2798783 w 7108911"/>
              <a:gd name="connsiteY260" fmla="*/ 1073929 h 1917040"/>
              <a:gd name="connsiteX261" fmla="*/ 2724535 w 7108911"/>
              <a:gd name="connsiteY261" fmla="*/ 1267561 h 1917040"/>
              <a:gd name="connsiteX262" fmla="*/ 2568515 w 7108911"/>
              <a:gd name="connsiteY262" fmla="*/ 1208496 h 1917040"/>
              <a:gd name="connsiteX263" fmla="*/ 2649590 w 7108911"/>
              <a:gd name="connsiteY263" fmla="*/ 1022666 h 1917040"/>
              <a:gd name="connsiteX264" fmla="*/ 2732336 w 7108911"/>
              <a:gd name="connsiteY264" fmla="*/ 798388 h 1917040"/>
              <a:gd name="connsiteX265" fmla="*/ 3174762 w 7108911"/>
              <a:gd name="connsiteY265" fmla="*/ 763841 h 1917040"/>
              <a:gd name="connsiteX266" fmla="*/ 3317409 w 7108911"/>
              <a:gd name="connsiteY266" fmla="*/ 817333 h 1917040"/>
              <a:gd name="connsiteX267" fmla="*/ 3300414 w 7108911"/>
              <a:gd name="connsiteY267" fmla="*/ 839064 h 1917040"/>
              <a:gd name="connsiteX268" fmla="*/ 3281747 w 7108911"/>
              <a:gd name="connsiteY268" fmla="*/ 860796 h 1917040"/>
              <a:gd name="connsiteX269" fmla="*/ 3422165 w 7108911"/>
              <a:gd name="connsiteY269" fmla="*/ 860796 h 1917040"/>
              <a:gd name="connsiteX270" fmla="*/ 3450025 w 7108911"/>
              <a:gd name="connsiteY270" fmla="*/ 855223 h 1917040"/>
              <a:gd name="connsiteX271" fmla="*/ 3555896 w 7108911"/>
              <a:gd name="connsiteY271" fmla="*/ 902029 h 1917040"/>
              <a:gd name="connsiteX272" fmla="*/ 3394304 w 7108911"/>
              <a:gd name="connsiteY272" fmla="*/ 1134944 h 1917040"/>
              <a:gd name="connsiteX273" fmla="*/ 3653965 w 7108911"/>
              <a:gd name="connsiteY273" fmla="*/ 1189551 h 1917040"/>
              <a:gd name="connsiteX274" fmla="*/ 3601587 w 7108911"/>
              <a:gd name="connsiteY274" fmla="*/ 1256277 h 1917040"/>
              <a:gd name="connsiteX275" fmla="*/ 3559239 w 7108911"/>
              <a:gd name="connsiteY275" fmla="*/ 1328854 h 1917040"/>
              <a:gd name="connsiteX276" fmla="*/ 3385528 w 7108911"/>
              <a:gd name="connsiteY276" fmla="*/ 1289989 h 1917040"/>
              <a:gd name="connsiteX277" fmla="*/ 3242742 w 7108911"/>
              <a:gd name="connsiteY277" fmla="*/ 1228556 h 1917040"/>
              <a:gd name="connsiteX278" fmla="*/ 3082265 w 7108911"/>
              <a:gd name="connsiteY278" fmla="*/ 1287620 h 1917040"/>
              <a:gd name="connsiteX279" fmla="*/ 2891698 w 7108911"/>
              <a:gd name="connsiteY279" fmla="*/ 1329969 h 1917040"/>
              <a:gd name="connsiteX280" fmla="*/ 2854783 w 7108911"/>
              <a:gd name="connsiteY280" fmla="*/ 1262267 h 1917040"/>
              <a:gd name="connsiteX281" fmla="*/ 2807002 w 7108911"/>
              <a:gd name="connsiteY281" fmla="*/ 1199581 h 1917040"/>
              <a:gd name="connsiteX282" fmla="*/ 2973052 w 7108911"/>
              <a:gd name="connsiteY282" fmla="*/ 1170466 h 1917040"/>
              <a:gd name="connsiteX283" fmla="*/ 3112355 w 7108911"/>
              <a:gd name="connsiteY283" fmla="*/ 1130486 h 1917040"/>
              <a:gd name="connsiteX284" fmla="*/ 3052176 w 7108911"/>
              <a:gd name="connsiteY284" fmla="*/ 1059163 h 1917040"/>
              <a:gd name="connsiteX285" fmla="*/ 2968594 w 7108911"/>
              <a:gd name="connsiteY285" fmla="*/ 1109312 h 1917040"/>
              <a:gd name="connsiteX286" fmla="*/ 2917330 w 7108911"/>
              <a:gd name="connsiteY286" fmla="*/ 1051223 h 1917040"/>
              <a:gd name="connsiteX287" fmla="*/ 2859380 w 7108911"/>
              <a:gd name="connsiteY287" fmla="*/ 995641 h 1917040"/>
              <a:gd name="connsiteX288" fmla="*/ 3036713 w 7108911"/>
              <a:gd name="connsiteY288" fmla="*/ 895621 h 1917040"/>
              <a:gd name="connsiteX289" fmla="*/ 3174762 w 7108911"/>
              <a:gd name="connsiteY289" fmla="*/ 763841 h 1917040"/>
              <a:gd name="connsiteX290" fmla="*/ 3409906 w 7108911"/>
              <a:gd name="connsiteY290" fmla="*/ 663542 h 1917040"/>
              <a:gd name="connsiteX291" fmla="*/ 3535000 w 7108911"/>
              <a:gd name="connsiteY291" fmla="*/ 720239 h 1917040"/>
              <a:gd name="connsiteX292" fmla="*/ 3645050 w 7108911"/>
              <a:gd name="connsiteY292" fmla="*/ 782786 h 1917040"/>
              <a:gd name="connsiteX293" fmla="*/ 3551438 w 7108911"/>
              <a:gd name="connsiteY293" fmla="*/ 883084 h 1917040"/>
              <a:gd name="connsiteX294" fmla="*/ 3447100 w 7108911"/>
              <a:gd name="connsiteY294" fmla="*/ 817194 h 1917040"/>
              <a:gd name="connsiteX295" fmla="*/ 3321867 w 7108911"/>
              <a:gd name="connsiteY295" fmla="*/ 753811 h 1917040"/>
              <a:gd name="connsiteX296" fmla="*/ 3762883 w 7108911"/>
              <a:gd name="connsiteY296" fmla="*/ 646826 h 1917040"/>
              <a:gd name="connsiteX297" fmla="*/ 4781468 w 7108911"/>
              <a:gd name="connsiteY297" fmla="*/ 646826 h 1917040"/>
              <a:gd name="connsiteX298" fmla="*/ 4781468 w 7108911"/>
              <a:gd name="connsiteY298" fmla="*/ 815104 h 1917040"/>
              <a:gd name="connsiteX299" fmla="*/ 4274405 w 7108911"/>
              <a:gd name="connsiteY299" fmla="*/ 815104 h 1917040"/>
              <a:gd name="connsiteX300" fmla="*/ 4179121 w 7108911"/>
              <a:gd name="connsiteY300" fmla="*/ 957611 h 1917040"/>
              <a:gd name="connsiteX301" fmla="*/ 4077151 w 7108911"/>
              <a:gd name="connsiteY301" fmla="*/ 1085909 h 1917040"/>
              <a:gd name="connsiteX302" fmla="*/ 4456056 w 7108911"/>
              <a:gd name="connsiteY302" fmla="*/ 1066964 h 1917040"/>
              <a:gd name="connsiteX303" fmla="*/ 4411757 w 7108911"/>
              <a:gd name="connsiteY303" fmla="*/ 1000656 h 1917040"/>
              <a:gd name="connsiteX304" fmla="*/ 4369131 w 7108911"/>
              <a:gd name="connsiteY304" fmla="*/ 937691 h 1917040"/>
              <a:gd name="connsiteX305" fmla="*/ 4519578 w 7108911"/>
              <a:gd name="connsiteY305" fmla="*/ 859681 h 1917040"/>
              <a:gd name="connsiteX306" fmla="*/ 4658463 w 7108911"/>
              <a:gd name="connsiteY306" fmla="*/ 1058049 h 1917040"/>
              <a:gd name="connsiteX307" fmla="*/ 4771438 w 7108911"/>
              <a:gd name="connsiteY307" fmla="*/ 1243043 h 1917040"/>
              <a:gd name="connsiteX308" fmla="*/ 4612075 w 7108911"/>
              <a:gd name="connsiteY308" fmla="*/ 1339998 h 1917040"/>
              <a:gd name="connsiteX309" fmla="*/ 4585329 w 7108911"/>
              <a:gd name="connsiteY309" fmla="*/ 1285392 h 1917040"/>
              <a:gd name="connsiteX310" fmla="*/ 4551896 w 7108911"/>
              <a:gd name="connsiteY310" fmla="*/ 1224098 h 1917040"/>
              <a:gd name="connsiteX311" fmla="*/ 4228295 w 7108911"/>
              <a:gd name="connsiteY311" fmla="*/ 1247083 h 1917040"/>
              <a:gd name="connsiteX312" fmla="*/ 4031739 w 7108911"/>
              <a:gd name="connsiteY312" fmla="*/ 1262546 h 1917040"/>
              <a:gd name="connsiteX313" fmla="*/ 3922525 w 7108911"/>
              <a:gd name="connsiteY313" fmla="*/ 1275501 h 1917040"/>
              <a:gd name="connsiteX314" fmla="*/ 3860953 w 7108911"/>
              <a:gd name="connsiteY314" fmla="*/ 1290964 h 1917040"/>
              <a:gd name="connsiteX315" fmla="*/ 3844980 w 7108911"/>
              <a:gd name="connsiteY315" fmla="*/ 1239205 h 1917040"/>
              <a:gd name="connsiteX316" fmla="*/ 3821577 w 7108911"/>
              <a:gd name="connsiteY316" fmla="*/ 1171844 h 1917040"/>
              <a:gd name="connsiteX317" fmla="*/ 3797431 w 7108911"/>
              <a:gd name="connsiteY317" fmla="*/ 1110427 h 1917040"/>
              <a:gd name="connsiteX318" fmla="*/ 3844376 w 7108911"/>
              <a:gd name="connsiteY318" fmla="*/ 1086049 h 1917040"/>
              <a:gd name="connsiteX319" fmla="*/ 3892157 w 7108911"/>
              <a:gd name="connsiteY319" fmla="*/ 1039104 h 1917040"/>
              <a:gd name="connsiteX320" fmla="*/ 3956097 w 7108911"/>
              <a:gd name="connsiteY320" fmla="*/ 955940 h 1917040"/>
              <a:gd name="connsiteX321" fmla="*/ 4042604 w 7108911"/>
              <a:gd name="connsiteY321" fmla="*/ 815104 h 1917040"/>
              <a:gd name="connsiteX322" fmla="*/ 3762883 w 7108911"/>
              <a:gd name="connsiteY322" fmla="*/ 815104 h 1917040"/>
              <a:gd name="connsiteX323" fmla="*/ 6095899 w 7108911"/>
              <a:gd name="connsiteY323" fmla="*/ 604478 h 1917040"/>
              <a:gd name="connsiteX324" fmla="*/ 7099995 w 7108911"/>
              <a:gd name="connsiteY324" fmla="*/ 604478 h 1917040"/>
              <a:gd name="connsiteX325" fmla="*/ 7099995 w 7108911"/>
              <a:gd name="connsiteY325" fmla="*/ 766070 h 1917040"/>
              <a:gd name="connsiteX326" fmla="*/ 6691002 w 7108911"/>
              <a:gd name="connsiteY326" fmla="*/ 766070 h 1917040"/>
              <a:gd name="connsiteX327" fmla="*/ 6691002 w 7108911"/>
              <a:gd name="connsiteY327" fmla="*/ 1146088 h 1917040"/>
              <a:gd name="connsiteX328" fmla="*/ 6674703 w 7108911"/>
              <a:gd name="connsiteY328" fmla="*/ 1247223 h 1917040"/>
              <a:gd name="connsiteX329" fmla="*/ 6614107 w 7108911"/>
              <a:gd name="connsiteY329" fmla="*/ 1303222 h 1917040"/>
              <a:gd name="connsiteX330" fmla="*/ 6511301 w 7108911"/>
              <a:gd name="connsiteY330" fmla="*/ 1326347 h 1917040"/>
              <a:gd name="connsiteX331" fmla="*/ 6380077 w 7108911"/>
              <a:gd name="connsiteY331" fmla="*/ 1331083 h 1917040"/>
              <a:gd name="connsiteX332" fmla="*/ 6357510 w 7108911"/>
              <a:gd name="connsiteY332" fmla="*/ 1243879 h 1917040"/>
              <a:gd name="connsiteX333" fmla="*/ 6323241 w 7108911"/>
              <a:gd name="connsiteY333" fmla="*/ 1158347 h 1917040"/>
              <a:gd name="connsiteX334" fmla="*/ 6416853 w 7108911"/>
              <a:gd name="connsiteY334" fmla="*/ 1161690 h 1917040"/>
              <a:gd name="connsiteX335" fmla="*/ 6483719 w 7108911"/>
              <a:gd name="connsiteY335" fmla="*/ 1161690 h 1917040"/>
              <a:gd name="connsiteX336" fmla="*/ 6506147 w 7108911"/>
              <a:gd name="connsiteY336" fmla="*/ 1157511 h 1917040"/>
              <a:gd name="connsiteX337" fmla="*/ 6512694 w 7108911"/>
              <a:gd name="connsiteY337" fmla="*/ 1141631 h 1917040"/>
              <a:gd name="connsiteX338" fmla="*/ 6512694 w 7108911"/>
              <a:gd name="connsiteY338" fmla="*/ 766070 h 1917040"/>
              <a:gd name="connsiteX339" fmla="*/ 6095899 w 7108911"/>
              <a:gd name="connsiteY339" fmla="*/ 766070 h 1917040"/>
              <a:gd name="connsiteX340" fmla="*/ 4980655 w 7108911"/>
              <a:gd name="connsiteY340" fmla="*/ 584426 h 1917040"/>
              <a:gd name="connsiteX341" fmla="*/ 5077610 w 7108911"/>
              <a:gd name="connsiteY341" fmla="*/ 629524 h 1917040"/>
              <a:gd name="connsiteX342" fmla="*/ 5164535 w 7108911"/>
              <a:gd name="connsiteY342" fmla="*/ 678046 h 1917040"/>
              <a:gd name="connsiteX343" fmla="*/ 5077610 w 7108911"/>
              <a:gd name="connsiteY343" fmla="*/ 811699 h 1917040"/>
              <a:gd name="connsiteX344" fmla="*/ 4994446 w 7108911"/>
              <a:gd name="connsiteY344" fmla="*/ 758400 h 1917040"/>
              <a:gd name="connsiteX345" fmla="*/ 4897073 w 7108911"/>
              <a:gd name="connsiteY345" fmla="*/ 705944 h 1917040"/>
              <a:gd name="connsiteX346" fmla="*/ 5355101 w 7108911"/>
              <a:gd name="connsiteY346" fmla="*/ 478478 h 1917040"/>
              <a:gd name="connsiteX347" fmla="*/ 5355101 w 7108911"/>
              <a:gd name="connsiteY347" fmla="*/ 528767 h 1917040"/>
              <a:gd name="connsiteX348" fmla="*/ 5771896 w 7108911"/>
              <a:gd name="connsiteY348" fmla="*/ 528767 h 1917040"/>
              <a:gd name="connsiteX349" fmla="*/ 5771896 w 7108911"/>
              <a:gd name="connsiteY349" fmla="*/ 478478 h 1917040"/>
              <a:gd name="connsiteX350" fmla="*/ 6198426 w 7108911"/>
              <a:gd name="connsiteY350" fmla="*/ 337016 h 1917040"/>
              <a:gd name="connsiteX351" fmla="*/ 6991897 w 7108911"/>
              <a:gd name="connsiteY351" fmla="*/ 337016 h 1917040"/>
              <a:gd name="connsiteX352" fmla="*/ 6991897 w 7108911"/>
              <a:gd name="connsiteY352" fmla="*/ 497493 h 1917040"/>
              <a:gd name="connsiteX353" fmla="*/ 6198426 w 7108911"/>
              <a:gd name="connsiteY353" fmla="*/ 497493 h 1917040"/>
              <a:gd name="connsiteX354" fmla="*/ 3893271 w 7108911"/>
              <a:gd name="connsiteY354" fmla="*/ 335901 h 1917040"/>
              <a:gd name="connsiteX355" fmla="*/ 4666682 w 7108911"/>
              <a:gd name="connsiteY355" fmla="*/ 335901 h 1917040"/>
              <a:gd name="connsiteX356" fmla="*/ 4666682 w 7108911"/>
              <a:gd name="connsiteY356" fmla="*/ 503065 h 1917040"/>
              <a:gd name="connsiteX357" fmla="*/ 3893271 w 7108911"/>
              <a:gd name="connsiteY357" fmla="*/ 503065 h 1917040"/>
              <a:gd name="connsiteX358" fmla="*/ 2723420 w 7108911"/>
              <a:gd name="connsiteY358" fmla="*/ 326986 h 1917040"/>
              <a:gd name="connsiteX359" fmla="*/ 2809649 w 7108911"/>
              <a:gd name="connsiteY359" fmla="*/ 482309 h 1917040"/>
              <a:gd name="connsiteX360" fmla="*/ 2874982 w 7108911"/>
              <a:gd name="connsiteY360" fmla="*/ 630110 h 1917040"/>
              <a:gd name="connsiteX361" fmla="*/ 2721191 w 7108911"/>
              <a:gd name="connsiteY361" fmla="*/ 698090 h 1917040"/>
              <a:gd name="connsiteX362" fmla="*/ 2662823 w 7108911"/>
              <a:gd name="connsiteY362" fmla="*/ 548199 h 1917040"/>
              <a:gd name="connsiteX363" fmla="*/ 2581888 w 7108911"/>
              <a:gd name="connsiteY363" fmla="*/ 384936 h 1917040"/>
              <a:gd name="connsiteX364" fmla="*/ 779032 w 7108911"/>
              <a:gd name="connsiteY364" fmla="*/ 312803 h 1917040"/>
              <a:gd name="connsiteX365" fmla="*/ 779032 w 7108911"/>
              <a:gd name="connsiteY365" fmla="*/ 593294 h 1917040"/>
              <a:gd name="connsiteX366" fmla="*/ 1290556 w 7108911"/>
              <a:gd name="connsiteY366" fmla="*/ 593294 h 1917040"/>
              <a:gd name="connsiteX367" fmla="*/ 1290556 w 7108911"/>
              <a:gd name="connsiteY367" fmla="*/ 312803 h 1917040"/>
              <a:gd name="connsiteX368" fmla="*/ 3172534 w 7108911"/>
              <a:gd name="connsiteY368" fmla="*/ 271265 h 1917040"/>
              <a:gd name="connsiteX369" fmla="*/ 3331896 w 7108911"/>
              <a:gd name="connsiteY369" fmla="*/ 271265 h 1917040"/>
              <a:gd name="connsiteX370" fmla="*/ 3331896 w 7108911"/>
              <a:gd name="connsiteY370" fmla="*/ 343702 h 1917040"/>
              <a:gd name="connsiteX371" fmla="*/ 3560353 w 7108911"/>
              <a:gd name="connsiteY371" fmla="*/ 343702 h 1917040"/>
              <a:gd name="connsiteX372" fmla="*/ 3560353 w 7108911"/>
              <a:gd name="connsiteY372" fmla="*/ 475205 h 1917040"/>
              <a:gd name="connsiteX373" fmla="*/ 3331896 w 7108911"/>
              <a:gd name="connsiteY373" fmla="*/ 475205 h 1917040"/>
              <a:gd name="connsiteX374" fmla="*/ 3331896 w 7108911"/>
              <a:gd name="connsiteY374" fmla="*/ 523125 h 1917040"/>
              <a:gd name="connsiteX375" fmla="*/ 3624990 w 7108911"/>
              <a:gd name="connsiteY375" fmla="*/ 523125 h 1917040"/>
              <a:gd name="connsiteX376" fmla="*/ 3624990 w 7108911"/>
              <a:gd name="connsiteY376" fmla="*/ 657970 h 1917040"/>
              <a:gd name="connsiteX377" fmla="*/ 3087837 w 7108911"/>
              <a:gd name="connsiteY377" fmla="*/ 657970 h 1917040"/>
              <a:gd name="connsiteX378" fmla="*/ 3215996 w 7108911"/>
              <a:gd name="connsiteY378" fmla="*/ 717035 h 1917040"/>
              <a:gd name="connsiteX379" fmla="*/ 3085051 w 7108911"/>
              <a:gd name="connsiteY379" fmla="*/ 808278 h 1917040"/>
              <a:gd name="connsiteX380" fmla="*/ 2947420 w 7108911"/>
              <a:gd name="connsiteY380" fmla="*/ 885313 h 1917040"/>
              <a:gd name="connsiteX381" fmla="*/ 2900335 w 7108911"/>
              <a:gd name="connsiteY381" fmla="*/ 828617 h 1917040"/>
              <a:gd name="connsiteX382" fmla="*/ 2848236 w 7108911"/>
              <a:gd name="connsiteY382" fmla="*/ 772756 h 1917040"/>
              <a:gd name="connsiteX383" fmla="*/ 2973469 w 7108911"/>
              <a:gd name="connsiteY383" fmla="*/ 720796 h 1917040"/>
              <a:gd name="connsiteX384" fmla="*/ 3084494 w 7108911"/>
              <a:gd name="connsiteY384" fmla="*/ 657970 h 1917040"/>
              <a:gd name="connsiteX385" fmla="*/ 2888355 w 7108911"/>
              <a:gd name="connsiteY385" fmla="*/ 657970 h 1917040"/>
              <a:gd name="connsiteX386" fmla="*/ 2888355 w 7108911"/>
              <a:gd name="connsiteY386" fmla="*/ 523125 h 1917040"/>
              <a:gd name="connsiteX387" fmla="*/ 3172534 w 7108911"/>
              <a:gd name="connsiteY387" fmla="*/ 523125 h 1917040"/>
              <a:gd name="connsiteX388" fmla="*/ 3172534 w 7108911"/>
              <a:gd name="connsiteY388" fmla="*/ 475205 h 1917040"/>
              <a:gd name="connsiteX389" fmla="*/ 2944076 w 7108911"/>
              <a:gd name="connsiteY389" fmla="*/ 475205 h 1917040"/>
              <a:gd name="connsiteX390" fmla="*/ 2944076 w 7108911"/>
              <a:gd name="connsiteY390" fmla="*/ 343702 h 1917040"/>
              <a:gd name="connsiteX391" fmla="*/ 3172534 w 7108911"/>
              <a:gd name="connsiteY391" fmla="*/ 343702 h 1917040"/>
              <a:gd name="connsiteX392" fmla="*/ 5612534 w 7108911"/>
              <a:gd name="connsiteY392" fmla="*/ 259076 h 1917040"/>
              <a:gd name="connsiteX393" fmla="*/ 5629947 w 7108911"/>
              <a:gd name="connsiteY393" fmla="*/ 303374 h 1917040"/>
              <a:gd name="connsiteX394" fmla="*/ 5644852 w 7108911"/>
              <a:gd name="connsiteY394" fmla="*/ 349344 h 1917040"/>
              <a:gd name="connsiteX395" fmla="*/ 5926801 w 7108911"/>
              <a:gd name="connsiteY395" fmla="*/ 349344 h 1917040"/>
              <a:gd name="connsiteX396" fmla="*/ 5926801 w 7108911"/>
              <a:gd name="connsiteY396" fmla="*/ 569954 h 1917040"/>
              <a:gd name="connsiteX397" fmla="*/ 5830961 w 7108911"/>
              <a:gd name="connsiteY397" fmla="*/ 569954 h 1917040"/>
              <a:gd name="connsiteX398" fmla="*/ 5830961 w 7108911"/>
              <a:gd name="connsiteY398" fmla="*/ 654557 h 1917040"/>
              <a:gd name="connsiteX399" fmla="*/ 5637051 w 7108911"/>
              <a:gd name="connsiteY399" fmla="*/ 654557 h 1917040"/>
              <a:gd name="connsiteX400" fmla="*/ 5637051 w 7108911"/>
              <a:gd name="connsiteY400" fmla="*/ 692587 h 1917040"/>
              <a:gd name="connsiteX401" fmla="*/ 5885568 w 7108911"/>
              <a:gd name="connsiteY401" fmla="*/ 692587 h 1917040"/>
              <a:gd name="connsiteX402" fmla="*/ 5885568 w 7108911"/>
              <a:gd name="connsiteY402" fmla="*/ 1113700 h 1917040"/>
              <a:gd name="connsiteX403" fmla="*/ 5766324 w 7108911"/>
              <a:gd name="connsiteY403" fmla="*/ 1113700 h 1917040"/>
              <a:gd name="connsiteX404" fmla="*/ 5868294 w 7108911"/>
              <a:gd name="connsiteY404" fmla="*/ 1172347 h 1917040"/>
              <a:gd name="connsiteX405" fmla="*/ 5953547 w 7108911"/>
              <a:gd name="connsiteY405" fmla="*/ 1228486 h 1917040"/>
              <a:gd name="connsiteX406" fmla="*/ 5820931 w 7108911"/>
              <a:gd name="connsiteY406" fmla="*/ 1323212 h 1917040"/>
              <a:gd name="connsiteX407" fmla="*/ 5714364 w 7108911"/>
              <a:gd name="connsiteY407" fmla="*/ 1245621 h 1917040"/>
              <a:gd name="connsiteX408" fmla="*/ 5586902 w 7108911"/>
              <a:gd name="connsiteY408" fmla="*/ 1167193 h 1917040"/>
              <a:gd name="connsiteX409" fmla="*/ 5666026 w 7108911"/>
              <a:gd name="connsiteY409" fmla="*/ 1113700 h 1917040"/>
              <a:gd name="connsiteX410" fmla="*/ 5417509 w 7108911"/>
              <a:gd name="connsiteY410" fmla="*/ 1113700 h 1917040"/>
              <a:gd name="connsiteX411" fmla="*/ 5541210 w 7108911"/>
              <a:gd name="connsiteY411" fmla="*/ 1162735 h 1917040"/>
              <a:gd name="connsiteX412" fmla="*/ 5406504 w 7108911"/>
              <a:gd name="connsiteY412" fmla="*/ 1252307 h 1917040"/>
              <a:gd name="connsiteX413" fmla="*/ 5255918 w 7108911"/>
              <a:gd name="connsiteY413" fmla="*/ 1320984 h 1917040"/>
              <a:gd name="connsiteX414" fmla="*/ 5197549 w 7108911"/>
              <a:gd name="connsiteY414" fmla="*/ 1260387 h 1917040"/>
              <a:gd name="connsiteX415" fmla="*/ 5133331 w 7108911"/>
              <a:gd name="connsiteY415" fmla="*/ 1203969 h 1917040"/>
              <a:gd name="connsiteX416" fmla="*/ 5260932 w 7108911"/>
              <a:gd name="connsiteY416" fmla="*/ 1165103 h 1917040"/>
              <a:gd name="connsiteX417" fmla="*/ 5368474 w 7108911"/>
              <a:gd name="connsiteY417" fmla="*/ 1113700 h 1917040"/>
              <a:gd name="connsiteX418" fmla="*/ 5244773 w 7108911"/>
              <a:gd name="connsiteY418" fmla="*/ 1113700 h 1917040"/>
              <a:gd name="connsiteX419" fmla="*/ 5244773 w 7108911"/>
              <a:gd name="connsiteY419" fmla="*/ 692587 h 1917040"/>
              <a:gd name="connsiteX420" fmla="*/ 5483260 w 7108911"/>
              <a:gd name="connsiteY420" fmla="*/ 692587 h 1917040"/>
              <a:gd name="connsiteX421" fmla="*/ 5483260 w 7108911"/>
              <a:gd name="connsiteY421" fmla="*/ 654557 h 1917040"/>
              <a:gd name="connsiteX422" fmla="*/ 5298266 w 7108911"/>
              <a:gd name="connsiteY422" fmla="*/ 654557 h 1917040"/>
              <a:gd name="connsiteX423" fmla="*/ 5298266 w 7108911"/>
              <a:gd name="connsiteY423" fmla="*/ 569954 h 1917040"/>
              <a:gd name="connsiteX424" fmla="*/ 5207997 w 7108911"/>
              <a:gd name="connsiteY424" fmla="*/ 569954 h 1917040"/>
              <a:gd name="connsiteX425" fmla="*/ 5207997 w 7108911"/>
              <a:gd name="connsiteY425" fmla="*/ 418364 h 1917040"/>
              <a:gd name="connsiteX426" fmla="*/ 5138903 w 7108911"/>
              <a:gd name="connsiteY426" fmla="*/ 515356 h 1917040"/>
              <a:gd name="connsiteX427" fmla="*/ 5057968 w 7108911"/>
              <a:gd name="connsiteY427" fmla="*/ 460136 h 1917040"/>
              <a:gd name="connsiteX428" fmla="*/ 4962824 w 7108911"/>
              <a:gd name="connsiteY428" fmla="*/ 405006 h 1917040"/>
              <a:gd name="connsiteX429" fmla="*/ 5051978 w 7108911"/>
              <a:gd name="connsiteY429" fmla="*/ 286936 h 1917040"/>
              <a:gd name="connsiteX430" fmla="*/ 5130406 w 7108911"/>
              <a:gd name="connsiteY430" fmla="*/ 326078 h 1917040"/>
              <a:gd name="connsiteX431" fmla="*/ 5207997 w 7108911"/>
              <a:gd name="connsiteY431" fmla="*/ 369383 h 1917040"/>
              <a:gd name="connsiteX432" fmla="*/ 5207997 w 7108911"/>
              <a:gd name="connsiteY432" fmla="*/ 349344 h 1917040"/>
              <a:gd name="connsiteX433" fmla="*/ 5466544 w 7108911"/>
              <a:gd name="connsiteY433" fmla="*/ 349344 h 1917040"/>
              <a:gd name="connsiteX434" fmla="*/ 5455957 w 7108911"/>
              <a:gd name="connsiteY434" fmla="*/ 314658 h 1917040"/>
              <a:gd name="connsiteX435" fmla="*/ 5445370 w 7108911"/>
              <a:gd name="connsiteY435" fmla="*/ 282479 h 1917040"/>
              <a:gd name="connsiteX436" fmla="*/ 466229 w 7108911"/>
              <a:gd name="connsiteY436" fmla="*/ 0 h 1917040"/>
              <a:gd name="connsiteX437" fmla="*/ 1603359 w 7108911"/>
              <a:gd name="connsiteY437" fmla="*/ 0 h 1917040"/>
              <a:gd name="connsiteX438" fmla="*/ 1603359 w 7108911"/>
              <a:gd name="connsiteY438" fmla="*/ 906097 h 1917040"/>
              <a:gd name="connsiteX439" fmla="*/ 466229 w 7108911"/>
              <a:gd name="connsiteY439" fmla="*/ 906097 h 19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</a:cxnLst>
            <a:rect l="l" t="t" r="r" b="b"/>
            <a:pathLst>
              <a:path w="7108911" h="1917040">
                <a:moveTo>
                  <a:pt x="5563950" y="1585894"/>
                </a:moveTo>
                <a:cubicBezTo>
                  <a:pt x="5561245" y="1596689"/>
                  <a:pt x="5558427" y="1607322"/>
                  <a:pt x="5555497" y="1617795"/>
                </a:cubicBezTo>
                <a:cubicBezTo>
                  <a:pt x="5552567" y="1628268"/>
                  <a:pt x="5549557" y="1638645"/>
                  <a:pt x="5546466" y="1648925"/>
                </a:cubicBezTo>
                <a:lnTo>
                  <a:pt x="5538752" y="1674395"/>
                </a:lnTo>
                <a:lnTo>
                  <a:pt x="5590434" y="1674395"/>
                </a:lnTo>
                <a:lnTo>
                  <a:pt x="5582977" y="1648925"/>
                </a:lnTo>
                <a:cubicBezTo>
                  <a:pt x="5579785" y="1638629"/>
                  <a:pt x="5576721" y="1628220"/>
                  <a:pt x="5573785" y="1617699"/>
                </a:cubicBezTo>
                <a:cubicBezTo>
                  <a:pt x="5570850" y="1607178"/>
                  <a:pt x="5567914" y="1596576"/>
                  <a:pt x="5564979" y="1585894"/>
                </a:cubicBezTo>
                <a:close/>
                <a:moveTo>
                  <a:pt x="7024691" y="1562523"/>
                </a:moveTo>
                <a:lnTo>
                  <a:pt x="7054491" y="1562523"/>
                </a:lnTo>
                <a:lnTo>
                  <a:pt x="7054491" y="1751772"/>
                </a:lnTo>
                <a:lnTo>
                  <a:pt x="7024691" y="1751772"/>
                </a:lnTo>
                <a:close/>
                <a:moveTo>
                  <a:pt x="6691316" y="1562523"/>
                </a:moveTo>
                <a:lnTo>
                  <a:pt x="6721116" y="1562523"/>
                </a:lnTo>
                <a:lnTo>
                  <a:pt x="6721116" y="1639676"/>
                </a:lnTo>
                <a:lnTo>
                  <a:pt x="6802158" y="1639676"/>
                </a:lnTo>
                <a:lnTo>
                  <a:pt x="6802158" y="1562523"/>
                </a:lnTo>
                <a:lnTo>
                  <a:pt x="6831958" y="1562523"/>
                </a:lnTo>
                <a:lnTo>
                  <a:pt x="6831958" y="1751772"/>
                </a:lnTo>
                <a:lnTo>
                  <a:pt x="6802158" y="1751772"/>
                </a:lnTo>
                <a:lnTo>
                  <a:pt x="6802158" y="1665619"/>
                </a:lnTo>
                <a:lnTo>
                  <a:pt x="6721116" y="1665619"/>
                </a:lnTo>
                <a:lnTo>
                  <a:pt x="6721116" y="1751772"/>
                </a:lnTo>
                <a:lnTo>
                  <a:pt x="6691316" y="1751772"/>
                </a:lnTo>
                <a:close/>
                <a:moveTo>
                  <a:pt x="5805491" y="1562523"/>
                </a:moveTo>
                <a:lnTo>
                  <a:pt x="5836064" y="1562523"/>
                </a:lnTo>
                <a:lnTo>
                  <a:pt x="5898839" y="1673623"/>
                </a:lnTo>
                <a:lnTo>
                  <a:pt x="5918645" y="1713742"/>
                </a:lnTo>
                <a:lnTo>
                  <a:pt x="5919930" y="1713742"/>
                </a:lnTo>
                <a:cubicBezTo>
                  <a:pt x="5919095" y="1703853"/>
                  <a:pt x="5918260" y="1693478"/>
                  <a:pt x="5917425" y="1682620"/>
                </a:cubicBezTo>
                <a:cubicBezTo>
                  <a:pt x="5916590" y="1671762"/>
                  <a:pt x="5916141" y="1661123"/>
                  <a:pt x="5916076" y="1650702"/>
                </a:cubicBezTo>
                <a:lnTo>
                  <a:pt x="5916076" y="1562523"/>
                </a:lnTo>
                <a:lnTo>
                  <a:pt x="5944334" y="1562523"/>
                </a:lnTo>
                <a:lnTo>
                  <a:pt x="5944334" y="1751772"/>
                </a:lnTo>
                <a:lnTo>
                  <a:pt x="5913761" y="1751772"/>
                </a:lnTo>
                <a:lnTo>
                  <a:pt x="5850986" y="1640158"/>
                </a:lnTo>
                <a:lnTo>
                  <a:pt x="5831180" y="1600553"/>
                </a:lnTo>
                <a:lnTo>
                  <a:pt x="5829895" y="1600553"/>
                </a:lnTo>
                <a:cubicBezTo>
                  <a:pt x="5830730" y="1610401"/>
                  <a:pt x="5831565" y="1620602"/>
                  <a:pt x="5832400" y="1631159"/>
                </a:cubicBezTo>
                <a:cubicBezTo>
                  <a:pt x="5833235" y="1641715"/>
                  <a:pt x="5833684" y="1652178"/>
                  <a:pt x="5833748" y="1662547"/>
                </a:cubicBezTo>
                <a:lnTo>
                  <a:pt x="5833748" y="1751772"/>
                </a:lnTo>
                <a:lnTo>
                  <a:pt x="5805491" y="1751772"/>
                </a:lnTo>
                <a:close/>
                <a:moveTo>
                  <a:pt x="5548008" y="1562523"/>
                </a:moveTo>
                <a:lnTo>
                  <a:pt x="5582463" y="1562523"/>
                </a:lnTo>
                <a:lnTo>
                  <a:pt x="5645201" y="1751772"/>
                </a:lnTo>
                <a:lnTo>
                  <a:pt x="5613575" y="1751772"/>
                </a:lnTo>
                <a:lnTo>
                  <a:pt x="5597633" y="1697765"/>
                </a:lnTo>
                <a:lnTo>
                  <a:pt x="5531810" y="1697765"/>
                </a:lnTo>
                <a:lnTo>
                  <a:pt x="5515611" y="1751772"/>
                </a:lnTo>
                <a:lnTo>
                  <a:pt x="5485270" y="1751772"/>
                </a:lnTo>
                <a:close/>
                <a:moveTo>
                  <a:pt x="5217799" y="1562523"/>
                </a:moveTo>
                <a:lnTo>
                  <a:pt x="5249688" y="1562523"/>
                </a:lnTo>
                <a:lnTo>
                  <a:pt x="5271548" y="1612664"/>
                </a:lnTo>
                <a:cubicBezTo>
                  <a:pt x="5274472" y="1619687"/>
                  <a:pt x="5277363" y="1626597"/>
                  <a:pt x="5280221" y="1633395"/>
                </a:cubicBezTo>
                <a:cubicBezTo>
                  <a:pt x="5283080" y="1640193"/>
                  <a:pt x="5286098" y="1647168"/>
                  <a:pt x="5289277" y="1654319"/>
                </a:cubicBezTo>
                <a:lnTo>
                  <a:pt x="5290305" y="1654319"/>
                </a:lnTo>
                <a:cubicBezTo>
                  <a:pt x="5293398" y="1647168"/>
                  <a:pt x="5296460" y="1640193"/>
                  <a:pt x="5299490" y="1633395"/>
                </a:cubicBezTo>
                <a:cubicBezTo>
                  <a:pt x="5302519" y="1626597"/>
                  <a:pt x="5305454" y="1619687"/>
                  <a:pt x="5308292" y="1612664"/>
                </a:cubicBezTo>
                <a:lnTo>
                  <a:pt x="5330409" y="1562523"/>
                </a:lnTo>
                <a:lnTo>
                  <a:pt x="5361527" y="1562523"/>
                </a:lnTo>
                <a:lnTo>
                  <a:pt x="5304434" y="1680032"/>
                </a:lnTo>
                <a:lnTo>
                  <a:pt x="5304434" y="1751772"/>
                </a:lnTo>
                <a:lnTo>
                  <a:pt x="5274634" y="1751772"/>
                </a:lnTo>
                <a:lnTo>
                  <a:pt x="5274634" y="1680032"/>
                </a:lnTo>
                <a:close/>
                <a:moveTo>
                  <a:pt x="4643441" y="1562523"/>
                </a:moveTo>
                <a:lnTo>
                  <a:pt x="4674014" y="1562523"/>
                </a:lnTo>
                <a:lnTo>
                  <a:pt x="4736789" y="1673623"/>
                </a:lnTo>
                <a:lnTo>
                  <a:pt x="4756595" y="1713742"/>
                </a:lnTo>
                <a:lnTo>
                  <a:pt x="4757880" y="1713742"/>
                </a:lnTo>
                <a:cubicBezTo>
                  <a:pt x="4757045" y="1703853"/>
                  <a:pt x="4756210" y="1693478"/>
                  <a:pt x="4755375" y="1682620"/>
                </a:cubicBezTo>
                <a:cubicBezTo>
                  <a:pt x="4754540" y="1671762"/>
                  <a:pt x="4754091" y="1661123"/>
                  <a:pt x="4754026" y="1650702"/>
                </a:cubicBezTo>
                <a:lnTo>
                  <a:pt x="4754026" y="1562523"/>
                </a:lnTo>
                <a:lnTo>
                  <a:pt x="4782284" y="1562523"/>
                </a:lnTo>
                <a:lnTo>
                  <a:pt x="4782284" y="1751772"/>
                </a:lnTo>
                <a:lnTo>
                  <a:pt x="4751711" y="1751772"/>
                </a:lnTo>
                <a:lnTo>
                  <a:pt x="4688936" y="1640158"/>
                </a:lnTo>
                <a:lnTo>
                  <a:pt x="4669130" y="1600553"/>
                </a:lnTo>
                <a:lnTo>
                  <a:pt x="4667845" y="1600553"/>
                </a:lnTo>
                <a:cubicBezTo>
                  <a:pt x="4668680" y="1610401"/>
                  <a:pt x="4669515" y="1620602"/>
                  <a:pt x="4670350" y="1631159"/>
                </a:cubicBezTo>
                <a:cubicBezTo>
                  <a:pt x="4671185" y="1641715"/>
                  <a:pt x="4671634" y="1652178"/>
                  <a:pt x="4671698" y="1662547"/>
                </a:cubicBezTo>
                <a:lnTo>
                  <a:pt x="4671698" y="1751772"/>
                </a:lnTo>
                <a:lnTo>
                  <a:pt x="4643441" y="1751772"/>
                </a:lnTo>
                <a:close/>
                <a:moveTo>
                  <a:pt x="4318563" y="1562523"/>
                </a:moveTo>
                <a:lnTo>
                  <a:pt x="4348363" y="1562523"/>
                </a:lnTo>
                <a:lnTo>
                  <a:pt x="4348363" y="1672594"/>
                </a:lnTo>
                <a:cubicBezTo>
                  <a:pt x="4348577" y="1693629"/>
                  <a:pt x="4352393" y="1708395"/>
                  <a:pt x="4359811" y="1716893"/>
                </a:cubicBezTo>
                <a:cubicBezTo>
                  <a:pt x="4367230" y="1725390"/>
                  <a:pt x="4376963" y="1729484"/>
                  <a:pt x="4389012" y="1729173"/>
                </a:cubicBezTo>
                <a:cubicBezTo>
                  <a:pt x="4401206" y="1729484"/>
                  <a:pt x="4411101" y="1725390"/>
                  <a:pt x="4418696" y="1716893"/>
                </a:cubicBezTo>
                <a:cubicBezTo>
                  <a:pt x="4426291" y="1708395"/>
                  <a:pt x="4430203" y="1693629"/>
                  <a:pt x="4430434" y="1672594"/>
                </a:cubicBezTo>
                <a:lnTo>
                  <a:pt x="4430434" y="1562523"/>
                </a:lnTo>
                <a:lnTo>
                  <a:pt x="4459205" y="1562523"/>
                </a:lnTo>
                <a:lnTo>
                  <a:pt x="4459205" y="1670537"/>
                </a:lnTo>
                <a:cubicBezTo>
                  <a:pt x="4458901" y="1701063"/>
                  <a:pt x="4452444" y="1722874"/>
                  <a:pt x="4439834" y="1735971"/>
                </a:cubicBezTo>
                <a:cubicBezTo>
                  <a:pt x="4427224" y="1749067"/>
                  <a:pt x="4410284" y="1755449"/>
                  <a:pt x="4389012" y="1755115"/>
                </a:cubicBezTo>
                <a:cubicBezTo>
                  <a:pt x="4367731" y="1755449"/>
                  <a:pt x="4350747" y="1749067"/>
                  <a:pt x="4338062" y="1735971"/>
                </a:cubicBezTo>
                <a:cubicBezTo>
                  <a:pt x="4325377" y="1722874"/>
                  <a:pt x="4318877" y="1701063"/>
                  <a:pt x="4318563" y="1670537"/>
                </a:cubicBezTo>
                <a:close/>
                <a:moveTo>
                  <a:pt x="4027174" y="1562523"/>
                </a:moveTo>
                <a:lnTo>
                  <a:pt x="4059063" y="1562523"/>
                </a:lnTo>
                <a:lnTo>
                  <a:pt x="4080923" y="1612664"/>
                </a:lnTo>
                <a:cubicBezTo>
                  <a:pt x="4083847" y="1619687"/>
                  <a:pt x="4086738" y="1626597"/>
                  <a:pt x="4089597" y="1633395"/>
                </a:cubicBezTo>
                <a:cubicBezTo>
                  <a:pt x="4092455" y="1640193"/>
                  <a:pt x="4095474" y="1647168"/>
                  <a:pt x="4098653" y="1654319"/>
                </a:cubicBezTo>
                <a:lnTo>
                  <a:pt x="4099680" y="1654319"/>
                </a:lnTo>
                <a:cubicBezTo>
                  <a:pt x="4102774" y="1647168"/>
                  <a:pt x="4105835" y="1640193"/>
                  <a:pt x="4108865" y="1633395"/>
                </a:cubicBezTo>
                <a:cubicBezTo>
                  <a:pt x="4111894" y="1626597"/>
                  <a:pt x="4114829" y="1619687"/>
                  <a:pt x="4117667" y="1612664"/>
                </a:cubicBezTo>
                <a:lnTo>
                  <a:pt x="4139784" y="1562523"/>
                </a:lnTo>
                <a:lnTo>
                  <a:pt x="4170902" y="1562523"/>
                </a:lnTo>
                <a:lnTo>
                  <a:pt x="4113810" y="1680032"/>
                </a:lnTo>
                <a:lnTo>
                  <a:pt x="4113810" y="1751772"/>
                </a:lnTo>
                <a:lnTo>
                  <a:pt x="4084009" y="1751772"/>
                </a:lnTo>
                <a:lnTo>
                  <a:pt x="4084009" y="1680032"/>
                </a:lnTo>
                <a:close/>
                <a:moveTo>
                  <a:pt x="3138491" y="1562523"/>
                </a:moveTo>
                <a:lnTo>
                  <a:pt x="3169064" y="1562523"/>
                </a:lnTo>
                <a:lnTo>
                  <a:pt x="3231839" y="1673623"/>
                </a:lnTo>
                <a:lnTo>
                  <a:pt x="3251645" y="1713742"/>
                </a:lnTo>
                <a:lnTo>
                  <a:pt x="3252930" y="1713742"/>
                </a:lnTo>
                <a:cubicBezTo>
                  <a:pt x="3252095" y="1703853"/>
                  <a:pt x="3251260" y="1693478"/>
                  <a:pt x="3250425" y="1682620"/>
                </a:cubicBezTo>
                <a:cubicBezTo>
                  <a:pt x="3249590" y="1671762"/>
                  <a:pt x="3249141" y="1661123"/>
                  <a:pt x="3249077" y="1650702"/>
                </a:cubicBezTo>
                <a:lnTo>
                  <a:pt x="3249077" y="1562523"/>
                </a:lnTo>
                <a:lnTo>
                  <a:pt x="3277334" y="1562523"/>
                </a:lnTo>
                <a:lnTo>
                  <a:pt x="3277334" y="1751772"/>
                </a:lnTo>
                <a:lnTo>
                  <a:pt x="3246761" y="1751772"/>
                </a:lnTo>
                <a:lnTo>
                  <a:pt x="3183986" y="1640158"/>
                </a:lnTo>
                <a:lnTo>
                  <a:pt x="3164180" y="1600553"/>
                </a:lnTo>
                <a:lnTo>
                  <a:pt x="3162895" y="1600553"/>
                </a:lnTo>
                <a:cubicBezTo>
                  <a:pt x="3163730" y="1610401"/>
                  <a:pt x="3164565" y="1620602"/>
                  <a:pt x="3165400" y="1631159"/>
                </a:cubicBezTo>
                <a:cubicBezTo>
                  <a:pt x="3166235" y="1641715"/>
                  <a:pt x="3166684" y="1652178"/>
                  <a:pt x="3166748" y="1662547"/>
                </a:cubicBezTo>
                <a:lnTo>
                  <a:pt x="3166748" y="1751772"/>
                </a:lnTo>
                <a:lnTo>
                  <a:pt x="3138491" y="1751772"/>
                </a:lnTo>
                <a:close/>
                <a:moveTo>
                  <a:pt x="2928941" y="1562523"/>
                </a:moveTo>
                <a:lnTo>
                  <a:pt x="2958741" y="1562523"/>
                </a:lnTo>
                <a:lnTo>
                  <a:pt x="2958741" y="1751772"/>
                </a:lnTo>
                <a:lnTo>
                  <a:pt x="2928941" y="1751772"/>
                </a:lnTo>
                <a:close/>
                <a:moveTo>
                  <a:pt x="2643191" y="1562523"/>
                </a:moveTo>
                <a:lnTo>
                  <a:pt x="2672991" y="1562523"/>
                </a:lnTo>
                <a:lnTo>
                  <a:pt x="2672991" y="1726601"/>
                </a:lnTo>
                <a:lnTo>
                  <a:pt x="2752973" y="1726601"/>
                </a:lnTo>
                <a:lnTo>
                  <a:pt x="2752973" y="1751772"/>
                </a:lnTo>
                <a:lnTo>
                  <a:pt x="2643191" y="1751772"/>
                </a:lnTo>
                <a:close/>
                <a:moveTo>
                  <a:pt x="6462900" y="1558923"/>
                </a:moveTo>
                <a:cubicBezTo>
                  <a:pt x="6474071" y="1559003"/>
                  <a:pt x="6484596" y="1561154"/>
                  <a:pt x="6494473" y="1565376"/>
                </a:cubicBezTo>
                <a:cubicBezTo>
                  <a:pt x="6504351" y="1569599"/>
                  <a:pt x="6512940" y="1575410"/>
                  <a:pt x="6520240" y="1582811"/>
                </a:cubicBezTo>
                <a:lnTo>
                  <a:pt x="6504569" y="1601842"/>
                </a:lnTo>
                <a:cubicBezTo>
                  <a:pt x="6498706" y="1596521"/>
                  <a:pt x="6492374" y="1592373"/>
                  <a:pt x="6485573" y="1589399"/>
                </a:cubicBezTo>
                <a:cubicBezTo>
                  <a:pt x="6478772" y="1586425"/>
                  <a:pt x="6471214" y="1584914"/>
                  <a:pt x="6462900" y="1584865"/>
                </a:cubicBezTo>
                <a:cubicBezTo>
                  <a:pt x="6453128" y="1584935"/>
                  <a:pt x="6445398" y="1587111"/>
                  <a:pt x="6439710" y="1591392"/>
                </a:cubicBezTo>
                <a:cubicBezTo>
                  <a:pt x="6434023" y="1595674"/>
                  <a:pt x="6431118" y="1601644"/>
                  <a:pt x="6430994" y="1609302"/>
                </a:cubicBezTo>
                <a:cubicBezTo>
                  <a:pt x="6431305" y="1617196"/>
                  <a:pt x="6434479" y="1623209"/>
                  <a:pt x="6440514" y="1627340"/>
                </a:cubicBezTo>
                <a:cubicBezTo>
                  <a:pt x="6446550" y="1631472"/>
                  <a:pt x="6453583" y="1634977"/>
                  <a:pt x="6461613" y="1637855"/>
                </a:cubicBezTo>
                <a:lnTo>
                  <a:pt x="6487601" y="1648916"/>
                </a:lnTo>
                <a:cubicBezTo>
                  <a:pt x="6498991" y="1653476"/>
                  <a:pt x="6508211" y="1659725"/>
                  <a:pt x="6515261" y="1667662"/>
                </a:cubicBezTo>
                <a:cubicBezTo>
                  <a:pt x="6522312" y="1675599"/>
                  <a:pt x="6525940" y="1686413"/>
                  <a:pt x="6526149" y="1700105"/>
                </a:cubicBezTo>
                <a:cubicBezTo>
                  <a:pt x="6525963" y="1715676"/>
                  <a:pt x="6520041" y="1728639"/>
                  <a:pt x="6508384" y="1738992"/>
                </a:cubicBezTo>
                <a:cubicBezTo>
                  <a:pt x="6496726" y="1749346"/>
                  <a:pt x="6480450" y="1754720"/>
                  <a:pt x="6459555" y="1755115"/>
                </a:cubicBezTo>
                <a:cubicBezTo>
                  <a:pt x="6446455" y="1755051"/>
                  <a:pt x="6434132" y="1752611"/>
                  <a:pt x="6422587" y="1747795"/>
                </a:cubicBezTo>
                <a:cubicBezTo>
                  <a:pt x="6411041" y="1742978"/>
                  <a:pt x="6400910" y="1736171"/>
                  <a:pt x="6392193" y="1727372"/>
                </a:cubicBezTo>
                <a:lnTo>
                  <a:pt x="6409672" y="1706794"/>
                </a:lnTo>
                <a:cubicBezTo>
                  <a:pt x="6416586" y="1713691"/>
                  <a:pt x="6424404" y="1719125"/>
                  <a:pt x="6433126" y="1723096"/>
                </a:cubicBezTo>
                <a:cubicBezTo>
                  <a:pt x="6441847" y="1727067"/>
                  <a:pt x="6450828" y="1729093"/>
                  <a:pt x="6460070" y="1729173"/>
                </a:cubicBezTo>
                <a:cubicBezTo>
                  <a:pt x="6471579" y="1729055"/>
                  <a:pt x="6480402" y="1726590"/>
                  <a:pt x="6486540" y="1721777"/>
                </a:cubicBezTo>
                <a:cubicBezTo>
                  <a:pt x="6492677" y="1716965"/>
                  <a:pt x="6495776" y="1710513"/>
                  <a:pt x="6495834" y="1702421"/>
                </a:cubicBezTo>
                <a:cubicBezTo>
                  <a:pt x="6495663" y="1694098"/>
                  <a:pt x="6492790" y="1687849"/>
                  <a:pt x="6487215" y="1683675"/>
                </a:cubicBezTo>
                <a:cubicBezTo>
                  <a:pt x="6481640" y="1679500"/>
                  <a:pt x="6474393" y="1675631"/>
                  <a:pt x="6465473" y="1672067"/>
                </a:cubicBezTo>
                <a:lnTo>
                  <a:pt x="6439228" y="1660749"/>
                </a:lnTo>
                <a:cubicBezTo>
                  <a:pt x="6433006" y="1658216"/>
                  <a:pt x="6426970" y="1654821"/>
                  <a:pt x="6421122" y="1650564"/>
                </a:cubicBezTo>
                <a:cubicBezTo>
                  <a:pt x="6415273" y="1646307"/>
                  <a:pt x="6410438" y="1640950"/>
                  <a:pt x="6406618" y="1634492"/>
                </a:cubicBezTo>
                <a:cubicBezTo>
                  <a:pt x="6402797" y="1628034"/>
                  <a:pt x="6400818" y="1620237"/>
                  <a:pt x="6400680" y="1611102"/>
                </a:cubicBezTo>
                <a:cubicBezTo>
                  <a:pt x="6401021" y="1595876"/>
                  <a:pt x="6406889" y="1583451"/>
                  <a:pt x="6418284" y="1573825"/>
                </a:cubicBezTo>
                <a:cubicBezTo>
                  <a:pt x="6429678" y="1564200"/>
                  <a:pt x="6444550" y="1559233"/>
                  <a:pt x="6462900" y="1558923"/>
                </a:cubicBezTo>
                <a:close/>
                <a:moveTo>
                  <a:pt x="3540253" y="1558923"/>
                </a:moveTo>
                <a:cubicBezTo>
                  <a:pt x="3553582" y="1559164"/>
                  <a:pt x="3564866" y="1561636"/>
                  <a:pt x="3574104" y="1566340"/>
                </a:cubicBezTo>
                <a:cubicBezTo>
                  <a:pt x="3583342" y="1571043"/>
                  <a:pt x="3590827" y="1576534"/>
                  <a:pt x="3596558" y="1582811"/>
                </a:cubicBezTo>
                <a:lnTo>
                  <a:pt x="3580375" y="1601847"/>
                </a:lnTo>
                <a:cubicBezTo>
                  <a:pt x="3575841" y="1596975"/>
                  <a:pt x="3570453" y="1592954"/>
                  <a:pt x="3564210" y="1589786"/>
                </a:cubicBezTo>
                <a:cubicBezTo>
                  <a:pt x="3557967" y="1586618"/>
                  <a:pt x="3550324" y="1584978"/>
                  <a:pt x="3541282" y="1584865"/>
                </a:cubicBezTo>
                <a:cubicBezTo>
                  <a:pt x="3523419" y="1585075"/>
                  <a:pt x="3509237" y="1591475"/>
                  <a:pt x="3498737" y="1604065"/>
                </a:cubicBezTo>
                <a:cubicBezTo>
                  <a:pt x="3488238" y="1616656"/>
                  <a:pt x="3482867" y="1634181"/>
                  <a:pt x="3482626" y="1656642"/>
                </a:cubicBezTo>
                <a:cubicBezTo>
                  <a:pt x="3482679" y="1679350"/>
                  <a:pt x="3487782" y="1697063"/>
                  <a:pt x="3497933" y="1709781"/>
                </a:cubicBezTo>
                <a:cubicBezTo>
                  <a:pt x="3508084" y="1722499"/>
                  <a:pt x="3522963" y="1728963"/>
                  <a:pt x="3542569" y="1729173"/>
                </a:cubicBezTo>
                <a:cubicBezTo>
                  <a:pt x="3548459" y="1729157"/>
                  <a:pt x="3554044" y="1728353"/>
                  <a:pt x="3559323" y="1726760"/>
                </a:cubicBezTo>
                <a:cubicBezTo>
                  <a:pt x="3564603" y="1725168"/>
                  <a:pt x="3568966" y="1722884"/>
                  <a:pt x="3572412" y="1719909"/>
                </a:cubicBezTo>
                <a:lnTo>
                  <a:pt x="3572412" y="1675391"/>
                </a:lnTo>
                <a:lnTo>
                  <a:pt x="3534851" y="1675391"/>
                </a:lnTo>
                <a:lnTo>
                  <a:pt x="3534851" y="1650992"/>
                </a:lnTo>
                <a:lnTo>
                  <a:pt x="3599383" y="1650992"/>
                </a:lnTo>
                <a:lnTo>
                  <a:pt x="3599383" y="1733026"/>
                </a:lnTo>
                <a:cubicBezTo>
                  <a:pt x="3593005" y="1739452"/>
                  <a:pt x="3584696" y="1744707"/>
                  <a:pt x="3574456" y="1748790"/>
                </a:cubicBezTo>
                <a:cubicBezTo>
                  <a:pt x="3564217" y="1752873"/>
                  <a:pt x="3552559" y="1754982"/>
                  <a:pt x="3539482" y="1755115"/>
                </a:cubicBezTo>
                <a:cubicBezTo>
                  <a:pt x="3522447" y="1755060"/>
                  <a:pt x="3507383" y="1751230"/>
                  <a:pt x="3494290" y="1743626"/>
                </a:cubicBezTo>
                <a:cubicBezTo>
                  <a:pt x="3481197" y="1736021"/>
                  <a:pt x="3470920" y="1724973"/>
                  <a:pt x="3463458" y="1710481"/>
                </a:cubicBezTo>
                <a:cubicBezTo>
                  <a:pt x="3455996" y="1695989"/>
                  <a:pt x="3452195" y="1678385"/>
                  <a:pt x="3452054" y="1657669"/>
                </a:cubicBezTo>
                <a:cubicBezTo>
                  <a:pt x="3452214" y="1637014"/>
                  <a:pt x="3456120" y="1619333"/>
                  <a:pt x="3463773" y="1604628"/>
                </a:cubicBezTo>
                <a:cubicBezTo>
                  <a:pt x="3471425" y="1589924"/>
                  <a:pt x="3481864" y="1578649"/>
                  <a:pt x="3495091" y="1570804"/>
                </a:cubicBezTo>
                <a:cubicBezTo>
                  <a:pt x="3508317" y="1562959"/>
                  <a:pt x="3523371" y="1558999"/>
                  <a:pt x="3540253" y="1558923"/>
                </a:cubicBezTo>
                <a:close/>
                <a:moveTo>
                  <a:pt x="3165847" y="977810"/>
                </a:moveTo>
                <a:cubicBezTo>
                  <a:pt x="3189064" y="1009014"/>
                  <a:pt x="3217296" y="1036875"/>
                  <a:pt x="3250543" y="1061392"/>
                </a:cubicBezTo>
                <a:cubicBezTo>
                  <a:pt x="3269976" y="1049133"/>
                  <a:pt x="3287389" y="1036039"/>
                  <a:pt x="3302782" y="1022109"/>
                </a:cubicBezTo>
                <a:cubicBezTo>
                  <a:pt x="3318175" y="1008178"/>
                  <a:pt x="3331966" y="993412"/>
                  <a:pt x="3344155" y="977810"/>
                </a:cubicBezTo>
                <a:close/>
                <a:moveTo>
                  <a:pt x="5637051" y="957681"/>
                </a:moveTo>
                <a:lnTo>
                  <a:pt x="5637051" y="996825"/>
                </a:lnTo>
                <a:lnTo>
                  <a:pt x="5736235" y="996825"/>
                </a:lnTo>
                <a:lnTo>
                  <a:pt x="5736235" y="957681"/>
                </a:lnTo>
                <a:close/>
                <a:moveTo>
                  <a:pt x="5387420" y="957681"/>
                </a:moveTo>
                <a:lnTo>
                  <a:pt x="5387420" y="996825"/>
                </a:lnTo>
                <a:lnTo>
                  <a:pt x="5483260" y="996825"/>
                </a:lnTo>
                <a:lnTo>
                  <a:pt x="5483260" y="957681"/>
                </a:lnTo>
                <a:close/>
                <a:moveTo>
                  <a:pt x="0" y="953970"/>
                </a:moveTo>
                <a:lnTo>
                  <a:pt x="384951" y="953970"/>
                </a:lnTo>
                <a:lnTo>
                  <a:pt x="384951" y="1101304"/>
                </a:lnTo>
                <a:lnTo>
                  <a:pt x="1684637" y="1101304"/>
                </a:lnTo>
                <a:lnTo>
                  <a:pt x="1684637" y="953970"/>
                </a:lnTo>
                <a:lnTo>
                  <a:pt x="2069588" y="953970"/>
                </a:lnTo>
                <a:lnTo>
                  <a:pt x="2069588" y="1411586"/>
                </a:lnTo>
                <a:lnTo>
                  <a:pt x="1684637" y="1411586"/>
                </a:lnTo>
                <a:lnTo>
                  <a:pt x="1684637" y="1411586"/>
                </a:lnTo>
                <a:lnTo>
                  <a:pt x="893099" y="1411586"/>
                </a:lnTo>
                <a:lnTo>
                  <a:pt x="893099" y="1606758"/>
                </a:lnTo>
                <a:lnTo>
                  <a:pt x="1261526" y="1606758"/>
                </a:lnTo>
                <a:lnTo>
                  <a:pt x="1261526" y="1456733"/>
                </a:lnTo>
                <a:lnTo>
                  <a:pt x="1646477" y="1456733"/>
                </a:lnTo>
                <a:lnTo>
                  <a:pt x="1646477" y="1606758"/>
                </a:lnTo>
                <a:lnTo>
                  <a:pt x="1647167" y="1606758"/>
                </a:lnTo>
                <a:lnTo>
                  <a:pt x="1647167" y="1917040"/>
                </a:lnTo>
                <a:lnTo>
                  <a:pt x="422422" y="1917040"/>
                </a:lnTo>
                <a:lnTo>
                  <a:pt x="422422" y="1606758"/>
                </a:lnTo>
                <a:lnTo>
                  <a:pt x="508147" y="1606758"/>
                </a:lnTo>
                <a:lnTo>
                  <a:pt x="508147" y="1411586"/>
                </a:lnTo>
                <a:lnTo>
                  <a:pt x="384951" y="1411586"/>
                </a:lnTo>
                <a:lnTo>
                  <a:pt x="384951" y="1411586"/>
                </a:lnTo>
                <a:lnTo>
                  <a:pt x="0" y="1411586"/>
                </a:lnTo>
                <a:close/>
                <a:moveTo>
                  <a:pt x="5087639" y="858624"/>
                </a:moveTo>
                <a:lnTo>
                  <a:pt x="5214684" y="955455"/>
                </a:lnTo>
                <a:cubicBezTo>
                  <a:pt x="5192279" y="1014261"/>
                  <a:pt x="5168551" y="1073052"/>
                  <a:pt x="5143500" y="1131829"/>
                </a:cubicBezTo>
                <a:cubicBezTo>
                  <a:pt x="5118449" y="1190605"/>
                  <a:pt x="5092770" y="1247713"/>
                  <a:pt x="5066465" y="1303153"/>
                </a:cubicBezTo>
                <a:lnTo>
                  <a:pt x="4923819" y="1206198"/>
                </a:lnTo>
                <a:cubicBezTo>
                  <a:pt x="4947918" y="1162739"/>
                  <a:pt x="4974664" y="1110380"/>
                  <a:pt x="5004057" y="1049120"/>
                </a:cubicBezTo>
                <a:cubicBezTo>
                  <a:pt x="5033450" y="987860"/>
                  <a:pt x="5061311" y="924361"/>
                  <a:pt x="5087639" y="858624"/>
                </a:cubicBezTo>
                <a:close/>
                <a:moveTo>
                  <a:pt x="6236316" y="831821"/>
                </a:moveTo>
                <a:lnTo>
                  <a:pt x="6407938" y="876398"/>
                </a:lnTo>
                <a:cubicBezTo>
                  <a:pt x="6383165" y="942799"/>
                  <a:pt x="6352751" y="1006971"/>
                  <a:pt x="6316694" y="1068914"/>
                </a:cubicBezTo>
                <a:cubicBezTo>
                  <a:pt x="6280638" y="1130858"/>
                  <a:pt x="6243815" y="1183329"/>
                  <a:pt x="6206227" y="1226327"/>
                </a:cubicBezTo>
                <a:cubicBezTo>
                  <a:pt x="6187491" y="1210934"/>
                  <a:pt x="6163391" y="1193800"/>
                  <a:pt x="6133929" y="1174924"/>
                </a:cubicBezTo>
                <a:cubicBezTo>
                  <a:pt x="6104466" y="1156049"/>
                  <a:pt x="6078416" y="1140865"/>
                  <a:pt x="6055779" y="1129372"/>
                </a:cubicBezTo>
                <a:cubicBezTo>
                  <a:pt x="6093670" y="1093153"/>
                  <a:pt x="6128496" y="1048576"/>
                  <a:pt x="6160257" y="995641"/>
                </a:cubicBezTo>
                <a:cubicBezTo>
                  <a:pt x="6192018" y="942706"/>
                  <a:pt x="6217371" y="888099"/>
                  <a:pt x="6236316" y="831821"/>
                </a:cubicBezTo>
                <a:close/>
                <a:moveTo>
                  <a:pt x="6932832" y="824020"/>
                </a:moveTo>
                <a:cubicBezTo>
                  <a:pt x="6968587" y="876769"/>
                  <a:pt x="7002948" y="933140"/>
                  <a:pt x="7035916" y="993134"/>
                </a:cubicBezTo>
                <a:cubicBezTo>
                  <a:pt x="7068885" y="1053127"/>
                  <a:pt x="7093216" y="1107827"/>
                  <a:pt x="7108911" y="1157233"/>
                </a:cubicBezTo>
                <a:lnTo>
                  <a:pt x="6939519" y="1230785"/>
                </a:lnTo>
                <a:cubicBezTo>
                  <a:pt x="6927259" y="1183329"/>
                  <a:pt x="6906085" y="1128350"/>
                  <a:pt x="6875997" y="1065850"/>
                </a:cubicBezTo>
                <a:cubicBezTo>
                  <a:pt x="6845907" y="1003349"/>
                  <a:pt x="6813589" y="943913"/>
                  <a:pt x="6779041" y="887542"/>
                </a:cubicBezTo>
                <a:close/>
                <a:moveTo>
                  <a:pt x="5637051" y="809462"/>
                </a:moveTo>
                <a:lnTo>
                  <a:pt x="5637051" y="848607"/>
                </a:lnTo>
                <a:lnTo>
                  <a:pt x="5736235" y="848607"/>
                </a:lnTo>
                <a:lnTo>
                  <a:pt x="5736235" y="809462"/>
                </a:lnTo>
                <a:close/>
                <a:moveTo>
                  <a:pt x="5387420" y="809462"/>
                </a:moveTo>
                <a:lnTo>
                  <a:pt x="5387420" y="848607"/>
                </a:lnTo>
                <a:lnTo>
                  <a:pt x="5483260" y="848607"/>
                </a:lnTo>
                <a:lnTo>
                  <a:pt x="5483260" y="809462"/>
                </a:lnTo>
                <a:close/>
                <a:moveTo>
                  <a:pt x="2732336" y="798388"/>
                </a:moveTo>
                <a:lnTo>
                  <a:pt x="2870524" y="861910"/>
                </a:lnTo>
                <a:cubicBezTo>
                  <a:pt x="2847516" y="934255"/>
                  <a:pt x="2823602" y="1004928"/>
                  <a:pt x="2798783" y="1073929"/>
                </a:cubicBezTo>
                <a:cubicBezTo>
                  <a:pt x="2773964" y="1142931"/>
                  <a:pt x="2749215" y="1207475"/>
                  <a:pt x="2724535" y="1267561"/>
                </a:cubicBezTo>
                <a:lnTo>
                  <a:pt x="2568515" y="1208496"/>
                </a:lnTo>
                <a:cubicBezTo>
                  <a:pt x="2593172" y="1157000"/>
                  <a:pt x="2620197" y="1095057"/>
                  <a:pt x="2649590" y="1022666"/>
                </a:cubicBezTo>
                <a:cubicBezTo>
                  <a:pt x="2678983" y="950275"/>
                  <a:pt x="2706565" y="875515"/>
                  <a:pt x="2732336" y="798388"/>
                </a:cubicBezTo>
                <a:close/>
                <a:moveTo>
                  <a:pt x="3174762" y="763841"/>
                </a:moveTo>
                <a:lnTo>
                  <a:pt x="3317409" y="817333"/>
                </a:lnTo>
                <a:cubicBezTo>
                  <a:pt x="3311883" y="824577"/>
                  <a:pt x="3306218" y="831821"/>
                  <a:pt x="3300414" y="839064"/>
                </a:cubicBezTo>
                <a:cubicBezTo>
                  <a:pt x="3294610" y="846308"/>
                  <a:pt x="3288387" y="853552"/>
                  <a:pt x="3281747" y="860796"/>
                </a:cubicBezTo>
                <a:lnTo>
                  <a:pt x="3422165" y="860796"/>
                </a:lnTo>
                <a:lnTo>
                  <a:pt x="3450025" y="855223"/>
                </a:lnTo>
                <a:lnTo>
                  <a:pt x="3555896" y="902029"/>
                </a:lnTo>
                <a:cubicBezTo>
                  <a:pt x="3524878" y="994712"/>
                  <a:pt x="3471014" y="1072351"/>
                  <a:pt x="3394304" y="1134944"/>
                </a:cubicBezTo>
                <a:cubicBezTo>
                  <a:pt x="3468042" y="1161505"/>
                  <a:pt x="3554596" y="1179707"/>
                  <a:pt x="3653965" y="1189551"/>
                </a:cubicBezTo>
                <a:cubicBezTo>
                  <a:pt x="3636645" y="1207405"/>
                  <a:pt x="3619186" y="1229647"/>
                  <a:pt x="3601587" y="1256277"/>
                </a:cubicBezTo>
                <a:cubicBezTo>
                  <a:pt x="3583989" y="1282907"/>
                  <a:pt x="3569873" y="1307100"/>
                  <a:pt x="3559239" y="1328854"/>
                </a:cubicBezTo>
                <a:cubicBezTo>
                  <a:pt x="3495833" y="1319451"/>
                  <a:pt x="3437929" y="1306496"/>
                  <a:pt x="3385528" y="1289989"/>
                </a:cubicBezTo>
                <a:cubicBezTo>
                  <a:pt x="3333127" y="1273481"/>
                  <a:pt x="3285532" y="1253004"/>
                  <a:pt x="3242742" y="1228556"/>
                </a:cubicBezTo>
                <a:cubicBezTo>
                  <a:pt x="3194265" y="1251309"/>
                  <a:pt x="3140772" y="1270997"/>
                  <a:pt x="3082265" y="1287620"/>
                </a:cubicBezTo>
                <a:cubicBezTo>
                  <a:pt x="3023758" y="1304244"/>
                  <a:pt x="2960236" y="1318360"/>
                  <a:pt x="2891698" y="1329969"/>
                </a:cubicBezTo>
                <a:cubicBezTo>
                  <a:pt x="2882806" y="1309073"/>
                  <a:pt x="2870501" y="1286506"/>
                  <a:pt x="2854783" y="1262267"/>
                </a:cubicBezTo>
                <a:cubicBezTo>
                  <a:pt x="2839065" y="1238028"/>
                  <a:pt x="2823138" y="1217133"/>
                  <a:pt x="2807002" y="1199581"/>
                </a:cubicBezTo>
                <a:cubicBezTo>
                  <a:pt x="2866670" y="1191757"/>
                  <a:pt x="2922020" y="1182052"/>
                  <a:pt x="2973052" y="1170466"/>
                </a:cubicBezTo>
                <a:cubicBezTo>
                  <a:pt x="3024083" y="1158881"/>
                  <a:pt x="3070517" y="1145554"/>
                  <a:pt x="3112355" y="1130486"/>
                </a:cubicBezTo>
                <a:cubicBezTo>
                  <a:pt x="3090066" y="1108384"/>
                  <a:pt x="3070006" y="1084609"/>
                  <a:pt x="3052176" y="1059163"/>
                </a:cubicBezTo>
                <a:cubicBezTo>
                  <a:pt x="3023201" y="1078108"/>
                  <a:pt x="2995340" y="1094825"/>
                  <a:pt x="2968594" y="1109312"/>
                </a:cubicBezTo>
                <a:cubicBezTo>
                  <a:pt x="2955824" y="1093084"/>
                  <a:pt x="2938737" y="1073720"/>
                  <a:pt x="2917330" y="1051223"/>
                </a:cubicBezTo>
                <a:cubicBezTo>
                  <a:pt x="2895924" y="1028726"/>
                  <a:pt x="2876607" y="1010198"/>
                  <a:pt x="2859380" y="995641"/>
                </a:cubicBezTo>
                <a:cubicBezTo>
                  <a:pt x="2921347" y="969406"/>
                  <a:pt x="2980458" y="936066"/>
                  <a:pt x="3036713" y="895621"/>
                </a:cubicBezTo>
                <a:cubicBezTo>
                  <a:pt x="3092968" y="855177"/>
                  <a:pt x="3138985" y="811250"/>
                  <a:pt x="3174762" y="763841"/>
                </a:cubicBezTo>
                <a:close/>
                <a:moveTo>
                  <a:pt x="3409906" y="663542"/>
                </a:moveTo>
                <a:cubicBezTo>
                  <a:pt x="3448957" y="679307"/>
                  <a:pt x="3490655" y="698206"/>
                  <a:pt x="3535000" y="720239"/>
                </a:cubicBezTo>
                <a:cubicBezTo>
                  <a:pt x="3579345" y="742272"/>
                  <a:pt x="3616028" y="763121"/>
                  <a:pt x="3645050" y="782786"/>
                </a:cubicBezTo>
                <a:lnTo>
                  <a:pt x="3551438" y="883084"/>
                </a:lnTo>
                <a:cubicBezTo>
                  <a:pt x="3525226" y="863280"/>
                  <a:pt x="3490447" y="841316"/>
                  <a:pt x="3447100" y="817194"/>
                </a:cubicBezTo>
                <a:cubicBezTo>
                  <a:pt x="3403754" y="793071"/>
                  <a:pt x="3362009" y="771943"/>
                  <a:pt x="3321867" y="753811"/>
                </a:cubicBezTo>
                <a:close/>
                <a:moveTo>
                  <a:pt x="3762883" y="646826"/>
                </a:moveTo>
                <a:lnTo>
                  <a:pt x="4781468" y="646826"/>
                </a:lnTo>
                <a:lnTo>
                  <a:pt x="4781468" y="815104"/>
                </a:lnTo>
                <a:lnTo>
                  <a:pt x="4274405" y="815104"/>
                </a:lnTo>
                <a:cubicBezTo>
                  <a:pt x="4244594" y="864348"/>
                  <a:pt x="4212833" y="911850"/>
                  <a:pt x="4179121" y="957611"/>
                </a:cubicBezTo>
                <a:cubicBezTo>
                  <a:pt x="4145410" y="1003372"/>
                  <a:pt x="4111420" y="1046138"/>
                  <a:pt x="4077151" y="1085909"/>
                </a:cubicBezTo>
                <a:lnTo>
                  <a:pt x="4456056" y="1066964"/>
                </a:lnTo>
                <a:cubicBezTo>
                  <a:pt x="4441011" y="1044583"/>
                  <a:pt x="4426245" y="1022480"/>
                  <a:pt x="4411757" y="1000656"/>
                </a:cubicBezTo>
                <a:cubicBezTo>
                  <a:pt x="4397270" y="978832"/>
                  <a:pt x="4383061" y="957843"/>
                  <a:pt x="4369131" y="937691"/>
                </a:cubicBezTo>
                <a:lnTo>
                  <a:pt x="4519578" y="859681"/>
                </a:lnTo>
                <a:cubicBezTo>
                  <a:pt x="4566500" y="922739"/>
                  <a:pt x="4612795" y="988862"/>
                  <a:pt x="4658463" y="1058049"/>
                </a:cubicBezTo>
                <a:cubicBezTo>
                  <a:pt x="4704131" y="1127236"/>
                  <a:pt x="4741790" y="1188901"/>
                  <a:pt x="4771438" y="1243043"/>
                </a:cubicBezTo>
                <a:lnTo>
                  <a:pt x="4612075" y="1339998"/>
                </a:lnTo>
                <a:cubicBezTo>
                  <a:pt x="4604274" y="1323189"/>
                  <a:pt x="4595359" y="1304987"/>
                  <a:pt x="4585329" y="1285392"/>
                </a:cubicBezTo>
                <a:cubicBezTo>
                  <a:pt x="4575299" y="1265796"/>
                  <a:pt x="4564155" y="1245365"/>
                  <a:pt x="4551896" y="1224098"/>
                </a:cubicBezTo>
                <a:cubicBezTo>
                  <a:pt x="4419547" y="1233432"/>
                  <a:pt x="4311680" y="1241093"/>
                  <a:pt x="4228295" y="1247083"/>
                </a:cubicBezTo>
                <a:cubicBezTo>
                  <a:pt x="4144911" y="1253073"/>
                  <a:pt x="4079392" y="1258227"/>
                  <a:pt x="4031739" y="1262546"/>
                </a:cubicBezTo>
                <a:cubicBezTo>
                  <a:pt x="3984085" y="1266864"/>
                  <a:pt x="3947681" y="1271183"/>
                  <a:pt x="3922525" y="1275501"/>
                </a:cubicBezTo>
                <a:cubicBezTo>
                  <a:pt x="3897369" y="1279819"/>
                  <a:pt x="3876845" y="1284974"/>
                  <a:pt x="3860953" y="1290964"/>
                </a:cubicBezTo>
                <a:cubicBezTo>
                  <a:pt x="3857424" y="1278107"/>
                  <a:pt x="3852099" y="1260854"/>
                  <a:pt x="3844980" y="1239205"/>
                </a:cubicBezTo>
                <a:cubicBezTo>
                  <a:pt x="3837860" y="1217556"/>
                  <a:pt x="3830059" y="1195103"/>
                  <a:pt x="3821577" y="1171844"/>
                </a:cubicBezTo>
                <a:cubicBezTo>
                  <a:pt x="3813095" y="1148586"/>
                  <a:pt x="3805046" y="1128113"/>
                  <a:pt x="3797431" y="1110427"/>
                </a:cubicBezTo>
                <a:cubicBezTo>
                  <a:pt x="3814681" y="1105574"/>
                  <a:pt x="3830330" y="1097448"/>
                  <a:pt x="3844376" y="1086049"/>
                </a:cubicBezTo>
                <a:cubicBezTo>
                  <a:pt x="3858422" y="1074649"/>
                  <a:pt x="3874349" y="1059001"/>
                  <a:pt x="3892157" y="1039104"/>
                </a:cubicBezTo>
                <a:cubicBezTo>
                  <a:pt x="3906993" y="1023711"/>
                  <a:pt x="3928306" y="995989"/>
                  <a:pt x="3956097" y="955940"/>
                </a:cubicBezTo>
                <a:cubicBezTo>
                  <a:pt x="3983888" y="915890"/>
                  <a:pt x="4012724" y="868945"/>
                  <a:pt x="4042604" y="815104"/>
                </a:cubicBezTo>
                <a:lnTo>
                  <a:pt x="3762883" y="815104"/>
                </a:lnTo>
                <a:close/>
                <a:moveTo>
                  <a:pt x="6095899" y="604478"/>
                </a:moveTo>
                <a:lnTo>
                  <a:pt x="7099995" y="604478"/>
                </a:lnTo>
                <a:lnTo>
                  <a:pt x="7099995" y="766070"/>
                </a:lnTo>
                <a:lnTo>
                  <a:pt x="6691002" y="766070"/>
                </a:lnTo>
                <a:lnTo>
                  <a:pt x="6691002" y="1146088"/>
                </a:lnTo>
                <a:cubicBezTo>
                  <a:pt x="6691489" y="1188576"/>
                  <a:pt x="6686057" y="1222287"/>
                  <a:pt x="6674703" y="1247223"/>
                </a:cubicBezTo>
                <a:cubicBezTo>
                  <a:pt x="6663350" y="1272158"/>
                  <a:pt x="6643151" y="1290824"/>
                  <a:pt x="6614107" y="1303222"/>
                </a:cubicBezTo>
                <a:cubicBezTo>
                  <a:pt x="6584574" y="1315110"/>
                  <a:pt x="6550305" y="1322818"/>
                  <a:pt x="6511301" y="1326347"/>
                </a:cubicBezTo>
                <a:cubicBezTo>
                  <a:pt x="6472296" y="1329876"/>
                  <a:pt x="6428555" y="1331454"/>
                  <a:pt x="6380077" y="1331083"/>
                </a:cubicBezTo>
                <a:cubicBezTo>
                  <a:pt x="6375759" y="1304940"/>
                  <a:pt x="6368236" y="1275873"/>
                  <a:pt x="6357510" y="1243879"/>
                </a:cubicBezTo>
                <a:cubicBezTo>
                  <a:pt x="6346783" y="1211886"/>
                  <a:pt x="6335361" y="1183375"/>
                  <a:pt x="6323241" y="1158347"/>
                </a:cubicBezTo>
                <a:cubicBezTo>
                  <a:pt x="6353470" y="1160019"/>
                  <a:pt x="6384674" y="1161133"/>
                  <a:pt x="6416853" y="1161690"/>
                </a:cubicBezTo>
                <a:cubicBezTo>
                  <a:pt x="6449032" y="1162248"/>
                  <a:pt x="6471321" y="1162248"/>
                  <a:pt x="6483719" y="1161690"/>
                </a:cubicBezTo>
                <a:cubicBezTo>
                  <a:pt x="6494190" y="1161830"/>
                  <a:pt x="6501666" y="1160437"/>
                  <a:pt x="6506147" y="1157511"/>
                </a:cubicBezTo>
                <a:cubicBezTo>
                  <a:pt x="6510627" y="1154586"/>
                  <a:pt x="6512810" y="1149292"/>
                  <a:pt x="6512694" y="1141631"/>
                </a:cubicBezTo>
                <a:lnTo>
                  <a:pt x="6512694" y="766070"/>
                </a:lnTo>
                <a:lnTo>
                  <a:pt x="6095899" y="766070"/>
                </a:lnTo>
                <a:close/>
                <a:moveTo>
                  <a:pt x="4980655" y="584426"/>
                </a:moveTo>
                <a:cubicBezTo>
                  <a:pt x="5010048" y="597225"/>
                  <a:pt x="5042366" y="612258"/>
                  <a:pt x="5077610" y="629524"/>
                </a:cubicBezTo>
                <a:cubicBezTo>
                  <a:pt x="5112853" y="646790"/>
                  <a:pt x="5141828" y="662965"/>
                  <a:pt x="5164535" y="678046"/>
                </a:cubicBezTo>
                <a:lnTo>
                  <a:pt x="5077610" y="811699"/>
                </a:lnTo>
                <a:cubicBezTo>
                  <a:pt x="5056644" y="795949"/>
                  <a:pt x="5028923" y="778182"/>
                  <a:pt x="4994446" y="758400"/>
                </a:cubicBezTo>
                <a:cubicBezTo>
                  <a:pt x="4959968" y="738619"/>
                  <a:pt x="4927510" y="721133"/>
                  <a:pt x="4897073" y="705944"/>
                </a:cubicBezTo>
                <a:close/>
                <a:moveTo>
                  <a:pt x="5355101" y="478478"/>
                </a:moveTo>
                <a:lnTo>
                  <a:pt x="5355101" y="528767"/>
                </a:lnTo>
                <a:lnTo>
                  <a:pt x="5771896" y="528767"/>
                </a:lnTo>
                <a:lnTo>
                  <a:pt x="5771896" y="478478"/>
                </a:lnTo>
                <a:close/>
                <a:moveTo>
                  <a:pt x="6198426" y="337016"/>
                </a:moveTo>
                <a:lnTo>
                  <a:pt x="6991897" y="337016"/>
                </a:lnTo>
                <a:lnTo>
                  <a:pt x="6991897" y="497493"/>
                </a:lnTo>
                <a:lnTo>
                  <a:pt x="6198426" y="497493"/>
                </a:lnTo>
                <a:close/>
                <a:moveTo>
                  <a:pt x="3893271" y="335901"/>
                </a:moveTo>
                <a:lnTo>
                  <a:pt x="4666682" y="335901"/>
                </a:lnTo>
                <a:lnTo>
                  <a:pt x="4666682" y="503065"/>
                </a:lnTo>
                <a:lnTo>
                  <a:pt x="3893271" y="503065"/>
                </a:lnTo>
                <a:close/>
                <a:moveTo>
                  <a:pt x="2723420" y="326986"/>
                </a:moveTo>
                <a:cubicBezTo>
                  <a:pt x="2752372" y="375347"/>
                  <a:pt x="2781115" y="427122"/>
                  <a:pt x="2809649" y="482309"/>
                </a:cubicBezTo>
                <a:cubicBezTo>
                  <a:pt x="2838183" y="537496"/>
                  <a:pt x="2859961" y="586763"/>
                  <a:pt x="2874982" y="630110"/>
                </a:cubicBezTo>
                <a:lnTo>
                  <a:pt x="2721191" y="698090"/>
                </a:lnTo>
                <a:cubicBezTo>
                  <a:pt x="2708492" y="655649"/>
                  <a:pt x="2689036" y="605685"/>
                  <a:pt x="2662823" y="548199"/>
                </a:cubicBezTo>
                <a:cubicBezTo>
                  <a:pt x="2636611" y="490714"/>
                  <a:pt x="2609633" y="436293"/>
                  <a:pt x="2581888" y="384936"/>
                </a:cubicBezTo>
                <a:close/>
                <a:moveTo>
                  <a:pt x="779032" y="312803"/>
                </a:moveTo>
                <a:lnTo>
                  <a:pt x="779032" y="593294"/>
                </a:lnTo>
                <a:lnTo>
                  <a:pt x="1290556" y="593294"/>
                </a:lnTo>
                <a:lnTo>
                  <a:pt x="1290556" y="312803"/>
                </a:lnTo>
                <a:close/>
                <a:moveTo>
                  <a:pt x="3172534" y="271265"/>
                </a:moveTo>
                <a:lnTo>
                  <a:pt x="3331896" y="271265"/>
                </a:lnTo>
                <a:lnTo>
                  <a:pt x="3331896" y="343702"/>
                </a:lnTo>
                <a:lnTo>
                  <a:pt x="3560353" y="343702"/>
                </a:lnTo>
                <a:lnTo>
                  <a:pt x="3560353" y="475205"/>
                </a:lnTo>
                <a:lnTo>
                  <a:pt x="3331896" y="475205"/>
                </a:lnTo>
                <a:lnTo>
                  <a:pt x="3331896" y="523125"/>
                </a:lnTo>
                <a:lnTo>
                  <a:pt x="3624990" y="523125"/>
                </a:lnTo>
                <a:lnTo>
                  <a:pt x="3624990" y="657970"/>
                </a:lnTo>
                <a:lnTo>
                  <a:pt x="3087837" y="657970"/>
                </a:lnTo>
                <a:lnTo>
                  <a:pt x="3215996" y="717035"/>
                </a:lnTo>
                <a:cubicBezTo>
                  <a:pt x="3177363" y="747380"/>
                  <a:pt x="3133714" y="777794"/>
                  <a:pt x="3085051" y="808278"/>
                </a:cubicBezTo>
                <a:cubicBezTo>
                  <a:pt x="3036388" y="838762"/>
                  <a:pt x="2990511" y="864441"/>
                  <a:pt x="2947420" y="885313"/>
                </a:cubicBezTo>
                <a:cubicBezTo>
                  <a:pt x="2935347" y="870106"/>
                  <a:pt x="2919652" y="851207"/>
                  <a:pt x="2900335" y="828617"/>
                </a:cubicBezTo>
                <a:cubicBezTo>
                  <a:pt x="2881019" y="806026"/>
                  <a:pt x="2863652" y="787406"/>
                  <a:pt x="2848236" y="772756"/>
                </a:cubicBezTo>
                <a:cubicBezTo>
                  <a:pt x="2889354" y="758431"/>
                  <a:pt x="2931098" y="741111"/>
                  <a:pt x="2973469" y="720796"/>
                </a:cubicBezTo>
                <a:cubicBezTo>
                  <a:pt x="3015841" y="700481"/>
                  <a:pt x="3052849" y="679539"/>
                  <a:pt x="3084494" y="657970"/>
                </a:cubicBezTo>
                <a:lnTo>
                  <a:pt x="2888355" y="657970"/>
                </a:lnTo>
                <a:lnTo>
                  <a:pt x="2888355" y="523125"/>
                </a:lnTo>
                <a:lnTo>
                  <a:pt x="3172534" y="523125"/>
                </a:lnTo>
                <a:lnTo>
                  <a:pt x="3172534" y="475205"/>
                </a:lnTo>
                <a:lnTo>
                  <a:pt x="2944076" y="475205"/>
                </a:lnTo>
                <a:lnTo>
                  <a:pt x="2944076" y="343702"/>
                </a:lnTo>
                <a:lnTo>
                  <a:pt x="3172534" y="343702"/>
                </a:lnTo>
                <a:close/>
                <a:moveTo>
                  <a:pt x="5612534" y="259076"/>
                </a:moveTo>
                <a:cubicBezTo>
                  <a:pt x="5618686" y="272727"/>
                  <a:pt x="5624491" y="287494"/>
                  <a:pt x="5629947" y="303374"/>
                </a:cubicBezTo>
                <a:cubicBezTo>
                  <a:pt x="5635403" y="319255"/>
                  <a:pt x="5640371" y="334578"/>
                  <a:pt x="5644852" y="349344"/>
                </a:cubicBezTo>
                <a:lnTo>
                  <a:pt x="5926801" y="349344"/>
                </a:lnTo>
                <a:lnTo>
                  <a:pt x="5926801" y="569954"/>
                </a:lnTo>
                <a:lnTo>
                  <a:pt x="5830961" y="569954"/>
                </a:lnTo>
                <a:lnTo>
                  <a:pt x="5830961" y="654557"/>
                </a:lnTo>
                <a:lnTo>
                  <a:pt x="5637051" y="654557"/>
                </a:lnTo>
                <a:lnTo>
                  <a:pt x="5637051" y="692587"/>
                </a:lnTo>
                <a:lnTo>
                  <a:pt x="5885568" y="692587"/>
                </a:lnTo>
                <a:lnTo>
                  <a:pt x="5885568" y="1113700"/>
                </a:lnTo>
                <a:lnTo>
                  <a:pt x="5766324" y="1113700"/>
                </a:lnTo>
                <a:cubicBezTo>
                  <a:pt x="5800593" y="1132483"/>
                  <a:pt x="5834583" y="1152032"/>
                  <a:pt x="5868294" y="1172347"/>
                </a:cubicBezTo>
                <a:cubicBezTo>
                  <a:pt x="5902006" y="1192662"/>
                  <a:pt x="5930423" y="1211375"/>
                  <a:pt x="5953547" y="1228486"/>
                </a:cubicBezTo>
                <a:lnTo>
                  <a:pt x="5820931" y="1323212"/>
                </a:lnTo>
                <a:cubicBezTo>
                  <a:pt x="5794115" y="1300483"/>
                  <a:pt x="5758593" y="1274619"/>
                  <a:pt x="5714364" y="1245621"/>
                </a:cubicBezTo>
                <a:cubicBezTo>
                  <a:pt x="5670135" y="1216622"/>
                  <a:pt x="5627648" y="1190480"/>
                  <a:pt x="5586902" y="1167193"/>
                </a:cubicBezTo>
                <a:lnTo>
                  <a:pt x="5666026" y="1113700"/>
                </a:lnTo>
                <a:lnTo>
                  <a:pt x="5417509" y="1113700"/>
                </a:lnTo>
                <a:lnTo>
                  <a:pt x="5541210" y="1162735"/>
                </a:lnTo>
                <a:cubicBezTo>
                  <a:pt x="5503065" y="1194473"/>
                  <a:pt x="5458163" y="1224330"/>
                  <a:pt x="5406504" y="1252307"/>
                </a:cubicBezTo>
                <a:cubicBezTo>
                  <a:pt x="5354846" y="1280284"/>
                  <a:pt x="5304650" y="1303176"/>
                  <a:pt x="5255918" y="1320984"/>
                </a:cubicBezTo>
                <a:cubicBezTo>
                  <a:pt x="5240850" y="1303640"/>
                  <a:pt x="5221394" y="1283441"/>
                  <a:pt x="5197549" y="1260387"/>
                </a:cubicBezTo>
                <a:cubicBezTo>
                  <a:pt x="5173706" y="1237332"/>
                  <a:pt x="5152299" y="1218526"/>
                  <a:pt x="5133331" y="1203969"/>
                </a:cubicBezTo>
                <a:cubicBezTo>
                  <a:pt x="5176979" y="1193730"/>
                  <a:pt x="5219513" y="1180775"/>
                  <a:pt x="5260932" y="1165103"/>
                </a:cubicBezTo>
                <a:cubicBezTo>
                  <a:pt x="5302352" y="1149432"/>
                  <a:pt x="5338200" y="1132297"/>
                  <a:pt x="5368474" y="1113700"/>
                </a:cubicBezTo>
                <a:lnTo>
                  <a:pt x="5244773" y="1113700"/>
                </a:lnTo>
                <a:lnTo>
                  <a:pt x="5244773" y="692587"/>
                </a:lnTo>
                <a:lnTo>
                  <a:pt x="5483260" y="692587"/>
                </a:lnTo>
                <a:lnTo>
                  <a:pt x="5483260" y="654557"/>
                </a:lnTo>
                <a:lnTo>
                  <a:pt x="5298266" y="654557"/>
                </a:lnTo>
                <a:lnTo>
                  <a:pt x="5298266" y="569954"/>
                </a:lnTo>
                <a:lnTo>
                  <a:pt x="5207997" y="569954"/>
                </a:lnTo>
                <a:lnTo>
                  <a:pt x="5207997" y="418364"/>
                </a:lnTo>
                <a:lnTo>
                  <a:pt x="5138903" y="515356"/>
                </a:lnTo>
                <a:cubicBezTo>
                  <a:pt x="5118541" y="499017"/>
                  <a:pt x="5091563" y="480610"/>
                  <a:pt x="5057968" y="460136"/>
                </a:cubicBezTo>
                <a:cubicBezTo>
                  <a:pt x="5024373" y="439662"/>
                  <a:pt x="4992658" y="421285"/>
                  <a:pt x="4962824" y="405006"/>
                </a:cubicBezTo>
                <a:lnTo>
                  <a:pt x="5051978" y="286936"/>
                </a:lnTo>
                <a:cubicBezTo>
                  <a:pt x="5075683" y="297965"/>
                  <a:pt x="5101825" y="311012"/>
                  <a:pt x="5130406" y="326078"/>
                </a:cubicBezTo>
                <a:cubicBezTo>
                  <a:pt x="5158986" y="341144"/>
                  <a:pt x="5184850" y="355579"/>
                  <a:pt x="5207997" y="369383"/>
                </a:cubicBezTo>
                <a:lnTo>
                  <a:pt x="5207997" y="349344"/>
                </a:lnTo>
                <a:lnTo>
                  <a:pt x="5466544" y="349344"/>
                </a:lnTo>
                <a:cubicBezTo>
                  <a:pt x="5463154" y="337573"/>
                  <a:pt x="5459625" y="326011"/>
                  <a:pt x="5455957" y="314658"/>
                </a:cubicBezTo>
                <a:cubicBezTo>
                  <a:pt x="5452289" y="303304"/>
                  <a:pt x="5448760" y="292578"/>
                  <a:pt x="5445370" y="282479"/>
                </a:cubicBezTo>
                <a:close/>
                <a:moveTo>
                  <a:pt x="466229" y="0"/>
                </a:moveTo>
                <a:lnTo>
                  <a:pt x="1603359" y="0"/>
                </a:lnTo>
                <a:lnTo>
                  <a:pt x="1603359" y="906097"/>
                </a:lnTo>
                <a:lnTo>
                  <a:pt x="466229" y="9060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0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1152230" y="1284514"/>
            <a:ext cx="9885884" cy="4849586"/>
          </a:xfrm>
          <a:prstGeom prst="roundRect">
            <a:avLst>
              <a:gd name="adj" fmla="val 9615"/>
            </a:avLst>
          </a:prstGeom>
          <a:solidFill>
            <a:schemeClr val="bg1"/>
          </a:solidFill>
          <a:ln>
            <a:gradFill flip="none" rotWithShape="1">
              <a:gsLst>
                <a:gs pos="0">
                  <a:schemeClr val="accent1"/>
                </a:gs>
                <a:gs pos="5500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  <a:effectLst>
            <a:outerShdw blurRad="444500" dist="2540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5" name="表格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188006"/>
              </p:ext>
            </p:extLst>
          </p:nvPr>
        </p:nvGraphicFramePr>
        <p:xfrm>
          <a:off x="1731871" y="2196810"/>
          <a:ext cx="8726790" cy="35695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4465">
                  <a:extLst>
                    <a:ext uri="{9D8B030D-6E8A-4147-A177-3AD203B41FA5}">
                      <a16:colId xmlns:a16="http://schemas.microsoft.com/office/drawing/2014/main" val="501223710"/>
                    </a:ext>
                  </a:extLst>
                </a:gridCol>
                <a:gridCol w="1454465">
                  <a:extLst>
                    <a:ext uri="{9D8B030D-6E8A-4147-A177-3AD203B41FA5}">
                      <a16:colId xmlns:a16="http://schemas.microsoft.com/office/drawing/2014/main" val="2713295230"/>
                    </a:ext>
                  </a:extLst>
                </a:gridCol>
                <a:gridCol w="1454465">
                  <a:extLst>
                    <a:ext uri="{9D8B030D-6E8A-4147-A177-3AD203B41FA5}">
                      <a16:colId xmlns:a16="http://schemas.microsoft.com/office/drawing/2014/main" val="234970659"/>
                    </a:ext>
                  </a:extLst>
                </a:gridCol>
                <a:gridCol w="1454465">
                  <a:extLst>
                    <a:ext uri="{9D8B030D-6E8A-4147-A177-3AD203B41FA5}">
                      <a16:colId xmlns:a16="http://schemas.microsoft.com/office/drawing/2014/main" val="1491170502"/>
                    </a:ext>
                  </a:extLst>
                </a:gridCol>
                <a:gridCol w="1454465">
                  <a:extLst>
                    <a:ext uri="{9D8B030D-6E8A-4147-A177-3AD203B41FA5}">
                      <a16:colId xmlns:a16="http://schemas.microsoft.com/office/drawing/2014/main" val="542118230"/>
                    </a:ext>
                  </a:extLst>
                </a:gridCol>
                <a:gridCol w="1454465">
                  <a:extLst>
                    <a:ext uri="{9D8B030D-6E8A-4147-A177-3AD203B41FA5}">
                      <a16:colId xmlns:a16="http://schemas.microsoft.com/office/drawing/2014/main" val="4129338047"/>
                    </a:ext>
                  </a:extLst>
                </a:gridCol>
              </a:tblGrid>
              <a:tr h="594926"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</a:rPr>
                        <a:t>销售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</a:rPr>
                        <a:t>销售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</a:rPr>
                        <a:t>销售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</a:rPr>
                        <a:t>销售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</a:rPr>
                        <a:t>销售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9639441"/>
                  </a:ext>
                </a:extLst>
              </a:tr>
              <a:tr h="59492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产品</a:t>
                      </a:r>
                      <a:r>
                        <a:rPr lang="en-US" altLang="zh-CN" sz="2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A</a:t>
                      </a:r>
                      <a:endParaRPr lang="zh-CN" altLang="en-US" sz="2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12</a:t>
                      </a:r>
                      <a:endPara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912</a:t>
                      </a:r>
                      <a:endPara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78</a:t>
                      </a:r>
                      <a:endPara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239</a:t>
                      </a:r>
                      <a:endPara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98</a:t>
                      </a:r>
                      <a:endPara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1386966"/>
                  </a:ext>
                </a:extLst>
              </a:tr>
              <a:tr h="59492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产品</a:t>
                      </a:r>
                      <a:r>
                        <a:rPr lang="en-US" altLang="zh-CN" sz="2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B</a:t>
                      </a:r>
                      <a:endParaRPr lang="zh-CN" altLang="en-US" sz="2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28</a:t>
                      </a:r>
                      <a:endPara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329</a:t>
                      </a:r>
                      <a:endPara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99</a:t>
                      </a:r>
                      <a:endPara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133</a:t>
                      </a:r>
                      <a:endPara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12</a:t>
                      </a:r>
                      <a:endPara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39467185"/>
                  </a:ext>
                </a:extLst>
              </a:tr>
              <a:tr h="59492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产品</a:t>
                      </a:r>
                      <a:r>
                        <a:rPr lang="en-US" altLang="zh-CN" sz="2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C</a:t>
                      </a:r>
                      <a:endParaRPr lang="zh-CN" altLang="en-US" sz="2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98</a:t>
                      </a:r>
                      <a:endPara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802</a:t>
                      </a:r>
                      <a:endPara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28</a:t>
                      </a:r>
                      <a:endPara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210</a:t>
                      </a:r>
                      <a:endPara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31</a:t>
                      </a:r>
                      <a:endPara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5960588"/>
                  </a:ext>
                </a:extLst>
              </a:tr>
              <a:tr h="59492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产品</a:t>
                      </a:r>
                      <a:r>
                        <a:rPr lang="en-US" altLang="zh-CN" sz="2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D</a:t>
                      </a:r>
                      <a:endParaRPr lang="zh-CN" altLang="en-US" sz="2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21</a:t>
                      </a:r>
                      <a:endPara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123</a:t>
                      </a:r>
                      <a:endPara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70</a:t>
                      </a:r>
                      <a:endPara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231</a:t>
                      </a:r>
                      <a:endPara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28</a:t>
                      </a:r>
                      <a:endPara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34424"/>
                  </a:ext>
                </a:extLst>
              </a:tr>
              <a:tr h="59492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产品</a:t>
                      </a:r>
                      <a:r>
                        <a:rPr lang="en-US" altLang="zh-CN" sz="2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E</a:t>
                      </a:r>
                      <a:endParaRPr lang="zh-CN" altLang="en-US" sz="2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73</a:t>
                      </a:r>
                      <a:endPara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103</a:t>
                      </a:r>
                      <a:endPara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21</a:t>
                      </a:r>
                      <a:endPara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992</a:t>
                      </a:r>
                      <a:endPara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24</a:t>
                      </a:r>
                      <a:endPara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2963285"/>
                  </a:ext>
                </a:extLst>
              </a:tr>
            </a:tbl>
          </a:graphicData>
        </a:graphic>
      </p:graphicFrame>
      <p:sp>
        <p:nvSpPr>
          <p:cNvPr id="59" name="文本框 58"/>
          <p:cNvSpPr txBox="1"/>
          <p:nvPr/>
        </p:nvSpPr>
        <p:spPr>
          <a:xfrm>
            <a:off x="4108323" y="1531085"/>
            <a:ext cx="397535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这个表格的标题</a:t>
            </a:r>
          </a:p>
        </p:txBody>
      </p:sp>
      <p:sp>
        <p:nvSpPr>
          <p:cNvPr id="12" name="任意多边形 11"/>
          <p:cNvSpPr/>
          <p:nvPr/>
        </p:nvSpPr>
        <p:spPr>
          <a:xfrm>
            <a:off x="3971150" y="1684195"/>
            <a:ext cx="250093" cy="214094"/>
          </a:xfrm>
          <a:custGeom>
            <a:avLst/>
            <a:gdLst>
              <a:gd name="connsiteX0" fmla="*/ 1363600 w 1649349"/>
              <a:gd name="connsiteY0" fmla="*/ 1069041 h 1411941"/>
              <a:gd name="connsiteX1" fmla="*/ 1592198 w 1649349"/>
              <a:gd name="connsiteY1" fmla="*/ 1069041 h 1411941"/>
              <a:gd name="connsiteX2" fmla="*/ 1649349 w 1649349"/>
              <a:gd name="connsiteY2" fmla="*/ 1126192 h 1411941"/>
              <a:gd name="connsiteX3" fmla="*/ 1649349 w 1649349"/>
              <a:gd name="connsiteY3" fmla="*/ 1354790 h 1411941"/>
              <a:gd name="connsiteX4" fmla="*/ 1592198 w 1649349"/>
              <a:gd name="connsiteY4" fmla="*/ 1411941 h 1411941"/>
              <a:gd name="connsiteX5" fmla="*/ 1363600 w 1649349"/>
              <a:gd name="connsiteY5" fmla="*/ 1411941 h 1411941"/>
              <a:gd name="connsiteX6" fmla="*/ 1306449 w 1649349"/>
              <a:gd name="connsiteY6" fmla="*/ 1354790 h 1411941"/>
              <a:gd name="connsiteX7" fmla="*/ 1306449 w 1649349"/>
              <a:gd name="connsiteY7" fmla="*/ 1126192 h 1411941"/>
              <a:gd name="connsiteX8" fmla="*/ 1363600 w 1649349"/>
              <a:gd name="connsiteY8" fmla="*/ 1069041 h 1411941"/>
              <a:gd name="connsiteX9" fmla="*/ 928117 w 1649349"/>
              <a:gd name="connsiteY9" fmla="*/ 1069041 h 1411941"/>
              <a:gd name="connsiteX10" fmla="*/ 1156715 w 1649349"/>
              <a:gd name="connsiteY10" fmla="*/ 1069041 h 1411941"/>
              <a:gd name="connsiteX11" fmla="*/ 1213866 w 1649349"/>
              <a:gd name="connsiteY11" fmla="*/ 1126192 h 1411941"/>
              <a:gd name="connsiteX12" fmla="*/ 1213866 w 1649349"/>
              <a:gd name="connsiteY12" fmla="*/ 1354790 h 1411941"/>
              <a:gd name="connsiteX13" fmla="*/ 1156715 w 1649349"/>
              <a:gd name="connsiteY13" fmla="*/ 1411941 h 1411941"/>
              <a:gd name="connsiteX14" fmla="*/ 928117 w 1649349"/>
              <a:gd name="connsiteY14" fmla="*/ 1411941 h 1411941"/>
              <a:gd name="connsiteX15" fmla="*/ 870966 w 1649349"/>
              <a:gd name="connsiteY15" fmla="*/ 1354790 h 1411941"/>
              <a:gd name="connsiteX16" fmla="*/ 870966 w 1649349"/>
              <a:gd name="connsiteY16" fmla="*/ 1126192 h 1411941"/>
              <a:gd name="connsiteX17" fmla="*/ 928117 w 1649349"/>
              <a:gd name="connsiteY17" fmla="*/ 1069041 h 1411941"/>
              <a:gd name="connsiteX18" fmla="*/ 492634 w 1649349"/>
              <a:gd name="connsiteY18" fmla="*/ 1069041 h 1411941"/>
              <a:gd name="connsiteX19" fmla="*/ 721232 w 1649349"/>
              <a:gd name="connsiteY19" fmla="*/ 1069041 h 1411941"/>
              <a:gd name="connsiteX20" fmla="*/ 778383 w 1649349"/>
              <a:gd name="connsiteY20" fmla="*/ 1126192 h 1411941"/>
              <a:gd name="connsiteX21" fmla="*/ 778383 w 1649349"/>
              <a:gd name="connsiteY21" fmla="*/ 1354790 h 1411941"/>
              <a:gd name="connsiteX22" fmla="*/ 721232 w 1649349"/>
              <a:gd name="connsiteY22" fmla="*/ 1411941 h 1411941"/>
              <a:gd name="connsiteX23" fmla="*/ 492634 w 1649349"/>
              <a:gd name="connsiteY23" fmla="*/ 1411941 h 1411941"/>
              <a:gd name="connsiteX24" fmla="*/ 435483 w 1649349"/>
              <a:gd name="connsiteY24" fmla="*/ 1354790 h 1411941"/>
              <a:gd name="connsiteX25" fmla="*/ 435483 w 1649349"/>
              <a:gd name="connsiteY25" fmla="*/ 1126192 h 1411941"/>
              <a:gd name="connsiteX26" fmla="*/ 492634 w 1649349"/>
              <a:gd name="connsiteY26" fmla="*/ 1069041 h 1411941"/>
              <a:gd name="connsiteX27" fmla="*/ 57151 w 1649349"/>
              <a:gd name="connsiteY27" fmla="*/ 1069041 h 1411941"/>
              <a:gd name="connsiteX28" fmla="*/ 285749 w 1649349"/>
              <a:gd name="connsiteY28" fmla="*/ 1069041 h 1411941"/>
              <a:gd name="connsiteX29" fmla="*/ 342900 w 1649349"/>
              <a:gd name="connsiteY29" fmla="*/ 1126192 h 1411941"/>
              <a:gd name="connsiteX30" fmla="*/ 342900 w 1649349"/>
              <a:gd name="connsiteY30" fmla="*/ 1354790 h 1411941"/>
              <a:gd name="connsiteX31" fmla="*/ 285749 w 1649349"/>
              <a:gd name="connsiteY31" fmla="*/ 1411941 h 1411941"/>
              <a:gd name="connsiteX32" fmla="*/ 57151 w 1649349"/>
              <a:gd name="connsiteY32" fmla="*/ 1411941 h 1411941"/>
              <a:gd name="connsiteX33" fmla="*/ 0 w 1649349"/>
              <a:gd name="connsiteY33" fmla="*/ 1354790 h 1411941"/>
              <a:gd name="connsiteX34" fmla="*/ 0 w 1649349"/>
              <a:gd name="connsiteY34" fmla="*/ 1126192 h 1411941"/>
              <a:gd name="connsiteX35" fmla="*/ 57151 w 1649349"/>
              <a:gd name="connsiteY35" fmla="*/ 1069041 h 1411941"/>
              <a:gd name="connsiteX36" fmla="*/ 1363600 w 1649349"/>
              <a:gd name="connsiteY36" fmla="*/ 534521 h 1411941"/>
              <a:gd name="connsiteX37" fmla="*/ 1592198 w 1649349"/>
              <a:gd name="connsiteY37" fmla="*/ 534521 h 1411941"/>
              <a:gd name="connsiteX38" fmla="*/ 1649349 w 1649349"/>
              <a:gd name="connsiteY38" fmla="*/ 591672 h 1411941"/>
              <a:gd name="connsiteX39" fmla="*/ 1649349 w 1649349"/>
              <a:gd name="connsiteY39" fmla="*/ 820270 h 1411941"/>
              <a:gd name="connsiteX40" fmla="*/ 1592198 w 1649349"/>
              <a:gd name="connsiteY40" fmla="*/ 877421 h 1411941"/>
              <a:gd name="connsiteX41" fmla="*/ 1363600 w 1649349"/>
              <a:gd name="connsiteY41" fmla="*/ 877421 h 1411941"/>
              <a:gd name="connsiteX42" fmla="*/ 1306449 w 1649349"/>
              <a:gd name="connsiteY42" fmla="*/ 820270 h 1411941"/>
              <a:gd name="connsiteX43" fmla="*/ 1306449 w 1649349"/>
              <a:gd name="connsiteY43" fmla="*/ 591672 h 1411941"/>
              <a:gd name="connsiteX44" fmla="*/ 1363600 w 1649349"/>
              <a:gd name="connsiteY44" fmla="*/ 534521 h 1411941"/>
              <a:gd name="connsiteX45" fmla="*/ 928117 w 1649349"/>
              <a:gd name="connsiteY45" fmla="*/ 534521 h 1411941"/>
              <a:gd name="connsiteX46" fmla="*/ 1156715 w 1649349"/>
              <a:gd name="connsiteY46" fmla="*/ 534521 h 1411941"/>
              <a:gd name="connsiteX47" fmla="*/ 1213866 w 1649349"/>
              <a:gd name="connsiteY47" fmla="*/ 591672 h 1411941"/>
              <a:gd name="connsiteX48" fmla="*/ 1213866 w 1649349"/>
              <a:gd name="connsiteY48" fmla="*/ 820270 h 1411941"/>
              <a:gd name="connsiteX49" fmla="*/ 1156715 w 1649349"/>
              <a:gd name="connsiteY49" fmla="*/ 877421 h 1411941"/>
              <a:gd name="connsiteX50" fmla="*/ 928117 w 1649349"/>
              <a:gd name="connsiteY50" fmla="*/ 877421 h 1411941"/>
              <a:gd name="connsiteX51" fmla="*/ 870966 w 1649349"/>
              <a:gd name="connsiteY51" fmla="*/ 820270 h 1411941"/>
              <a:gd name="connsiteX52" fmla="*/ 870966 w 1649349"/>
              <a:gd name="connsiteY52" fmla="*/ 591672 h 1411941"/>
              <a:gd name="connsiteX53" fmla="*/ 928117 w 1649349"/>
              <a:gd name="connsiteY53" fmla="*/ 534521 h 1411941"/>
              <a:gd name="connsiteX54" fmla="*/ 492634 w 1649349"/>
              <a:gd name="connsiteY54" fmla="*/ 534521 h 1411941"/>
              <a:gd name="connsiteX55" fmla="*/ 721232 w 1649349"/>
              <a:gd name="connsiteY55" fmla="*/ 534521 h 1411941"/>
              <a:gd name="connsiteX56" fmla="*/ 778383 w 1649349"/>
              <a:gd name="connsiteY56" fmla="*/ 591672 h 1411941"/>
              <a:gd name="connsiteX57" fmla="*/ 778383 w 1649349"/>
              <a:gd name="connsiteY57" fmla="*/ 820270 h 1411941"/>
              <a:gd name="connsiteX58" fmla="*/ 721232 w 1649349"/>
              <a:gd name="connsiteY58" fmla="*/ 877421 h 1411941"/>
              <a:gd name="connsiteX59" fmla="*/ 492634 w 1649349"/>
              <a:gd name="connsiteY59" fmla="*/ 877421 h 1411941"/>
              <a:gd name="connsiteX60" fmla="*/ 435483 w 1649349"/>
              <a:gd name="connsiteY60" fmla="*/ 820270 h 1411941"/>
              <a:gd name="connsiteX61" fmla="*/ 435483 w 1649349"/>
              <a:gd name="connsiteY61" fmla="*/ 591672 h 1411941"/>
              <a:gd name="connsiteX62" fmla="*/ 492634 w 1649349"/>
              <a:gd name="connsiteY62" fmla="*/ 534521 h 1411941"/>
              <a:gd name="connsiteX63" fmla="*/ 57151 w 1649349"/>
              <a:gd name="connsiteY63" fmla="*/ 534521 h 1411941"/>
              <a:gd name="connsiteX64" fmla="*/ 285749 w 1649349"/>
              <a:gd name="connsiteY64" fmla="*/ 534521 h 1411941"/>
              <a:gd name="connsiteX65" fmla="*/ 342900 w 1649349"/>
              <a:gd name="connsiteY65" fmla="*/ 591672 h 1411941"/>
              <a:gd name="connsiteX66" fmla="*/ 342900 w 1649349"/>
              <a:gd name="connsiteY66" fmla="*/ 820270 h 1411941"/>
              <a:gd name="connsiteX67" fmla="*/ 285749 w 1649349"/>
              <a:gd name="connsiteY67" fmla="*/ 877421 h 1411941"/>
              <a:gd name="connsiteX68" fmla="*/ 57151 w 1649349"/>
              <a:gd name="connsiteY68" fmla="*/ 877421 h 1411941"/>
              <a:gd name="connsiteX69" fmla="*/ 0 w 1649349"/>
              <a:gd name="connsiteY69" fmla="*/ 820270 h 1411941"/>
              <a:gd name="connsiteX70" fmla="*/ 0 w 1649349"/>
              <a:gd name="connsiteY70" fmla="*/ 591672 h 1411941"/>
              <a:gd name="connsiteX71" fmla="*/ 57151 w 1649349"/>
              <a:gd name="connsiteY71" fmla="*/ 534521 h 1411941"/>
              <a:gd name="connsiteX72" fmla="*/ 1363600 w 1649349"/>
              <a:gd name="connsiteY72" fmla="*/ 0 h 1411941"/>
              <a:gd name="connsiteX73" fmla="*/ 1592198 w 1649349"/>
              <a:gd name="connsiteY73" fmla="*/ 0 h 1411941"/>
              <a:gd name="connsiteX74" fmla="*/ 1649349 w 1649349"/>
              <a:gd name="connsiteY74" fmla="*/ 57151 h 1411941"/>
              <a:gd name="connsiteX75" fmla="*/ 1649349 w 1649349"/>
              <a:gd name="connsiteY75" fmla="*/ 285749 h 1411941"/>
              <a:gd name="connsiteX76" fmla="*/ 1592198 w 1649349"/>
              <a:gd name="connsiteY76" fmla="*/ 342900 h 1411941"/>
              <a:gd name="connsiteX77" fmla="*/ 1363600 w 1649349"/>
              <a:gd name="connsiteY77" fmla="*/ 342900 h 1411941"/>
              <a:gd name="connsiteX78" fmla="*/ 1306449 w 1649349"/>
              <a:gd name="connsiteY78" fmla="*/ 285749 h 1411941"/>
              <a:gd name="connsiteX79" fmla="*/ 1306449 w 1649349"/>
              <a:gd name="connsiteY79" fmla="*/ 57151 h 1411941"/>
              <a:gd name="connsiteX80" fmla="*/ 1363600 w 1649349"/>
              <a:gd name="connsiteY80" fmla="*/ 0 h 1411941"/>
              <a:gd name="connsiteX81" fmla="*/ 928117 w 1649349"/>
              <a:gd name="connsiteY81" fmla="*/ 0 h 1411941"/>
              <a:gd name="connsiteX82" fmla="*/ 1156715 w 1649349"/>
              <a:gd name="connsiteY82" fmla="*/ 0 h 1411941"/>
              <a:gd name="connsiteX83" fmla="*/ 1213866 w 1649349"/>
              <a:gd name="connsiteY83" fmla="*/ 57151 h 1411941"/>
              <a:gd name="connsiteX84" fmla="*/ 1213866 w 1649349"/>
              <a:gd name="connsiteY84" fmla="*/ 285749 h 1411941"/>
              <a:gd name="connsiteX85" fmla="*/ 1156715 w 1649349"/>
              <a:gd name="connsiteY85" fmla="*/ 342900 h 1411941"/>
              <a:gd name="connsiteX86" fmla="*/ 928117 w 1649349"/>
              <a:gd name="connsiteY86" fmla="*/ 342900 h 1411941"/>
              <a:gd name="connsiteX87" fmla="*/ 870966 w 1649349"/>
              <a:gd name="connsiteY87" fmla="*/ 285749 h 1411941"/>
              <a:gd name="connsiteX88" fmla="*/ 870966 w 1649349"/>
              <a:gd name="connsiteY88" fmla="*/ 57151 h 1411941"/>
              <a:gd name="connsiteX89" fmla="*/ 928117 w 1649349"/>
              <a:gd name="connsiteY89" fmla="*/ 0 h 1411941"/>
              <a:gd name="connsiteX90" fmla="*/ 492634 w 1649349"/>
              <a:gd name="connsiteY90" fmla="*/ 0 h 1411941"/>
              <a:gd name="connsiteX91" fmla="*/ 721232 w 1649349"/>
              <a:gd name="connsiteY91" fmla="*/ 0 h 1411941"/>
              <a:gd name="connsiteX92" fmla="*/ 778383 w 1649349"/>
              <a:gd name="connsiteY92" fmla="*/ 57151 h 1411941"/>
              <a:gd name="connsiteX93" fmla="*/ 778383 w 1649349"/>
              <a:gd name="connsiteY93" fmla="*/ 285749 h 1411941"/>
              <a:gd name="connsiteX94" fmla="*/ 721232 w 1649349"/>
              <a:gd name="connsiteY94" fmla="*/ 342900 h 1411941"/>
              <a:gd name="connsiteX95" fmla="*/ 492634 w 1649349"/>
              <a:gd name="connsiteY95" fmla="*/ 342900 h 1411941"/>
              <a:gd name="connsiteX96" fmla="*/ 435483 w 1649349"/>
              <a:gd name="connsiteY96" fmla="*/ 285749 h 1411941"/>
              <a:gd name="connsiteX97" fmla="*/ 435483 w 1649349"/>
              <a:gd name="connsiteY97" fmla="*/ 57151 h 1411941"/>
              <a:gd name="connsiteX98" fmla="*/ 492634 w 1649349"/>
              <a:gd name="connsiteY98" fmla="*/ 0 h 1411941"/>
              <a:gd name="connsiteX99" fmla="*/ 57151 w 1649349"/>
              <a:gd name="connsiteY99" fmla="*/ 0 h 1411941"/>
              <a:gd name="connsiteX100" fmla="*/ 285749 w 1649349"/>
              <a:gd name="connsiteY100" fmla="*/ 0 h 1411941"/>
              <a:gd name="connsiteX101" fmla="*/ 342900 w 1649349"/>
              <a:gd name="connsiteY101" fmla="*/ 57151 h 1411941"/>
              <a:gd name="connsiteX102" fmla="*/ 342900 w 1649349"/>
              <a:gd name="connsiteY102" fmla="*/ 285749 h 1411941"/>
              <a:gd name="connsiteX103" fmla="*/ 285749 w 1649349"/>
              <a:gd name="connsiteY103" fmla="*/ 342900 h 1411941"/>
              <a:gd name="connsiteX104" fmla="*/ 57151 w 1649349"/>
              <a:gd name="connsiteY104" fmla="*/ 342900 h 1411941"/>
              <a:gd name="connsiteX105" fmla="*/ 0 w 1649349"/>
              <a:gd name="connsiteY105" fmla="*/ 285749 h 1411941"/>
              <a:gd name="connsiteX106" fmla="*/ 0 w 1649349"/>
              <a:gd name="connsiteY106" fmla="*/ 57151 h 1411941"/>
              <a:gd name="connsiteX107" fmla="*/ 57151 w 1649349"/>
              <a:gd name="connsiteY107" fmla="*/ 0 h 1411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1649349" h="1411941">
                <a:moveTo>
                  <a:pt x="1363600" y="1069041"/>
                </a:moveTo>
                <a:lnTo>
                  <a:pt x="1592198" y="1069041"/>
                </a:lnTo>
                <a:cubicBezTo>
                  <a:pt x="1623762" y="1069041"/>
                  <a:pt x="1649349" y="1094628"/>
                  <a:pt x="1649349" y="1126192"/>
                </a:cubicBezTo>
                <a:lnTo>
                  <a:pt x="1649349" y="1354790"/>
                </a:lnTo>
                <a:cubicBezTo>
                  <a:pt x="1649349" y="1386354"/>
                  <a:pt x="1623762" y="1411941"/>
                  <a:pt x="1592198" y="1411941"/>
                </a:cubicBezTo>
                <a:lnTo>
                  <a:pt x="1363600" y="1411941"/>
                </a:lnTo>
                <a:cubicBezTo>
                  <a:pt x="1332036" y="1411941"/>
                  <a:pt x="1306449" y="1386354"/>
                  <a:pt x="1306449" y="1354790"/>
                </a:cubicBezTo>
                <a:lnTo>
                  <a:pt x="1306449" y="1126192"/>
                </a:lnTo>
                <a:cubicBezTo>
                  <a:pt x="1306449" y="1094628"/>
                  <a:pt x="1332036" y="1069041"/>
                  <a:pt x="1363600" y="1069041"/>
                </a:cubicBezTo>
                <a:close/>
                <a:moveTo>
                  <a:pt x="928117" y="1069041"/>
                </a:moveTo>
                <a:lnTo>
                  <a:pt x="1156715" y="1069041"/>
                </a:lnTo>
                <a:cubicBezTo>
                  <a:pt x="1188279" y="1069041"/>
                  <a:pt x="1213866" y="1094628"/>
                  <a:pt x="1213866" y="1126192"/>
                </a:cubicBezTo>
                <a:lnTo>
                  <a:pt x="1213866" y="1354790"/>
                </a:lnTo>
                <a:cubicBezTo>
                  <a:pt x="1213866" y="1386354"/>
                  <a:pt x="1188279" y="1411941"/>
                  <a:pt x="1156715" y="1411941"/>
                </a:cubicBezTo>
                <a:lnTo>
                  <a:pt x="928117" y="1411941"/>
                </a:lnTo>
                <a:cubicBezTo>
                  <a:pt x="896553" y="1411941"/>
                  <a:pt x="870966" y="1386354"/>
                  <a:pt x="870966" y="1354790"/>
                </a:cubicBezTo>
                <a:lnTo>
                  <a:pt x="870966" y="1126192"/>
                </a:lnTo>
                <a:cubicBezTo>
                  <a:pt x="870966" y="1094628"/>
                  <a:pt x="896553" y="1069041"/>
                  <a:pt x="928117" y="1069041"/>
                </a:cubicBezTo>
                <a:close/>
                <a:moveTo>
                  <a:pt x="492634" y="1069041"/>
                </a:moveTo>
                <a:lnTo>
                  <a:pt x="721232" y="1069041"/>
                </a:lnTo>
                <a:cubicBezTo>
                  <a:pt x="752796" y="1069041"/>
                  <a:pt x="778383" y="1094628"/>
                  <a:pt x="778383" y="1126192"/>
                </a:cubicBezTo>
                <a:lnTo>
                  <a:pt x="778383" y="1354790"/>
                </a:lnTo>
                <a:cubicBezTo>
                  <a:pt x="778383" y="1386354"/>
                  <a:pt x="752796" y="1411941"/>
                  <a:pt x="721232" y="1411941"/>
                </a:cubicBezTo>
                <a:lnTo>
                  <a:pt x="492634" y="1411941"/>
                </a:lnTo>
                <a:cubicBezTo>
                  <a:pt x="461070" y="1411941"/>
                  <a:pt x="435483" y="1386354"/>
                  <a:pt x="435483" y="1354790"/>
                </a:cubicBezTo>
                <a:lnTo>
                  <a:pt x="435483" y="1126192"/>
                </a:lnTo>
                <a:cubicBezTo>
                  <a:pt x="435483" y="1094628"/>
                  <a:pt x="461070" y="1069041"/>
                  <a:pt x="492634" y="1069041"/>
                </a:cubicBezTo>
                <a:close/>
                <a:moveTo>
                  <a:pt x="57151" y="1069041"/>
                </a:moveTo>
                <a:lnTo>
                  <a:pt x="285749" y="1069041"/>
                </a:lnTo>
                <a:cubicBezTo>
                  <a:pt x="317313" y="1069041"/>
                  <a:pt x="342900" y="1094628"/>
                  <a:pt x="342900" y="1126192"/>
                </a:cubicBezTo>
                <a:lnTo>
                  <a:pt x="342900" y="1354790"/>
                </a:lnTo>
                <a:cubicBezTo>
                  <a:pt x="342900" y="1386354"/>
                  <a:pt x="317313" y="1411941"/>
                  <a:pt x="285749" y="1411941"/>
                </a:cubicBezTo>
                <a:lnTo>
                  <a:pt x="57151" y="1411941"/>
                </a:lnTo>
                <a:cubicBezTo>
                  <a:pt x="25587" y="1411941"/>
                  <a:pt x="0" y="1386354"/>
                  <a:pt x="0" y="1354790"/>
                </a:cubicBezTo>
                <a:lnTo>
                  <a:pt x="0" y="1126192"/>
                </a:lnTo>
                <a:cubicBezTo>
                  <a:pt x="0" y="1094628"/>
                  <a:pt x="25587" y="1069041"/>
                  <a:pt x="57151" y="1069041"/>
                </a:cubicBezTo>
                <a:close/>
                <a:moveTo>
                  <a:pt x="1363600" y="534521"/>
                </a:moveTo>
                <a:lnTo>
                  <a:pt x="1592198" y="534521"/>
                </a:lnTo>
                <a:cubicBezTo>
                  <a:pt x="1623762" y="534521"/>
                  <a:pt x="1649349" y="560108"/>
                  <a:pt x="1649349" y="591672"/>
                </a:cubicBezTo>
                <a:lnTo>
                  <a:pt x="1649349" y="820270"/>
                </a:lnTo>
                <a:cubicBezTo>
                  <a:pt x="1649349" y="851834"/>
                  <a:pt x="1623762" y="877421"/>
                  <a:pt x="1592198" y="877421"/>
                </a:cubicBezTo>
                <a:lnTo>
                  <a:pt x="1363600" y="877421"/>
                </a:lnTo>
                <a:cubicBezTo>
                  <a:pt x="1332036" y="877421"/>
                  <a:pt x="1306449" y="851834"/>
                  <a:pt x="1306449" y="820270"/>
                </a:cubicBezTo>
                <a:lnTo>
                  <a:pt x="1306449" y="591672"/>
                </a:lnTo>
                <a:cubicBezTo>
                  <a:pt x="1306449" y="560108"/>
                  <a:pt x="1332036" y="534521"/>
                  <a:pt x="1363600" y="534521"/>
                </a:cubicBezTo>
                <a:close/>
                <a:moveTo>
                  <a:pt x="928117" y="534521"/>
                </a:moveTo>
                <a:lnTo>
                  <a:pt x="1156715" y="534521"/>
                </a:lnTo>
                <a:cubicBezTo>
                  <a:pt x="1188279" y="534521"/>
                  <a:pt x="1213866" y="560108"/>
                  <a:pt x="1213866" y="591672"/>
                </a:cubicBezTo>
                <a:lnTo>
                  <a:pt x="1213866" y="820270"/>
                </a:lnTo>
                <a:cubicBezTo>
                  <a:pt x="1213866" y="851834"/>
                  <a:pt x="1188279" y="877421"/>
                  <a:pt x="1156715" y="877421"/>
                </a:cubicBezTo>
                <a:lnTo>
                  <a:pt x="928117" y="877421"/>
                </a:lnTo>
                <a:cubicBezTo>
                  <a:pt x="896553" y="877421"/>
                  <a:pt x="870966" y="851834"/>
                  <a:pt x="870966" y="820270"/>
                </a:cubicBezTo>
                <a:lnTo>
                  <a:pt x="870966" y="591672"/>
                </a:lnTo>
                <a:cubicBezTo>
                  <a:pt x="870966" y="560108"/>
                  <a:pt x="896553" y="534521"/>
                  <a:pt x="928117" y="534521"/>
                </a:cubicBezTo>
                <a:close/>
                <a:moveTo>
                  <a:pt x="492634" y="534521"/>
                </a:moveTo>
                <a:lnTo>
                  <a:pt x="721232" y="534521"/>
                </a:lnTo>
                <a:cubicBezTo>
                  <a:pt x="752796" y="534521"/>
                  <a:pt x="778383" y="560108"/>
                  <a:pt x="778383" y="591672"/>
                </a:cubicBezTo>
                <a:lnTo>
                  <a:pt x="778383" y="820270"/>
                </a:lnTo>
                <a:cubicBezTo>
                  <a:pt x="778383" y="851834"/>
                  <a:pt x="752796" y="877421"/>
                  <a:pt x="721232" y="877421"/>
                </a:cubicBezTo>
                <a:lnTo>
                  <a:pt x="492634" y="877421"/>
                </a:lnTo>
                <a:cubicBezTo>
                  <a:pt x="461070" y="877421"/>
                  <a:pt x="435483" y="851834"/>
                  <a:pt x="435483" y="820270"/>
                </a:cubicBezTo>
                <a:lnTo>
                  <a:pt x="435483" y="591672"/>
                </a:lnTo>
                <a:cubicBezTo>
                  <a:pt x="435483" y="560108"/>
                  <a:pt x="461070" y="534521"/>
                  <a:pt x="492634" y="534521"/>
                </a:cubicBezTo>
                <a:close/>
                <a:moveTo>
                  <a:pt x="57151" y="534521"/>
                </a:moveTo>
                <a:lnTo>
                  <a:pt x="285749" y="534521"/>
                </a:lnTo>
                <a:cubicBezTo>
                  <a:pt x="317313" y="534521"/>
                  <a:pt x="342900" y="560108"/>
                  <a:pt x="342900" y="591672"/>
                </a:cubicBezTo>
                <a:lnTo>
                  <a:pt x="342900" y="820270"/>
                </a:lnTo>
                <a:cubicBezTo>
                  <a:pt x="342900" y="851834"/>
                  <a:pt x="317313" y="877421"/>
                  <a:pt x="285749" y="877421"/>
                </a:cubicBezTo>
                <a:lnTo>
                  <a:pt x="57151" y="877421"/>
                </a:lnTo>
                <a:cubicBezTo>
                  <a:pt x="25587" y="877421"/>
                  <a:pt x="0" y="851834"/>
                  <a:pt x="0" y="820270"/>
                </a:cubicBezTo>
                <a:lnTo>
                  <a:pt x="0" y="591672"/>
                </a:lnTo>
                <a:cubicBezTo>
                  <a:pt x="0" y="560108"/>
                  <a:pt x="25587" y="534521"/>
                  <a:pt x="57151" y="534521"/>
                </a:cubicBezTo>
                <a:close/>
                <a:moveTo>
                  <a:pt x="1363600" y="0"/>
                </a:moveTo>
                <a:lnTo>
                  <a:pt x="1592198" y="0"/>
                </a:lnTo>
                <a:cubicBezTo>
                  <a:pt x="1623762" y="0"/>
                  <a:pt x="1649349" y="25587"/>
                  <a:pt x="1649349" y="57151"/>
                </a:cubicBezTo>
                <a:lnTo>
                  <a:pt x="1649349" y="285749"/>
                </a:lnTo>
                <a:cubicBezTo>
                  <a:pt x="1649349" y="317313"/>
                  <a:pt x="1623762" y="342900"/>
                  <a:pt x="1592198" y="342900"/>
                </a:cubicBezTo>
                <a:lnTo>
                  <a:pt x="1363600" y="342900"/>
                </a:lnTo>
                <a:cubicBezTo>
                  <a:pt x="1332036" y="342900"/>
                  <a:pt x="1306449" y="317313"/>
                  <a:pt x="1306449" y="285749"/>
                </a:cubicBezTo>
                <a:lnTo>
                  <a:pt x="1306449" y="57151"/>
                </a:lnTo>
                <a:cubicBezTo>
                  <a:pt x="1306449" y="25587"/>
                  <a:pt x="1332036" y="0"/>
                  <a:pt x="1363600" y="0"/>
                </a:cubicBezTo>
                <a:close/>
                <a:moveTo>
                  <a:pt x="928117" y="0"/>
                </a:moveTo>
                <a:lnTo>
                  <a:pt x="1156715" y="0"/>
                </a:lnTo>
                <a:cubicBezTo>
                  <a:pt x="1188279" y="0"/>
                  <a:pt x="1213866" y="25587"/>
                  <a:pt x="1213866" y="57151"/>
                </a:cubicBezTo>
                <a:lnTo>
                  <a:pt x="1213866" y="285749"/>
                </a:lnTo>
                <a:cubicBezTo>
                  <a:pt x="1213866" y="317313"/>
                  <a:pt x="1188279" y="342900"/>
                  <a:pt x="1156715" y="342900"/>
                </a:cubicBezTo>
                <a:lnTo>
                  <a:pt x="928117" y="342900"/>
                </a:lnTo>
                <a:cubicBezTo>
                  <a:pt x="896553" y="342900"/>
                  <a:pt x="870966" y="317313"/>
                  <a:pt x="870966" y="285749"/>
                </a:cubicBezTo>
                <a:lnTo>
                  <a:pt x="870966" y="57151"/>
                </a:lnTo>
                <a:cubicBezTo>
                  <a:pt x="870966" y="25587"/>
                  <a:pt x="896553" y="0"/>
                  <a:pt x="928117" y="0"/>
                </a:cubicBezTo>
                <a:close/>
                <a:moveTo>
                  <a:pt x="492634" y="0"/>
                </a:moveTo>
                <a:lnTo>
                  <a:pt x="721232" y="0"/>
                </a:lnTo>
                <a:cubicBezTo>
                  <a:pt x="752796" y="0"/>
                  <a:pt x="778383" y="25587"/>
                  <a:pt x="778383" y="57151"/>
                </a:cubicBezTo>
                <a:lnTo>
                  <a:pt x="778383" y="285749"/>
                </a:lnTo>
                <a:cubicBezTo>
                  <a:pt x="778383" y="317313"/>
                  <a:pt x="752796" y="342900"/>
                  <a:pt x="721232" y="342900"/>
                </a:cubicBezTo>
                <a:lnTo>
                  <a:pt x="492634" y="342900"/>
                </a:lnTo>
                <a:cubicBezTo>
                  <a:pt x="461070" y="342900"/>
                  <a:pt x="435483" y="317313"/>
                  <a:pt x="435483" y="285749"/>
                </a:cubicBezTo>
                <a:lnTo>
                  <a:pt x="435483" y="57151"/>
                </a:lnTo>
                <a:cubicBezTo>
                  <a:pt x="435483" y="25587"/>
                  <a:pt x="461070" y="0"/>
                  <a:pt x="492634" y="0"/>
                </a:cubicBezTo>
                <a:close/>
                <a:moveTo>
                  <a:pt x="57151" y="0"/>
                </a:moveTo>
                <a:lnTo>
                  <a:pt x="285749" y="0"/>
                </a:lnTo>
                <a:cubicBezTo>
                  <a:pt x="317313" y="0"/>
                  <a:pt x="342900" y="25587"/>
                  <a:pt x="342900" y="57151"/>
                </a:cubicBezTo>
                <a:lnTo>
                  <a:pt x="342900" y="285749"/>
                </a:lnTo>
                <a:cubicBezTo>
                  <a:pt x="342900" y="317313"/>
                  <a:pt x="317313" y="342900"/>
                  <a:pt x="285749" y="342900"/>
                </a:cubicBezTo>
                <a:lnTo>
                  <a:pt x="57151" y="342900"/>
                </a:lnTo>
                <a:cubicBezTo>
                  <a:pt x="25587" y="342900"/>
                  <a:pt x="0" y="317313"/>
                  <a:pt x="0" y="285749"/>
                </a:cubicBezTo>
                <a:lnTo>
                  <a:pt x="0" y="57151"/>
                </a:lnTo>
                <a:cubicBezTo>
                  <a:pt x="0" y="25587"/>
                  <a:pt x="25587" y="0"/>
                  <a:pt x="5715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flipH="1">
            <a:off x="7976324" y="1684195"/>
            <a:ext cx="250093" cy="214094"/>
          </a:xfrm>
          <a:custGeom>
            <a:avLst/>
            <a:gdLst>
              <a:gd name="connsiteX0" fmla="*/ 1363600 w 1649349"/>
              <a:gd name="connsiteY0" fmla="*/ 1069041 h 1411941"/>
              <a:gd name="connsiteX1" fmla="*/ 1592198 w 1649349"/>
              <a:gd name="connsiteY1" fmla="*/ 1069041 h 1411941"/>
              <a:gd name="connsiteX2" fmla="*/ 1649349 w 1649349"/>
              <a:gd name="connsiteY2" fmla="*/ 1126192 h 1411941"/>
              <a:gd name="connsiteX3" fmla="*/ 1649349 w 1649349"/>
              <a:gd name="connsiteY3" fmla="*/ 1354790 h 1411941"/>
              <a:gd name="connsiteX4" fmla="*/ 1592198 w 1649349"/>
              <a:gd name="connsiteY4" fmla="*/ 1411941 h 1411941"/>
              <a:gd name="connsiteX5" fmla="*/ 1363600 w 1649349"/>
              <a:gd name="connsiteY5" fmla="*/ 1411941 h 1411941"/>
              <a:gd name="connsiteX6" fmla="*/ 1306449 w 1649349"/>
              <a:gd name="connsiteY6" fmla="*/ 1354790 h 1411941"/>
              <a:gd name="connsiteX7" fmla="*/ 1306449 w 1649349"/>
              <a:gd name="connsiteY7" fmla="*/ 1126192 h 1411941"/>
              <a:gd name="connsiteX8" fmla="*/ 1363600 w 1649349"/>
              <a:gd name="connsiteY8" fmla="*/ 1069041 h 1411941"/>
              <a:gd name="connsiteX9" fmla="*/ 928117 w 1649349"/>
              <a:gd name="connsiteY9" fmla="*/ 1069041 h 1411941"/>
              <a:gd name="connsiteX10" fmla="*/ 1156715 w 1649349"/>
              <a:gd name="connsiteY10" fmla="*/ 1069041 h 1411941"/>
              <a:gd name="connsiteX11" fmla="*/ 1213866 w 1649349"/>
              <a:gd name="connsiteY11" fmla="*/ 1126192 h 1411941"/>
              <a:gd name="connsiteX12" fmla="*/ 1213866 w 1649349"/>
              <a:gd name="connsiteY12" fmla="*/ 1354790 h 1411941"/>
              <a:gd name="connsiteX13" fmla="*/ 1156715 w 1649349"/>
              <a:gd name="connsiteY13" fmla="*/ 1411941 h 1411941"/>
              <a:gd name="connsiteX14" fmla="*/ 928117 w 1649349"/>
              <a:gd name="connsiteY14" fmla="*/ 1411941 h 1411941"/>
              <a:gd name="connsiteX15" fmla="*/ 870966 w 1649349"/>
              <a:gd name="connsiteY15" fmla="*/ 1354790 h 1411941"/>
              <a:gd name="connsiteX16" fmla="*/ 870966 w 1649349"/>
              <a:gd name="connsiteY16" fmla="*/ 1126192 h 1411941"/>
              <a:gd name="connsiteX17" fmla="*/ 928117 w 1649349"/>
              <a:gd name="connsiteY17" fmla="*/ 1069041 h 1411941"/>
              <a:gd name="connsiteX18" fmla="*/ 492634 w 1649349"/>
              <a:gd name="connsiteY18" fmla="*/ 1069041 h 1411941"/>
              <a:gd name="connsiteX19" fmla="*/ 721232 w 1649349"/>
              <a:gd name="connsiteY19" fmla="*/ 1069041 h 1411941"/>
              <a:gd name="connsiteX20" fmla="*/ 778383 w 1649349"/>
              <a:gd name="connsiteY20" fmla="*/ 1126192 h 1411941"/>
              <a:gd name="connsiteX21" fmla="*/ 778383 w 1649349"/>
              <a:gd name="connsiteY21" fmla="*/ 1354790 h 1411941"/>
              <a:gd name="connsiteX22" fmla="*/ 721232 w 1649349"/>
              <a:gd name="connsiteY22" fmla="*/ 1411941 h 1411941"/>
              <a:gd name="connsiteX23" fmla="*/ 492634 w 1649349"/>
              <a:gd name="connsiteY23" fmla="*/ 1411941 h 1411941"/>
              <a:gd name="connsiteX24" fmla="*/ 435483 w 1649349"/>
              <a:gd name="connsiteY24" fmla="*/ 1354790 h 1411941"/>
              <a:gd name="connsiteX25" fmla="*/ 435483 w 1649349"/>
              <a:gd name="connsiteY25" fmla="*/ 1126192 h 1411941"/>
              <a:gd name="connsiteX26" fmla="*/ 492634 w 1649349"/>
              <a:gd name="connsiteY26" fmla="*/ 1069041 h 1411941"/>
              <a:gd name="connsiteX27" fmla="*/ 57151 w 1649349"/>
              <a:gd name="connsiteY27" fmla="*/ 1069041 h 1411941"/>
              <a:gd name="connsiteX28" fmla="*/ 285749 w 1649349"/>
              <a:gd name="connsiteY28" fmla="*/ 1069041 h 1411941"/>
              <a:gd name="connsiteX29" fmla="*/ 342900 w 1649349"/>
              <a:gd name="connsiteY29" fmla="*/ 1126192 h 1411941"/>
              <a:gd name="connsiteX30" fmla="*/ 342900 w 1649349"/>
              <a:gd name="connsiteY30" fmla="*/ 1354790 h 1411941"/>
              <a:gd name="connsiteX31" fmla="*/ 285749 w 1649349"/>
              <a:gd name="connsiteY31" fmla="*/ 1411941 h 1411941"/>
              <a:gd name="connsiteX32" fmla="*/ 57151 w 1649349"/>
              <a:gd name="connsiteY32" fmla="*/ 1411941 h 1411941"/>
              <a:gd name="connsiteX33" fmla="*/ 0 w 1649349"/>
              <a:gd name="connsiteY33" fmla="*/ 1354790 h 1411941"/>
              <a:gd name="connsiteX34" fmla="*/ 0 w 1649349"/>
              <a:gd name="connsiteY34" fmla="*/ 1126192 h 1411941"/>
              <a:gd name="connsiteX35" fmla="*/ 57151 w 1649349"/>
              <a:gd name="connsiteY35" fmla="*/ 1069041 h 1411941"/>
              <a:gd name="connsiteX36" fmla="*/ 1363600 w 1649349"/>
              <a:gd name="connsiteY36" fmla="*/ 534521 h 1411941"/>
              <a:gd name="connsiteX37" fmla="*/ 1592198 w 1649349"/>
              <a:gd name="connsiteY37" fmla="*/ 534521 h 1411941"/>
              <a:gd name="connsiteX38" fmla="*/ 1649349 w 1649349"/>
              <a:gd name="connsiteY38" fmla="*/ 591672 h 1411941"/>
              <a:gd name="connsiteX39" fmla="*/ 1649349 w 1649349"/>
              <a:gd name="connsiteY39" fmla="*/ 820270 h 1411941"/>
              <a:gd name="connsiteX40" fmla="*/ 1592198 w 1649349"/>
              <a:gd name="connsiteY40" fmla="*/ 877421 h 1411941"/>
              <a:gd name="connsiteX41" fmla="*/ 1363600 w 1649349"/>
              <a:gd name="connsiteY41" fmla="*/ 877421 h 1411941"/>
              <a:gd name="connsiteX42" fmla="*/ 1306449 w 1649349"/>
              <a:gd name="connsiteY42" fmla="*/ 820270 h 1411941"/>
              <a:gd name="connsiteX43" fmla="*/ 1306449 w 1649349"/>
              <a:gd name="connsiteY43" fmla="*/ 591672 h 1411941"/>
              <a:gd name="connsiteX44" fmla="*/ 1363600 w 1649349"/>
              <a:gd name="connsiteY44" fmla="*/ 534521 h 1411941"/>
              <a:gd name="connsiteX45" fmla="*/ 928117 w 1649349"/>
              <a:gd name="connsiteY45" fmla="*/ 534521 h 1411941"/>
              <a:gd name="connsiteX46" fmla="*/ 1156715 w 1649349"/>
              <a:gd name="connsiteY46" fmla="*/ 534521 h 1411941"/>
              <a:gd name="connsiteX47" fmla="*/ 1213866 w 1649349"/>
              <a:gd name="connsiteY47" fmla="*/ 591672 h 1411941"/>
              <a:gd name="connsiteX48" fmla="*/ 1213866 w 1649349"/>
              <a:gd name="connsiteY48" fmla="*/ 820270 h 1411941"/>
              <a:gd name="connsiteX49" fmla="*/ 1156715 w 1649349"/>
              <a:gd name="connsiteY49" fmla="*/ 877421 h 1411941"/>
              <a:gd name="connsiteX50" fmla="*/ 928117 w 1649349"/>
              <a:gd name="connsiteY50" fmla="*/ 877421 h 1411941"/>
              <a:gd name="connsiteX51" fmla="*/ 870966 w 1649349"/>
              <a:gd name="connsiteY51" fmla="*/ 820270 h 1411941"/>
              <a:gd name="connsiteX52" fmla="*/ 870966 w 1649349"/>
              <a:gd name="connsiteY52" fmla="*/ 591672 h 1411941"/>
              <a:gd name="connsiteX53" fmla="*/ 928117 w 1649349"/>
              <a:gd name="connsiteY53" fmla="*/ 534521 h 1411941"/>
              <a:gd name="connsiteX54" fmla="*/ 492634 w 1649349"/>
              <a:gd name="connsiteY54" fmla="*/ 534521 h 1411941"/>
              <a:gd name="connsiteX55" fmla="*/ 721232 w 1649349"/>
              <a:gd name="connsiteY55" fmla="*/ 534521 h 1411941"/>
              <a:gd name="connsiteX56" fmla="*/ 778383 w 1649349"/>
              <a:gd name="connsiteY56" fmla="*/ 591672 h 1411941"/>
              <a:gd name="connsiteX57" fmla="*/ 778383 w 1649349"/>
              <a:gd name="connsiteY57" fmla="*/ 820270 h 1411941"/>
              <a:gd name="connsiteX58" fmla="*/ 721232 w 1649349"/>
              <a:gd name="connsiteY58" fmla="*/ 877421 h 1411941"/>
              <a:gd name="connsiteX59" fmla="*/ 492634 w 1649349"/>
              <a:gd name="connsiteY59" fmla="*/ 877421 h 1411941"/>
              <a:gd name="connsiteX60" fmla="*/ 435483 w 1649349"/>
              <a:gd name="connsiteY60" fmla="*/ 820270 h 1411941"/>
              <a:gd name="connsiteX61" fmla="*/ 435483 w 1649349"/>
              <a:gd name="connsiteY61" fmla="*/ 591672 h 1411941"/>
              <a:gd name="connsiteX62" fmla="*/ 492634 w 1649349"/>
              <a:gd name="connsiteY62" fmla="*/ 534521 h 1411941"/>
              <a:gd name="connsiteX63" fmla="*/ 57151 w 1649349"/>
              <a:gd name="connsiteY63" fmla="*/ 534521 h 1411941"/>
              <a:gd name="connsiteX64" fmla="*/ 285749 w 1649349"/>
              <a:gd name="connsiteY64" fmla="*/ 534521 h 1411941"/>
              <a:gd name="connsiteX65" fmla="*/ 342900 w 1649349"/>
              <a:gd name="connsiteY65" fmla="*/ 591672 h 1411941"/>
              <a:gd name="connsiteX66" fmla="*/ 342900 w 1649349"/>
              <a:gd name="connsiteY66" fmla="*/ 820270 h 1411941"/>
              <a:gd name="connsiteX67" fmla="*/ 285749 w 1649349"/>
              <a:gd name="connsiteY67" fmla="*/ 877421 h 1411941"/>
              <a:gd name="connsiteX68" fmla="*/ 57151 w 1649349"/>
              <a:gd name="connsiteY68" fmla="*/ 877421 h 1411941"/>
              <a:gd name="connsiteX69" fmla="*/ 0 w 1649349"/>
              <a:gd name="connsiteY69" fmla="*/ 820270 h 1411941"/>
              <a:gd name="connsiteX70" fmla="*/ 0 w 1649349"/>
              <a:gd name="connsiteY70" fmla="*/ 591672 h 1411941"/>
              <a:gd name="connsiteX71" fmla="*/ 57151 w 1649349"/>
              <a:gd name="connsiteY71" fmla="*/ 534521 h 1411941"/>
              <a:gd name="connsiteX72" fmla="*/ 1363600 w 1649349"/>
              <a:gd name="connsiteY72" fmla="*/ 0 h 1411941"/>
              <a:gd name="connsiteX73" fmla="*/ 1592198 w 1649349"/>
              <a:gd name="connsiteY73" fmla="*/ 0 h 1411941"/>
              <a:gd name="connsiteX74" fmla="*/ 1649349 w 1649349"/>
              <a:gd name="connsiteY74" fmla="*/ 57151 h 1411941"/>
              <a:gd name="connsiteX75" fmla="*/ 1649349 w 1649349"/>
              <a:gd name="connsiteY75" fmla="*/ 285749 h 1411941"/>
              <a:gd name="connsiteX76" fmla="*/ 1592198 w 1649349"/>
              <a:gd name="connsiteY76" fmla="*/ 342900 h 1411941"/>
              <a:gd name="connsiteX77" fmla="*/ 1363600 w 1649349"/>
              <a:gd name="connsiteY77" fmla="*/ 342900 h 1411941"/>
              <a:gd name="connsiteX78" fmla="*/ 1306449 w 1649349"/>
              <a:gd name="connsiteY78" fmla="*/ 285749 h 1411941"/>
              <a:gd name="connsiteX79" fmla="*/ 1306449 w 1649349"/>
              <a:gd name="connsiteY79" fmla="*/ 57151 h 1411941"/>
              <a:gd name="connsiteX80" fmla="*/ 1363600 w 1649349"/>
              <a:gd name="connsiteY80" fmla="*/ 0 h 1411941"/>
              <a:gd name="connsiteX81" fmla="*/ 928117 w 1649349"/>
              <a:gd name="connsiteY81" fmla="*/ 0 h 1411941"/>
              <a:gd name="connsiteX82" fmla="*/ 1156715 w 1649349"/>
              <a:gd name="connsiteY82" fmla="*/ 0 h 1411941"/>
              <a:gd name="connsiteX83" fmla="*/ 1213866 w 1649349"/>
              <a:gd name="connsiteY83" fmla="*/ 57151 h 1411941"/>
              <a:gd name="connsiteX84" fmla="*/ 1213866 w 1649349"/>
              <a:gd name="connsiteY84" fmla="*/ 285749 h 1411941"/>
              <a:gd name="connsiteX85" fmla="*/ 1156715 w 1649349"/>
              <a:gd name="connsiteY85" fmla="*/ 342900 h 1411941"/>
              <a:gd name="connsiteX86" fmla="*/ 928117 w 1649349"/>
              <a:gd name="connsiteY86" fmla="*/ 342900 h 1411941"/>
              <a:gd name="connsiteX87" fmla="*/ 870966 w 1649349"/>
              <a:gd name="connsiteY87" fmla="*/ 285749 h 1411941"/>
              <a:gd name="connsiteX88" fmla="*/ 870966 w 1649349"/>
              <a:gd name="connsiteY88" fmla="*/ 57151 h 1411941"/>
              <a:gd name="connsiteX89" fmla="*/ 928117 w 1649349"/>
              <a:gd name="connsiteY89" fmla="*/ 0 h 1411941"/>
              <a:gd name="connsiteX90" fmla="*/ 492634 w 1649349"/>
              <a:gd name="connsiteY90" fmla="*/ 0 h 1411941"/>
              <a:gd name="connsiteX91" fmla="*/ 721232 w 1649349"/>
              <a:gd name="connsiteY91" fmla="*/ 0 h 1411941"/>
              <a:gd name="connsiteX92" fmla="*/ 778383 w 1649349"/>
              <a:gd name="connsiteY92" fmla="*/ 57151 h 1411941"/>
              <a:gd name="connsiteX93" fmla="*/ 778383 w 1649349"/>
              <a:gd name="connsiteY93" fmla="*/ 285749 h 1411941"/>
              <a:gd name="connsiteX94" fmla="*/ 721232 w 1649349"/>
              <a:gd name="connsiteY94" fmla="*/ 342900 h 1411941"/>
              <a:gd name="connsiteX95" fmla="*/ 492634 w 1649349"/>
              <a:gd name="connsiteY95" fmla="*/ 342900 h 1411941"/>
              <a:gd name="connsiteX96" fmla="*/ 435483 w 1649349"/>
              <a:gd name="connsiteY96" fmla="*/ 285749 h 1411941"/>
              <a:gd name="connsiteX97" fmla="*/ 435483 w 1649349"/>
              <a:gd name="connsiteY97" fmla="*/ 57151 h 1411941"/>
              <a:gd name="connsiteX98" fmla="*/ 492634 w 1649349"/>
              <a:gd name="connsiteY98" fmla="*/ 0 h 1411941"/>
              <a:gd name="connsiteX99" fmla="*/ 57151 w 1649349"/>
              <a:gd name="connsiteY99" fmla="*/ 0 h 1411941"/>
              <a:gd name="connsiteX100" fmla="*/ 285749 w 1649349"/>
              <a:gd name="connsiteY100" fmla="*/ 0 h 1411941"/>
              <a:gd name="connsiteX101" fmla="*/ 342900 w 1649349"/>
              <a:gd name="connsiteY101" fmla="*/ 57151 h 1411941"/>
              <a:gd name="connsiteX102" fmla="*/ 342900 w 1649349"/>
              <a:gd name="connsiteY102" fmla="*/ 285749 h 1411941"/>
              <a:gd name="connsiteX103" fmla="*/ 285749 w 1649349"/>
              <a:gd name="connsiteY103" fmla="*/ 342900 h 1411941"/>
              <a:gd name="connsiteX104" fmla="*/ 57151 w 1649349"/>
              <a:gd name="connsiteY104" fmla="*/ 342900 h 1411941"/>
              <a:gd name="connsiteX105" fmla="*/ 0 w 1649349"/>
              <a:gd name="connsiteY105" fmla="*/ 285749 h 1411941"/>
              <a:gd name="connsiteX106" fmla="*/ 0 w 1649349"/>
              <a:gd name="connsiteY106" fmla="*/ 57151 h 1411941"/>
              <a:gd name="connsiteX107" fmla="*/ 57151 w 1649349"/>
              <a:gd name="connsiteY107" fmla="*/ 0 h 1411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1649349" h="1411941">
                <a:moveTo>
                  <a:pt x="1363600" y="1069041"/>
                </a:moveTo>
                <a:lnTo>
                  <a:pt x="1592198" y="1069041"/>
                </a:lnTo>
                <a:cubicBezTo>
                  <a:pt x="1623762" y="1069041"/>
                  <a:pt x="1649349" y="1094628"/>
                  <a:pt x="1649349" y="1126192"/>
                </a:cubicBezTo>
                <a:lnTo>
                  <a:pt x="1649349" y="1354790"/>
                </a:lnTo>
                <a:cubicBezTo>
                  <a:pt x="1649349" y="1386354"/>
                  <a:pt x="1623762" y="1411941"/>
                  <a:pt x="1592198" y="1411941"/>
                </a:cubicBezTo>
                <a:lnTo>
                  <a:pt x="1363600" y="1411941"/>
                </a:lnTo>
                <a:cubicBezTo>
                  <a:pt x="1332036" y="1411941"/>
                  <a:pt x="1306449" y="1386354"/>
                  <a:pt x="1306449" y="1354790"/>
                </a:cubicBezTo>
                <a:lnTo>
                  <a:pt x="1306449" y="1126192"/>
                </a:lnTo>
                <a:cubicBezTo>
                  <a:pt x="1306449" y="1094628"/>
                  <a:pt x="1332036" y="1069041"/>
                  <a:pt x="1363600" y="1069041"/>
                </a:cubicBezTo>
                <a:close/>
                <a:moveTo>
                  <a:pt x="928117" y="1069041"/>
                </a:moveTo>
                <a:lnTo>
                  <a:pt x="1156715" y="1069041"/>
                </a:lnTo>
                <a:cubicBezTo>
                  <a:pt x="1188279" y="1069041"/>
                  <a:pt x="1213866" y="1094628"/>
                  <a:pt x="1213866" y="1126192"/>
                </a:cubicBezTo>
                <a:lnTo>
                  <a:pt x="1213866" y="1354790"/>
                </a:lnTo>
                <a:cubicBezTo>
                  <a:pt x="1213866" y="1386354"/>
                  <a:pt x="1188279" y="1411941"/>
                  <a:pt x="1156715" y="1411941"/>
                </a:cubicBezTo>
                <a:lnTo>
                  <a:pt x="928117" y="1411941"/>
                </a:lnTo>
                <a:cubicBezTo>
                  <a:pt x="896553" y="1411941"/>
                  <a:pt x="870966" y="1386354"/>
                  <a:pt x="870966" y="1354790"/>
                </a:cubicBezTo>
                <a:lnTo>
                  <a:pt x="870966" y="1126192"/>
                </a:lnTo>
                <a:cubicBezTo>
                  <a:pt x="870966" y="1094628"/>
                  <a:pt x="896553" y="1069041"/>
                  <a:pt x="928117" y="1069041"/>
                </a:cubicBezTo>
                <a:close/>
                <a:moveTo>
                  <a:pt x="492634" y="1069041"/>
                </a:moveTo>
                <a:lnTo>
                  <a:pt x="721232" y="1069041"/>
                </a:lnTo>
                <a:cubicBezTo>
                  <a:pt x="752796" y="1069041"/>
                  <a:pt x="778383" y="1094628"/>
                  <a:pt x="778383" y="1126192"/>
                </a:cubicBezTo>
                <a:lnTo>
                  <a:pt x="778383" y="1354790"/>
                </a:lnTo>
                <a:cubicBezTo>
                  <a:pt x="778383" y="1386354"/>
                  <a:pt x="752796" y="1411941"/>
                  <a:pt x="721232" y="1411941"/>
                </a:cubicBezTo>
                <a:lnTo>
                  <a:pt x="492634" y="1411941"/>
                </a:lnTo>
                <a:cubicBezTo>
                  <a:pt x="461070" y="1411941"/>
                  <a:pt x="435483" y="1386354"/>
                  <a:pt x="435483" y="1354790"/>
                </a:cubicBezTo>
                <a:lnTo>
                  <a:pt x="435483" y="1126192"/>
                </a:lnTo>
                <a:cubicBezTo>
                  <a:pt x="435483" y="1094628"/>
                  <a:pt x="461070" y="1069041"/>
                  <a:pt x="492634" y="1069041"/>
                </a:cubicBezTo>
                <a:close/>
                <a:moveTo>
                  <a:pt x="57151" y="1069041"/>
                </a:moveTo>
                <a:lnTo>
                  <a:pt x="285749" y="1069041"/>
                </a:lnTo>
                <a:cubicBezTo>
                  <a:pt x="317313" y="1069041"/>
                  <a:pt x="342900" y="1094628"/>
                  <a:pt x="342900" y="1126192"/>
                </a:cubicBezTo>
                <a:lnTo>
                  <a:pt x="342900" y="1354790"/>
                </a:lnTo>
                <a:cubicBezTo>
                  <a:pt x="342900" y="1386354"/>
                  <a:pt x="317313" y="1411941"/>
                  <a:pt x="285749" y="1411941"/>
                </a:cubicBezTo>
                <a:lnTo>
                  <a:pt x="57151" y="1411941"/>
                </a:lnTo>
                <a:cubicBezTo>
                  <a:pt x="25587" y="1411941"/>
                  <a:pt x="0" y="1386354"/>
                  <a:pt x="0" y="1354790"/>
                </a:cubicBezTo>
                <a:lnTo>
                  <a:pt x="0" y="1126192"/>
                </a:lnTo>
                <a:cubicBezTo>
                  <a:pt x="0" y="1094628"/>
                  <a:pt x="25587" y="1069041"/>
                  <a:pt x="57151" y="1069041"/>
                </a:cubicBezTo>
                <a:close/>
                <a:moveTo>
                  <a:pt x="1363600" y="534521"/>
                </a:moveTo>
                <a:lnTo>
                  <a:pt x="1592198" y="534521"/>
                </a:lnTo>
                <a:cubicBezTo>
                  <a:pt x="1623762" y="534521"/>
                  <a:pt x="1649349" y="560108"/>
                  <a:pt x="1649349" y="591672"/>
                </a:cubicBezTo>
                <a:lnTo>
                  <a:pt x="1649349" y="820270"/>
                </a:lnTo>
                <a:cubicBezTo>
                  <a:pt x="1649349" y="851834"/>
                  <a:pt x="1623762" y="877421"/>
                  <a:pt x="1592198" y="877421"/>
                </a:cubicBezTo>
                <a:lnTo>
                  <a:pt x="1363600" y="877421"/>
                </a:lnTo>
                <a:cubicBezTo>
                  <a:pt x="1332036" y="877421"/>
                  <a:pt x="1306449" y="851834"/>
                  <a:pt x="1306449" y="820270"/>
                </a:cubicBezTo>
                <a:lnTo>
                  <a:pt x="1306449" y="591672"/>
                </a:lnTo>
                <a:cubicBezTo>
                  <a:pt x="1306449" y="560108"/>
                  <a:pt x="1332036" y="534521"/>
                  <a:pt x="1363600" y="534521"/>
                </a:cubicBezTo>
                <a:close/>
                <a:moveTo>
                  <a:pt x="928117" y="534521"/>
                </a:moveTo>
                <a:lnTo>
                  <a:pt x="1156715" y="534521"/>
                </a:lnTo>
                <a:cubicBezTo>
                  <a:pt x="1188279" y="534521"/>
                  <a:pt x="1213866" y="560108"/>
                  <a:pt x="1213866" y="591672"/>
                </a:cubicBezTo>
                <a:lnTo>
                  <a:pt x="1213866" y="820270"/>
                </a:lnTo>
                <a:cubicBezTo>
                  <a:pt x="1213866" y="851834"/>
                  <a:pt x="1188279" y="877421"/>
                  <a:pt x="1156715" y="877421"/>
                </a:cubicBezTo>
                <a:lnTo>
                  <a:pt x="928117" y="877421"/>
                </a:lnTo>
                <a:cubicBezTo>
                  <a:pt x="896553" y="877421"/>
                  <a:pt x="870966" y="851834"/>
                  <a:pt x="870966" y="820270"/>
                </a:cubicBezTo>
                <a:lnTo>
                  <a:pt x="870966" y="591672"/>
                </a:lnTo>
                <a:cubicBezTo>
                  <a:pt x="870966" y="560108"/>
                  <a:pt x="896553" y="534521"/>
                  <a:pt x="928117" y="534521"/>
                </a:cubicBezTo>
                <a:close/>
                <a:moveTo>
                  <a:pt x="492634" y="534521"/>
                </a:moveTo>
                <a:lnTo>
                  <a:pt x="721232" y="534521"/>
                </a:lnTo>
                <a:cubicBezTo>
                  <a:pt x="752796" y="534521"/>
                  <a:pt x="778383" y="560108"/>
                  <a:pt x="778383" y="591672"/>
                </a:cubicBezTo>
                <a:lnTo>
                  <a:pt x="778383" y="820270"/>
                </a:lnTo>
                <a:cubicBezTo>
                  <a:pt x="778383" y="851834"/>
                  <a:pt x="752796" y="877421"/>
                  <a:pt x="721232" y="877421"/>
                </a:cubicBezTo>
                <a:lnTo>
                  <a:pt x="492634" y="877421"/>
                </a:lnTo>
                <a:cubicBezTo>
                  <a:pt x="461070" y="877421"/>
                  <a:pt x="435483" y="851834"/>
                  <a:pt x="435483" y="820270"/>
                </a:cubicBezTo>
                <a:lnTo>
                  <a:pt x="435483" y="591672"/>
                </a:lnTo>
                <a:cubicBezTo>
                  <a:pt x="435483" y="560108"/>
                  <a:pt x="461070" y="534521"/>
                  <a:pt x="492634" y="534521"/>
                </a:cubicBezTo>
                <a:close/>
                <a:moveTo>
                  <a:pt x="57151" y="534521"/>
                </a:moveTo>
                <a:lnTo>
                  <a:pt x="285749" y="534521"/>
                </a:lnTo>
                <a:cubicBezTo>
                  <a:pt x="317313" y="534521"/>
                  <a:pt x="342900" y="560108"/>
                  <a:pt x="342900" y="591672"/>
                </a:cubicBezTo>
                <a:lnTo>
                  <a:pt x="342900" y="820270"/>
                </a:lnTo>
                <a:cubicBezTo>
                  <a:pt x="342900" y="851834"/>
                  <a:pt x="317313" y="877421"/>
                  <a:pt x="285749" y="877421"/>
                </a:cubicBezTo>
                <a:lnTo>
                  <a:pt x="57151" y="877421"/>
                </a:lnTo>
                <a:cubicBezTo>
                  <a:pt x="25587" y="877421"/>
                  <a:pt x="0" y="851834"/>
                  <a:pt x="0" y="820270"/>
                </a:cubicBezTo>
                <a:lnTo>
                  <a:pt x="0" y="591672"/>
                </a:lnTo>
                <a:cubicBezTo>
                  <a:pt x="0" y="560108"/>
                  <a:pt x="25587" y="534521"/>
                  <a:pt x="57151" y="534521"/>
                </a:cubicBezTo>
                <a:close/>
                <a:moveTo>
                  <a:pt x="1363600" y="0"/>
                </a:moveTo>
                <a:lnTo>
                  <a:pt x="1592198" y="0"/>
                </a:lnTo>
                <a:cubicBezTo>
                  <a:pt x="1623762" y="0"/>
                  <a:pt x="1649349" y="25587"/>
                  <a:pt x="1649349" y="57151"/>
                </a:cubicBezTo>
                <a:lnTo>
                  <a:pt x="1649349" y="285749"/>
                </a:lnTo>
                <a:cubicBezTo>
                  <a:pt x="1649349" y="317313"/>
                  <a:pt x="1623762" y="342900"/>
                  <a:pt x="1592198" y="342900"/>
                </a:cubicBezTo>
                <a:lnTo>
                  <a:pt x="1363600" y="342900"/>
                </a:lnTo>
                <a:cubicBezTo>
                  <a:pt x="1332036" y="342900"/>
                  <a:pt x="1306449" y="317313"/>
                  <a:pt x="1306449" y="285749"/>
                </a:cubicBezTo>
                <a:lnTo>
                  <a:pt x="1306449" y="57151"/>
                </a:lnTo>
                <a:cubicBezTo>
                  <a:pt x="1306449" y="25587"/>
                  <a:pt x="1332036" y="0"/>
                  <a:pt x="1363600" y="0"/>
                </a:cubicBezTo>
                <a:close/>
                <a:moveTo>
                  <a:pt x="928117" y="0"/>
                </a:moveTo>
                <a:lnTo>
                  <a:pt x="1156715" y="0"/>
                </a:lnTo>
                <a:cubicBezTo>
                  <a:pt x="1188279" y="0"/>
                  <a:pt x="1213866" y="25587"/>
                  <a:pt x="1213866" y="57151"/>
                </a:cubicBezTo>
                <a:lnTo>
                  <a:pt x="1213866" y="285749"/>
                </a:lnTo>
                <a:cubicBezTo>
                  <a:pt x="1213866" y="317313"/>
                  <a:pt x="1188279" y="342900"/>
                  <a:pt x="1156715" y="342900"/>
                </a:cubicBezTo>
                <a:lnTo>
                  <a:pt x="928117" y="342900"/>
                </a:lnTo>
                <a:cubicBezTo>
                  <a:pt x="896553" y="342900"/>
                  <a:pt x="870966" y="317313"/>
                  <a:pt x="870966" y="285749"/>
                </a:cubicBezTo>
                <a:lnTo>
                  <a:pt x="870966" y="57151"/>
                </a:lnTo>
                <a:cubicBezTo>
                  <a:pt x="870966" y="25587"/>
                  <a:pt x="896553" y="0"/>
                  <a:pt x="928117" y="0"/>
                </a:cubicBezTo>
                <a:close/>
                <a:moveTo>
                  <a:pt x="492634" y="0"/>
                </a:moveTo>
                <a:lnTo>
                  <a:pt x="721232" y="0"/>
                </a:lnTo>
                <a:cubicBezTo>
                  <a:pt x="752796" y="0"/>
                  <a:pt x="778383" y="25587"/>
                  <a:pt x="778383" y="57151"/>
                </a:cubicBezTo>
                <a:lnTo>
                  <a:pt x="778383" y="285749"/>
                </a:lnTo>
                <a:cubicBezTo>
                  <a:pt x="778383" y="317313"/>
                  <a:pt x="752796" y="342900"/>
                  <a:pt x="721232" y="342900"/>
                </a:cubicBezTo>
                <a:lnTo>
                  <a:pt x="492634" y="342900"/>
                </a:lnTo>
                <a:cubicBezTo>
                  <a:pt x="461070" y="342900"/>
                  <a:pt x="435483" y="317313"/>
                  <a:pt x="435483" y="285749"/>
                </a:cubicBezTo>
                <a:lnTo>
                  <a:pt x="435483" y="57151"/>
                </a:lnTo>
                <a:cubicBezTo>
                  <a:pt x="435483" y="25587"/>
                  <a:pt x="461070" y="0"/>
                  <a:pt x="492634" y="0"/>
                </a:cubicBezTo>
                <a:close/>
                <a:moveTo>
                  <a:pt x="57151" y="0"/>
                </a:moveTo>
                <a:lnTo>
                  <a:pt x="285749" y="0"/>
                </a:lnTo>
                <a:cubicBezTo>
                  <a:pt x="317313" y="0"/>
                  <a:pt x="342900" y="25587"/>
                  <a:pt x="342900" y="57151"/>
                </a:cubicBezTo>
                <a:lnTo>
                  <a:pt x="342900" y="285749"/>
                </a:lnTo>
                <a:cubicBezTo>
                  <a:pt x="342900" y="317313"/>
                  <a:pt x="317313" y="342900"/>
                  <a:pt x="285749" y="342900"/>
                </a:cubicBezTo>
                <a:lnTo>
                  <a:pt x="57151" y="342900"/>
                </a:lnTo>
                <a:cubicBezTo>
                  <a:pt x="25587" y="342900"/>
                  <a:pt x="0" y="317313"/>
                  <a:pt x="0" y="285749"/>
                </a:cubicBezTo>
                <a:lnTo>
                  <a:pt x="0" y="57151"/>
                </a:lnTo>
                <a:cubicBezTo>
                  <a:pt x="0" y="25587"/>
                  <a:pt x="25587" y="0"/>
                  <a:pt x="5715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0" y="4954696"/>
            <a:ext cx="13065449" cy="2499279"/>
            <a:chOff x="-565513" y="723991"/>
            <a:chExt cx="13065449" cy="2499279"/>
          </a:xfrm>
        </p:grpSpPr>
        <p:sp>
          <p:nvSpPr>
            <p:cNvPr id="15" name="任意多边形 14"/>
            <p:cNvSpPr/>
            <p:nvPr/>
          </p:nvSpPr>
          <p:spPr>
            <a:xfrm>
              <a:off x="-565513" y="723991"/>
              <a:ext cx="13065449" cy="2499279"/>
            </a:xfrm>
            <a:custGeom>
              <a:avLst/>
              <a:gdLst>
                <a:gd name="connsiteX0" fmla="*/ 0 w 12592595"/>
                <a:gd name="connsiteY0" fmla="*/ 2246811 h 2246811"/>
                <a:gd name="connsiteX1" fmla="*/ 2899955 w 12592595"/>
                <a:gd name="connsiteY1" fmla="*/ 888274 h 2246811"/>
                <a:gd name="connsiteX2" fmla="*/ 6296298 w 12592595"/>
                <a:gd name="connsiteY2" fmla="*/ 1802674 h 2246811"/>
                <a:gd name="connsiteX3" fmla="*/ 8987246 w 12592595"/>
                <a:gd name="connsiteY3" fmla="*/ 574765 h 2246811"/>
                <a:gd name="connsiteX4" fmla="*/ 10789920 w 12592595"/>
                <a:gd name="connsiteY4" fmla="*/ 914400 h 2246811"/>
                <a:gd name="connsiteX5" fmla="*/ 12592595 w 12592595"/>
                <a:gd name="connsiteY5" fmla="*/ 0 h 2246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92595" h="2246811">
                  <a:moveTo>
                    <a:pt x="0" y="2246811"/>
                  </a:moveTo>
                  <a:cubicBezTo>
                    <a:pt x="925286" y="1604554"/>
                    <a:pt x="1850572" y="962297"/>
                    <a:pt x="2899955" y="888274"/>
                  </a:cubicBezTo>
                  <a:cubicBezTo>
                    <a:pt x="3949338" y="814251"/>
                    <a:pt x="5281750" y="1854925"/>
                    <a:pt x="6296298" y="1802674"/>
                  </a:cubicBezTo>
                  <a:cubicBezTo>
                    <a:pt x="7310846" y="1750423"/>
                    <a:pt x="8238309" y="722811"/>
                    <a:pt x="8987246" y="574765"/>
                  </a:cubicBezTo>
                  <a:cubicBezTo>
                    <a:pt x="9736183" y="426719"/>
                    <a:pt x="10189029" y="1010194"/>
                    <a:pt x="10789920" y="914400"/>
                  </a:cubicBezTo>
                  <a:cubicBezTo>
                    <a:pt x="11390811" y="818606"/>
                    <a:pt x="11991703" y="409303"/>
                    <a:pt x="12592595" y="0"/>
                  </a:cubicBezTo>
                </a:path>
              </a:pathLst>
            </a:custGeom>
            <a:noFill/>
            <a:ln w="254000" cap="rnd">
              <a:gradFill flip="none" rotWithShape="1">
                <a:gsLst>
                  <a:gs pos="0">
                    <a:schemeClr val="accent1"/>
                  </a:gs>
                  <a:gs pos="70000">
                    <a:schemeClr val="accent2">
                      <a:lumMod val="60000"/>
                      <a:lumOff val="40000"/>
                    </a:schemeClr>
                  </a:gs>
                  <a:gs pos="97000">
                    <a:schemeClr val="accent2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round/>
            </a:ln>
            <a:effectLst>
              <a:outerShdw blurRad="508000" dist="469900" dir="5400000" sx="91000" sy="91000" algn="t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992012">
              <a:off x="7475192" y="1120890"/>
              <a:ext cx="1159172" cy="1050999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968188">
              <a:off x="2804409" y="1624606"/>
              <a:ext cx="863484" cy="7829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076273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3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-565513" y="723991"/>
            <a:ext cx="13065449" cy="2499279"/>
            <a:chOff x="-565513" y="723991"/>
            <a:chExt cx="13065449" cy="2499279"/>
          </a:xfrm>
        </p:grpSpPr>
        <p:sp>
          <p:nvSpPr>
            <p:cNvPr id="21" name="任意多边形 20"/>
            <p:cNvSpPr/>
            <p:nvPr/>
          </p:nvSpPr>
          <p:spPr>
            <a:xfrm>
              <a:off x="-565513" y="723991"/>
              <a:ext cx="13065449" cy="2499279"/>
            </a:xfrm>
            <a:custGeom>
              <a:avLst/>
              <a:gdLst>
                <a:gd name="connsiteX0" fmla="*/ 0 w 12592595"/>
                <a:gd name="connsiteY0" fmla="*/ 2246811 h 2246811"/>
                <a:gd name="connsiteX1" fmla="*/ 2899955 w 12592595"/>
                <a:gd name="connsiteY1" fmla="*/ 888274 h 2246811"/>
                <a:gd name="connsiteX2" fmla="*/ 6296298 w 12592595"/>
                <a:gd name="connsiteY2" fmla="*/ 1802674 h 2246811"/>
                <a:gd name="connsiteX3" fmla="*/ 8987246 w 12592595"/>
                <a:gd name="connsiteY3" fmla="*/ 574765 h 2246811"/>
                <a:gd name="connsiteX4" fmla="*/ 10789920 w 12592595"/>
                <a:gd name="connsiteY4" fmla="*/ 914400 h 2246811"/>
                <a:gd name="connsiteX5" fmla="*/ 12592595 w 12592595"/>
                <a:gd name="connsiteY5" fmla="*/ 0 h 2246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92595" h="2246811">
                  <a:moveTo>
                    <a:pt x="0" y="2246811"/>
                  </a:moveTo>
                  <a:cubicBezTo>
                    <a:pt x="925286" y="1604554"/>
                    <a:pt x="1850572" y="962297"/>
                    <a:pt x="2899955" y="888274"/>
                  </a:cubicBezTo>
                  <a:cubicBezTo>
                    <a:pt x="3949338" y="814251"/>
                    <a:pt x="5281750" y="1854925"/>
                    <a:pt x="6296298" y="1802674"/>
                  </a:cubicBezTo>
                  <a:cubicBezTo>
                    <a:pt x="7310846" y="1750423"/>
                    <a:pt x="8238309" y="722811"/>
                    <a:pt x="8987246" y="574765"/>
                  </a:cubicBezTo>
                  <a:cubicBezTo>
                    <a:pt x="9736183" y="426719"/>
                    <a:pt x="10189029" y="1010194"/>
                    <a:pt x="10789920" y="914400"/>
                  </a:cubicBezTo>
                  <a:cubicBezTo>
                    <a:pt x="11390811" y="818606"/>
                    <a:pt x="11991703" y="409303"/>
                    <a:pt x="12592595" y="0"/>
                  </a:cubicBezTo>
                </a:path>
              </a:pathLst>
            </a:custGeom>
            <a:noFill/>
            <a:ln w="254000" cap="rnd">
              <a:gradFill flip="none" rotWithShape="1">
                <a:gsLst>
                  <a:gs pos="0">
                    <a:schemeClr val="accent1"/>
                  </a:gs>
                  <a:gs pos="70000">
                    <a:schemeClr val="accent2">
                      <a:lumMod val="60000"/>
                      <a:lumOff val="40000"/>
                    </a:schemeClr>
                  </a:gs>
                  <a:gs pos="97000">
                    <a:schemeClr val="accent2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round/>
            </a:ln>
            <a:effectLst>
              <a:outerShdw blurRad="508000" dist="469900" dir="5400000" sx="91000" sy="91000" algn="t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992012">
              <a:off x="7612518" y="1035754"/>
              <a:ext cx="1159172" cy="1050999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968188">
              <a:off x="2804409" y="1624606"/>
              <a:ext cx="863484" cy="782904"/>
            </a:xfrm>
            <a:prstGeom prst="rect">
              <a:avLst/>
            </a:prstGeom>
          </p:spPr>
        </p:pic>
      </p:grpSp>
      <p:sp>
        <p:nvSpPr>
          <p:cNvPr id="46" name="任意多边形 45"/>
          <p:cNvSpPr/>
          <p:nvPr/>
        </p:nvSpPr>
        <p:spPr>
          <a:xfrm rot="16699299">
            <a:off x="4714649" y="248795"/>
            <a:ext cx="2507319" cy="12430379"/>
          </a:xfrm>
          <a:custGeom>
            <a:avLst/>
            <a:gdLst>
              <a:gd name="connsiteX0" fmla="*/ 2507319 w 2507319"/>
              <a:gd name="connsiteY0" fmla="*/ 0 h 12430379"/>
              <a:gd name="connsiteX1" fmla="*/ 2310803 w 2507319"/>
              <a:gd name="connsiteY1" fmla="*/ 728030 h 12430379"/>
              <a:gd name="connsiteX2" fmla="*/ 1625100 w 2507319"/>
              <a:gd name="connsiteY2" fmla="*/ 6279911 h 12430379"/>
              <a:gd name="connsiteX3" fmla="*/ 2349962 w 2507319"/>
              <a:gd name="connsiteY3" fmla="*/ 11985360 h 12430379"/>
              <a:gd name="connsiteX4" fmla="*/ 2444534 w 2507319"/>
              <a:gd name="connsiteY4" fmla="*/ 12330917 h 12430379"/>
              <a:gd name="connsiteX5" fmla="*/ 1764549 w 2507319"/>
              <a:gd name="connsiteY5" fmla="*/ 12430379 h 12430379"/>
              <a:gd name="connsiteX6" fmla="*/ 0 w 2507319"/>
              <a:gd name="connsiteY6" fmla="*/ 366746 h 12430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07319" h="12430379">
                <a:moveTo>
                  <a:pt x="2507319" y="0"/>
                </a:moveTo>
                <a:lnTo>
                  <a:pt x="2310803" y="728030"/>
                </a:lnTo>
                <a:cubicBezTo>
                  <a:pt x="1860111" y="2521682"/>
                  <a:pt x="1625100" y="4385682"/>
                  <a:pt x="1625100" y="6279911"/>
                </a:cubicBezTo>
                <a:cubicBezTo>
                  <a:pt x="1625100" y="8228259"/>
                  <a:pt x="1873733" y="10144629"/>
                  <a:pt x="2349962" y="11985360"/>
                </a:cubicBezTo>
                <a:lnTo>
                  <a:pt x="2444534" y="12330917"/>
                </a:lnTo>
                <a:lnTo>
                  <a:pt x="1764549" y="12430379"/>
                </a:lnTo>
                <a:lnTo>
                  <a:pt x="0" y="36674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 rot="16876407">
            <a:off x="4422144" y="291886"/>
            <a:ext cx="3090139" cy="12360274"/>
          </a:xfrm>
          <a:custGeom>
            <a:avLst/>
            <a:gdLst>
              <a:gd name="connsiteX0" fmla="*/ 2024278 w 3090139"/>
              <a:gd name="connsiteY0" fmla="*/ 0 h 12360274"/>
              <a:gd name="connsiteX1" fmla="*/ 1937285 w 3090139"/>
              <a:gd name="connsiteY1" fmla="*/ 452559 h 12360274"/>
              <a:gd name="connsiteX2" fmla="*/ 1600947 w 3090139"/>
              <a:gd name="connsiteY2" fmla="*/ 4280141 h 12360274"/>
              <a:gd name="connsiteX3" fmla="*/ 2920519 w 3090139"/>
              <a:gd name="connsiteY3" fmla="*/ 11772984 h 12360274"/>
              <a:gd name="connsiteX4" fmla="*/ 3090139 w 3090139"/>
              <a:gd name="connsiteY4" fmla="*/ 12219401 h 12360274"/>
              <a:gd name="connsiteX5" fmla="*/ 2383435 w 3090139"/>
              <a:gd name="connsiteY5" fmla="*/ 12360274 h 12360274"/>
              <a:gd name="connsiteX6" fmla="*/ 0 w 3090139"/>
              <a:gd name="connsiteY6" fmla="*/ 403515 h 12360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90139" h="12360274">
                <a:moveTo>
                  <a:pt x="2024278" y="0"/>
                </a:moveTo>
                <a:lnTo>
                  <a:pt x="1937285" y="452559"/>
                </a:lnTo>
                <a:cubicBezTo>
                  <a:pt x="1715208" y="1705663"/>
                  <a:pt x="1600947" y="2985821"/>
                  <a:pt x="1600947" y="4280141"/>
                </a:cubicBezTo>
                <a:cubicBezTo>
                  <a:pt x="1600947" y="6868781"/>
                  <a:pt x="2057991" y="9400769"/>
                  <a:pt x="2920519" y="11772984"/>
                </a:cubicBezTo>
                <a:lnTo>
                  <a:pt x="3090139" y="12219401"/>
                </a:lnTo>
                <a:lnTo>
                  <a:pt x="2383435" y="12360274"/>
                </a:lnTo>
                <a:lnTo>
                  <a:pt x="0" y="403515"/>
                </a:lnTo>
                <a:close/>
              </a:path>
            </a:pathLst>
          </a:custGeom>
          <a:pattFill prst="dotDmnd">
            <a:fgClr>
              <a:schemeClr val="accent3">
                <a:lumMod val="40000"/>
                <a:lumOff val="6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2772013" y="1877708"/>
            <a:ext cx="6647974" cy="230832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sz="8000" dirty="0">
                <a:gradFill flip="none" rotWithShape="1">
                  <a:gsLst>
                    <a:gs pos="6000">
                      <a:schemeClr val="accent3"/>
                    </a:gs>
                    <a:gs pos="100000">
                      <a:schemeClr val="accent4"/>
                    </a:gs>
                    <a:gs pos="76000">
                      <a:schemeClr val="accent3"/>
                    </a:gs>
                    <a:gs pos="57000">
                      <a:schemeClr val="accent3"/>
                    </a:gs>
                    <a:gs pos="35000">
                      <a:schemeClr val="accent4"/>
                    </a:gs>
                  </a:gsLst>
                  <a:lin ang="8100000" scaled="1"/>
                  <a:tileRect/>
                </a:gradFill>
                <a:effectLst>
                  <a:outerShdw blurRad="266700" dist="177800" dir="5400000" algn="t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rPr>
              <a:t>感谢观看</a:t>
            </a:r>
            <a:endParaRPr lang="en-US" altLang="zh-CN" sz="8000" dirty="0">
              <a:gradFill flip="none" rotWithShape="1">
                <a:gsLst>
                  <a:gs pos="6000">
                    <a:schemeClr val="accent3"/>
                  </a:gs>
                  <a:gs pos="100000">
                    <a:schemeClr val="accent4"/>
                  </a:gs>
                  <a:gs pos="76000">
                    <a:schemeClr val="accent3"/>
                  </a:gs>
                  <a:gs pos="57000">
                    <a:schemeClr val="accent3"/>
                  </a:gs>
                  <a:gs pos="35000">
                    <a:schemeClr val="accent4"/>
                  </a:gs>
                </a:gsLst>
                <a:lin ang="8100000" scaled="1"/>
                <a:tileRect/>
              </a:gradFill>
              <a:effectLst>
                <a:outerShdw blurRad="266700" dist="177800" dir="5400000" algn="t" rotWithShape="0">
                  <a:prstClr val="black">
                    <a:alpha val="20000"/>
                  </a:prstClr>
                </a:outerShdw>
              </a:effectLst>
              <a:latin typeface="+mj-ea"/>
              <a:ea typeface="+mj-ea"/>
            </a:endParaRPr>
          </a:p>
          <a:p>
            <a:pPr algn="ctr"/>
            <a:r>
              <a:rPr lang="en-US" altLang="zh-CN" sz="8000" dirty="0">
                <a:gradFill flip="none" rotWithShape="1">
                  <a:gsLst>
                    <a:gs pos="6000">
                      <a:schemeClr val="accent3"/>
                    </a:gs>
                    <a:gs pos="100000">
                      <a:schemeClr val="accent4"/>
                    </a:gs>
                    <a:gs pos="76000">
                      <a:schemeClr val="accent3"/>
                    </a:gs>
                    <a:gs pos="57000">
                      <a:schemeClr val="accent3"/>
                    </a:gs>
                    <a:gs pos="35000">
                      <a:schemeClr val="accent4"/>
                    </a:gs>
                  </a:gsLst>
                  <a:lin ang="8100000" scaled="1"/>
                  <a:tileRect/>
                </a:gradFill>
                <a:effectLst>
                  <a:outerShdw blurRad="266700" dist="177800" dir="5400000" algn="t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rPr>
              <a:t>TAHNK YOU</a:t>
            </a:r>
            <a:endParaRPr lang="zh-CN" altLang="en-US" sz="8000" dirty="0">
              <a:gradFill flip="none" rotWithShape="1">
                <a:gsLst>
                  <a:gs pos="6000">
                    <a:schemeClr val="accent3"/>
                  </a:gs>
                  <a:gs pos="100000">
                    <a:schemeClr val="accent4"/>
                  </a:gs>
                  <a:gs pos="76000">
                    <a:schemeClr val="accent3"/>
                  </a:gs>
                  <a:gs pos="57000">
                    <a:schemeClr val="accent3"/>
                  </a:gs>
                  <a:gs pos="35000">
                    <a:schemeClr val="accent4"/>
                  </a:gs>
                </a:gsLst>
                <a:lin ang="8100000" scaled="1"/>
                <a:tileRect/>
              </a:gradFill>
              <a:effectLst>
                <a:outerShdw blurRad="266700" dist="177800" dir="5400000" algn="t" rotWithShape="0">
                  <a:prstClr val="black">
                    <a:alpha val="20000"/>
                  </a:prst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7" name="任意多边形 36"/>
          <p:cNvSpPr/>
          <p:nvPr/>
        </p:nvSpPr>
        <p:spPr>
          <a:xfrm>
            <a:off x="660400" y="3617861"/>
            <a:ext cx="969322" cy="829797"/>
          </a:xfrm>
          <a:custGeom>
            <a:avLst/>
            <a:gdLst>
              <a:gd name="connsiteX0" fmla="*/ 1363600 w 1649349"/>
              <a:gd name="connsiteY0" fmla="*/ 1069041 h 1411941"/>
              <a:gd name="connsiteX1" fmla="*/ 1592198 w 1649349"/>
              <a:gd name="connsiteY1" fmla="*/ 1069041 h 1411941"/>
              <a:gd name="connsiteX2" fmla="*/ 1649349 w 1649349"/>
              <a:gd name="connsiteY2" fmla="*/ 1126192 h 1411941"/>
              <a:gd name="connsiteX3" fmla="*/ 1649349 w 1649349"/>
              <a:gd name="connsiteY3" fmla="*/ 1354790 h 1411941"/>
              <a:gd name="connsiteX4" fmla="*/ 1592198 w 1649349"/>
              <a:gd name="connsiteY4" fmla="*/ 1411941 h 1411941"/>
              <a:gd name="connsiteX5" fmla="*/ 1363600 w 1649349"/>
              <a:gd name="connsiteY5" fmla="*/ 1411941 h 1411941"/>
              <a:gd name="connsiteX6" fmla="*/ 1306449 w 1649349"/>
              <a:gd name="connsiteY6" fmla="*/ 1354790 h 1411941"/>
              <a:gd name="connsiteX7" fmla="*/ 1306449 w 1649349"/>
              <a:gd name="connsiteY7" fmla="*/ 1126192 h 1411941"/>
              <a:gd name="connsiteX8" fmla="*/ 1363600 w 1649349"/>
              <a:gd name="connsiteY8" fmla="*/ 1069041 h 1411941"/>
              <a:gd name="connsiteX9" fmla="*/ 928117 w 1649349"/>
              <a:gd name="connsiteY9" fmla="*/ 1069041 h 1411941"/>
              <a:gd name="connsiteX10" fmla="*/ 1156715 w 1649349"/>
              <a:gd name="connsiteY10" fmla="*/ 1069041 h 1411941"/>
              <a:gd name="connsiteX11" fmla="*/ 1213866 w 1649349"/>
              <a:gd name="connsiteY11" fmla="*/ 1126192 h 1411941"/>
              <a:gd name="connsiteX12" fmla="*/ 1213866 w 1649349"/>
              <a:gd name="connsiteY12" fmla="*/ 1354790 h 1411941"/>
              <a:gd name="connsiteX13" fmla="*/ 1156715 w 1649349"/>
              <a:gd name="connsiteY13" fmla="*/ 1411941 h 1411941"/>
              <a:gd name="connsiteX14" fmla="*/ 928117 w 1649349"/>
              <a:gd name="connsiteY14" fmla="*/ 1411941 h 1411941"/>
              <a:gd name="connsiteX15" fmla="*/ 870966 w 1649349"/>
              <a:gd name="connsiteY15" fmla="*/ 1354790 h 1411941"/>
              <a:gd name="connsiteX16" fmla="*/ 870966 w 1649349"/>
              <a:gd name="connsiteY16" fmla="*/ 1126192 h 1411941"/>
              <a:gd name="connsiteX17" fmla="*/ 928117 w 1649349"/>
              <a:gd name="connsiteY17" fmla="*/ 1069041 h 1411941"/>
              <a:gd name="connsiteX18" fmla="*/ 492634 w 1649349"/>
              <a:gd name="connsiteY18" fmla="*/ 1069041 h 1411941"/>
              <a:gd name="connsiteX19" fmla="*/ 721232 w 1649349"/>
              <a:gd name="connsiteY19" fmla="*/ 1069041 h 1411941"/>
              <a:gd name="connsiteX20" fmla="*/ 778383 w 1649349"/>
              <a:gd name="connsiteY20" fmla="*/ 1126192 h 1411941"/>
              <a:gd name="connsiteX21" fmla="*/ 778383 w 1649349"/>
              <a:gd name="connsiteY21" fmla="*/ 1354790 h 1411941"/>
              <a:gd name="connsiteX22" fmla="*/ 721232 w 1649349"/>
              <a:gd name="connsiteY22" fmla="*/ 1411941 h 1411941"/>
              <a:gd name="connsiteX23" fmla="*/ 492634 w 1649349"/>
              <a:gd name="connsiteY23" fmla="*/ 1411941 h 1411941"/>
              <a:gd name="connsiteX24" fmla="*/ 435483 w 1649349"/>
              <a:gd name="connsiteY24" fmla="*/ 1354790 h 1411941"/>
              <a:gd name="connsiteX25" fmla="*/ 435483 w 1649349"/>
              <a:gd name="connsiteY25" fmla="*/ 1126192 h 1411941"/>
              <a:gd name="connsiteX26" fmla="*/ 492634 w 1649349"/>
              <a:gd name="connsiteY26" fmla="*/ 1069041 h 1411941"/>
              <a:gd name="connsiteX27" fmla="*/ 57151 w 1649349"/>
              <a:gd name="connsiteY27" fmla="*/ 1069041 h 1411941"/>
              <a:gd name="connsiteX28" fmla="*/ 285749 w 1649349"/>
              <a:gd name="connsiteY28" fmla="*/ 1069041 h 1411941"/>
              <a:gd name="connsiteX29" fmla="*/ 342900 w 1649349"/>
              <a:gd name="connsiteY29" fmla="*/ 1126192 h 1411941"/>
              <a:gd name="connsiteX30" fmla="*/ 342900 w 1649349"/>
              <a:gd name="connsiteY30" fmla="*/ 1354790 h 1411941"/>
              <a:gd name="connsiteX31" fmla="*/ 285749 w 1649349"/>
              <a:gd name="connsiteY31" fmla="*/ 1411941 h 1411941"/>
              <a:gd name="connsiteX32" fmla="*/ 57151 w 1649349"/>
              <a:gd name="connsiteY32" fmla="*/ 1411941 h 1411941"/>
              <a:gd name="connsiteX33" fmla="*/ 0 w 1649349"/>
              <a:gd name="connsiteY33" fmla="*/ 1354790 h 1411941"/>
              <a:gd name="connsiteX34" fmla="*/ 0 w 1649349"/>
              <a:gd name="connsiteY34" fmla="*/ 1126192 h 1411941"/>
              <a:gd name="connsiteX35" fmla="*/ 57151 w 1649349"/>
              <a:gd name="connsiteY35" fmla="*/ 1069041 h 1411941"/>
              <a:gd name="connsiteX36" fmla="*/ 1363600 w 1649349"/>
              <a:gd name="connsiteY36" fmla="*/ 534521 h 1411941"/>
              <a:gd name="connsiteX37" fmla="*/ 1592198 w 1649349"/>
              <a:gd name="connsiteY37" fmla="*/ 534521 h 1411941"/>
              <a:gd name="connsiteX38" fmla="*/ 1649349 w 1649349"/>
              <a:gd name="connsiteY38" fmla="*/ 591672 h 1411941"/>
              <a:gd name="connsiteX39" fmla="*/ 1649349 w 1649349"/>
              <a:gd name="connsiteY39" fmla="*/ 820270 h 1411941"/>
              <a:gd name="connsiteX40" fmla="*/ 1592198 w 1649349"/>
              <a:gd name="connsiteY40" fmla="*/ 877421 h 1411941"/>
              <a:gd name="connsiteX41" fmla="*/ 1363600 w 1649349"/>
              <a:gd name="connsiteY41" fmla="*/ 877421 h 1411941"/>
              <a:gd name="connsiteX42" fmla="*/ 1306449 w 1649349"/>
              <a:gd name="connsiteY42" fmla="*/ 820270 h 1411941"/>
              <a:gd name="connsiteX43" fmla="*/ 1306449 w 1649349"/>
              <a:gd name="connsiteY43" fmla="*/ 591672 h 1411941"/>
              <a:gd name="connsiteX44" fmla="*/ 1363600 w 1649349"/>
              <a:gd name="connsiteY44" fmla="*/ 534521 h 1411941"/>
              <a:gd name="connsiteX45" fmla="*/ 928117 w 1649349"/>
              <a:gd name="connsiteY45" fmla="*/ 534521 h 1411941"/>
              <a:gd name="connsiteX46" fmla="*/ 1156715 w 1649349"/>
              <a:gd name="connsiteY46" fmla="*/ 534521 h 1411941"/>
              <a:gd name="connsiteX47" fmla="*/ 1213866 w 1649349"/>
              <a:gd name="connsiteY47" fmla="*/ 591672 h 1411941"/>
              <a:gd name="connsiteX48" fmla="*/ 1213866 w 1649349"/>
              <a:gd name="connsiteY48" fmla="*/ 820270 h 1411941"/>
              <a:gd name="connsiteX49" fmla="*/ 1156715 w 1649349"/>
              <a:gd name="connsiteY49" fmla="*/ 877421 h 1411941"/>
              <a:gd name="connsiteX50" fmla="*/ 928117 w 1649349"/>
              <a:gd name="connsiteY50" fmla="*/ 877421 h 1411941"/>
              <a:gd name="connsiteX51" fmla="*/ 870966 w 1649349"/>
              <a:gd name="connsiteY51" fmla="*/ 820270 h 1411941"/>
              <a:gd name="connsiteX52" fmla="*/ 870966 w 1649349"/>
              <a:gd name="connsiteY52" fmla="*/ 591672 h 1411941"/>
              <a:gd name="connsiteX53" fmla="*/ 928117 w 1649349"/>
              <a:gd name="connsiteY53" fmla="*/ 534521 h 1411941"/>
              <a:gd name="connsiteX54" fmla="*/ 492634 w 1649349"/>
              <a:gd name="connsiteY54" fmla="*/ 534521 h 1411941"/>
              <a:gd name="connsiteX55" fmla="*/ 721232 w 1649349"/>
              <a:gd name="connsiteY55" fmla="*/ 534521 h 1411941"/>
              <a:gd name="connsiteX56" fmla="*/ 778383 w 1649349"/>
              <a:gd name="connsiteY56" fmla="*/ 591672 h 1411941"/>
              <a:gd name="connsiteX57" fmla="*/ 778383 w 1649349"/>
              <a:gd name="connsiteY57" fmla="*/ 820270 h 1411941"/>
              <a:gd name="connsiteX58" fmla="*/ 721232 w 1649349"/>
              <a:gd name="connsiteY58" fmla="*/ 877421 h 1411941"/>
              <a:gd name="connsiteX59" fmla="*/ 492634 w 1649349"/>
              <a:gd name="connsiteY59" fmla="*/ 877421 h 1411941"/>
              <a:gd name="connsiteX60" fmla="*/ 435483 w 1649349"/>
              <a:gd name="connsiteY60" fmla="*/ 820270 h 1411941"/>
              <a:gd name="connsiteX61" fmla="*/ 435483 w 1649349"/>
              <a:gd name="connsiteY61" fmla="*/ 591672 h 1411941"/>
              <a:gd name="connsiteX62" fmla="*/ 492634 w 1649349"/>
              <a:gd name="connsiteY62" fmla="*/ 534521 h 1411941"/>
              <a:gd name="connsiteX63" fmla="*/ 57151 w 1649349"/>
              <a:gd name="connsiteY63" fmla="*/ 534521 h 1411941"/>
              <a:gd name="connsiteX64" fmla="*/ 285749 w 1649349"/>
              <a:gd name="connsiteY64" fmla="*/ 534521 h 1411941"/>
              <a:gd name="connsiteX65" fmla="*/ 342900 w 1649349"/>
              <a:gd name="connsiteY65" fmla="*/ 591672 h 1411941"/>
              <a:gd name="connsiteX66" fmla="*/ 342900 w 1649349"/>
              <a:gd name="connsiteY66" fmla="*/ 820270 h 1411941"/>
              <a:gd name="connsiteX67" fmla="*/ 285749 w 1649349"/>
              <a:gd name="connsiteY67" fmla="*/ 877421 h 1411941"/>
              <a:gd name="connsiteX68" fmla="*/ 57151 w 1649349"/>
              <a:gd name="connsiteY68" fmla="*/ 877421 h 1411941"/>
              <a:gd name="connsiteX69" fmla="*/ 0 w 1649349"/>
              <a:gd name="connsiteY69" fmla="*/ 820270 h 1411941"/>
              <a:gd name="connsiteX70" fmla="*/ 0 w 1649349"/>
              <a:gd name="connsiteY70" fmla="*/ 591672 h 1411941"/>
              <a:gd name="connsiteX71" fmla="*/ 57151 w 1649349"/>
              <a:gd name="connsiteY71" fmla="*/ 534521 h 1411941"/>
              <a:gd name="connsiteX72" fmla="*/ 1363600 w 1649349"/>
              <a:gd name="connsiteY72" fmla="*/ 0 h 1411941"/>
              <a:gd name="connsiteX73" fmla="*/ 1592198 w 1649349"/>
              <a:gd name="connsiteY73" fmla="*/ 0 h 1411941"/>
              <a:gd name="connsiteX74" fmla="*/ 1649349 w 1649349"/>
              <a:gd name="connsiteY74" fmla="*/ 57151 h 1411941"/>
              <a:gd name="connsiteX75" fmla="*/ 1649349 w 1649349"/>
              <a:gd name="connsiteY75" fmla="*/ 285749 h 1411941"/>
              <a:gd name="connsiteX76" fmla="*/ 1592198 w 1649349"/>
              <a:gd name="connsiteY76" fmla="*/ 342900 h 1411941"/>
              <a:gd name="connsiteX77" fmla="*/ 1363600 w 1649349"/>
              <a:gd name="connsiteY77" fmla="*/ 342900 h 1411941"/>
              <a:gd name="connsiteX78" fmla="*/ 1306449 w 1649349"/>
              <a:gd name="connsiteY78" fmla="*/ 285749 h 1411941"/>
              <a:gd name="connsiteX79" fmla="*/ 1306449 w 1649349"/>
              <a:gd name="connsiteY79" fmla="*/ 57151 h 1411941"/>
              <a:gd name="connsiteX80" fmla="*/ 1363600 w 1649349"/>
              <a:gd name="connsiteY80" fmla="*/ 0 h 1411941"/>
              <a:gd name="connsiteX81" fmla="*/ 928117 w 1649349"/>
              <a:gd name="connsiteY81" fmla="*/ 0 h 1411941"/>
              <a:gd name="connsiteX82" fmla="*/ 1156715 w 1649349"/>
              <a:gd name="connsiteY82" fmla="*/ 0 h 1411941"/>
              <a:gd name="connsiteX83" fmla="*/ 1213866 w 1649349"/>
              <a:gd name="connsiteY83" fmla="*/ 57151 h 1411941"/>
              <a:gd name="connsiteX84" fmla="*/ 1213866 w 1649349"/>
              <a:gd name="connsiteY84" fmla="*/ 285749 h 1411941"/>
              <a:gd name="connsiteX85" fmla="*/ 1156715 w 1649349"/>
              <a:gd name="connsiteY85" fmla="*/ 342900 h 1411941"/>
              <a:gd name="connsiteX86" fmla="*/ 928117 w 1649349"/>
              <a:gd name="connsiteY86" fmla="*/ 342900 h 1411941"/>
              <a:gd name="connsiteX87" fmla="*/ 870966 w 1649349"/>
              <a:gd name="connsiteY87" fmla="*/ 285749 h 1411941"/>
              <a:gd name="connsiteX88" fmla="*/ 870966 w 1649349"/>
              <a:gd name="connsiteY88" fmla="*/ 57151 h 1411941"/>
              <a:gd name="connsiteX89" fmla="*/ 928117 w 1649349"/>
              <a:gd name="connsiteY89" fmla="*/ 0 h 1411941"/>
              <a:gd name="connsiteX90" fmla="*/ 492634 w 1649349"/>
              <a:gd name="connsiteY90" fmla="*/ 0 h 1411941"/>
              <a:gd name="connsiteX91" fmla="*/ 721232 w 1649349"/>
              <a:gd name="connsiteY91" fmla="*/ 0 h 1411941"/>
              <a:gd name="connsiteX92" fmla="*/ 778383 w 1649349"/>
              <a:gd name="connsiteY92" fmla="*/ 57151 h 1411941"/>
              <a:gd name="connsiteX93" fmla="*/ 778383 w 1649349"/>
              <a:gd name="connsiteY93" fmla="*/ 285749 h 1411941"/>
              <a:gd name="connsiteX94" fmla="*/ 721232 w 1649349"/>
              <a:gd name="connsiteY94" fmla="*/ 342900 h 1411941"/>
              <a:gd name="connsiteX95" fmla="*/ 492634 w 1649349"/>
              <a:gd name="connsiteY95" fmla="*/ 342900 h 1411941"/>
              <a:gd name="connsiteX96" fmla="*/ 435483 w 1649349"/>
              <a:gd name="connsiteY96" fmla="*/ 285749 h 1411941"/>
              <a:gd name="connsiteX97" fmla="*/ 435483 w 1649349"/>
              <a:gd name="connsiteY97" fmla="*/ 57151 h 1411941"/>
              <a:gd name="connsiteX98" fmla="*/ 492634 w 1649349"/>
              <a:gd name="connsiteY98" fmla="*/ 0 h 1411941"/>
              <a:gd name="connsiteX99" fmla="*/ 57151 w 1649349"/>
              <a:gd name="connsiteY99" fmla="*/ 0 h 1411941"/>
              <a:gd name="connsiteX100" fmla="*/ 285749 w 1649349"/>
              <a:gd name="connsiteY100" fmla="*/ 0 h 1411941"/>
              <a:gd name="connsiteX101" fmla="*/ 342900 w 1649349"/>
              <a:gd name="connsiteY101" fmla="*/ 57151 h 1411941"/>
              <a:gd name="connsiteX102" fmla="*/ 342900 w 1649349"/>
              <a:gd name="connsiteY102" fmla="*/ 285749 h 1411941"/>
              <a:gd name="connsiteX103" fmla="*/ 285749 w 1649349"/>
              <a:gd name="connsiteY103" fmla="*/ 342900 h 1411941"/>
              <a:gd name="connsiteX104" fmla="*/ 57151 w 1649349"/>
              <a:gd name="connsiteY104" fmla="*/ 342900 h 1411941"/>
              <a:gd name="connsiteX105" fmla="*/ 0 w 1649349"/>
              <a:gd name="connsiteY105" fmla="*/ 285749 h 1411941"/>
              <a:gd name="connsiteX106" fmla="*/ 0 w 1649349"/>
              <a:gd name="connsiteY106" fmla="*/ 57151 h 1411941"/>
              <a:gd name="connsiteX107" fmla="*/ 57151 w 1649349"/>
              <a:gd name="connsiteY107" fmla="*/ 0 h 1411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1649349" h="1411941">
                <a:moveTo>
                  <a:pt x="1363600" y="1069041"/>
                </a:moveTo>
                <a:lnTo>
                  <a:pt x="1592198" y="1069041"/>
                </a:lnTo>
                <a:cubicBezTo>
                  <a:pt x="1623762" y="1069041"/>
                  <a:pt x="1649349" y="1094628"/>
                  <a:pt x="1649349" y="1126192"/>
                </a:cubicBezTo>
                <a:lnTo>
                  <a:pt x="1649349" y="1354790"/>
                </a:lnTo>
                <a:cubicBezTo>
                  <a:pt x="1649349" y="1386354"/>
                  <a:pt x="1623762" y="1411941"/>
                  <a:pt x="1592198" y="1411941"/>
                </a:cubicBezTo>
                <a:lnTo>
                  <a:pt x="1363600" y="1411941"/>
                </a:lnTo>
                <a:cubicBezTo>
                  <a:pt x="1332036" y="1411941"/>
                  <a:pt x="1306449" y="1386354"/>
                  <a:pt x="1306449" y="1354790"/>
                </a:cubicBezTo>
                <a:lnTo>
                  <a:pt x="1306449" y="1126192"/>
                </a:lnTo>
                <a:cubicBezTo>
                  <a:pt x="1306449" y="1094628"/>
                  <a:pt x="1332036" y="1069041"/>
                  <a:pt x="1363600" y="1069041"/>
                </a:cubicBezTo>
                <a:close/>
                <a:moveTo>
                  <a:pt x="928117" y="1069041"/>
                </a:moveTo>
                <a:lnTo>
                  <a:pt x="1156715" y="1069041"/>
                </a:lnTo>
                <a:cubicBezTo>
                  <a:pt x="1188279" y="1069041"/>
                  <a:pt x="1213866" y="1094628"/>
                  <a:pt x="1213866" y="1126192"/>
                </a:cubicBezTo>
                <a:lnTo>
                  <a:pt x="1213866" y="1354790"/>
                </a:lnTo>
                <a:cubicBezTo>
                  <a:pt x="1213866" y="1386354"/>
                  <a:pt x="1188279" y="1411941"/>
                  <a:pt x="1156715" y="1411941"/>
                </a:cubicBezTo>
                <a:lnTo>
                  <a:pt x="928117" y="1411941"/>
                </a:lnTo>
                <a:cubicBezTo>
                  <a:pt x="896553" y="1411941"/>
                  <a:pt x="870966" y="1386354"/>
                  <a:pt x="870966" y="1354790"/>
                </a:cubicBezTo>
                <a:lnTo>
                  <a:pt x="870966" y="1126192"/>
                </a:lnTo>
                <a:cubicBezTo>
                  <a:pt x="870966" y="1094628"/>
                  <a:pt x="896553" y="1069041"/>
                  <a:pt x="928117" y="1069041"/>
                </a:cubicBezTo>
                <a:close/>
                <a:moveTo>
                  <a:pt x="492634" y="1069041"/>
                </a:moveTo>
                <a:lnTo>
                  <a:pt x="721232" y="1069041"/>
                </a:lnTo>
                <a:cubicBezTo>
                  <a:pt x="752796" y="1069041"/>
                  <a:pt x="778383" y="1094628"/>
                  <a:pt x="778383" y="1126192"/>
                </a:cubicBezTo>
                <a:lnTo>
                  <a:pt x="778383" y="1354790"/>
                </a:lnTo>
                <a:cubicBezTo>
                  <a:pt x="778383" y="1386354"/>
                  <a:pt x="752796" y="1411941"/>
                  <a:pt x="721232" y="1411941"/>
                </a:cubicBezTo>
                <a:lnTo>
                  <a:pt x="492634" y="1411941"/>
                </a:lnTo>
                <a:cubicBezTo>
                  <a:pt x="461070" y="1411941"/>
                  <a:pt x="435483" y="1386354"/>
                  <a:pt x="435483" y="1354790"/>
                </a:cubicBezTo>
                <a:lnTo>
                  <a:pt x="435483" y="1126192"/>
                </a:lnTo>
                <a:cubicBezTo>
                  <a:pt x="435483" y="1094628"/>
                  <a:pt x="461070" y="1069041"/>
                  <a:pt x="492634" y="1069041"/>
                </a:cubicBezTo>
                <a:close/>
                <a:moveTo>
                  <a:pt x="57151" y="1069041"/>
                </a:moveTo>
                <a:lnTo>
                  <a:pt x="285749" y="1069041"/>
                </a:lnTo>
                <a:cubicBezTo>
                  <a:pt x="317313" y="1069041"/>
                  <a:pt x="342900" y="1094628"/>
                  <a:pt x="342900" y="1126192"/>
                </a:cubicBezTo>
                <a:lnTo>
                  <a:pt x="342900" y="1354790"/>
                </a:lnTo>
                <a:cubicBezTo>
                  <a:pt x="342900" y="1386354"/>
                  <a:pt x="317313" y="1411941"/>
                  <a:pt x="285749" y="1411941"/>
                </a:cubicBezTo>
                <a:lnTo>
                  <a:pt x="57151" y="1411941"/>
                </a:lnTo>
                <a:cubicBezTo>
                  <a:pt x="25587" y="1411941"/>
                  <a:pt x="0" y="1386354"/>
                  <a:pt x="0" y="1354790"/>
                </a:cubicBezTo>
                <a:lnTo>
                  <a:pt x="0" y="1126192"/>
                </a:lnTo>
                <a:cubicBezTo>
                  <a:pt x="0" y="1094628"/>
                  <a:pt x="25587" y="1069041"/>
                  <a:pt x="57151" y="1069041"/>
                </a:cubicBezTo>
                <a:close/>
                <a:moveTo>
                  <a:pt x="1363600" y="534521"/>
                </a:moveTo>
                <a:lnTo>
                  <a:pt x="1592198" y="534521"/>
                </a:lnTo>
                <a:cubicBezTo>
                  <a:pt x="1623762" y="534521"/>
                  <a:pt x="1649349" y="560108"/>
                  <a:pt x="1649349" y="591672"/>
                </a:cubicBezTo>
                <a:lnTo>
                  <a:pt x="1649349" y="820270"/>
                </a:lnTo>
                <a:cubicBezTo>
                  <a:pt x="1649349" y="851834"/>
                  <a:pt x="1623762" y="877421"/>
                  <a:pt x="1592198" y="877421"/>
                </a:cubicBezTo>
                <a:lnTo>
                  <a:pt x="1363600" y="877421"/>
                </a:lnTo>
                <a:cubicBezTo>
                  <a:pt x="1332036" y="877421"/>
                  <a:pt x="1306449" y="851834"/>
                  <a:pt x="1306449" y="820270"/>
                </a:cubicBezTo>
                <a:lnTo>
                  <a:pt x="1306449" y="591672"/>
                </a:lnTo>
                <a:cubicBezTo>
                  <a:pt x="1306449" y="560108"/>
                  <a:pt x="1332036" y="534521"/>
                  <a:pt x="1363600" y="534521"/>
                </a:cubicBezTo>
                <a:close/>
                <a:moveTo>
                  <a:pt x="928117" y="534521"/>
                </a:moveTo>
                <a:lnTo>
                  <a:pt x="1156715" y="534521"/>
                </a:lnTo>
                <a:cubicBezTo>
                  <a:pt x="1188279" y="534521"/>
                  <a:pt x="1213866" y="560108"/>
                  <a:pt x="1213866" y="591672"/>
                </a:cubicBezTo>
                <a:lnTo>
                  <a:pt x="1213866" y="820270"/>
                </a:lnTo>
                <a:cubicBezTo>
                  <a:pt x="1213866" y="851834"/>
                  <a:pt x="1188279" y="877421"/>
                  <a:pt x="1156715" y="877421"/>
                </a:cubicBezTo>
                <a:lnTo>
                  <a:pt x="928117" y="877421"/>
                </a:lnTo>
                <a:cubicBezTo>
                  <a:pt x="896553" y="877421"/>
                  <a:pt x="870966" y="851834"/>
                  <a:pt x="870966" y="820270"/>
                </a:cubicBezTo>
                <a:lnTo>
                  <a:pt x="870966" y="591672"/>
                </a:lnTo>
                <a:cubicBezTo>
                  <a:pt x="870966" y="560108"/>
                  <a:pt x="896553" y="534521"/>
                  <a:pt x="928117" y="534521"/>
                </a:cubicBezTo>
                <a:close/>
                <a:moveTo>
                  <a:pt x="492634" y="534521"/>
                </a:moveTo>
                <a:lnTo>
                  <a:pt x="721232" y="534521"/>
                </a:lnTo>
                <a:cubicBezTo>
                  <a:pt x="752796" y="534521"/>
                  <a:pt x="778383" y="560108"/>
                  <a:pt x="778383" y="591672"/>
                </a:cubicBezTo>
                <a:lnTo>
                  <a:pt x="778383" y="820270"/>
                </a:lnTo>
                <a:cubicBezTo>
                  <a:pt x="778383" y="851834"/>
                  <a:pt x="752796" y="877421"/>
                  <a:pt x="721232" y="877421"/>
                </a:cubicBezTo>
                <a:lnTo>
                  <a:pt x="492634" y="877421"/>
                </a:lnTo>
                <a:cubicBezTo>
                  <a:pt x="461070" y="877421"/>
                  <a:pt x="435483" y="851834"/>
                  <a:pt x="435483" y="820270"/>
                </a:cubicBezTo>
                <a:lnTo>
                  <a:pt x="435483" y="591672"/>
                </a:lnTo>
                <a:cubicBezTo>
                  <a:pt x="435483" y="560108"/>
                  <a:pt x="461070" y="534521"/>
                  <a:pt x="492634" y="534521"/>
                </a:cubicBezTo>
                <a:close/>
                <a:moveTo>
                  <a:pt x="57151" y="534521"/>
                </a:moveTo>
                <a:lnTo>
                  <a:pt x="285749" y="534521"/>
                </a:lnTo>
                <a:cubicBezTo>
                  <a:pt x="317313" y="534521"/>
                  <a:pt x="342900" y="560108"/>
                  <a:pt x="342900" y="591672"/>
                </a:cubicBezTo>
                <a:lnTo>
                  <a:pt x="342900" y="820270"/>
                </a:lnTo>
                <a:cubicBezTo>
                  <a:pt x="342900" y="851834"/>
                  <a:pt x="317313" y="877421"/>
                  <a:pt x="285749" y="877421"/>
                </a:cubicBezTo>
                <a:lnTo>
                  <a:pt x="57151" y="877421"/>
                </a:lnTo>
                <a:cubicBezTo>
                  <a:pt x="25587" y="877421"/>
                  <a:pt x="0" y="851834"/>
                  <a:pt x="0" y="820270"/>
                </a:cubicBezTo>
                <a:lnTo>
                  <a:pt x="0" y="591672"/>
                </a:lnTo>
                <a:cubicBezTo>
                  <a:pt x="0" y="560108"/>
                  <a:pt x="25587" y="534521"/>
                  <a:pt x="57151" y="534521"/>
                </a:cubicBezTo>
                <a:close/>
                <a:moveTo>
                  <a:pt x="1363600" y="0"/>
                </a:moveTo>
                <a:lnTo>
                  <a:pt x="1592198" y="0"/>
                </a:lnTo>
                <a:cubicBezTo>
                  <a:pt x="1623762" y="0"/>
                  <a:pt x="1649349" y="25587"/>
                  <a:pt x="1649349" y="57151"/>
                </a:cubicBezTo>
                <a:lnTo>
                  <a:pt x="1649349" y="285749"/>
                </a:lnTo>
                <a:cubicBezTo>
                  <a:pt x="1649349" y="317313"/>
                  <a:pt x="1623762" y="342900"/>
                  <a:pt x="1592198" y="342900"/>
                </a:cubicBezTo>
                <a:lnTo>
                  <a:pt x="1363600" y="342900"/>
                </a:lnTo>
                <a:cubicBezTo>
                  <a:pt x="1332036" y="342900"/>
                  <a:pt x="1306449" y="317313"/>
                  <a:pt x="1306449" y="285749"/>
                </a:cubicBezTo>
                <a:lnTo>
                  <a:pt x="1306449" y="57151"/>
                </a:lnTo>
                <a:cubicBezTo>
                  <a:pt x="1306449" y="25587"/>
                  <a:pt x="1332036" y="0"/>
                  <a:pt x="1363600" y="0"/>
                </a:cubicBezTo>
                <a:close/>
                <a:moveTo>
                  <a:pt x="928117" y="0"/>
                </a:moveTo>
                <a:lnTo>
                  <a:pt x="1156715" y="0"/>
                </a:lnTo>
                <a:cubicBezTo>
                  <a:pt x="1188279" y="0"/>
                  <a:pt x="1213866" y="25587"/>
                  <a:pt x="1213866" y="57151"/>
                </a:cubicBezTo>
                <a:lnTo>
                  <a:pt x="1213866" y="285749"/>
                </a:lnTo>
                <a:cubicBezTo>
                  <a:pt x="1213866" y="317313"/>
                  <a:pt x="1188279" y="342900"/>
                  <a:pt x="1156715" y="342900"/>
                </a:cubicBezTo>
                <a:lnTo>
                  <a:pt x="928117" y="342900"/>
                </a:lnTo>
                <a:cubicBezTo>
                  <a:pt x="896553" y="342900"/>
                  <a:pt x="870966" y="317313"/>
                  <a:pt x="870966" y="285749"/>
                </a:cubicBezTo>
                <a:lnTo>
                  <a:pt x="870966" y="57151"/>
                </a:lnTo>
                <a:cubicBezTo>
                  <a:pt x="870966" y="25587"/>
                  <a:pt x="896553" y="0"/>
                  <a:pt x="928117" y="0"/>
                </a:cubicBezTo>
                <a:close/>
                <a:moveTo>
                  <a:pt x="492634" y="0"/>
                </a:moveTo>
                <a:lnTo>
                  <a:pt x="721232" y="0"/>
                </a:lnTo>
                <a:cubicBezTo>
                  <a:pt x="752796" y="0"/>
                  <a:pt x="778383" y="25587"/>
                  <a:pt x="778383" y="57151"/>
                </a:cubicBezTo>
                <a:lnTo>
                  <a:pt x="778383" y="285749"/>
                </a:lnTo>
                <a:cubicBezTo>
                  <a:pt x="778383" y="317313"/>
                  <a:pt x="752796" y="342900"/>
                  <a:pt x="721232" y="342900"/>
                </a:cubicBezTo>
                <a:lnTo>
                  <a:pt x="492634" y="342900"/>
                </a:lnTo>
                <a:cubicBezTo>
                  <a:pt x="461070" y="342900"/>
                  <a:pt x="435483" y="317313"/>
                  <a:pt x="435483" y="285749"/>
                </a:cubicBezTo>
                <a:lnTo>
                  <a:pt x="435483" y="57151"/>
                </a:lnTo>
                <a:cubicBezTo>
                  <a:pt x="435483" y="25587"/>
                  <a:pt x="461070" y="0"/>
                  <a:pt x="492634" y="0"/>
                </a:cubicBezTo>
                <a:close/>
                <a:moveTo>
                  <a:pt x="57151" y="0"/>
                </a:moveTo>
                <a:lnTo>
                  <a:pt x="285749" y="0"/>
                </a:lnTo>
                <a:cubicBezTo>
                  <a:pt x="317313" y="0"/>
                  <a:pt x="342900" y="25587"/>
                  <a:pt x="342900" y="57151"/>
                </a:cubicBezTo>
                <a:lnTo>
                  <a:pt x="342900" y="285749"/>
                </a:lnTo>
                <a:cubicBezTo>
                  <a:pt x="342900" y="317313"/>
                  <a:pt x="317313" y="342900"/>
                  <a:pt x="285749" y="342900"/>
                </a:cubicBezTo>
                <a:lnTo>
                  <a:pt x="57151" y="342900"/>
                </a:lnTo>
                <a:cubicBezTo>
                  <a:pt x="25587" y="342900"/>
                  <a:pt x="0" y="317313"/>
                  <a:pt x="0" y="285749"/>
                </a:cubicBezTo>
                <a:lnTo>
                  <a:pt x="0" y="57151"/>
                </a:lnTo>
                <a:cubicBezTo>
                  <a:pt x="0" y="25587"/>
                  <a:pt x="25587" y="0"/>
                  <a:pt x="5715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10562278" y="2518991"/>
            <a:ext cx="969322" cy="829797"/>
          </a:xfrm>
          <a:custGeom>
            <a:avLst/>
            <a:gdLst>
              <a:gd name="connsiteX0" fmla="*/ 1363600 w 1649349"/>
              <a:gd name="connsiteY0" fmla="*/ 1069041 h 1411941"/>
              <a:gd name="connsiteX1" fmla="*/ 1592198 w 1649349"/>
              <a:gd name="connsiteY1" fmla="*/ 1069041 h 1411941"/>
              <a:gd name="connsiteX2" fmla="*/ 1649349 w 1649349"/>
              <a:gd name="connsiteY2" fmla="*/ 1126192 h 1411941"/>
              <a:gd name="connsiteX3" fmla="*/ 1649349 w 1649349"/>
              <a:gd name="connsiteY3" fmla="*/ 1354790 h 1411941"/>
              <a:gd name="connsiteX4" fmla="*/ 1592198 w 1649349"/>
              <a:gd name="connsiteY4" fmla="*/ 1411941 h 1411941"/>
              <a:gd name="connsiteX5" fmla="*/ 1363600 w 1649349"/>
              <a:gd name="connsiteY5" fmla="*/ 1411941 h 1411941"/>
              <a:gd name="connsiteX6" fmla="*/ 1306449 w 1649349"/>
              <a:gd name="connsiteY6" fmla="*/ 1354790 h 1411941"/>
              <a:gd name="connsiteX7" fmla="*/ 1306449 w 1649349"/>
              <a:gd name="connsiteY7" fmla="*/ 1126192 h 1411941"/>
              <a:gd name="connsiteX8" fmla="*/ 1363600 w 1649349"/>
              <a:gd name="connsiteY8" fmla="*/ 1069041 h 1411941"/>
              <a:gd name="connsiteX9" fmla="*/ 928117 w 1649349"/>
              <a:gd name="connsiteY9" fmla="*/ 1069041 h 1411941"/>
              <a:gd name="connsiteX10" fmla="*/ 1156715 w 1649349"/>
              <a:gd name="connsiteY10" fmla="*/ 1069041 h 1411941"/>
              <a:gd name="connsiteX11" fmla="*/ 1213866 w 1649349"/>
              <a:gd name="connsiteY11" fmla="*/ 1126192 h 1411941"/>
              <a:gd name="connsiteX12" fmla="*/ 1213866 w 1649349"/>
              <a:gd name="connsiteY12" fmla="*/ 1354790 h 1411941"/>
              <a:gd name="connsiteX13" fmla="*/ 1156715 w 1649349"/>
              <a:gd name="connsiteY13" fmla="*/ 1411941 h 1411941"/>
              <a:gd name="connsiteX14" fmla="*/ 928117 w 1649349"/>
              <a:gd name="connsiteY14" fmla="*/ 1411941 h 1411941"/>
              <a:gd name="connsiteX15" fmla="*/ 870966 w 1649349"/>
              <a:gd name="connsiteY15" fmla="*/ 1354790 h 1411941"/>
              <a:gd name="connsiteX16" fmla="*/ 870966 w 1649349"/>
              <a:gd name="connsiteY16" fmla="*/ 1126192 h 1411941"/>
              <a:gd name="connsiteX17" fmla="*/ 928117 w 1649349"/>
              <a:gd name="connsiteY17" fmla="*/ 1069041 h 1411941"/>
              <a:gd name="connsiteX18" fmla="*/ 492634 w 1649349"/>
              <a:gd name="connsiteY18" fmla="*/ 1069041 h 1411941"/>
              <a:gd name="connsiteX19" fmla="*/ 721232 w 1649349"/>
              <a:gd name="connsiteY19" fmla="*/ 1069041 h 1411941"/>
              <a:gd name="connsiteX20" fmla="*/ 778383 w 1649349"/>
              <a:gd name="connsiteY20" fmla="*/ 1126192 h 1411941"/>
              <a:gd name="connsiteX21" fmla="*/ 778383 w 1649349"/>
              <a:gd name="connsiteY21" fmla="*/ 1354790 h 1411941"/>
              <a:gd name="connsiteX22" fmla="*/ 721232 w 1649349"/>
              <a:gd name="connsiteY22" fmla="*/ 1411941 h 1411941"/>
              <a:gd name="connsiteX23" fmla="*/ 492634 w 1649349"/>
              <a:gd name="connsiteY23" fmla="*/ 1411941 h 1411941"/>
              <a:gd name="connsiteX24" fmla="*/ 435483 w 1649349"/>
              <a:gd name="connsiteY24" fmla="*/ 1354790 h 1411941"/>
              <a:gd name="connsiteX25" fmla="*/ 435483 w 1649349"/>
              <a:gd name="connsiteY25" fmla="*/ 1126192 h 1411941"/>
              <a:gd name="connsiteX26" fmla="*/ 492634 w 1649349"/>
              <a:gd name="connsiteY26" fmla="*/ 1069041 h 1411941"/>
              <a:gd name="connsiteX27" fmla="*/ 57151 w 1649349"/>
              <a:gd name="connsiteY27" fmla="*/ 1069041 h 1411941"/>
              <a:gd name="connsiteX28" fmla="*/ 285749 w 1649349"/>
              <a:gd name="connsiteY28" fmla="*/ 1069041 h 1411941"/>
              <a:gd name="connsiteX29" fmla="*/ 342900 w 1649349"/>
              <a:gd name="connsiteY29" fmla="*/ 1126192 h 1411941"/>
              <a:gd name="connsiteX30" fmla="*/ 342900 w 1649349"/>
              <a:gd name="connsiteY30" fmla="*/ 1354790 h 1411941"/>
              <a:gd name="connsiteX31" fmla="*/ 285749 w 1649349"/>
              <a:gd name="connsiteY31" fmla="*/ 1411941 h 1411941"/>
              <a:gd name="connsiteX32" fmla="*/ 57151 w 1649349"/>
              <a:gd name="connsiteY32" fmla="*/ 1411941 h 1411941"/>
              <a:gd name="connsiteX33" fmla="*/ 0 w 1649349"/>
              <a:gd name="connsiteY33" fmla="*/ 1354790 h 1411941"/>
              <a:gd name="connsiteX34" fmla="*/ 0 w 1649349"/>
              <a:gd name="connsiteY34" fmla="*/ 1126192 h 1411941"/>
              <a:gd name="connsiteX35" fmla="*/ 57151 w 1649349"/>
              <a:gd name="connsiteY35" fmla="*/ 1069041 h 1411941"/>
              <a:gd name="connsiteX36" fmla="*/ 1363600 w 1649349"/>
              <a:gd name="connsiteY36" fmla="*/ 534521 h 1411941"/>
              <a:gd name="connsiteX37" fmla="*/ 1592198 w 1649349"/>
              <a:gd name="connsiteY37" fmla="*/ 534521 h 1411941"/>
              <a:gd name="connsiteX38" fmla="*/ 1649349 w 1649349"/>
              <a:gd name="connsiteY38" fmla="*/ 591672 h 1411941"/>
              <a:gd name="connsiteX39" fmla="*/ 1649349 w 1649349"/>
              <a:gd name="connsiteY39" fmla="*/ 820270 h 1411941"/>
              <a:gd name="connsiteX40" fmla="*/ 1592198 w 1649349"/>
              <a:gd name="connsiteY40" fmla="*/ 877421 h 1411941"/>
              <a:gd name="connsiteX41" fmla="*/ 1363600 w 1649349"/>
              <a:gd name="connsiteY41" fmla="*/ 877421 h 1411941"/>
              <a:gd name="connsiteX42" fmla="*/ 1306449 w 1649349"/>
              <a:gd name="connsiteY42" fmla="*/ 820270 h 1411941"/>
              <a:gd name="connsiteX43" fmla="*/ 1306449 w 1649349"/>
              <a:gd name="connsiteY43" fmla="*/ 591672 h 1411941"/>
              <a:gd name="connsiteX44" fmla="*/ 1363600 w 1649349"/>
              <a:gd name="connsiteY44" fmla="*/ 534521 h 1411941"/>
              <a:gd name="connsiteX45" fmla="*/ 928117 w 1649349"/>
              <a:gd name="connsiteY45" fmla="*/ 534521 h 1411941"/>
              <a:gd name="connsiteX46" fmla="*/ 1156715 w 1649349"/>
              <a:gd name="connsiteY46" fmla="*/ 534521 h 1411941"/>
              <a:gd name="connsiteX47" fmla="*/ 1213866 w 1649349"/>
              <a:gd name="connsiteY47" fmla="*/ 591672 h 1411941"/>
              <a:gd name="connsiteX48" fmla="*/ 1213866 w 1649349"/>
              <a:gd name="connsiteY48" fmla="*/ 820270 h 1411941"/>
              <a:gd name="connsiteX49" fmla="*/ 1156715 w 1649349"/>
              <a:gd name="connsiteY49" fmla="*/ 877421 h 1411941"/>
              <a:gd name="connsiteX50" fmla="*/ 928117 w 1649349"/>
              <a:gd name="connsiteY50" fmla="*/ 877421 h 1411941"/>
              <a:gd name="connsiteX51" fmla="*/ 870966 w 1649349"/>
              <a:gd name="connsiteY51" fmla="*/ 820270 h 1411941"/>
              <a:gd name="connsiteX52" fmla="*/ 870966 w 1649349"/>
              <a:gd name="connsiteY52" fmla="*/ 591672 h 1411941"/>
              <a:gd name="connsiteX53" fmla="*/ 928117 w 1649349"/>
              <a:gd name="connsiteY53" fmla="*/ 534521 h 1411941"/>
              <a:gd name="connsiteX54" fmla="*/ 492634 w 1649349"/>
              <a:gd name="connsiteY54" fmla="*/ 534521 h 1411941"/>
              <a:gd name="connsiteX55" fmla="*/ 721232 w 1649349"/>
              <a:gd name="connsiteY55" fmla="*/ 534521 h 1411941"/>
              <a:gd name="connsiteX56" fmla="*/ 778383 w 1649349"/>
              <a:gd name="connsiteY56" fmla="*/ 591672 h 1411941"/>
              <a:gd name="connsiteX57" fmla="*/ 778383 w 1649349"/>
              <a:gd name="connsiteY57" fmla="*/ 820270 h 1411941"/>
              <a:gd name="connsiteX58" fmla="*/ 721232 w 1649349"/>
              <a:gd name="connsiteY58" fmla="*/ 877421 h 1411941"/>
              <a:gd name="connsiteX59" fmla="*/ 492634 w 1649349"/>
              <a:gd name="connsiteY59" fmla="*/ 877421 h 1411941"/>
              <a:gd name="connsiteX60" fmla="*/ 435483 w 1649349"/>
              <a:gd name="connsiteY60" fmla="*/ 820270 h 1411941"/>
              <a:gd name="connsiteX61" fmla="*/ 435483 w 1649349"/>
              <a:gd name="connsiteY61" fmla="*/ 591672 h 1411941"/>
              <a:gd name="connsiteX62" fmla="*/ 492634 w 1649349"/>
              <a:gd name="connsiteY62" fmla="*/ 534521 h 1411941"/>
              <a:gd name="connsiteX63" fmla="*/ 57151 w 1649349"/>
              <a:gd name="connsiteY63" fmla="*/ 534521 h 1411941"/>
              <a:gd name="connsiteX64" fmla="*/ 285749 w 1649349"/>
              <a:gd name="connsiteY64" fmla="*/ 534521 h 1411941"/>
              <a:gd name="connsiteX65" fmla="*/ 342900 w 1649349"/>
              <a:gd name="connsiteY65" fmla="*/ 591672 h 1411941"/>
              <a:gd name="connsiteX66" fmla="*/ 342900 w 1649349"/>
              <a:gd name="connsiteY66" fmla="*/ 820270 h 1411941"/>
              <a:gd name="connsiteX67" fmla="*/ 285749 w 1649349"/>
              <a:gd name="connsiteY67" fmla="*/ 877421 h 1411941"/>
              <a:gd name="connsiteX68" fmla="*/ 57151 w 1649349"/>
              <a:gd name="connsiteY68" fmla="*/ 877421 h 1411941"/>
              <a:gd name="connsiteX69" fmla="*/ 0 w 1649349"/>
              <a:gd name="connsiteY69" fmla="*/ 820270 h 1411941"/>
              <a:gd name="connsiteX70" fmla="*/ 0 w 1649349"/>
              <a:gd name="connsiteY70" fmla="*/ 591672 h 1411941"/>
              <a:gd name="connsiteX71" fmla="*/ 57151 w 1649349"/>
              <a:gd name="connsiteY71" fmla="*/ 534521 h 1411941"/>
              <a:gd name="connsiteX72" fmla="*/ 1363600 w 1649349"/>
              <a:gd name="connsiteY72" fmla="*/ 0 h 1411941"/>
              <a:gd name="connsiteX73" fmla="*/ 1592198 w 1649349"/>
              <a:gd name="connsiteY73" fmla="*/ 0 h 1411941"/>
              <a:gd name="connsiteX74" fmla="*/ 1649349 w 1649349"/>
              <a:gd name="connsiteY74" fmla="*/ 57151 h 1411941"/>
              <a:gd name="connsiteX75" fmla="*/ 1649349 w 1649349"/>
              <a:gd name="connsiteY75" fmla="*/ 285749 h 1411941"/>
              <a:gd name="connsiteX76" fmla="*/ 1592198 w 1649349"/>
              <a:gd name="connsiteY76" fmla="*/ 342900 h 1411941"/>
              <a:gd name="connsiteX77" fmla="*/ 1363600 w 1649349"/>
              <a:gd name="connsiteY77" fmla="*/ 342900 h 1411941"/>
              <a:gd name="connsiteX78" fmla="*/ 1306449 w 1649349"/>
              <a:gd name="connsiteY78" fmla="*/ 285749 h 1411941"/>
              <a:gd name="connsiteX79" fmla="*/ 1306449 w 1649349"/>
              <a:gd name="connsiteY79" fmla="*/ 57151 h 1411941"/>
              <a:gd name="connsiteX80" fmla="*/ 1363600 w 1649349"/>
              <a:gd name="connsiteY80" fmla="*/ 0 h 1411941"/>
              <a:gd name="connsiteX81" fmla="*/ 928117 w 1649349"/>
              <a:gd name="connsiteY81" fmla="*/ 0 h 1411941"/>
              <a:gd name="connsiteX82" fmla="*/ 1156715 w 1649349"/>
              <a:gd name="connsiteY82" fmla="*/ 0 h 1411941"/>
              <a:gd name="connsiteX83" fmla="*/ 1213866 w 1649349"/>
              <a:gd name="connsiteY83" fmla="*/ 57151 h 1411941"/>
              <a:gd name="connsiteX84" fmla="*/ 1213866 w 1649349"/>
              <a:gd name="connsiteY84" fmla="*/ 285749 h 1411941"/>
              <a:gd name="connsiteX85" fmla="*/ 1156715 w 1649349"/>
              <a:gd name="connsiteY85" fmla="*/ 342900 h 1411941"/>
              <a:gd name="connsiteX86" fmla="*/ 928117 w 1649349"/>
              <a:gd name="connsiteY86" fmla="*/ 342900 h 1411941"/>
              <a:gd name="connsiteX87" fmla="*/ 870966 w 1649349"/>
              <a:gd name="connsiteY87" fmla="*/ 285749 h 1411941"/>
              <a:gd name="connsiteX88" fmla="*/ 870966 w 1649349"/>
              <a:gd name="connsiteY88" fmla="*/ 57151 h 1411941"/>
              <a:gd name="connsiteX89" fmla="*/ 928117 w 1649349"/>
              <a:gd name="connsiteY89" fmla="*/ 0 h 1411941"/>
              <a:gd name="connsiteX90" fmla="*/ 492634 w 1649349"/>
              <a:gd name="connsiteY90" fmla="*/ 0 h 1411941"/>
              <a:gd name="connsiteX91" fmla="*/ 721232 w 1649349"/>
              <a:gd name="connsiteY91" fmla="*/ 0 h 1411941"/>
              <a:gd name="connsiteX92" fmla="*/ 778383 w 1649349"/>
              <a:gd name="connsiteY92" fmla="*/ 57151 h 1411941"/>
              <a:gd name="connsiteX93" fmla="*/ 778383 w 1649349"/>
              <a:gd name="connsiteY93" fmla="*/ 285749 h 1411941"/>
              <a:gd name="connsiteX94" fmla="*/ 721232 w 1649349"/>
              <a:gd name="connsiteY94" fmla="*/ 342900 h 1411941"/>
              <a:gd name="connsiteX95" fmla="*/ 492634 w 1649349"/>
              <a:gd name="connsiteY95" fmla="*/ 342900 h 1411941"/>
              <a:gd name="connsiteX96" fmla="*/ 435483 w 1649349"/>
              <a:gd name="connsiteY96" fmla="*/ 285749 h 1411941"/>
              <a:gd name="connsiteX97" fmla="*/ 435483 w 1649349"/>
              <a:gd name="connsiteY97" fmla="*/ 57151 h 1411941"/>
              <a:gd name="connsiteX98" fmla="*/ 492634 w 1649349"/>
              <a:gd name="connsiteY98" fmla="*/ 0 h 1411941"/>
              <a:gd name="connsiteX99" fmla="*/ 57151 w 1649349"/>
              <a:gd name="connsiteY99" fmla="*/ 0 h 1411941"/>
              <a:gd name="connsiteX100" fmla="*/ 285749 w 1649349"/>
              <a:gd name="connsiteY100" fmla="*/ 0 h 1411941"/>
              <a:gd name="connsiteX101" fmla="*/ 342900 w 1649349"/>
              <a:gd name="connsiteY101" fmla="*/ 57151 h 1411941"/>
              <a:gd name="connsiteX102" fmla="*/ 342900 w 1649349"/>
              <a:gd name="connsiteY102" fmla="*/ 285749 h 1411941"/>
              <a:gd name="connsiteX103" fmla="*/ 285749 w 1649349"/>
              <a:gd name="connsiteY103" fmla="*/ 342900 h 1411941"/>
              <a:gd name="connsiteX104" fmla="*/ 57151 w 1649349"/>
              <a:gd name="connsiteY104" fmla="*/ 342900 h 1411941"/>
              <a:gd name="connsiteX105" fmla="*/ 0 w 1649349"/>
              <a:gd name="connsiteY105" fmla="*/ 285749 h 1411941"/>
              <a:gd name="connsiteX106" fmla="*/ 0 w 1649349"/>
              <a:gd name="connsiteY106" fmla="*/ 57151 h 1411941"/>
              <a:gd name="connsiteX107" fmla="*/ 57151 w 1649349"/>
              <a:gd name="connsiteY107" fmla="*/ 0 h 1411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1649349" h="1411941">
                <a:moveTo>
                  <a:pt x="1363600" y="1069041"/>
                </a:moveTo>
                <a:lnTo>
                  <a:pt x="1592198" y="1069041"/>
                </a:lnTo>
                <a:cubicBezTo>
                  <a:pt x="1623762" y="1069041"/>
                  <a:pt x="1649349" y="1094628"/>
                  <a:pt x="1649349" y="1126192"/>
                </a:cubicBezTo>
                <a:lnTo>
                  <a:pt x="1649349" y="1354790"/>
                </a:lnTo>
                <a:cubicBezTo>
                  <a:pt x="1649349" y="1386354"/>
                  <a:pt x="1623762" y="1411941"/>
                  <a:pt x="1592198" y="1411941"/>
                </a:cubicBezTo>
                <a:lnTo>
                  <a:pt x="1363600" y="1411941"/>
                </a:lnTo>
                <a:cubicBezTo>
                  <a:pt x="1332036" y="1411941"/>
                  <a:pt x="1306449" y="1386354"/>
                  <a:pt x="1306449" y="1354790"/>
                </a:cubicBezTo>
                <a:lnTo>
                  <a:pt x="1306449" y="1126192"/>
                </a:lnTo>
                <a:cubicBezTo>
                  <a:pt x="1306449" y="1094628"/>
                  <a:pt x="1332036" y="1069041"/>
                  <a:pt x="1363600" y="1069041"/>
                </a:cubicBezTo>
                <a:close/>
                <a:moveTo>
                  <a:pt x="928117" y="1069041"/>
                </a:moveTo>
                <a:lnTo>
                  <a:pt x="1156715" y="1069041"/>
                </a:lnTo>
                <a:cubicBezTo>
                  <a:pt x="1188279" y="1069041"/>
                  <a:pt x="1213866" y="1094628"/>
                  <a:pt x="1213866" y="1126192"/>
                </a:cubicBezTo>
                <a:lnTo>
                  <a:pt x="1213866" y="1354790"/>
                </a:lnTo>
                <a:cubicBezTo>
                  <a:pt x="1213866" y="1386354"/>
                  <a:pt x="1188279" y="1411941"/>
                  <a:pt x="1156715" y="1411941"/>
                </a:cubicBezTo>
                <a:lnTo>
                  <a:pt x="928117" y="1411941"/>
                </a:lnTo>
                <a:cubicBezTo>
                  <a:pt x="896553" y="1411941"/>
                  <a:pt x="870966" y="1386354"/>
                  <a:pt x="870966" y="1354790"/>
                </a:cubicBezTo>
                <a:lnTo>
                  <a:pt x="870966" y="1126192"/>
                </a:lnTo>
                <a:cubicBezTo>
                  <a:pt x="870966" y="1094628"/>
                  <a:pt x="896553" y="1069041"/>
                  <a:pt x="928117" y="1069041"/>
                </a:cubicBezTo>
                <a:close/>
                <a:moveTo>
                  <a:pt x="492634" y="1069041"/>
                </a:moveTo>
                <a:lnTo>
                  <a:pt x="721232" y="1069041"/>
                </a:lnTo>
                <a:cubicBezTo>
                  <a:pt x="752796" y="1069041"/>
                  <a:pt x="778383" y="1094628"/>
                  <a:pt x="778383" y="1126192"/>
                </a:cubicBezTo>
                <a:lnTo>
                  <a:pt x="778383" y="1354790"/>
                </a:lnTo>
                <a:cubicBezTo>
                  <a:pt x="778383" y="1386354"/>
                  <a:pt x="752796" y="1411941"/>
                  <a:pt x="721232" y="1411941"/>
                </a:cubicBezTo>
                <a:lnTo>
                  <a:pt x="492634" y="1411941"/>
                </a:lnTo>
                <a:cubicBezTo>
                  <a:pt x="461070" y="1411941"/>
                  <a:pt x="435483" y="1386354"/>
                  <a:pt x="435483" y="1354790"/>
                </a:cubicBezTo>
                <a:lnTo>
                  <a:pt x="435483" y="1126192"/>
                </a:lnTo>
                <a:cubicBezTo>
                  <a:pt x="435483" y="1094628"/>
                  <a:pt x="461070" y="1069041"/>
                  <a:pt x="492634" y="1069041"/>
                </a:cubicBezTo>
                <a:close/>
                <a:moveTo>
                  <a:pt x="57151" y="1069041"/>
                </a:moveTo>
                <a:lnTo>
                  <a:pt x="285749" y="1069041"/>
                </a:lnTo>
                <a:cubicBezTo>
                  <a:pt x="317313" y="1069041"/>
                  <a:pt x="342900" y="1094628"/>
                  <a:pt x="342900" y="1126192"/>
                </a:cubicBezTo>
                <a:lnTo>
                  <a:pt x="342900" y="1354790"/>
                </a:lnTo>
                <a:cubicBezTo>
                  <a:pt x="342900" y="1386354"/>
                  <a:pt x="317313" y="1411941"/>
                  <a:pt x="285749" y="1411941"/>
                </a:cubicBezTo>
                <a:lnTo>
                  <a:pt x="57151" y="1411941"/>
                </a:lnTo>
                <a:cubicBezTo>
                  <a:pt x="25587" y="1411941"/>
                  <a:pt x="0" y="1386354"/>
                  <a:pt x="0" y="1354790"/>
                </a:cubicBezTo>
                <a:lnTo>
                  <a:pt x="0" y="1126192"/>
                </a:lnTo>
                <a:cubicBezTo>
                  <a:pt x="0" y="1094628"/>
                  <a:pt x="25587" y="1069041"/>
                  <a:pt x="57151" y="1069041"/>
                </a:cubicBezTo>
                <a:close/>
                <a:moveTo>
                  <a:pt x="1363600" y="534521"/>
                </a:moveTo>
                <a:lnTo>
                  <a:pt x="1592198" y="534521"/>
                </a:lnTo>
                <a:cubicBezTo>
                  <a:pt x="1623762" y="534521"/>
                  <a:pt x="1649349" y="560108"/>
                  <a:pt x="1649349" y="591672"/>
                </a:cubicBezTo>
                <a:lnTo>
                  <a:pt x="1649349" y="820270"/>
                </a:lnTo>
                <a:cubicBezTo>
                  <a:pt x="1649349" y="851834"/>
                  <a:pt x="1623762" y="877421"/>
                  <a:pt x="1592198" y="877421"/>
                </a:cubicBezTo>
                <a:lnTo>
                  <a:pt x="1363600" y="877421"/>
                </a:lnTo>
                <a:cubicBezTo>
                  <a:pt x="1332036" y="877421"/>
                  <a:pt x="1306449" y="851834"/>
                  <a:pt x="1306449" y="820270"/>
                </a:cubicBezTo>
                <a:lnTo>
                  <a:pt x="1306449" y="591672"/>
                </a:lnTo>
                <a:cubicBezTo>
                  <a:pt x="1306449" y="560108"/>
                  <a:pt x="1332036" y="534521"/>
                  <a:pt x="1363600" y="534521"/>
                </a:cubicBezTo>
                <a:close/>
                <a:moveTo>
                  <a:pt x="928117" y="534521"/>
                </a:moveTo>
                <a:lnTo>
                  <a:pt x="1156715" y="534521"/>
                </a:lnTo>
                <a:cubicBezTo>
                  <a:pt x="1188279" y="534521"/>
                  <a:pt x="1213866" y="560108"/>
                  <a:pt x="1213866" y="591672"/>
                </a:cubicBezTo>
                <a:lnTo>
                  <a:pt x="1213866" y="820270"/>
                </a:lnTo>
                <a:cubicBezTo>
                  <a:pt x="1213866" y="851834"/>
                  <a:pt x="1188279" y="877421"/>
                  <a:pt x="1156715" y="877421"/>
                </a:cubicBezTo>
                <a:lnTo>
                  <a:pt x="928117" y="877421"/>
                </a:lnTo>
                <a:cubicBezTo>
                  <a:pt x="896553" y="877421"/>
                  <a:pt x="870966" y="851834"/>
                  <a:pt x="870966" y="820270"/>
                </a:cubicBezTo>
                <a:lnTo>
                  <a:pt x="870966" y="591672"/>
                </a:lnTo>
                <a:cubicBezTo>
                  <a:pt x="870966" y="560108"/>
                  <a:pt x="896553" y="534521"/>
                  <a:pt x="928117" y="534521"/>
                </a:cubicBezTo>
                <a:close/>
                <a:moveTo>
                  <a:pt x="492634" y="534521"/>
                </a:moveTo>
                <a:lnTo>
                  <a:pt x="721232" y="534521"/>
                </a:lnTo>
                <a:cubicBezTo>
                  <a:pt x="752796" y="534521"/>
                  <a:pt x="778383" y="560108"/>
                  <a:pt x="778383" y="591672"/>
                </a:cubicBezTo>
                <a:lnTo>
                  <a:pt x="778383" y="820270"/>
                </a:lnTo>
                <a:cubicBezTo>
                  <a:pt x="778383" y="851834"/>
                  <a:pt x="752796" y="877421"/>
                  <a:pt x="721232" y="877421"/>
                </a:cubicBezTo>
                <a:lnTo>
                  <a:pt x="492634" y="877421"/>
                </a:lnTo>
                <a:cubicBezTo>
                  <a:pt x="461070" y="877421"/>
                  <a:pt x="435483" y="851834"/>
                  <a:pt x="435483" y="820270"/>
                </a:cubicBezTo>
                <a:lnTo>
                  <a:pt x="435483" y="591672"/>
                </a:lnTo>
                <a:cubicBezTo>
                  <a:pt x="435483" y="560108"/>
                  <a:pt x="461070" y="534521"/>
                  <a:pt x="492634" y="534521"/>
                </a:cubicBezTo>
                <a:close/>
                <a:moveTo>
                  <a:pt x="57151" y="534521"/>
                </a:moveTo>
                <a:lnTo>
                  <a:pt x="285749" y="534521"/>
                </a:lnTo>
                <a:cubicBezTo>
                  <a:pt x="317313" y="534521"/>
                  <a:pt x="342900" y="560108"/>
                  <a:pt x="342900" y="591672"/>
                </a:cubicBezTo>
                <a:lnTo>
                  <a:pt x="342900" y="820270"/>
                </a:lnTo>
                <a:cubicBezTo>
                  <a:pt x="342900" y="851834"/>
                  <a:pt x="317313" y="877421"/>
                  <a:pt x="285749" y="877421"/>
                </a:cubicBezTo>
                <a:lnTo>
                  <a:pt x="57151" y="877421"/>
                </a:lnTo>
                <a:cubicBezTo>
                  <a:pt x="25587" y="877421"/>
                  <a:pt x="0" y="851834"/>
                  <a:pt x="0" y="820270"/>
                </a:cubicBezTo>
                <a:lnTo>
                  <a:pt x="0" y="591672"/>
                </a:lnTo>
                <a:cubicBezTo>
                  <a:pt x="0" y="560108"/>
                  <a:pt x="25587" y="534521"/>
                  <a:pt x="57151" y="534521"/>
                </a:cubicBezTo>
                <a:close/>
                <a:moveTo>
                  <a:pt x="1363600" y="0"/>
                </a:moveTo>
                <a:lnTo>
                  <a:pt x="1592198" y="0"/>
                </a:lnTo>
                <a:cubicBezTo>
                  <a:pt x="1623762" y="0"/>
                  <a:pt x="1649349" y="25587"/>
                  <a:pt x="1649349" y="57151"/>
                </a:cubicBezTo>
                <a:lnTo>
                  <a:pt x="1649349" y="285749"/>
                </a:lnTo>
                <a:cubicBezTo>
                  <a:pt x="1649349" y="317313"/>
                  <a:pt x="1623762" y="342900"/>
                  <a:pt x="1592198" y="342900"/>
                </a:cubicBezTo>
                <a:lnTo>
                  <a:pt x="1363600" y="342900"/>
                </a:lnTo>
                <a:cubicBezTo>
                  <a:pt x="1332036" y="342900"/>
                  <a:pt x="1306449" y="317313"/>
                  <a:pt x="1306449" y="285749"/>
                </a:cubicBezTo>
                <a:lnTo>
                  <a:pt x="1306449" y="57151"/>
                </a:lnTo>
                <a:cubicBezTo>
                  <a:pt x="1306449" y="25587"/>
                  <a:pt x="1332036" y="0"/>
                  <a:pt x="1363600" y="0"/>
                </a:cubicBezTo>
                <a:close/>
                <a:moveTo>
                  <a:pt x="928117" y="0"/>
                </a:moveTo>
                <a:lnTo>
                  <a:pt x="1156715" y="0"/>
                </a:lnTo>
                <a:cubicBezTo>
                  <a:pt x="1188279" y="0"/>
                  <a:pt x="1213866" y="25587"/>
                  <a:pt x="1213866" y="57151"/>
                </a:cubicBezTo>
                <a:lnTo>
                  <a:pt x="1213866" y="285749"/>
                </a:lnTo>
                <a:cubicBezTo>
                  <a:pt x="1213866" y="317313"/>
                  <a:pt x="1188279" y="342900"/>
                  <a:pt x="1156715" y="342900"/>
                </a:cubicBezTo>
                <a:lnTo>
                  <a:pt x="928117" y="342900"/>
                </a:lnTo>
                <a:cubicBezTo>
                  <a:pt x="896553" y="342900"/>
                  <a:pt x="870966" y="317313"/>
                  <a:pt x="870966" y="285749"/>
                </a:cubicBezTo>
                <a:lnTo>
                  <a:pt x="870966" y="57151"/>
                </a:lnTo>
                <a:cubicBezTo>
                  <a:pt x="870966" y="25587"/>
                  <a:pt x="896553" y="0"/>
                  <a:pt x="928117" y="0"/>
                </a:cubicBezTo>
                <a:close/>
                <a:moveTo>
                  <a:pt x="492634" y="0"/>
                </a:moveTo>
                <a:lnTo>
                  <a:pt x="721232" y="0"/>
                </a:lnTo>
                <a:cubicBezTo>
                  <a:pt x="752796" y="0"/>
                  <a:pt x="778383" y="25587"/>
                  <a:pt x="778383" y="57151"/>
                </a:cubicBezTo>
                <a:lnTo>
                  <a:pt x="778383" y="285749"/>
                </a:lnTo>
                <a:cubicBezTo>
                  <a:pt x="778383" y="317313"/>
                  <a:pt x="752796" y="342900"/>
                  <a:pt x="721232" y="342900"/>
                </a:cubicBezTo>
                <a:lnTo>
                  <a:pt x="492634" y="342900"/>
                </a:lnTo>
                <a:cubicBezTo>
                  <a:pt x="461070" y="342900"/>
                  <a:pt x="435483" y="317313"/>
                  <a:pt x="435483" y="285749"/>
                </a:cubicBezTo>
                <a:lnTo>
                  <a:pt x="435483" y="57151"/>
                </a:lnTo>
                <a:cubicBezTo>
                  <a:pt x="435483" y="25587"/>
                  <a:pt x="461070" y="0"/>
                  <a:pt x="492634" y="0"/>
                </a:cubicBezTo>
                <a:close/>
                <a:moveTo>
                  <a:pt x="57151" y="0"/>
                </a:moveTo>
                <a:lnTo>
                  <a:pt x="285749" y="0"/>
                </a:lnTo>
                <a:cubicBezTo>
                  <a:pt x="317313" y="0"/>
                  <a:pt x="342900" y="25587"/>
                  <a:pt x="342900" y="57151"/>
                </a:cubicBezTo>
                <a:lnTo>
                  <a:pt x="342900" y="285749"/>
                </a:lnTo>
                <a:cubicBezTo>
                  <a:pt x="342900" y="317313"/>
                  <a:pt x="317313" y="342900"/>
                  <a:pt x="285749" y="342900"/>
                </a:cubicBezTo>
                <a:lnTo>
                  <a:pt x="57151" y="342900"/>
                </a:lnTo>
                <a:cubicBezTo>
                  <a:pt x="25587" y="342900"/>
                  <a:pt x="0" y="317313"/>
                  <a:pt x="0" y="285749"/>
                </a:cubicBezTo>
                <a:lnTo>
                  <a:pt x="0" y="57151"/>
                </a:lnTo>
                <a:cubicBezTo>
                  <a:pt x="0" y="25587"/>
                  <a:pt x="25587" y="0"/>
                  <a:pt x="5715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5095556" y="1286232"/>
            <a:ext cx="2000888" cy="48749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accent3"/>
              </a:gs>
            </a:gsLst>
            <a:lin ang="18900000" scaled="1"/>
          </a:gradFill>
          <a:ln>
            <a:noFill/>
          </a:ln>
          <a:effectLst>
            <a:outerShdw blurRad="304800" dist="165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pc="300" dirty="0">
                <a:solidFill>
                  <a:schemeClr val="accent1"/>
                </a:solidFill>
                <a:latin typeface="+mj-ea"/>
                <a:ea typeface="+mj-ea"/>
              </a:rPr>
              <a:t>凌云演示设计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60400" y="545839"/>
            <a:ext cx="987899" cy="3311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en-US" altLang="zh-CN" dirty="0">
                <a:solidFill>
                  <a:schemeClr val="accent2">
                    <a:lumMod val="40000"/>
                    <a:lumOff val="60000"/>
                  </a:schemeClr>
                </a:solidFill>
                <a:latin typeface="+mn-ea"/>
              </a:rPr>
              <a:t>PPT</a:t>
            </a:r>
            <a:r>
              <a:rPr lang="zh-CN" altLang="en-US" dirty="0">
                <a:solidFill>
                  <a:schemeClr val="accent2">
                    <a:lumMod val="40000"/>
                    <a:lumOff val="60000"/>
                  </a:schemeClr>
                </a:solidFill>
                <a:latin typeface="+mn-ea"/>
              </a:rPr>
              <a:t>有凌</a:t>
            </a:r>
          </a:p>
        </p:txBody>
      </p:sp>
      <p:sp>
        <p:nvSpPr>
          <p:cNvPr id="17" name="任意多边形 16"/>
          <p:cNvSpPr/>
          <p:nvPr/>
        </p:nvSpPr>
        <p:spPr>
          <a:xfrm>
            <a:off x="10562278" y="595975"/>
            <a:ext cx="946181" cy="255154"/>
          </a:xfrm>
          <a:custGeom>
            <a:avLst/>
            <a:gdLst>
              <a:gd name="connsiteX0" fmla="*/ 5563950 w 7108911"/>
              <a:gd name="connsiteY0" fmla="*/ 1585894 h 1917040"/>
              <a:gd name="connsiteX1" fmla="*/ 5555497 w 7108911"/>
              <a:gd name="connsiteY1" fmla="*/ 1617795 h 1917040"/>
              <a:gd name="connsiteX2" fmla="*/ 5546466 w 7108911"/>
              <a:gd name="connsiteY2" fmla="*/ 1648925 h 1917040"/>
              <a:gd name="connsiteX3" fmla="*/ 5538752 w 7108911"/>
              <a:gd name="connsiteY3" fmla="*/ 1674395 h 1917040"/>
              <a:gd name="connsiteX4" fmla="*/ 5590434 w 7108911"/>
              <a:gd name="connsiteY4" fmla="*/ 1674395 h 1917040"/>
              <a:gd name="connsiteX5" fmla="*/ 5582977 w 7108911"/>
              <a:gd name="connsiteY5" fmla="*/ 1648925 h 1917040"/>
              <a:gd name="connsiteX6" fmla="*/ 5573785 w 7108911"/>
              <a:gd name="connsiteY6" fmla="*/ 1617699 h 1917040"/>
              <a:gd name="connsiteX7" fmla="*/ 5564979 w 7108911"/>
              <a:gd name="connsiteY7" fmla="*/ 1585894 h 1917040"/>
              <a:gd name="connsiteX8" fmla="*/ 7024691 w 7108911"/>
              <a:gd name="connsiteY8" fmla="*/ 1562523 h 1917040"/>
              <a:gd name="connsiteX9" fmla="*/ 7054491 w 7108911"/>
              <a:gd name="connsiteY9" fmla="*/ 1562523 h 1917040"/>
              <a:gd name="connsiteX10" fmla="*/ 7054491 w 7108911"/>
              <a:gd name="connsiteY10" fmla="*/ 1751772 h 1917040"/>
              <a:gd name="connsiteX11" fmla="*/ 7024691 w 7108911"/>
              <a:gd name="connsiteY11" fmla="*/ 1751772 h 1917040"/>
              <a:gd name="connsiteX12" fmla="*/ 6691316 w 7108911"/>
              <a:gd name="connsiteY12" fmla="*/ 1562523 h 1917040"/>
              <a:gd name="connsiteX13" fmla="*/ 6721116 w 7108911"/>
              <a:gd name="connsiteY13" fmla="*/ 1562523 h 1917040"/>
              <a:gd name="connsiteX14" fmla="*/ 6721116 w 7108911"/>
              <a:gd name="connsiteY14" fmla="*/ 1639676 h 1917040"/>
              <a:gd name="connsiteX15" fmla="*/ 6802158 w 7108911"/>
              <a:gd name="connsiteY15" fmla="*/ 1639676 h 1917040"/>
              <a:gd name="connsiteX16" fmla="*/ 6802158 w 7108911"/>
              <a:gd name="connsiteY16" fmla="*/ 1562523 h 1917040"/>
              <a:gd name="connsiteX17" fmla="*/ 6831958 w 7108911"/>
              <a:gd name="connsiteY17" fmla="*/ 1562523 h 1917040"/>
              <a:gd name="connsiteX18" fmla="*/ 6831958 w 7108911"/>
              <a:gd name="connsiteY18" fmla="*/ 1751772 h 1917040"/>
              <a:gd name="connsiteX19" fmla="*/ 6802158 w 7108911"/>
              <a:gd name="connsiteY19" fmla="*/ 1751772 h 1917040"/>
              <a:gd name="connsiteX20" fmla="*/ 6802158 w 7108911"/>
              <a:gd name="connsiteY20" fmla="*/ 1665619 h 1917040"/>
              <a:gd name="connsiteX21" fmla="*/ 6721116 w 7108911"/>
              <a:gd name="connsiteY21" fmla="*/ 1665619 h 1917040"/>
              <a:gd name="connsiteX22" fmla="*/ 6721116 w 7108911"/>
              <a:gd name="connsiteY22" fmla="*/ 1751772 h 1917040"/>
              <a:gd name="connsiteX23" fmla="*/ 6691316 w 7108911"/>
              <a:gd name="connsiteY23" fmla="*/ 1751772 h 1917040"/>
              <a:gd name="connsiteX24" fmla="*/ 5805491 w 7108911"/>
              <a:gd name="connsiteY24" fmla="*/ 1562523 h 1917040"/>
              <a:gd name="connsiteX25" fmla="*/ 5836064 w 7108911"/>
              <a:gd name="connsiteY25" fmla="*/ 1562523 h 1917040"/>
              <a:gd name="connsiteX26" fmla="*/ 5898839 w 7108911"/>
              <a:gd name="connsiteY26" fmla="*/ 1673623 h 1917040"/>
              <a:gd name="connsiteX27" fmla="*/ 5918645 w 7108911"/>
              <a:gd name="connsiteY27" fmla="*/ 1713742 h 1917040"/>
              <a:gd name="connsiteX28" fmla="*/ 5919930 w 7108911"/>
              <a:gd name="connsiteY28" fmla="*/ 1713742 h 1917040"/>
              <a:gd name="connsiteX29" fmla="*/ 5917425 w 7108911"/>
              <a:gd name="connsiteY29" fmla="*/ 1682620 h 1917040"/>
              <a:gd name="connsiteX30" fmla="*/ 5916076 w 7108911"/>
              <a:gd name="connsiteY30" fmla="*/ 1650702 h 1917040"/>
              <a:gd name="connsiteX31" fmla="*/ 5916076 w 7108911"/>
              <a:gd name="connsiteY31" fmla="*/ 1562523 h 1917040"/>
              <a:gd name="connsiteX32" fmla="*/ 5944334 w 7108911"/>
              <a:gd name="connsiteY32" fmla="*/ 1562523 h 1917040"/>
              <a:gd name="connsiteX33" fmla="*/ 5944334 w 7108911"/>
              <a:gd name="connsiteY33" fmla="*/ 1751772 h 1917040"/>
              <a:gd name="connsiteX34" fmla="*/ 5913761 w 7108911"/>
              <a:gd name="connsiteY34" fmla="*/ 1751772 h 1917040"/>
              <a:gd name="connsiteX35" fmla="*/ 5850986 w 7108911"/>
              <a:gd name="connsiteY35" fmla="*/ 1640158 h 1917040"/>
              <a:gd name="connsiteX36" fmla="*/ 5831180 w 7108911"/>
              <a:gd name="connsiteY36" fmla="*/ 1600553 h 1917040"/>
              <a:gd name="connsiteX37" fmla="*/ 5829895 w 7108911"/>
              <a:gd name="connsiteY37" fmla="*/ 1600553 h 1917040"/>
              <a:gd name="connsiteX38" fmla="*/ 5832400 w 7108911"/>
              <a:gd name="connsiteY38" fmla="*/ 1631159 h 1917040"/>
              <a:gd name="connsiteX39" fmla="*/ 5833748 w 7108911"/>
              <a:gd name="connsiteY39" fmla="*/ 1662547 h 1917040"/>
              <a:gd name="connsiteX40" fmla="*/ 5833748 w 7108911"/>
              <a:gd name="connsiteY40" fmla="*/ 1751772 h 1917040"/>
              <a:gd name="connsiteX41" fmla="*/ 5805491 w 7108911"/>
              <a:gd name="connsiteY41" fmla="*/ 1751772 h 1917040"/>
              <a:gd name="connsiteX42" fmla="*/ 5548008 w 7108911"/>
              <a:gd name="connsiteY42" fmla="*/ 1562523 h 1917040"/>
              <a:gd name="connsiteX43" fmla="*/ 5582463 w 7108911"/>
              <a:gd name="connsiteY43" fmla="*/ 1562523 h 1917040"/>
              <a:gd name="connsiteX44" fmla="*/ 5645201 w 7108911"/>
              <a:gd name="connsiteY44" fmla="*/ 1751772 h 1917040"/>
              <a:gd name="connsiteX45" fmla="*/ 5613575 w 7108911"/>
              <a:gd name="connsiteY45" fmla="*/ 1751772 h 1917040"/>
              <a:gd name="connsiteX46" fmla="*/ 5597633 w 7108911"/>
              <a:gd name="connsiteY46" fmla="*/ 1697765 h 1917040"/>
              <a:gd name="connsiteX47" fmla="*/ 5531810 w 7108911"/>
              <a:gd name="connsiteY47" fmla="*/ 1697765 h 1917040"/>
              <a:gd name="connsiteX48" fmla="*/ 5515611 w 7108911"/>
              <a:gd name="connsiteY48" fmla="*/ 1751772 h 1917040"/>
              <a:gd name="connsiteX49" fmla="*/ 5485270 w 7108911"/>
              <a:gd name="connsiteY49" fmla="*/ 1751772 h 1917040"/>
              <a:gd name="connsiteX50" fmla="*/ 5217799 w 7108911"/>
              <a:gd name="connsiteY50" fmla="*/ 1562523 h 1917040"/>
              <a:gd name="connsiteX51" fmla="*/ 5249688 w 7108911"/>
              <a:gd name="connsiteY51" fmla="*/ 1562523 h 1917040"/>
              <a:gd name="connsiteX52" fmla="*/ 5271548 w 7108911"/>
              <a:gd name="connsiteY52" fmla="*/ 1612664 h 1917040"/>
              <a:gd name="connsiteX53" fmla="*/ 5280221 w 7108911"/>
              <a:gd name="connsiteY53" fmla="*/ 1633395 h 1917040"/>
              <a:gd name="connsiteX54" fmla="*/ 5289277 w 7108911"/>
              <a:gd name="connsiteY54" fmla="*/ 1654319 h 1917040"/>
              <a:gd name="connsiteX55" fmla="*/ 5290305 w 7108911"/>
              <a:gd name="connsiteY55" fmla="*/ 1654319 h 1917040"/>
              <a:gd name="connsiteX56" fmla="*/ 5299490 w 7108911"/>
              <a:gd name="connsiteY56" fmla="*/ 1633395 h 1917040"/>
              <a:gd name="connsiteX57" fmla="*/ 5308292 w 7108911"/>
              <a:gd name="connsiteY57" fmla="*/ 1612664 h 1917040"/>
              <a:gd name="connsiteX58" fmla="*/ 5330409 w 7108911"/>
              <a:gd name="connsiteY58" fmla="*/ 1562523 h 1917040"/>
              <a:gd name="connsiteX59" fmla="*/ 5361527 w 7108911"/>
              <a:gd name="connsiteY59" fmla="*/ 1562523 h 1917040"/>
              <a:gd name="connsiteX60" fmla="*/ 5304434 w 7108911"/>
              <a:gd name="connsiteY60" fmla="*/ 1680032 h 1917040"/>
              <a:gd name="connsiteX61" fmla="*/ 5304434 w 7108911"/>
              <a:gd name="connsiteY61" fmla="*/ 1751772 h 1917040"/>
              <a:gd name="connsiteX62" fmla="*/ 5274634 w 7108911"/>
              <a:gd name="connsiteY62" fmla="*/ 1751772 h 1917040"/>
              <a:gd name="connsiteX63" fmla="*/ 5274634 w 7108911"/>
              <a:gd name="connsiteY63" fmla="*/ 1680032 h 1917040"/>
              <a:gd name="connsiteX64" fmla="*/ 4643441 w 7108911"/>
              <a:gd name="connsiteY64" fmla="*/ 1562523 h 1917040"/>
              <a:gd name="connsiteX65" fmla="*/ 4674014 w 7108911"/>
              <a:gd name="connsiteY65" fmla="*/ 1562523 h 1917040"/>
              <a:gd name="connsiteX66" fmla="*/ 4736789 w 7108911"/>
              <a:gd name="connsiteY66" fmla="*/ 1673623 h 1917040"/>
              <a:gd name="connsiteX67" fmla="*/ 4756595 w 7108911"/>
              <a:gd name="connsiteY67" fmla="*/ 1713742 h 1917040"/>
              <a:gd name="connsiteX68" fmla="*/ 4757880 w 7108911"/>
              <a:gd name="connsiteY68" fmla="*/ 1713742 h 1917040"/>
              <a:gd name="connsiteX69" fmla="*/ 4755375 w 7108911"/>
              <a:gd name="connsiteY69" fmla="*/ 1682620 h 1917040"/>
              <a:gd name="connsiteX70" fmla="*/ 4754026 w 7108911"/>
              <a:gd name="connsiteY70" fmla="*/ 1650702 h 1917040"/>
              <a:gd name="connsiteX71" fmla="*/ 4754026 w 7108911"/>
              <a:gd name="connsiteY71" fmla="*/ 1562523 h 1917040"/>
              <a:gd name="connsiteX72" fmla="*/ 4782284 w 7108911"/>
              <a:gd name="connsiteY72" fmla="*/ 1562523 h 1917040"/>
              <a:gd name="connsiteX73" fmla="*/ 4782284 w 7108911"/>
              <a:gd name="connsiteY73" fmla="*/ 1751772 h 1917040"/>
              <a:gd name="connsiteX74" fmla="*/ 4751711 w 7108911"/>
              <a:gd name="connsiteY74" fmla="*/ 1751772 h 1917040"/>
              <a:gd name="connsiteX75" fmla="*/ 4688936 w 7108911"/>
              <a:gd name="connsiteY75" fmla="*/ 1640158 h 1917040"/>
              <a:gd name="connsiteX76" fmla="*/ 4669130 w 7108911"/>
              <a:gd name="connsiteY76" fmla="*/ 1600553 h 1917040"/>
              <a:gd name="connsiteX77" fmla="*/ 4667845 w 7108911"/>
              <a:gd name="connsiteY77" fmla="*/ 1600553 h 1917040"/>
              <a:gd name="connsiteX78" fmla="*/ 4670350 w 7108911"/>
              <a:gd name="connsiteY78" fmla="*/ 1631159 h 1917040"/>
              <a:gd name="connsiteX79" fmla="*/ 4671698 w 7108911"/>
              <a:gd name="connsiteY79" fmla="*/ 1662547 h 1917040"/>
              <a:gd name="connsiteX80" fmla="*/ 4671698 w 7108911"/>
              <a:gd name="connsiteY80" fmla="*/ 1751772 h 1917040"/>
              <a:gd name="connsiteX81" fmla="*/ 4643441 w 7108911"/>
              <a:gd name="connsiteY81" fmla="*/ 1751772 h 1917040"/>
              <a:gd name="connsiteX82" fmla="*/ 4318563 w 7108911"/>
              <a:gd name="connsiteY82" fmla="*/ 1562523 h 1917040"/>
              <a:gd name="connsiteX83" fmla="*/ 4348363 w 7108911"/>
              <a:gd name="connsiteY83" fmla="*/ 1562523 h 1917040"/>
              <a:gd name="connsiteX84" fmla="*/ 4348363 w 7108911"/>
              <a:gd name="connsiteY84" fmla="*/ 1672594 h 1917040"/>
              <a:gd name="connsiteX85" fmla="*/ 4359811 w 7108911"/>
              <a:gd name="connsiteY85" fmla="*/ 1716893 h 1917040"/>
              <a:gd name="connsiteX86" fmla="*/ 4389012 w 7108911"/>
              <a:gd name="connsiteY86" fmla="*/ 1729173 h 1917040"/>
              <a:gd name="connsiteX87" fmla="*/ 4418696 w 7108911"/>
              <a:gd name="connsiteY87" fmla="*/ 1716893 h 1917040"/>
              <a:gd name="connsiteX88" fmla="*/ 4430434 w 7108911"/>
              <a:gd name="connsiteY88" fmla="*/ 1672594 h 1917040"/>
              <a:gd name="connsiteX89" fmla="*/ 4430434 w 7108911"/>
              <a:gd name="connsiteY89" fmla="*/ 1562523 h 1917040"/>
              <a:gd name="connsiteX90" fmla="*/ 4459205 w 7108911"/>
              <a:gd name="connsiteY90" fmla="*/ 1562523 h 1917040"/>
              <a:gd name="connsiteX91" fmla="*/ 4459205 w 7108911"/>
              <a:gd name="connsiteY91" fmla="*/ 1670537 h 1917040"/>
              <a:gd name="connsiteX92" fmla="*/ 4439834 w 7108911"/>
              <a:gd name="connsiteY92" fmla="*/ 1735971 h 1917040"/>
              <a:gd name="connsiteX93" fmla="*/ 4389012 w 7108911"/>
              <a:gd name="connsiteY93" fmla="*/ 1755115 h 1917040"/>
              <a:gd name="connsiteX94" fmla="*/ 4338062 w 7108911"/>
              <a:gd name="connsiteY94" fmla="*/ 1735971 h 1917040"/>
              <a:gd name="connsiteX95" fmla="*/ 4318563 w 7108911"/>
              <a:gd name="connsiteY95" fmla="*/ 1670537 h 1917040"/>
              <a:gd name="connsiteX96" fmla="*/ 4027174 w 7108911"/>
              <a:gd name="connsiteY96" fmla="*/ 1562523 h 1917040"/>
              <a:gd name="connsiteX97" fmla="*/ 4059063 w 7108911"/>
              <a:gd name="connsiteY97" fmla="*/ 1562523 h 1917040"/>
              <a:gd name="connsiteX98" fmla="*/ 4080923 w 7108911"/>
              <a:gd name="connsiteY98" fmla="*/ 1612664 h 1917040"/>
              <a:gd name="connsiteX99" fmla="*/ 4089597 w 7108911"/>
              <a:gd name="connsiteY99" fmla="*/ 1633395 h 1917040"/>
              <a:gd name="connsiteX100" fmla="*/ 4098653 w 7108911"/>
              <a:gd name="connsiteY100" fmla="*/ 1654319 h 1917040"/>
              <a:gd name="connsiteX101" fmla="*/ 4099680 w 7108911"/>
              <a:gd name="connsiteY101" fmla="*/ 1654319 h 1917040"/>
              <a:gd name="connsiteX102" fmla="*/ 4108865 w 7108911"/>
              <a:gd name="connsiteY102" fmla="*/ 1633395 h 1917040"/>
              <a:gd name="connsiteX103" fmla="*/ 4117667 w 7108911"/>
              <a:gd name="connsiteY103" fmla="*/ 1612664 h 1917040"/>
              <a:gd name="connsiteX104" fmla="*/ 4139784 w 7108911"/>
              <a:gd name="connsiteY104" fmla="*/ 1562523 h 1917040"/>
              <a:gd name="connsiteX105" fmla="*/ 4170902 w 7108911"/>
              <a:gd name="connsiteY105" fmla="*/ 1562523 h 1917040"/>
              <a:gd name="connsiteX106" fmla="*/ 4113810 w 7108911"/>
              <a:gd name="connsiteY106" fmla="*/ 1680032 h 1917040"/>
              <a:gd name="connsiteX107" fmla="*/ 4113810 w 7108911"/>
              <a:gd name="connsiteY107" fmla="*/ 1751772 h 1917040"/>
              <a:gd name="connsiteX108" fmla="*/ 4084009 w 7108911"/>
              <a:gd name="connsiteY108" fmla="*/ 1751772 h 1917040"/>
              <a:gd name="connsiteX109" fmla="*/ 4084009 w 7108911"/>
              <a:gd name="connsiteY109" fmla="*/ 1680032 h 1917040"/>
              <a:gd name="connsiteX110" fmla="*/ 3138491 w 7108911"/>
              <a:gd name="connsiteY110" fmla="*/ 1562523 h 1917040"/>
              <a:gd name="connsiteX111" fmla="*/ 3169064 w 7108911"/>
              <a:gd name="connsiteY111" fmla="*/ 1562523 h 1917040"/>
              <a:gd name="connsiteX112" fmla="*/ 3231839 w 7108911"/>
              <a:gd name="connsiteY112" fmla="*/ 1673623 h 1917040"/>
              <a:gd name="connsiteX113" fmla="*/ 3251645 w 7108911"/>
              <a:gd name="connsiteY113" fmla="*/ 1713742 h 1917040"/>
              <a:gd name="connsiteX114" fmla="*/ 3252930 w 7108911"/>
              <a:gd name="connsiteY114" fmla="*/ 1713742 h 1917040"/>
              <a:gd name="connsiteX115" fmla="*/ 3250425 w 7108911"/>
              <a:gd name="connsiteY115" fmla="*/ 1682620 h 1917040"/>
              <a:gd name="connsiteX116" fmla="*/ 3249077 w 7108911"/>
              <a:gd name="connsiteY116" fmla="*/ 1650702 h 1917040"/>
              <a:gd name="connsiteX117" fmla="*/ 3249077 w 7108911"/>
              <a:gd name="connsiteY117" fmla="*/ 1562523 h 1917040"/>
              <a:gd name="connsiteX118" fmla="*/ 3277334 w 7108911"/>
              <a:gd name="connsiteY118" fmla="*/ 1562523 h 1917040"/>
              <a:gd name="connsiteX119" fmla="*/ 3277334 w 7108911"/>
              <a:gd name="connsiteY119" fmla="*/ 1751772 h 1917040"/>
              <a:gd name="connsiteX120" fmla="*/ 3246761 w 7108911"/>
              <a:gd name="connsiteY120" fmla="*/ 1751772 h 1917040"/>
              <a:gd name="connsiteX121" fmla="*/ 3183986 w 7108911"/>
              <a:gd name="connsiteY121" fmla="*/ 1640158 h 1917040"/>
              <a:gd name="connsiteX122" fmla="*/ 3164180 w 7108911"/>
              <a:gd name="connsiteY122" fmla="*/ 1600553 h 1917040"/>
              <a:gd name="connsiteX123" fmla="*/ 3162895 w 7108911"/>
              <a:gd name="connsiteY123" fmla="*/ 1600553 h 1917040"/>
              <a:gd name="connsiteX124" fmla="*/ 3165400 w 7108911"/>
              <a:gd name="connsiteY124" fmla="*/ 1631159 h 1917040"/>
              <a:gd name="connsiteX125" fmla="*/ 3166748 w 7108911"/>
              <a:gd name="connsiteY125" fmla="*/ 1662547 h 1917040"/>
              <a:gd name="connsiteX126" fmla="*/ 3166748 w 7108911"/>
              <a:gd name="connsiteY126" fmla="*/ 1751772 h 1917040"/>
              <a:gd name="connsiteX127" fmla="*/ 3138491 w 7108911"/>
              <a:gd name="connsiteY127" fmla="*/ 1751772 h 1917040"/>
              <a:gd name="connsiteX128" fmla="*/ 2928941 w 7108911"/>
              <a:gd name="connsiteY128" fmla="*/ 1562523 h 1917040"/>
              <a:gd name="connsiteX129" fmla="*/ 2958741 w 7108911"/>
              <a:gd name="connsiteY129" fmla="*/ 1562523 h 1917040"/>
              <a:gd name="connsiteX130" fmla="*/ 2958741 w 7108911"/>
              <a:gd name="connsiteY130" fmla="*/ 1751772 h 1917040"/>
              <a:gd name="connsiteX131" fmla="*/ 2928941 w 7108911"/>
              <a:gd name="connsiteY131" fmla="*/ 1751772 h 1917040"/>
              <a:gd name="connsiteX132" fmla="*/ 2643191 w 7108911"/>
              <a:gd name="connsiteY132" fmla="*/ 1562523 h 1917040"/>
              <a:gd name="connsiteX133" fmla="*/ 2672991 w 7108911"/>
              <a:gd name="connsiteY133" fmla="*/ 1562523 h 1917040"/>
              <a:gd name="connsiteX134" fmla="*/ 2672991 w 7108911"/>
              <a:gd name="connsiteY134" fmla="*/ 1726601 h 1917040"/>
              <a:gd name="connsiteX135" fmla="*/ 2752973 w 7108911"/>
              <a:gd name="connsiteY135" fmla="*/ 1726601 h 1917040"/>
              <a:gd name="connsiteX136" fmla="*/ 2752973 w 7108911"/>
              <a:gd name="connsiteY136" fmla="*/ 1751772 h 1917040"/>
              <a:gd name="connsiteX137" fmla="*/ 2643191 w 7108911"/>
              <a:gd name="connsiteY137" fmla="*/ 1751772 h 1917040"/>
              <a:gd name="connsiteX138" fmla="*/ 6462900 w 7108911"/>
              <a:gd name="connsiteY138" fmla="*/ 1558923 h 1917040"/>
              <a:gd name="connsiteX139" fmla="*/ 6494473 w 7108911"/>
              <a:gd name="connsiteY139" fmla="*/ 1565376 h 1917040"/>
              <a:gd name="connsiteX140" fmla="*/ 6520240 w 7108911"/>
              <a:gd name="connsiteY140" fmla="*/ 1582811 h 1917040"/>
              <a:gd name="connsiteX141" fmla="*/ 6504569 w 7108911"/>
              <a:gd name="connsiteY141" fmla="*/ 1601842 h 1917040"/>
              <a:gd name="connsiteX142" fmla="*/ 6485573 w 7108911"/>
              <a:gd name="connsiteY142" fmla="*/ 1589399 h 1917040"/>
              <a:gd name="connsiteX143" fmla="*/ 6462900 w 7108911"/>
              <a:gd name="connsiteY143" fmla="*/ 1584865 h 1917040"/>
              <a:gd name="connsiteX144" fmla="*/ 6439710 w 7108911"/>
              <a:gd name="connsiteY144" fmla="*/ 1591392 h 1917040"/>
              <a:gd name="connsiteX145" fmla="*/ 6430994 w 7108911"/>
              <a:gd name="connsiteY145" fmla="*/ 1609302 h 1917040"/>
              <a:gd name="connsiteX146" fmla="*/ 6440514 w 7108911"/>
              <a:gd name="connsiteY146" fmla="*/ 1627340 h 1917040"/>
              <a:gd name="connsiteX147" fmla="*/ 6461613 w 7108911"/>
              <a:gd name="connsiteY147" fmla="*/ 1637855 h 1917040"/>
              <a:gd name="connsiteX148" fmla="*/ 6487601 w 7108911"/>
              <a:gd name="connsiteY148" fmla="*/ 1648916 h 1917040"/>
              <a:gd name="connsiteX149" fmla="*/ 6515261 w 7108911"/>
              <a:gd name="connsiteY149" fmla="*/ 1667662 h 1917040"/>
              <a:gd name="connsiteX150" fmla="*/ 6526149 w 7108911"/>
              <a:gd name="connsiteY150" fmla="*/ 1700105 h 1917040"/>
              <a:gd name="connsiteX151" fmla="*/ 6508384 w 7108911"/>
              <a:gd name="connsiteY151" fmla="*/ 1738992 h 1917040"/>
              <a:gd name="connsiteX152" fmla="*/ 6459555 w 7108911"/>
              <a:gd name="connsiteY152" fmla="*/ 1755115 h 1917040"/>
              <a:gd name="connsiteX153" fmla="*/ 6422587 w 7108911"/>
              <a:gd name="connsiteY153" fmla="*/ 1747795 h 1917040"/>
              <a:gd name="connsiteX154" fmla="*/ 6392193 w 7108911"/>
              <a:gd name="connsiteY154" fmla="*/ 1727372 h 1917040"/>
              <a:gd name="connsiteX155" fmla="*/ 6409672 w 7108911"/>
              <a:gd name="connsiteY155" fmla="*/ 1706794 h 1917040"/>
              <a:gd name="connsiteX156" fmla="*/ 6433126 w 7108911"/>
              <a:gd name="connsiteY156" fmla="*/ 1723096 h 1917040"/>
              <a:gd name="connsiteX157" fmla="*/ 6460070 w 7108911"/>
              <a:gd name="connsiteY157" fmla="*/ 1729173 h 1917040"/>
              <a:gd name="connsiteX158" fmla="*/ 6486540 w 7108911"/>
              <a:gd name="connsiteY158" fmla="*/ 1721777 h 1917040"/>
              <a:gd name="connsiteX159" fmla="*/ 6495834 w 7108911"/>
              <a:gd name="connsiteY159" fmla="*/ 1702421 h 1917040"/>
              <a:gd name="connsiteX160" fmla="*/ 6487215 w 7108911"/>
              <a:gd name="connsiteY160" fmla="*/ 1683675 h 1917040"/>
              <a:gd name="connsiteX161" fmla="*/ 6465473 w 7108911"/>
              <a:gd name="connsiteY161" fmla="*/ 1672067 h 1917040"/>
              <a:gd name="connsiteX162" fmla="*/ 6439228 w 7108911"/>
              <a:gd name="connsiteY162" fmla="*/ 1660749 h 1917040"/>
              <a:gd name="connsiteX163" fmla="*/ 6421122 w 7108911"/>
              <a:gd name="connsiteY163" fmla="*/ 1650564 h 1917040"/>
              <a:gd name="connsiteX164" fmla="*/ 6406618 w 7108911"/>
              <a:gd name="connsiteY164" fmla="*/ 1634492 h 1917040"/>
              <a:gd name="connsiteX165" fmla="*/ 6400680 w 7108911"/>
              <a:gd name="connsiteY165" fmla="*/ 1611102 h 1917040"/>
              <a:gd name="connsiteX166" fmla="*/ 6418284 w 7108911"/>
              <a:gd name="connsiteY166" fmla="*/ 1573825 h 1917040"/>
              <a:gd name="connsiteX167" fmla="*/ 6462900 w 7108911"/>
              <a:gd name="connsiteY167" fmla="*/ 1558923 h 1917040"/>
              <a:gd name="connsiteX168" fmla="*/ 3540253 w 7108911"/>
              <a:gd name="connsiteY168" fmla="*/ 1558923 h 1917040"/>
              <a:gd name="connsiteX169" fmla="*/ 3574104 w 7108911"/>
              <a:gd name="connsiteY169" fmla="*/ 1566340 h 1917040"/>
              <a:gd name="connsiteX170" fmla="*/ 3596558 w 7108911"/>
              <a:gd name="connsiteY170" fmla="*/ 1582811 h 1917040"/>
              <a:gd name="connsiteX171" fmla="*/ 3580375 w 7108911"/>
              <a:gd name="connsiteY171" fmla="*/ 1601847 h 1917040"/>
              <a:gd name="connsiteX172" fmla="*/ 3564210 w 7108911"/>
              <a:gd name="connsiteY172" fmla="*/ 1589786 h 1917040"/>
              <a:gd name="connsiteX173" fmla="*/ 3541282 w 7108911"/>
              <a:gd name="connsiteY173" fmla="*/ 1584865 h 1917040"/>
              <a:gd name="connsiteX174" fmla="*/ 3498737 w 7108911"/>
              <a:gd name="connsiteY174" fmla="*/ 1604065 h 1917040"/>
              <a:gd name="connsiteX175" fmla="*/ 3482626 w 7108911"/>
              <a:gd name="connsiteY175" fmla="*/ 1656642 h 1917040"/>
              <a:gd name="connsiteX176" fmla="*/ 3497933 w 7108911"/>
              <a:gd name="connsiteY176" fmla="*/ 1709781 h 1917040"/>
              <a:gd name="connsiteX177" fmla="*/ 3542569 w 7108911"/>
              <a:gd name="connsiteY177" fmla="*/ 1729173 h 1917040"/>
              <a:gd name="connsiteX178" fmla="*/ 3559323 w 7108911"/>
              <a:gd name="connsiteY178" fmla="*/ 1726760 h 1917040"/>
              <a:gd name="connsiteX179" fmla="*/ 3572412 w 7108911"/>
              <a:gd name="connsiteY179" fmla="*/ 1719909 h 1917040"/>
              <a:gd name="connsiteX180" fmla="*/ 3572412 w 7108911"/>
              <a:gd name="connsiteY180" fmla="*/ 1675391 h 1917040"/>
              <a:gd name="connsiteX181" fmla="*/ 3534851 w 7108911"/>
              <a:gd name="connsiteY181" fmla="*/ 1675391 h 1917040"/>
              <a:gd name="connsiteX182" fmla="*/ 3534851 w 7108911"/>
              <a:gd name="connsiteY182" fmla="*/ 1650992 h 1917040"/>
              <a:gd name="connsiteX183" fmla="*/ 3599383 w 7108911"/>
              <a:gd name="connsiteY183" fmla="*/ 1650992 h 1917040"/>
              <a:gd name="connsiteX184" fmla="*/ 3599383 w 7108911"/>
              <a:gd name="connsiteY184" fmla="*/ 1733026 h 1917040"/>
              <a:gd name="connsiteX185" fmla="*/ 3574456 w 7108911"/>
              <a:gd name="connsiteY185" fmla="*/ 1748790 h 1917040"/>
              <a:gd name="connsiteX186" fmla="*/ 3539482 w 7108911"/>
              <a:gd name="connsiteY186" fmla="*/ 1755115 h 1917040"/>
              <a:gd name="connsiteX187" fmla="*/ 3494290 w 7108911"/>
              <a:gd name="connsiteY187" fmla="*/ 1743626 h 1917040"/>
              <a:gd name="connsiteX188" fmla="*/ 3463458 w 7108911"/>
              <a:gd name="connsiteY188" fmla="*/ 1710481 h 1917040"/>
              <a:gd name="connsiteX189" fmla="*/ 3452054 w 7108911"/>
              <a:gd name="connsiteY189" fmla="*/ 1657669 h 1917040"/>
              <a:gd name="connsiteX190" fmla="*/ 3463773 w 7108911"/>
              <a:gd name="connsiteY190" fmla="*/ 1604628 h 1917040"/>
              <a:gd name="connsiteX191" fmla="*/ 3495091 w 7108911"/>
              <a:gd name="connsiteY191" fmla="*/ 1570804 h 1917040"/>
              <a:gd name="connsiteX192" fmla="*/ 3540253 w 7108911"/>
              <a:gd name="connsiteY192" fmla="*/ 1558923 h 1917040"/>
              <a:gd name="connsiteX193" fmla="*/ 3165847 w 7108911"/>
              <a:gd name="connsiteY193" fmla="*/ 977810 h 1917040"/>
              <a:gd name="connsiteX194" fmla="*/ 3250543 w 7108911"/>
              <a:gd name="connsiteY194" fmla="*/ 1061392 h 1917040"/>
              <a:gd name="connsiteX195" fmla="*/ 3302782 w 7108911"/>
              <a:gd name="connsiteY195" fmla="*/ 1022109 h 1917040"/>
              <a:gd name="connsiteX196" fmla="*/ 3344155 w 7108911"/>
              <a:gd name="connsiteY196" fmla="*/ 977810 h 1917040"/>
              <a:gd name="connsiteX197" fmla="*/ 5637051 w 7108911"/>
              <a:gd name="connsiteY197" fmla="*/ 957681 h 1917040"/>
              <a:gd name="connsiteX198" fmla="*/ 5637051 w 7108911"/>
              <a:gd name="connsiteY198" fmla="*/ 996825 h 1917040"/>
              <a:gd name="connsiteX199" fmla="*/ 5736235 w 7108911"/>
              <a:gd name="connsiteY199" fmla="*/ 996825 h 1917040"/>
              <a:gd name="connsiteX200" fmla="*/ 5736235 w 7108911"/>
              <a:gd name="connsiteY200" fmla="*/ 957681 h 1917040"/>
              <a:gd name="connsiteX201" fmla="*/ 5387420 w 7108911"/>
              <a:gd name="connsiteY201" fmla="*/ 957681 h 1917040"/>
              <a:gd name="connsiteX202" fmla="*/ 5387420 w 7108911"/>
              <a:gd name="connsiteY202" fmla="*/ 996825 h 1917040"/>
              <a:gd name="connsiteX203" fmla="*/ 5483260 w 7108911"/>
              <a:gd name="connsiteY203" fmla="*/ 996825 h 1917040"/>
              <a:gd name="connsiteX204" fmla="*/ 5483260 w 7108911"/>
              <a:gd name="connsiteY204" fmla="*/ 957681 h 1917040"/>
              <a:gd name="connsiteX205" fmla="*/ 0 w 7108911"/>
              <a:gd name="connsiteY205" fmla="*/ 953970 h 1917040"/>
              <a:gd name="connsiteX206" fmla="*/ 384951 w 7108911"/>
              <a:gd name="connsiteY206" fmla="*/ 953970 h 1917040"/>
              <a:gd name="connsiteX207" fmla="*/ 384951 w 7108911"/>
              <a:gd name="connsiteY207" fmla="*/ 1101304 h 1917040"/>
              <a:gd name="connsiteX208" fmla="*/ 1684637 w 7108911"/>
              <a:gd name="connsiteY208" fmla="*/ 1101304 h 1917040"/>
              <a:gd name="connsiteX209" fmla="*/ 1684637 w 7108911"/>
              <a:gd name="connsiteY209" fmla="*/ 953970 h 1917040"/>
              <a:gd name="connsiteX210" fmla="*/ 2069588 w 7108911"/>
              <a:gd name="connsiteY210" fmla="*/ 953970 h 1917040"/>
              <a:gd name="connsiteX211" fmla="*/ 2069588 w 7108911"/>
              <a:gd name="connsiteY211" fmla="*/ 1411586 h 1917040"/>
              <a:gd name="connsiteX212" fmla="*/ 1684637 w 7108911"/>
              <a:gd name="connsiteY212" fmla="*/ 1411586 h 1917040"/>
              <a:gd name="connsiteX213" fmla="*/ 1684637 w 7108911"/>
              <a:gd name="connsiteY213" fmla="*/ 1411586 h 1917040"/>
              <a:gd name="connsiteX214" fmla="*/ 893099 w 7108911"/>
              <a:gd name="connsiteY214" fmla="*/ 1411586 h 1917040"/>
              <a:gd name="connsiteX215" fmla="*/ 893099 w 7108911"/>
              <a:gd name="connsiteY215" fmla="*/ 1606758 h 1917040"/>
              <a:gd name="connsiteX216" fmla="*/ 1261526 w 7108911"/>
              <a:gd name="connsiteY216" fmla="*/ 1606758 h 1917040"/>
              <a:gd name="connsiteX217" fmla="*/ 1261526 w 7108911"/>
              <a:gd name="connsiteY217" fmla="*/ 1456733 h 1917040"/>
              <a:gd name="connsiteX218" fmla="*/ 1646477 w 7108911"/>
              <a:gd name="connsiteY218" fmla="*/ 1456733 h 1917040"/>
              <a:gd name="connsiteX219" fmla="*/ 1646477 w 7108911"/>
              <a:gd name="connsiteY219" fmla="*/ 1606758 h 1917040"/>
              <a:gd name="connsiteX220" fmla="*/ 1647167 w 7108911"/>
              <a:gd name="connsiteY220" fmla="*/ 1606758 h 1917040"/>
              <a:gd name="connsiteX221" fmla="*/ 1647167 w 7108911"/>
              <a:gd name="connsiteY221" fmla="*/ 1917040 h 1917040"/>
              <a:gd name="connsiteX222" fmla="*/ 422422 w 7108911"/>
              <a:gd name="connsiteY222" fmla="*/ 1917040 h 1917040"/>
              <a:gd name="connsiteX223" fmla="*/ 422422 w 7108911"/>
              <a:gd name="connsiteY223" fmla="*/ 1606758 h 1917040"/>
              <a:gd name="connsiteX224" fmla="*/ 508147 w 7108911"/>
              <a:gd name="connsiteY224" fmla="*/ 1606758 h 1917040"/>
              <a:gd name="connsiteX225" fmla="*/ 508147 w 7108911"/>
              <a:gd name="connsiteY225" fmla="*/ 1411586 h 1917040"/>
              <a:gd name="connsiteX226" fmla="*/ 384951 w 7108911"/>
              <a:gd name="connsiteY226" fmla="*/ 1411586 h 1917040"/>
              <a:gd name="connsiteX227" fmla="*/ 384951 w 7108911"/>
              <a:gd name="connsiteY227" fmla="*/ 1411586 h 1917040"/>
              <a:gd name="connsiteX228" fmla="*/ 0 w 7108911"/>
              <a:gd name="connsiteY228" fmla="*/ 1411586 h 1917040"/>
              <a:gd name="connsiteX229" fmla="*/ 5087639 w 7108911"/>
              <a:gd name="connsiteY229" fmla="*/ 858624 h 1917040"/>
              <a:gd name="connsiteX230" fmla="*/ 5214684 w 7108911"/>
              <a:gd name="connsiteY230" fmla="*/ 955455 h 1917040"/>
              <a:gd name="connsiteX231" fmla="*/ 5143500 w 7108911"/>
              <a:gd name="connsiteY231" fmla="*/ 1131829 h 1917040"/>
              <a:gd name="connsiteX232" fmla="*/ 5066465 w 7108911"/>
              <a:gd name="connsiteY232" fmla="*/ 1303153 h 1917040"/>
              <a:gd name="connsiteX233" fmla="*/ 4923819 w 7108911"/>
              <a:gd name="connsiteY233" fmla="*/ 1206198 h 1917040"/>
              <a:gd name="connsiteX234" fmla="*/ 5004057 w 7108911"/>
              <a:gd name="connsiteY234" fmla="*/ 1049120 h 1917040"/>
              <a:gd name="connsiteX235" fmla="*/ 5087639 w 7108911"/>
              <a:gd name="connsiteY235" fmla="*/ 858624 h 1917040"/>
              <a:gd name="connsiteX236" fmla="*/ 6236316 w 7108911"/>
              <a:gd name="connsiteY236" fmla="*/ 831821 h 1917040"/>
              <a:gd name="connsiteX237" fmla="*/ 6407938 w 7108911"/>
              <a:gd name="connsiteY237" fmla="*/ 876398 h 1917040"/>
              <a:gd name="connsiteX238" fmla="*/ 6316694 w 7108911"/>
              <a:gd name="connsiteY238" fmla="*/ 1068914 h 1917040"/>
              <a:gd name="connsiteX239" fmla="*/ 6206227 w 7108911"/>
              <a:gd name="connsiteY239" fmla="*/ 1226327 h 1917040"/>
              <a:gd name="connsiteX240" fmla="*/ 6133929 w 7108911"/>
              <a:gd name="connsiteY240" fmla="*/ 1174924 h 1917040"/>
              <a:gd name="connsiteX241" fmla="*/ 6055779 w 7108911"/>
              <a:gd name="connsiteY241" fmla="*/ 1129372 h 1917040"/>
              <a:gd name="connsiteX242" fmla="*/ 6160257 w 7108911"/>
              <a:gd name="connsiteY242" fmla="*/ 995641 h 1917040"/>
              <a:gd name="connsiteX243" fmla="*/ 6236316 w 7108911"/>
              <a:gd name="connsiteY243" fmla="*/ 831821 h 1917040"/>
              <a:gd name="connsiteX244" fmla="*/ 6932832 w 7108911"/>
              <a:gd name="connsiteY244" fmla="*/ 824020 h 1917040"/>
              <a:gd name="connsiteX245" fmla="*/ 7035916 w 7108911"/>
              <a:gd name="connsiteY245" fmla="*/ 993134 h 1917040"/>
              <a:gd name="connsiteX246" fmla="*/ 7108911 w 7108911"/>
              <a:gd name="connsiteY246" fmla="*/ 1157233 h 1917040"/>
              <a:gd name="connsiteX247" fmla="*/ 6939519 w 7108911"/>
              <a:gd name="connsiteY247" fmla="*/ 1230785 h 1917040"/>
              <a:gd name="connsiteX248" fmla="*/ 6875997 w 7108911"/>
              <a:gd name="connsiteY248" fmla="*/ 1065850 h 1917040"/>
              <a:gd name="connsiteX249" fmla="*/ 6779041 w 7108911"/>
              <a:gd name="connsiteY249" fmla="*/ 887542 h 1917040"/>
              <a:gd name="connsiteX250" fmla="*/ 5637051 w 7108911"/>
              <a:gd name="connsiteY250" fmla="*/ 809462 h 1917040"/>
              <a:gd name="connsiteX251" fmla="*/ 5637051 w 7108911"/>
              <a:gd name="connsiteY251" fmla="*/ 848607 h 1917040"/>
              <a:gd name="connsiteX252" fmla="*/ 5736235 w 7108911"/>
              <a:gd name="connsiteY252" fmla="*/ 848607 h 1917040"/>
              <a:gd name="connsiteX253" fmla="*/ 5736235 w 7108911"/>
              <a:gd name="connsiteY253" fmla="*/ 809462 h 1917040"/>
              <a:gd name="connsiteX254" fmla="*/ 5387420 w 7108911"/>
              <a:gd name="connsiteY254" fmla="*/ 809462 h 1917040"/>
              <a:gd name="connsiteX255" fmla="*/ 5387420 w 7108911"/>
              <a:gd name="connsiteY255" fmla="*/ 848607 h 1917040"/>
              <a:gd name="connsiteX256" fmla="*/ 5483260 w 7108911"/>
              <a:gd name="connsiteY256" fmla="*/ 848607 h 1917040"/>
              <a:gd name="connsiteX257" fmla="*/ 5483260 w 7108911"/>
              <a:gd name="connsiteY257" fmla="*/ 809462 h 1917040"/>
              <a:gd name="connsiteX258" fmla="*/ 2732336 w 7108911"/>
              <a:gd name="connsiteY258" fmla="*/ 798388 h 1917040"/>
              <a:gd name="connsiteX259" fmla="*/ 2870524 w 7108911"/>
              <a:gd name="connsiteY259" fmla="*/ 861910 h 1917040"/>
              <a:gd name="connsiteX260" fmla="*/ 2798783 w 7108911"/>
              <a:gd name="connsiteY260" fmla="*/ 1073929 h 1917040"/>
              <a:gd name="connsiteX261" fmla="*/ 2724535 w 7108911"/>
              <a:gd name="connsiteY261" fmla="*/ 1267561 h 1917040"/>
              <a:gd name="connsiteX262" fmla="*/ 2568515 w 7108911"/>
              <a:gd name="connsiteY262" fmla="*/ 1208496 h 1917040"/>
              <a:gd name="connsiteX263" fmla="*/ 2649590 w 7108911"/>
              <a:gd name="connsiteY263" fmla="*/ 1022666 h 1917040"/>
              <a:gd name="connsiteX264" fmla="*/ 2732336 w 7108911"/>
              <a:gd name="connsiteY264" fmla="*/ 798388 h 1917040"/>
              <a:gd name="connsiteX265" fmla="*/ 3174762 w 7108911"/>
              <a:gd name="connsiteY265" fmla="*/ 763841 h 1917040"/>
              <a:gd name="connsiteX266" fmla="*/ 3317409 w 7108911"/>
              <a:gd name="connsiteY266" fmla="*/ 817333 h 1917040"/>
              <a:gd name="connsiteX267" fmla="*/ 3300414 w 7108911"/>
              <a:gd name="connsiteY267" fmla="*/ 839064 h 1917040"/>
              <a:gd name="connsiteX268" fmla="*/ 3281747 w 7108911"/>
              <a:gd name="connsiteY268" fmla="*/ 860796 h 1917040"/>
              <a:gd name="connsiteX269" fmla="*/ 3422165 w 7108911"/>
              <a:gd name="connsiteY269" fmla="*/ 860796 h 1917040"/>
              <a:gd name="connsiteX270" fmla="*/ 3450025 w 7108911"/>
              <a:gd name="connsiteY270" fmla="*/ 855223 h 1917040"/>
              <a:gd name="connsiteX271" fmla="*/ 3555896 w 7108911"/>
              <a:gd name="connsiteY271" fmla="*/ 902029 h 1917040"/>
              <a:gd name="connsiteX272" fmla="*/ 3394304 w 7108911"/>
              <a:gd name="connsiteY272" fmla="*/ 1134944 h 1917040"/>
              <a:gd name="connsiteX273" fmla="*/ 3653965 w 7108911"/>
              <a:gd name="connsiteY273" fmla="*/ 1189551 h 1917040"/>
              <a:gd name="connsiteX274" fmla="*/ 3601587 w 7108911"/>
              <a:gd name="connsiteY274" fmla="*/ 1256277 h 1917040"/>
              <a:gd name="connsiteX275" fmla="*/ 3559239 w 7108911"/>
              <a:gd name="connsiteY275" fmla="*/ 1328854 h 1917040"/>
              <a:gd name="connsiteX276" fmla="*/ 3385528 w 7108911"/>
              <a:gd name="connsiteY276" fmla="*/ 1289989 h 1917040"/>
              <a:gd name="connsiteX277" fmla="*/ 3242742 w 7108911"/>
              <a:gd name="connsiteY277" fmla="*/ 1228556 h 1917040"/>
              <a:gd name="connsiteX278" fmla="*/ 3082265 w 7108911"/>
              <a:gd name="connsiteY278" fmla="*/ 1287620 h 1917040"/>
              <a:gd name="connsiteX279" fmla="*/ 2891698 w 7108911"/>
              <a:gd name="connsiteY279" fmla="*/ 1329969 h 1917040"/>
              <a:gd name="connsiteX280" fmla="*/ 2854783 w 7108911"/>
              <a:gd name="connsiteY280" fmla="*/ 1262267 h 1917040"/>
              <a:gd name="connsiteX281" fmla="*/ 2807002 w 7108911"/>
              <a:gd name="connsiteY281" fmla="*/ 1199581 h 1917040"/>
              <a:gd name="connsiteX282" fmla="*/ 2973052 w 7108911"/>
              <a:gd name="connsiteY282" fmla="*/ 1170466 h 1917040"/>
              <a:gd name="connsiteX283" fmla="*/ 3112355 w 7108911"/>
              <a:gd name="connsiteY283" fmla="*/ 1130486 h 1917040"/>
              <a:gd name="connsiteX284" fmla="*/ 3052176 w 7108911"/>
              <a:gd name="connsiteY284" fmla="*/ 1059163 h 1917040"/>
              <a:gd name="connsiteX285" fmla="*/ 2968594 w 7108911"/>
              <a:gd name="connsiteY285" fmla="*/ 1109312 h 1917040"/>
              <a:gd name="connsiteX286" fmla="*/ 2917330 w 7108911"/>
              <a:gd name="connsiteY286" fmla="*/ 1051223 h 1917040"/>
              <a:gd name="connsiteX287" fmla="*/ 2859380 w 7108911"/>
              <a:gd name="connsiteY287" fmla="*/ 995641 h 1917040"/>
              <a:gd name="connsiteX288" fmla="*/ 3036713 w 7108911"/>
              <a:gd name="connsiteY288" fmla="*/ 895621 h 1917040"/>
              <a:gd name="connsiteX289" fmla="*/ 3174762 w 7108911"/>
              <a:gd name="connsiteY289" fmla="*/ 763841 h 1917040"/>
              <a:gd name="connsiteX290" fmla="*/ 3409906 w 7108911"/>
              <a:gd name="connsiteY290" fmla="*/ 663542 h 1917040"/>
              <a:gd name="connsiteX291" fmla="*/ 3535000 w 7108911"/>
              <a:gd name="connsiteY291" fmla="*/ 720239 h 1917040"/>
              <a:gd name="connsiteX292" fmla="*/ 3645050 w 7108911"/>
              <a:gd name="connsiteY292" fmla="*/ 782786 h 1917040"/>
              <a:gd name="connsiteX293" fmla="*/ 3551438 w 7108911"/>
              <a:gd name="connsiteY293" fmla="*/ 883084 h 1917040"/>
              <a:gd name="connsiteX294" fmla="*/ 3447100 w 7108911"/>
              <a:gd name="connsiteY294" fmla="*/ 817194 h 1917040"/>
              <a:gd name="connsiteX295" fmla="*/ 3321867 w 7108911"/>
              <a:gd name="connsiteY295" fmla="*/ 753811 h 1917040"/>
              <a:gd name="connsiteX296" fmla="*/ 3762883 w 7108911"/>
              <a:gd name="connsiteY296" fmla="*/ 646826 h 1917040"/>
              <a:gd name="connsiteX297" fmla="*/ 4781468 w 7108911"/>
              <a:gd name="connsiteY297" fmla="*/ 646826 h 1917040"/>
              <a:gd name="connsiteX298" fmla="*/ 4781468 w 7108911"/>
              <a:gd name="connsiteY298" fmla="*/ 815104 h 1917040"/>
              <a:gd name="connsiteX299" fmla="*/ 4274405 w 7108911"/>
              <a:gd name="connsiteY299" fmla="*/ 815104 h 1917040"/>
              <a:gd name="connsiteX300" fmla="*/ 4179121 w 7108911"/>
              <a:gd name="connsiteY300" fmla="*/ 957611 h 1917040"/>
              <a:gd name="connsiteX301" fmla="*/ 4077151 w 7108911"/>
              <a:gd name="connsiteY301" fmla="*/ 1085909 h 1917040"/>
              <a:gd name="connsiteX302" fmla="*/ 4456056 w 7108911"/>
              <a:gd name="connsiteY302" fmla="*/ 1066964 h 1917040"/>
              <a:gd name="connsiteX303" fmla="*/ 4411757 w 7108911"/>
              <a:gd name="connsiteY303" fmla="*/ 1000656 h 1917040"/>
              <a:gd name="connsiteX304" fmla="*/ 4369131 w 7108911"/>
              <a:gd name="connsiteY304" fmla="*/ 937691 h 1917040"/>
              <a:gd name="connsiteX305" fmla="*/ 4519578 w 7108911"/>
              <a:gd name="connsiteY305" fmla="*/ 859681 h 1917040"/>
              <a:gd name="connsiteX306" fmla="*/ 4658463 w 7108911"/>
              <a:gd name="connsiteY306" fmla="*/ 1058049 h 1917040"/>
              <a:gd name="connsiteX307" fmla="*/ 4771438 w 7108911"/>
              <a:gd name="connsiteY307" fmla="*/ 1243043 h 1917040"/>
              <a:gd name="connsiteX308" fmla="*/ 4612075 w 7108911"/>
              <a:gd name="connsiteY308" fmla="*/ 1339998 h 1917040"/>
              <a:gd name="connsiteX309" fmla="*/ 4585329 w 7108911"/>
              <a:gd name="connsiteY309" fmla="*/ 1285392 h 1917040"/>
              <a:gd name="connsiteX310" fmla="*/ 4551896 w 7108911"/>
              <a:gd name="connsiteY310" fmla="*/ 1224098 h 1917040"/>
              <a:gd name="connsiteX311" fmla="*/ 4228295 w 7108911"/>
              <a:gd name="connsiteY311" fmla="*/ 1247083 h 1917040"/>
              <a:gd name="connsiteX312" fmla="*/ 4031739 w 7108911"/>
              <a:gd name="connsiteY312" fmla="*/ 1262546 h 1917040"/>
              <a:gd name="connsiteX313" fmla="*/ 3922525 w 7108911"/>
              <a:gd name="connsiteY313" fmla="*/ 1275501 h 1917040"/>
              <a:gd name="connsiteX314" fmla="*/ 3860953 w 7108911"/>
              <a:gd name="connsiteY314" fmla="*/ 1290964 h 1917040"/>
              <a:gd name="connsiteX315" fmla="*/ 3844980 w 7108911"/>
              <a:gd name="connsiteY315" fmla="*/ 1239205 h 1917040"/>
              <a:gd name="connsiteX316" fmla="*/ 3821577 w 7108911"/>
              <a:gd name="connsiteY316" fmla="*/ 1171844 h 1917040"/>
              <a:gd name="connsiteX317" fmla="*/ 3797431 w 7108911"/>
              <a:gd name="connsiteY317" fmla="*/ 1110427 h 1917040"/>
              <a:gd name="connsiteX318" fmla="*/ 3844376 w 7108911"/>
              <a:gd name="connsiteY318" fmla="*/ 1086049 h 1917040"/>
              <a:gd name="connsiteX319" fmla="*/ 3892157 w 7108911"/>
              <a:gd name="connsiteY319" fmla="*/ 1039104 h 1917040"/>
              <a:gd name="connsiteX320" fmla="*/ 3956097 w 7108911"/>
              <a:gd name="connsiteY320" fmla="*/ 955940 h 1917040"/>
              <a:gd name="connsiteX321" fmla="*/ 4042604 w 7108911"/>
              <a:gd name="connsiteY321" fmla="*/ 815104 h 1917040"/>
              <a:gd name="connsiteX322" fmla="*/ 3762883 w 7108911"/>
              <a:gd name="connsiteY322" fmla="*/ 815104 h 1917040"/>
              <a:gd name="connsiteX323" fmla="*/ 6095899 w 7108911"/>
              <a:gd name="connsiteY323" fmla="*/ 604478 h 1917040"/>
              <a:gd name="connsiteX324" fmla="*/ 7099995 w 7108911"/>
              <a:gd name="connsiteY324" fmla="*/ 604478 h 1917040"/>
              <a:gd name="connsiteX325" fmla="*/ 7099995 w 7108911"/>
              <a:gd name="connsiteY325" fmla="*/ 766070 h 1917040"/>
              <a:gd name="connsiteX326" fmla="*/ 6691002 w 7108911"/>
              <a:gd name="connsiteY326" fmla="*/ 766070 h 1917040"/>
              <a:gd name="connsiteX327" fmla="*/ 6691002 w 7108911"/>
              <a:gd name="connsiteY327" fmla="*/ 1146088 h 1917040"/>
              <a:gd name="connsiteX328" fmla="*/ 6674703 w 7108911"/>
              <a:gd name="connsiteY328" fmla="*/ 1247223 h 1917040"/>
              <a:gd name="connsiteX329" fmla="*/ 6614107 w 7108911"/>
              <a:gd name="connsiteY329" fmla="*/ 1303222 h 1917040"/>
              <a:gd name="connsiteX330" fmla="*/ 6511301 w 7108911"/>
              <a:gd name="connsiteY330" fmla="*/ 1326347 h 1917040"/>
              <a:gd name="connsiteX331" fmla="*/ 6380077 w 7108911"/>
              <a:gd name="connsiteY331" fmla="*/ 1331083 h 1917040"/>
              <a:gd name="connsiteX332" fmla="*/ 6357510 w 7108911"/>
              <a:gd name="connsiteY332" fmla="*/ 1243879 h 1917040"/>
              <a:gd name="connsiteX333" fmla="*/ 6323241 w 7108911"/>
              <a:gd name="connsiteY333" fmla="*/ 1158347 h 1917040"/>
              <a:gd name="connsiteX334" fmla="*/ 6416853 w 7108911"/>
              <a:gd name="connsiteY334" fmla="*/ 1161690 h 1917040"/>
              <a:gd name="connsiteX335" fmla="*/ 6483719 w 7108911"/>
              <a:gd name="connsiteY335" fmla="*/ 1161690 h 1917040"/>
              <a:gd name="connsiteX336" fmla="*/ 6506147 w 7108911"/>
              <a:gd name="connsiteY336" fmla="*/ 1157511 h 1917040"/>
              <a:gd name="connsiteX337" fmla="*/ 6512694 w 7108911"/>
              <a:gd name="connsiteY337" fmla="*/ 1141631 h 1917040"/>
              <a:gd name="connsiteX338" fmla="*/ 6512694 w 7108911"/>
              <a:gd name="connsiteY338" fmla="*/ 766070 h 1917040"/>
              <a:gd name="connsiteX339" fmla="*/ 6095899 w 7108911"/>
              <a:gd name="connsiteY339" fmla="*/ 766070 h 1917040"/>
              <a:gd name="connsiteX340" fmla="*/ 4980655 w 7108911"/>
              <a:gd name="connsiteY340" fmla="*/ 584426 h 1917040"/>
              <a:gd name="connsiteX341" fmla="*/ 5077610 w 7108911"/>
              <a:gd name="connsiteY341" fmla="*/ 629524 h 1917040"/>
              <a:gd name="connsiteX342" fmla="*/ 5164535 w 7108911"/>
              <a:gd name="connsiteY342" fmla="*/ 678046 h 1917040"/>
              <a:gd name="connsiteX343" fmla="*/ 5077610 w 7108911"/>
              <a:gd name="connsiteY343" fmla="*/ 811699 h 1917040"/>
              <a:gd name="connsiteX344" fmla="*/ 4994446 w 7108911"/>
              <a:gd name="connsiteY344" fmla="*/ 758400 h 1917040"/>
              <a:gd name="connsiteX345" fmla="*/ 4897073 w 7108911"/>
              <a:gd name="connsiteY345" fmla="*/ 705944 h 1917040"/>
              <a:gd name="connsiteX346" fmla="*/ 5355101 w 7108911"/>
              <a:gd name="connsiteY346" fmla="*/ 478478 h 1917040"/>
              <a:gd name="connsiteX347" fmla="*/ 5355101 w 7108911"/>
              <a:gd name="connsiteY347" fmla="*/ 528767 h 1917040"/>
              <a:gd name="connsiteX348" fmla="*/ 5771896 w 7108911"/>
              <a:gd name="connsiteY348" fmla="*/ 528767 h 1917040"/>
              <a:gd name="connsiteX349" fmla="*/ 5771896 w 7108911"/>
              <a:gd name="connsiteY349" fmla="*/ 478478 h 1917040"/>
              <a:gd name="connsiteX350" fmla="*/ 6198426 w 7108911"/>
              <a:gd name="connsiteY350" fmla="*/ 337016 h 1917040"/>
              <a:gd name="connsiteX351" fmla="*/ 6991897 w 7108911"/>
              <a:gd name="connsiteY351" fmla="*/ 337016 h 1917040"/>
              <a:gd name="connsiteX352" fmla="*/ 6991897 w 7108911"/>
              <a:gd name="connsiteY352" fmla="*/ 497493 h 1917040"/>
              <a:gd name="connsiteX353" fmla="*/ 6198426 w 7108911"/>
              <a:gd name="connsiteY353" fmla="*/ 497493 h 1917040"/>
              <a:gd name="connsiteX354" fmla="*/ 3893271 w 7108911"/>
              <a:gd name="connsiteY354" fmla="*/ 335901 h 1917040"/>
              <a:gd name="connsiteX355" fmla="*/ 4666682 w 7108911"/>
              <a:gd name="connsiteY355" fmla="*/ 335901 h 1917040"/>
              <a:gd name="connsiteX356" fmla="*/ 4666682 w 7108911"/>
              <a:gd name="connsiteY356" fmla="*/ 503065 h 1917040"/>
              <a:gd name="connsiteX357" fmla="*/ 3893271 w 7108911"/>
              <a:gd name="connsiteY357" fmla="*/ 503065 h 1917040"/>
              <a:gd name="connsiteX358" fmla="*/ 2723420 w 7108911"/>
              <a:gd name="connsiteY358" fmla="*/ 326986 h 1917040"/>
              <a:gd name="connsiteX359" fmla="*/ 2809649 w 7108911"/>
              <a:gd name="connsiteY359" fmla="*/ 482309 h 1917040"/>
              <a:gd name="connsiteX360" fmla="*/ 2874982 w 7108911"/>
              <a:gd name="connsiteY360" fmla="*/ 630110 h 1917040"/>
              <a:gd name="connsiteX361" fmla="*/ 2721191 w 7108911"/>
              <a:gd name="connsiteY361" fmla="*/ 698090 h 1917040"/>
              <a:gd name="connsiteX362" fmla="*/ 2662823 w 7108911"/>
              <a:gd name="connsiteY362" fmla="*/ 548199 h 1917040"/>
              <a:gd name="connsiteX363" fmla="*/ 2581888 w 7108911"/>
              <a:gd name="connsiteY363" fmla="*/ 384936 h 1917040"/>
              <a:gd name="connsiteX364" fmla="*/ 779032 w 7108911"/>
              <a:gd name="connsiteY364" fmla="*/ 312803 h 1917040"/>
              <a:gd name="connsiteX365" fmla="*/ 779032 w 7108911"/>
              <a:gd name="connsiteY365" fmla="*/ 593294 h 1917040"/>
              <a:gd name="connsiteX366" fmla="*/ 1290556 w 7108911"/>
              <a:gd name="connsiteY366" fmla="*/ 593294 h 1917040"/>
              <a:gd name="connsiteX367" fmla="*/ 1290556 w 7108911"/>
              <a:gd name="connsiteY367" fmla="*/ 312803 h 1917040"/>
              <a:gd name="connsiteX368" fmla="*/ 3172534 w 7108911"/>
              <a:gd name="connsiteY368" fmla="*/ 271265 h 1917040"/>
              <a:gd name="connsiteX369" fmla="*/ 3331896 w 7108911"/>
              <a:gd name="connsiteY369" fmla="*/ 271265 h 1917040"/>
              <a:gd name="connsiteX370" fmla="*/ 3331896 w 7108911"/>
              <a:gd name="connsiteY370" fmla="*/ 343702 h 1917040"/>
              <a:gd name="connsiteX371" fmla="*/ 3560353 w 7108911"/>
              <a:gd name="connsiteY371" fmla="*/ 343702 h 1917040"/>
              <a:gd name="connsiteX372" fmla="*/ 3560353 w 7108911"/>
              <a:gd name="connsiteY372" fmla="*/ 475205 h 1917040"/>
              <a:gd name="connsiteX373" fmla="*/ 3331896 w 7108911"/>
              <a:gd name="connsiteY373" fmla="*/ 475205 h 1917040"/>
              <a:gd name="connsiteX374" fmla="*/ 3331896 w 7108911"/>
              <a:gd name="connsiteY374" fmla="*/ 523125 h 1917040"/>
              <a:gd name="connsiteX375" fmla="*/ 3624990 w 7108911"/>
              <a:gd name="connsiteY375" fmla="*/ 523125 h 1917040"/>
              <a:gd name="connsiteX376" fmla="*/ 3624990 w 7108911"/>
              <a:gd name="connsiteY376" fmla="*/ 657970 h 1917040"/>
              <a:gd name="connsiteX377" fmla="*/ 3087837 w 7108911"/>
              <a:gd name="connsiteY377" fmla="*/ 657970 h 1917040"/>
              <a:gd name="connsiteX378" fmla="*/ 3215996 w 7108911"/>
              <a:gd name="connsiteY378" fmla="*/ 717035 h 1917040"/>
              <a:gd name="connsiteX379" fmla="*/ 3085051 w 7108911"/>
              <a:gd name="connsiteY379" fmla="*/ 808278 h 1917040"/>
              <a:gd name="connsiteX380" fmla="*/ 2947420 w 7108911"/>
              <a:gd name="connsiteY380" fmla="*/ 885313 h 1917040"/>
              <a:gd name="connsiteX381" fmla="*/ 2900335 w 7108911"/>
              <a:gd name="connsiteY381" fmla="*/ 828617 h 1917040"/>
              <a:gd name="connsiteX382" fmla="*/ 2848236 w 7108911"/>
              <a:gd name="connsiteY382" fmla="*/ 772756 h 1917040"/>
              <a:gd name="connsiteX383" fmla="*/ 2973469 w 7108911"/>
              <a:gd name="connsiteY383" fmla="*/ 720796 h 1917040"/>
              <a:gd name="connsiteX384" fmla="*/ 3084494 w 7108911"/>
              <a:gd name="connsiteY384" fmla="*/ 657970 h 1917040"/>
              <a:gd name="connsiteX385" fmla="*/ 2888355 w 7108911"/>
              <a:gd name="connsiteY385" fmla="*/ 657970 h 1917040"/>
              <a:gd name="connsiteX386" fmla="*/ 2888355 w 7108911"/>
              <a:gd name="connsiteY386" fmla="*/ 523125 h 1917040"/>
              <a:gd name="connsiteX387" fmla="*/ 3172534 w 7108911"/>
              <a:gd name="connsiteY387" fmla="*/ 523125 h 1917040"/>
              <a:gd name="connsiteX388" fmla="*/ 3172534 w 7108911"/>
              <a:gd name="connsiteY388" fmla="*/ 475205 h 1917040"/>
              <a:gd name="connsiteX389" fmla="*/ 2944076 w 7108911"/>
              <a:gd name="connsiteY389" fmla="*/ 475205 h 1917040"/>
              <a:gd name="connsiteX390" fmla="*/ 2944076 w 7108911"/>
              <a:gd name="connsiteY390" fmla="*/ 343702 h 1917040"/>
              <a:gd name="connsiteX391" fmla="*/ 3172534 w 7108911"/>
              <a:gd name="connsiteY391" fmla="*/ 343702 h 1917040"/>
              <a:gd name="connsiteX392" fmla="*/ 5612534 w 7108911"/>
              <a:gd name="connsiteY392" fmla="*/ 259076 h 1917040"/>
              <a:gd name="connsiteX393" fmla="*/ 5629947 w 7108911"/>
              <a:gd name="connsiteY393" fmla="*/ 303374 h 1917040"/>
              <a:gd name="connsiteX394" fmla="*/ 5644852 w 7108911"/>
              <a:gd name="connsiteY394" fmla="*/ 349344 h 1917040"/>
              <a:gd name="connsiteX395" fmla="*/ 5926801 w 7108911"/>
              <a:gd name="connsiteY395" fmla="*/ 349344 h 1917040"/>
              <a:gd name="connsiteX396" fmla="*/ 5926801 w 7108911"/>
              <a:gd name="connsiteY396" fmla="*/ 569954 h 1917040"/>
              <a:gd name="connsiteX397" fmla="*/ 5830961 w 7108911"/>
              <a:gd name="connsiteY397" fmla="*/ 569954 h 1917040"/>
              <a:gd name="connsiteX398" fmla="*/ 5830961 w 7108911"/>
              <a:gd name="connsiteY398" fmla="*/ 654557 h 1917040"/>
              <a:gd name="connsiteX399" fmla="*/ 5637051 w 7108911"/>
              <a:gd name="connsiteY399" fmla="*/ 654557 h 1917040"/>
              <a:gd name="connsiteX400" fmla="*/ 5637051 w 7108911"/>
              <a:gd name="connsiteY400" fmla="*/ 692587 h 1917040"/>
              <a:gd name="connsiteX401" fmla="*/ 5885568 w 7108911"/>
              <a:gd name="connsiteY401" fmla="*/ 692587 h 1917040"/>
              <a:gd name="connsiteX402" fmla="*/ 5885568 w 7108911"/>
              <a:gd name="connsiteY402" fmla="*/ 1113700 h 1917040"/>
              <a:gd name="connsiteX403" fmla="*/ 5766324 w 7108911"/>
              <a:gd name="connsiteY403" fmla="*/ 1113700 h 1917040"/>
              <a:gd name="connsiteX404" fmla="*/ 5868294 w 7108911"/>
              <a:gd name="connsiteY404" fmla="*/ 1172347 h 1917040"/>
              <a:gd name="connsiteX405" fmla="*/ 5953547 w 7108911"/>
              <a:gd name="connsiteY405" fmla="*/ 1228486 h 1917040"/>
              <a:gd name="connsiteX406" fmla="*/ 5820931 w 7108911"/>
              <a:gd name="connsiteY406" fmla="*/ 1323212 h 1917040"/>
              <a:gd name="connsiteX407" fmla="*/ 5714364 w 7108911"/>
              <a:gd name="connsiteY407" fmla="*/ 1245621 h 1917040"/>
              <a:gd name="connsiteX408" fmla="*/ 5586902 w 7108911"/>
              <a:gd name="connsiteY408" fmla="*/ 1167193 h 1917040"/>
              <a:gd name="connsiteX409" fmla="*/ 5666026 w 7108911"/>
              <a:gd name="connsiteY409" fmla="*/ 1113700 h 1917040"/>
              <a:gd name="connsiteX410" fmla="*/ 5417509 w 7108911"/>
              <a:gd name="connsiteY410" fmla="*/ 1113700 h 1917040"/>
              <a:gd name="connsiteX411" fmla="*/ 5541210 w 7108911"/>
              <a:gd name="connsiteY411" fmla="*/ 1162735 h 1917040"/>
              <a:gd name="connsiteX412" fmla="*/ 5406504 w 7108911"/>
              <a:gd name="connsiteY412" fmla="*/ 1252307 h 1917040"/>
              <a:gd name="connsiteX413" fmla="*/ 5255918 w 7108911"/>
              <a:gd name="connsiteY413" fmla="*/ 1320984 h 1917040"/>
              <a:gd name="connsiteX414" fmla="*/ 5197549 w 7108911"/>
              <a:gd name="connsiteY414" fmla="*/ 1260387 h 1917040"/>
              <a:gd name="connsiteX415" fmla="*/ 5133331 w 7108911"/>
              <a:gd name="connsiteY415" fmla="*/ 1203969 h 1917040"/>
              <a:gd name="connsiteX416" fmla="*/ 5260932 w 7108911"/>
              <a:gd name="connsiteY416" fmla="*/ 1165103 h 1917040"/>
              <a:gd name="connsiteX417" fmla="*/ 5368474 w 7108911"/>
              <a:gd name="connsiteY417" fmla="*/ 1113700 h 1917040"/>
              <a:gd name="connsiteX418" fmla="*/ 5244773 w 7108911"/>
              <a:gd name="connsiteY418" fmla="*/ 1113700 h 1917040"/>
              <a:gd name="connsiteX419" fmla="*/ 5244773 w 7108911"/>
              <a:gd name="connsiteY419" fmla="*/ 692587 h 1917040"/>
              <a:gd name="connsiteX420" fmla="*/ 5483260 w 7108911"/>
              <a:gd name="connsiteY420" fmla="*/ 692587 h 1917040"/>
              <a:gd name="connsiteX421" fmla="*/ 5483260 w 7108911"/>
              <a:gd name="connsiteY421" fmla="*/ 654557 h 1917040"/>
              <a:gd name="connsiteX422" fmla="*/ 5298266 w 7108911"/>
              <a:gd name="connsiteY422" fmla="*/ 654557 h 1917040"/>
              <a:gd name="connsiteX423" fmla="*/ 5298266 w 7108911"/>
              <a:gd name="connsiteY423" fmla="*/ 569954 h 1917040"/>
              <a:gd name="connsiteX424" fmla="*/ 5207997 w 7108911"/>
              <a:gd name="connsiteY424" fmla="*/ 569954 h 1917040"/>
              <a:gd name="connsiteX425" fmla="*/ 5207997 w 7108911"/>
              <a:gd name="connsiteY425" fmla="*/ 418364 h 1917040"/>
              <a:gd name="connsiteX426" fmla="*/ 5138903 w 7108911"/>
              <a:gd name="connsiteY426" fmla="*/ 515356 h 1917040"/>
              <a:gd name="connsiteX427" fmla="*/ 5057968 w 7108911"/>
              <a:gd name="connsiteY427" fmla="*/ 460136 h 1917040"/>
              <a:gd name="connsiteX428" fmla="*/ 4962824 w 7108911"/>
              <a:gd name="connsiteY428" fmla="*/ 405006 h 1917040"/>
              <a:gd name="connsiteX429" fmla="*/ 5051978 w 7108911"/>
              <a:gd name="connsiteY429" fmla="*/ 286936 h 1917040"/>
              <a:gd name="connsiteX430" fmla="*/ 5130406 w 7108911"/>
              <a:gd name="connsiteY430" fmla="*/ 326078 h 1917040"/>
              <a:gd name="connsiteX431" fmla="*/ 5207997 w 7108911"/>
              <a:gd name="connsiteY431" fmla="*/ 369383 h 1917040"/>
              <a:gd name="connsiteX432" fmla="*/ 5207997 w 7108911"/>
              <a:gd name="connsiteY432" fmla="*/ 349344 h 1917040"/>
              <a:gd name="connsiteX433" fmla="*/ 5466544 w 7108911"/>
              <a:gd name="connsiteY433" fmla="*/ 349344 h 1917040"/>
              <a:gd name="connsiteX434" fmla="*/ 5455957 w 7108911"/>
              <a:gd name="connsiteY434" fmla="*/ 314658 h 1917040"/>
              <a:gd name="connsiteX435" fmla="*/ 5445370 w 7108911"/>
              <a:gd name="connsiteY435" fmla="*/ 282479 h 1917040"/>
              <a:gd name="connsiteX436" fmla="*/ 466229 w 7108911"/>
              <a:gd name="connsiteY436" fmla="*/ 0 h 1917040"/>
              <a:gd name="connsiteX437" fmla="*/ 1603359 w 7108911"/>
              <a:gd name="connsiteY437" fmla="*/ 0 h 1917040"/>
              <a:gd name="connsiteX438" fmla="*/ 1603359 w 7108911"/>
              <a:gd name="connsiteY438" fmla="*/ 906097 h 1917040"/>
              <a:gd name="connsiteX439" fmla="*/ 466229 w 7108911"/>
              <a:gd name="connsiteY439" fmla="*/ 906097 h 19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</a:cxnLst>
            <a:rect l="l" t="t" r="r" b="b"/>
            <a:pathLst>
              <a:path w="7108911" h="1917040">
                <a:moveTo>
                  <a:pt x="5563950" y="1585894"/>
                </a:moveTo>
                <a:cubicBezTo>
                  <a:pt x="5561245" y="1596689"/>
                  <a:pt x="5558427" y="1607322"/>
                  <a:pt x="5555497" y="1617795"/>
                </a:cubicBezTo>
                <a:cubicBezTo>
                  <a:pt x="5552567" y="1628268"/>
                  <a:pt x="5549557" y="1638645"/>
                  <a:pt x="5546466" y="1648925"/>
                </a:cubicBezTo>
                <a:lnTo>
                  <a:pt x="5538752" y="1674395"/>
                </a:lnTo>
                <a:lnTo>
                  <a:pt x="5590434" y="1674395"/>
                </a:lnTo>
                <a:lnTo>
                  <a:pt x="5582977" y="1648925"/>
                </a:lnTo>
                <a:cubicBezTo>
                  <a:pt x="5579785" y="1638629"/>
                  <a:pt x="5576721" y="1628220"/>
                  <a:pt x="5573785" y="1617699"/>
                </a:cubicBezTo>
                <a:cubicBezTo>
                  <a:pt x="5570850" y="1607178"/>
                  <a:pt x="5567914" y="1596576"/>
                  <a:pt x="5564979" y="1585894"/>
                </a:cubicBezTo>
                <a:close/>
                <a:moveTo>
                  <a:pt x="7024691" y="1562523"/>
                </a:moveTo>
                <a:lnTo>
                  <a:pt x="7054491" y="1562523"/>
                </a:lnTo>
                <a:lnTo>
                  <a:pt x="7054491" y="1751772"/>
                </a:lnTo>
                <a:lnTo>
                  <a:pt x="7024691" y="1751772"/>
                </a:lnTo>
                <a:close/>
                <a:moveTo>
                  <a:pt x="6691316" y="1562523"/>
                </a:moveTo>
                <a:lnTo>
                  <a:pt x="6721116" y="1562523"/>
                </a:lnTo>
                <a:lnTo>
                  <a:pt x="6721116" y="1639676"/>
                </a:lnTo>
                <a:lnTo>
                  <a:pt x="6802158" y="1639676"/>
                </a:lnTo>
                <a:lnTo>
                  <a:pt x="6802158" y="1562523"/>
                </a:lnTo>
                <a:lnTo>
                  <a:pt x="6831958" y="1562523"/>
                </a:lnTo>
                <a:lnTo>
                  <a:pt x="6831958" y="1751772"/>
                </a:lnTo>
                <a:lnTo>
                  <a:pt x="6802158" y="1751772"/>
                </a:lnTo>
                <a:lnTo>
                  <a:pt x="6802158" y="1665619"/>
                </a:lnTo>
                <a:lnTo>
                  <a:pt x="6721116" y="1665619"/>
                </a:lnTo>
                <a:lnTo>
                  <a:pt x="6721116" y="1751772"/>
                </a:lnTo>
                <a:lnTo>
                  <a:pt x="6691316" y="1751772"/>
                </a:lnTo>
                <a:close/>
                <a:moveTo>
                  <a:pt x="5805491" y="1562523"/>
                </a:moveTo>
                <a:lnTo>
                  <a:pt x="5836064" y="1562523"/>
                </a:lnTo>
                <a:lnTo>
                  <a:pt x="5898839" y="1673623"/>
                </a:lnTo>
                <a:lnTo>
                  <a:pt x="5918645" y="1713742"/>
                </a:lnTo>
                <a:lnTo>
                  <a:pt x="5919930" y="1713742"/>
                </a:lnTo>
                <a:cubicBezTo>
                  <a:pt x="5919095" y="1703853"/>
                  <a:pt x="5918260" y="1693478"/>
                  <a:pt x="5917425" y="1682620"/>
                </a:cubicBezTo>
                <a:cubicBezTo>
                  <a:pt x="5916590" y="1671762"/>
                  <a:pt x="5916141" y="1661123"/>
                  <a:pt x="5916076" y="1650702"/>
                </a:cubicBezTo>
                <a:lnTo>
                  <a:pt x="5916076" y="1562523"/>
                </a:lnTo>
                <a:lnTo>
                  <a:pt x="5944334" y="1562523"/>
                </a:lnTo>
                <a:lnTo>
                  <a:pt x="5944334" y="1751772"/>
                </a:lnTo>
                <a:lnTo>
                  <a:pt x="5913761" y="1751772"/>
                </a:lnTo>
                <a:lnTo>
                  <a:pt x="5850986" y="1640158"/>
                </a:lnTo>
                <a:lnTo>
                  <a:pt x="5831180" y="1600553"/>
                </a:lnTo>
                <a:lnTo>
                  <a:pt x="5829895" y="1600553"/>
                </a:lnTo>
                <a:cubicBezTo>
                  <a:pt x="5830730" y="1610401"/>
                  <a:pt x="5831565" y="1620602"/>
                  <a:pt x="5832400" y="1631159"/>
                </a:cubicBezTo>
                <a:cubicBezTo>
                  <a:pt x="5833235" y="1641715"/>
                  <a:pt x="5833684" y="1652178"/>
                  <a:pt x="5833748" y="1662547"/>
                </a:cubicBezTo>
                <a:lnTo>
                  <a:pt x="5833748" y="1751772"/>
                </a:lnTo>
                <a:lnTo>
                  <a:pt x="5805491" y="1751772"/>
                </a:lnTo>
                <a:close/>
                <a:moveTo>
                  <a:pt x="5548008" y="1562523"/>
                </a:moveTo>
                <a:lnTo>
                  <a:pt x="5582463" y="1562523"/>
                </a:lnTo>
                <a:lnTo>
                  <a:pt x="5645201" y="1751772"/>
                </a:lnTo>
                <a:lnTo>
                  <a:pt x="5613575" y="1751772"/>
                </a:lnTo>
                <a:lnTo>
                  <a:pt x="5597633" y="1697765"/>
                </a:lnTo>
                <a:lnTo>
                  <a:pt x="5531810" y="1697765"/>
                </a:lnTo>
                <a:lnTo>
                  <a:pt x="5515611" y="1751772"/>
                </a:lnTo>
                <a:lnTo>
                  <a:pt x="5485270" y="1751772"/>
                </a:lnTo>
                <a:close/>
                <a:moveTo>
                  <a:pt x="5217799" y="1562523"/>
                </a:moveTo>
                <a:lnTo>
                  <a:pt x="5249688" y="1562523"/>
                </a:lnTo>
                <a:lnTo>
                  <a:pt x="5271548" y="1612664"/>
                </a:lnTo>
                <a:cubicBezTo>
                  <a:pt x="5274472" y="1619687"/>
                  <a:pt x="5277363" y="1626597"/>
                  <a:pt x="5280221" y="1633395"/>
                </a:cubicBezTo>
                <a:cubicBezTo>
                  <a:pt x="5283080" y="1640193"/>
                  <a:pt x="5286098" y="1647168"/>
                  <a:pt x="5289277" y="1654319"/>
                </a:cubicBezTo>
                <a:lnTo>
                  <a:pt x="5290305" y="1654319"/>
                </a:lnTo>
                <a:cubicBezTo>
                  <a:pt x="5293398" y="1647168"/>
                  <a:pt x="5296460" y="1640193"/>
                  <a:pt x="5299490" y="1633395"/>
                </a:cubicBezTo>
                <a:cubicBezTo>
                  <a:pt x="5302519" y="1626597"/>
                  <a:pt x="5305454" y="1619687"/>
                  <a:pt x="5308292" y="1612664"/>
                </a:cubicBezTo>
                <a:lnTo>
                  <a:pt x="5330409" y="1562523"/>
                </a:lnTo>
                <a:lnTo>
                  <a:pt x="5361527" y="1562523"/>
                </a:lnTo>
                <a:lnTo>
                  <a:pt x="5304434" y="1680032"/>
                </a:lnTo>
                <a:lnTo>
                  <a:pt x="5304434" y="1751772"/>
                </a:lnTo>
                <a:lnTo>
                  <a:pt x="5274634" y="1751772"/>
                </a:lnTo>
                <a:lnTo>
                  <a:pt x="5274634" y="1680032"/>
                </a:lnTo>
                <a:close/>
                <a:moveTo>
                  <a:pt x="4643441" y="1562523"/>
                </a:moveTo>
                <a:lnTo>
                  <a:pt x="4674014" y="1562523"/>
                </a:lnTo>
                <a:lnTo>
                  <a:pt x="4736789" y="1673623"/>
                </a:lnTo>
                <a:lnTo>
                  <a:pt x="4756595" y="1713742"/>
                </a:lnTo>
                <a:lnTo>
                  <a:pt x="4757880" y="1713742"/>
                </a:lnTo>
                <a:cubicBezTo>
                  <a:pt x="4757045" y="1703853"/>
                  <a:pt x="4756210" y="1693478"/>
                  <a:pt x="4755375" y="1682620"/>
                </a:cubicBezTo>
                <a:cubicBezTo>
                  <a:pt x="4754540" y="1671762"/>
                  <a:pt x="4754091" y="1661123"/>
                  <a:pt x="4754026" y="1650702"/>
                </a:cubicBezTo>
                <a:lnTo>
                  <a:pt x="4754026" y="1562523"/>
                </a:lnTo>
                <a:lnTo>
                  <a:pt x="4782284" y="1562523"/>
                </a:lnTo>
                <a:lnTo>
                  <a:pt x="4782284" y="1751772"/>
                </a:lnTo>
                <a:lnTo>
                  <a:pt x="4751711" y="1751772"/>
                </a:lnTo>
                <a:lnTo>
                  <a:pt x="4688936" y="1640158"/>
                </a:lnTo>
                <a:lnTo>
                  <a:pt x="4669130" y="1600553"/>
                </a:lnTo>
                <a:lnTo>
                  <a:pt x="4667845" y="1600553"/>
                </a:lnTo>
                <a:cubicBezTo>
                  <a:pt x="4668680" y="1610401"/>
                  <a:pt x="4669515" y="1620602"/>
                  <a:pt x="4670350" y="1631159"/>
                </a:cubicBezTo>
                <a:cubicBezTo>
                  <a:pt x="4671185" y="1641715"/>
                  <a:pt x="4671634" y="1652178"/>
                  <a:pt x="4671698" y="1662547"/>
                </a:cubicBezTo>
                <a:lnTo>
                  <a:pt x="4671698" y="1751772"/>
                </a:lnTo>
                <a:lnTo>
                  <a:pt x="4643441" y="1751772"/>
                </a:lnTo>
                <a:close/>
                <a:moveTo>
                  <a:pt x="4318563" y="1562523"/>
                </a:moveTo>
                <a:lnTo>
                  <a:pt x="4348363" y="1562523"/>
                </a:lnTo>
                <a:lnTo>
                  <a:pt x="4348363" y="1672594"/>
                </a:lnTo>
                <a:cubicBezTo>
                  <a:pt x="4348577" y="1693629"/>
                  <a:pt x="4352393" y="1708395"/>
                  <a:pt x="4359811" y="1716893"/>
                </a:cubicBezTo>
                <a:cubicBezTo>
                  <a:pt x="4367230" y="1725390"/>
                  <a:pt x="4376963" y="1729484"/>
                  <a:pt x="4389012" y="1729173"/>
                </a:cubicBezTo>
                <a:cubicBezTo>
                  <a:pt x="4401206" y="1729484"/>
                  <a:pt x="4411101" y="1725390"/>
                  <a:pt x="4418696" y="1716893"/>
                </a:cubicBezTo>
                <a:cubicBezTo>
                  <a:pt x="4426291" y="1708395"/>
                  <a:pt x="4430203" y="1693629"/>
                  <a:pt x="4430434" y="1672594"/>
                </a:cubicBezTo>
                <a:lnTo>
                  <a:pt x="4430434" y="1562523"/>
                </a:lnTo>
                <a:lnTo>
                  <a:pt x="4459205" y="1562523"/>
                </a:lnTo>
                <a:lnTo>
                  <a:pt x="4459205" y="1670537"/>
                </a:lnTo>
                <a:cubicBezTo>
                  <a:pt x="4458901" y="1701063"/>
                  <a:pt x="4452444" y="1722874"/>
                  <a:pt x="4439834" y="1735971"/>
                </a:cubicBezTo>
                <a:cubicBezTo>
                  <a:pt x="4427224" y="1749067"/>
                  <a:pt x="4410284" y="1755449"/>
                  <a:pt x="4389012" y="1755115"/>
                </a:cubicBezTo>
                <a:cubicBezTo>
                  <a:pt x="4367731" y="1755449"/>
                  <a:pt x="4350747" y="1749067"/>
                  <a:pt x="4338062" y="1735971"/>
                </a:cubicBezTo>
                <a:cubicBezTo>
                  <a:pt x="4325377" y="1722874"/>
                  <a:pt x="4318877" y="1701063"/>
                  <a:pt x="4318563" y="1670537"/>
                </a:cubicBezTo>
                <a:close/>
                <a:moveTo>
                  <a:pt x="4027174" y="1562523"/>
                </a:moveTo>
                <a:lnTo>
                  <a:pt x="4059063" y="1562523"/>
                </a:lnTo>
                <a:lnTo>
                  <a:pt x="4080923" y="1612664"/>
                </a:lnTo>
                <a:cubicBezTo>
                  <a:pt x="4083847" y="1619687"/>
                  <a:pt x="4086738" y="1626597"/>
                  <a:pt x="4089597" y="1633395"/>
                </a:cubicBezTo>
                <a:cubicBezTo>
                  <a:pt x="4092455" y="1640193"/>
                  <a:pt x="4095474" y="1647168"/>
                  <a:pt x="4098653" y="1654319"/>
                </a:cubicBezTo>
                <a:lnTo>
                  <a:pt x="4099680" y="1654319"/>
                </a:lnTo>
                <a:cubicBezTo>
                  <a:pt x="4102774" y="1647168"/>
                  <a:pt x="4105835" y="1640193"/>
                  <a:pt x="4108865" y="1633395"/>
                </a:cubicBezTo>
                <a:cubicBezTo>
                  <a:pt x="4111894" y="1626597"/>
                  <a:pt x="4114829" y="1619687"/>
                  <a:pt x="4117667" y="1612664"/>
                </a:cubicBezTo>
                <a:lnTo>
                  <a:pt x="4139784" y="1562523"/>
                </a:lnTo>
                <a:lnTo>
                  <a:pt x="4170902" y="1562523"/>
                </a:lnTo>
                <a:lnTo>
                  <a:pt x="4113810" y="1680032"/>
                </a:lnTo>
                <a:lnTo>
                  <a:pt x="4113810" y="1751772"/>
                </a:lnTo>
                <a:lnTo>
                  <a:pt x="4084009" y="1751772"/>
                </a:lnTo>
                <a:lnTo>
                  <a:pt x="4084009" y="1680032"/>
                </a:lnTo>
                <a:close/>
                <a:moveTo>
                  <a:pt x="3138491" y="1562523"/>
                </a:moveTo>
                <a:lnTo>
                  <a:pt x="3169064" y="1562523"/>
                </a:lnTo>
                <a:lnTo>
                  <a:pt x="3231839" y="1673623"/>
                </a:lnTo>
                <a:lnTo>
                  <a:pt x="3251645" y="1713742"/>
                </a:lnTo>
                <a:lnTo>
                  <a:pt x="3252930" y="1713742"/>
                </a:lnTo>
                <a:cubicBezTo>
                  <a:pt x="3252095" y="1703853"/>
                  <a:pt x="3251260" y="1693478"/>
                  <a:pt x="3250425" y="1682620"/>
                </a:cubicBezTo>
                <a:cubicBezTo>
                  <a:pt x="3249590" y="1671762"/>
                  <a:pt x="3249141" y="1661123"/>
                  <a:pt x="3249077" y="1650702"/>
                </a:cubicBezTo>
                <a:lnTo>
                  <a:pt x="3249077" y="1562523"/>
                </a:lnTo>
                <a:lnTo>
                  <a:pt x="3277334" y="1562523"/>
                </a:lnTo>
                <a:lnTo>
                  <a:pt x="3277334" y="1751772"/>
                </a:lnTo>
                <a:lnTo>
                  <a:pt x="3246761" y="1751772"/>
                </a:lnTo>
                <a:lnTo>
                  <a:pt x="3183986" y="1640158"/>
                </a:lnTo>
                <a:lnTo>
                  <a:pt x="3164180" y="1600553"/>
                </a:lnTo>
                <a:lnTo>
                  <a:pt x="3162895" y="1600553"/>
                </a:lnTo>
                <a:cubicBezTo>
                  <a:pt x="3163730" y="1610401"/>
                  <a:pt x="3164565" y="1620602"/>
                  <a:pt x="3165400" y="1631159"/>
                </a:cubicBezTo>
                <a:cubicBezTo>
                  <a:pt x="3166235" y="1641715"/>
                  <a:pt x="3166684" y="1652178"/>
                  <a:pt x="3166748" y="1662547"/>
                </a:cubicBezTo>
                <a:lnTo>
                  <a:pt x="3166748" y="1751772"/>
                </a:lnTo>
                <a:lnTo>
                  <a:pt x="3138491" y="1751772"/>
                </a:lnTo>
                <a:close/>
                <a:moveTo>
                  <a:pt x="2928941" y="1562523"/>
                </a:moveTo>
                <a:lnTo>
                  <a:pt x="2958741" y="1562523"/>
                </a:lnTo>
                <a:lnTo>
                  <a:pt x="2958741" y="1751772"/>
                </a:lnTo>
                <a:lnTo>
                  <a:pt x="2928941" y="1751772"/>
                </a:lnTo>
                <a:close/>
                <a:moveTo>
                  <a:pt x="2643191" y="1562523"/>
                </a:moveTo>
                <a:lnTo>
                  <a:pt x="2672991" y="1562523"/>
                </a:lnTo>
                <a:lnTo>
                  <a:pt x="2672991" y="1726601"/>
                </a:lnTo>
                <a:lnTo>
                  <a:pt x="2752973" y="1726601"/>
                </a:lnTo>
                <a:lnTo>
                  <a:pt x="2752973" y="1751772"/>
                </a:lnTo>
                <a:lnTo>
                  <a:pt x="2643191" y="1751772"/>
                </a:lnTo>
                <a:close/>
                <a:moveTo>
                  <a:pt x="6462900" y="1558923"/>
                </a:moveTo>
                <a:cubicBezTo>
                  <a:pt x="6474071" y="1559003"/>
                  <a:pt x="6484596" y="1561154"/>
                  <a:pt x="6494473" y="1565376"/>
                </a:cubicBezTo>
                <a:cubicBezTo>
                  <a:pt x="6504351" y="1569599"/>
                  <a:pt x="6512940" y="1575410"/>
                  <a:pt x="6520240" y="1582811"/>
                </a:cubicBezTo>
                <a:lnTo>
                  <a:pt x="6504569" y="1601842"/>
                </a:lnTo>
                <a:cubicBezTo>
                  <a:pt x="6498706" y="1596521"/>
                  <a:pt x="6492374" y="1592373"/>
                  <a:pt x="6485573" y="1589399"/>
                </a:cubicBezTo>
                <a:cubicBezTo>
                  <a:pt x="6478772" y="1586425"/>
                  <a:pt x="6471214" y="1584914"/>
                  <a:pt x="6462900" y="1584865"/>
                </a:cubicBezTo>
                <a:cubicBezTo>
                  <a:pt x="6453128" y="1584935"/>
                  <a:pt x="6445398" y="1587111"/>
                  <a:pt x="6439710" y="1591392"/>
                </a:cubicBezTo>
                <a:cubicBezTo>
                  <a:pt x="6434023" y="1595674"/>
                  <a:pt x="6431118" y="1601644"/>
                  <a:pt x="6430994" y="1609302"/>
                </a:cubicBezTo>
                <a:cubicBezTo>
                  <a:pt x="6431305" y="1617196"/>
                  <a:pt x="6434479" y="1623209"/>
                  <a:pt x="6440514" y="1627340"/>
                </a:cubicBezTo>
                <a:cubicBezTo>
                  <a:pt x="6446550" y="1631472"/>
                  <a:pt x="6453583" y="1634977"/>
                  <a:pt x="6461613" y="1637855"/>
                </a:cubicBezTo>
                <a:lnTo>
                  <a:pt x="6487601" y="1648916"/>
                </a:lnTo>
                <a:cubicBezTo>
                  <a:pt x="6498991" y="1653476"/>
                  <a:pt x="6508211" y="1659725"/>
                  <a:pt x="6515261" y="1667662"/>
                </a:cubicBezTo>
                <a:cubicBezTo>
                  <a:pt x="6522312" y="1675599"/>
                  <a:pt x="6525940" y="1686413"/>
                  <a:pt x="6526149" y="1700105"/>
                </a:cubicBezTo>
                <a:cubicBezTo>
                  <a:pt x="6525963" y="1715676"/>
                  <a:pt x="6520041" y="1728639"/>
                  <a:pt x="6508384" y="1738992"/>
                </a:cubicBezTo>
                <a:cubicBezTo>
                  <a:pt x="6496726" y="1749346"/>
                  <a:pt x="6480450" y="1754720"/>
                  <a:pt x="6459555" y="1755115"/>
                </a:cubicBezTo>
                <a:cubicBezTo>
                  <a:pt x="6446455" y="1755051"/>
                  <a:pt x="6434132" y="1752611"/>
                  <a:pt x="6422587" y="1747795"/>
                </a:cubicBezTo>
                <a:cubicBezTo>
                  <a:pt x="6411041" y="1742978"/>
                  <a:pt x="6400910" y="1736171"/>
                  <a:pt x="6392193" y="1727372"/>
                </a:cubicBezTo>
                <a:lnTo>
                  <a:pt x="6409672" y="1706794"/>
                </a:lnTo>
                <a:cubicBezTo>
                  <a:pt x="6416586" y="1713691"/>
                  <a:pt x="6424404" y="1719125"/>
                  <a:pt x="6433126" y="1723096"/>
                </a:cubicBezTo>
                <a:cubicBezTo>
                  <a:pt x="6441847" y="1727067"/>
                  <a:pt x="6450828" y="1729093"/>
                  <a:pt x="6460070" y="1729173"/>
                </a:cubicBezTo>
                <a:cubicBezTo>
                  <a:pt x="6471579" y="1729055"/>
                  <a:pt x="6480402" y="1726590"/>
                  <a:pt x="6486540" y="1721777"/>
                </a:cubicBezTo>
                <a:cubicBezTo>
                  <a:pt x="6492677" y="1716965"/>
                  <a:pt x="6495776" y="1710513"/>
                  <a:pt x="6495834" y="1702421"/>
                </a:cubicBezTo>
                <a:cubicBezTo>
                  <a:pt x="6495663" y="1694098"/>
                  <a:pt x="6492790" y="1687849"/>
                  <a:pt x="6487215" y="1683675"/>
                </a:cubicBezTo>
                <a:cubicBezTo>
                  <a:pt x="6481640" y="1679500"/>
                  <a:pt x="6474393" y="1675631"/>
                  <a:pt x="6465473" y="1672067"/>
                </a:cubicBezTo>
                <a:lnTo>
                  <a:pt x="6439228" y="1660749"/>
                </a:lnTo>
                <a:cubicBezTo>
                  <a:pt x="6433006" y="1658216"/>
                  <a:pt x="6426970" y="1654821"/>
                  <a:pt x="6421122" y="1650564"/>
                </a:cubicBezTo>
                <a:cubicBezTo>
                  <a:pt x="6415273" y="1646307"/>
                  <a:pt x="6410438" y="1640950"/>
                  <a:pt x="6406618" y="1634492"/>
                </a:cubicBezTo>
                <a:cubicBezTo>
                  <a:pt x="6402797" y="1628034"/>
                  <a:pt x="6400818" y="1620237"/>
                  <a:pt x="6400680" y="1611102"/>
                </a:cubicBezTo>
                <a:cubicBezTo>
                  <a:pt x="6401021" y="1595876"/>
                  <a:pt x="6406889" y="1583451"/>
                  <a:pt x="6418284" y="1573825"/>
                </a:cubicBezTo>
                <a:cubicBezTo>
                  <a:pt x="6429678" y="1564200"/>
                  <a:pt x="6444550" y="1559233"/>
                  <a:pt x="6462900" y="1558923"/>
                </a:cubicBezTo>
                <a:close/>
                <a:moveTo>
                  <a:pt x="3540253" y="1558923"/>
                </a:moveTo>
                <a:cubicBezTo>
                  <a:pt x="3553582" y="1559164"/>
                  <a:pt x="3564866" y="1561636"/>
                  <a:pt x="3574104" y="1566340"/>
                </a:cubicBezTo>
                <a:cubicBezTo>
                  <a:pt x="3583342" y="1571043"/>
                  <a:pt x="3590827" y="1576534"/>
                  <a:pt x="3596558" y="1582811"/>
                </a:cubicBezTo>
                <a:lnTo>
                  <a:pt x="3580375" y="1601847"/>
                </a:lnTo>
                <a:cubicBezTo>
                  <a:pt x="3575841" y="1596975"/>
                  <a:pt x="3570453" y="1592954"/>
                  <a:pt x="3564210" y="1589786"/>
                </a:cubicBezTo>
                <a:cubicBezTo>
                  <a:pt x="3557967" y="1586618"/>
                  <a:pt x="3550324" y="1584978"/>
                  <a:pt x="3541282" y="1584865"/>
                </a:cubicBezTo>
                <a:cubicBezTo>
                  <a:pt x="3523419" y="1585075"/>
                  <a:pt x="3509237" y="1591475"/>
                  <a:pt x="3498737" y="1604065"/>
                </a:cubicBezTo>
                <a:cubicBezTo>
                  <a:pt x="3488238" y="1616656"/>
                  <a:pt x="3482867" y="1634181"/>
                  <a:pt x="3482626" y="1656642"/>
                </a:cubicBezTo>
                <a:cubicBezTo>
                  <a:pt x="3482679" y="1679350"/>
                  <a:pt x="3487782" y="1697063"/>
                  <a:pt x="3497933" y="1709781"/>
                </a:cubicBezTo>
                <a:cubicBezTo>
                  <a:pt x="3508084" y="1722499"/>
                  <a:pt x="3522963" y="1728963"/>
                  <a:pt x="3542569" y="1729173"/>
                </a:cubicBezTo>
                <a:cubicBezTo>
                  <a:pt x="3548459" y="1729157"/>
                  <a:pt x="3554044" y="1728353"/>
                  <a:pt x="3559323" y="1726760"/>
                </a:cubicBezTo>
                <a:cubicBezTo>
                  <a:pt x="3564603" y="1725168"/>
                  <a:pt x="3568966" y="1722884"/>
                  <a:pt x="3572412" y="1719909"/>
                </a:cubicBezTo>
                <a:lnTo>
                  <a:pt x="3572412" y="1675391"/>
                </a:lnTo>
                <a:lnTo>
                  <a:pt x="3534851" y="1675391"/>
                </a:lnTo>
                <a:lnTo>
                  <a:pt x="3534851" y="1650992"/>
                </a:lnTo>
                <a:lnTo>
                  <a:pt x="3599383" y="1650992"/>
                </a:lnTo>
                <a:lnTo>
                  <a:pt x="3599383" y="1733026"/>
                </a:lnTo>
                <a:cubicBezTo>
                  <a:pt x="3593005" y="1739452"/>
                  <a:pt x="3584696" y="1744707"/>
                  <a:pt x="3574456" y="1748790"/>
                </a:cubicBezTo>
                <a:cubicBezTo>
                  <a:pt x="3564217" y="1752873"/>
                  <a:pt x="3552559" y="1754982"/>
                  <a:pt x="3539482" y="1755115"/>
                </a:cubicBezTo>
                <a:cubicBezTo>
                  <a:pt x="3522447" y="1755060"/>
                  <a:pt x="3507383" y="1751230"/>
                  <a:pt x="3494290" y="1743626"/>
                </a:cubicBezTo>
                <a:cubicBezTo>
                  <a:pt x="3481197" y="1736021"/>
                  <a:pt x="3470920" y="1724973"/>
                  <a:pt x="3463458" y="1710481"/>
                </a:cubicBezTo>
                <a:cubicBezTo>
                  <a:pt x="3455996" y="1695989"/>
                  <a:pt x="3452195" y="1678385"/>
                  <a:pt x="3452054" y="1657669"/>
                </a:cubicBezTo>
                <a:cubicBezTo>
                  <a:pt x="3452214" y="1637014"/>
                  <a:pt x="3456120" y="1619333"/>
                  <a:pt x="3463773" y="1604628"/>
                </a:cubicBezTo>
                <a:cubicBezTo>
                  <a:pt x="3471425" y="1589924"/>
                  <a:pt x="3481864" y="1578649"/>
                  <a:pt x="3495091" y="1570804"/>
                </a:cubicBezTo>
                <a:cubicBezTo>
                  <a:pt x="3508317" y="1562959"/>
                  <a:pt x="3523371" y="1558999"/>
                  <a:pt x="3540253" y="1558923"/>
                </a:cubicBezTo>
                <a:close/>
                <a:moveTo>
                  <a:pt x="3165847" y="977810"/>
                </a:moveTo>
                <a:cubicBezTo>
                  <a:pt x="3189064" y="1009014"/>
                  <a:pt x="3217296" y="1036875"/>
                  <a:pt x="3250543" y="1061392"/>
                </a:cubicBezTo>
                <a:cubicBezTo>
                  <a:pt x="3269976" y="1049133"/>
                  <a:pt x="3287389" y="1036039"/>
                  <a:pt x="3302782" y="1022109"/>
                </a:cubicBezTo>
                <a:cubicBezTo>
                  <a:pt x="3318175" y="1008178"/>
                  <a:pt x="3331966" y="993412"/>
                  <a:pt x="3344155" y="977810"/>
                </a:cubicBezTo>
                <a:close/>
                <a:moveTo>
                  <a:pt x="5637051" y="957681"/>
                </a:moveTo>
                <a:lnTo>
                  <a:pt x="5637051" y="996825"/>
                </a:lnTo>
                <a:lnTo>
                  <a:pt x="5736235" y="996825"/>
                </a:lnTo>
                <a:lnTo>
                  <a:pt x="5736235" y="957681"/>
                </a:lnTo>
                <a:close/>
                <a:moveTo>
                  <a:pt x="5387420" y="957681"/>
                </a:moveTo>
                <a:lnTo>
                  <a:pt x="5387420" y="996825"/>
                </a:lnTo>
                <a:lnTo>
                  <a:pt x="5483260" y="996825"/>
                </a:lnTo>
                <a:lnTo>
                  <a:pt x="5483260" y="957681"/>
                </a:lnTo>
                <a:close/>
                <a:moveTo>
                  <a:pt x="0" y="953970"/>
                </a:moveTo>
                <a:lnTo>
                  <a:pt x="384951" y="953970"/>
                </a:lnTo>
                <a:lnTo>
                  <a:pt x="384951" y="1101304"/>
                </a:lnTo>
                <a:lnTo>
                  <a:pt x="1684637" y="1101304"/>
                </a:lnTo>
                <a:lnTo>
                  <a:pt x="1684637" y="953970"/>
                </a:lnTo>
                <a:lnTo>
                  <a:pt x="2069588" y="953970"/>
                </a:lnTo>
                <a:lnTo>
                  <a:pt x="2069588" y="1411586"/>
                </a:lnTo>
                <a:lnTo>
                  <a:pt x="1684637" y="1411586"/>
                </a:lnTo>
                <a:lnTo>
                  <a:pt x="1684637" y="1411586"/>
                </a:lnTo>
                <a:lnTo>
                  <a:pt x="893099" y="1411586"/>
                </a:lnTo>
                <a:lnTo>
                  <a:pt x="893099" y="1606758"/>
                </a:lnTo>
                <a:lnTo>
                  <a:pt x="1261526" y="1606758"/>
                </a:lnTo>
                <a:lnTo>
                  <a:pt x="1261526" y="1456733"/>
                </a:lnTo>
                <a:lnTo>
                  <a:pt x="1646477" y="1456733"/>
                </a:lnTo>
                <a:lnTo>
                  <a:pt x="1646477" y="1606758"/>
                </a:lnTo>
                <a:lnTo>
                  <a:pt x="1647167" y="1606758"/>
                </a:lnTo>
                <a:lnTo>
                  <a:pt x="1647167" y="1917040"/>
                </a:lnTo>
                <a:lnTo>
                  <a:pt x="422422" y="1917040"/>
                </a:lnTo>
                <a:lnTo>
                  <a:pt x="422422" y="1606758"/>
                </a:lnTo>
                <a:lnTo>
                  <a:pt x="508147" y="1606758"/>
                </a:lnTo>
                <a:lnTo>
                  <a:pt x="508147" y="1411586"/>
                </a:lnTo>
                <a:lnTo>
                  <a:pt x="384951" y="1411586"/>
                </a:lnTo>
                <a:lnTo>
                  <a:pt x="384951" y="1411586"/>
                </a:lnTo>
                <a:lnTo>
                  <a:pt x="0" y="1411586"/>
                </a:lnTo>
                <a:close/>
                <a:moveTo>
                  <a:pt x="5087639" y="858624"/>
                </a:moveTo>
                <a:lnTo>
                  <a:pt x="5214684" y="955455"/>
                </a:lnTo>
                <a:cubicBezTo>
                  <a:pt x="5192279" y="1014261"/>
                  <a:pt x="5168551" y="1073052"/>
                  <a:pt x="5143500" y="1131829"/>
                </a:cubicBezTo>
                <a:cubicBezTo>
                  <a:pt x="5118449" y="1190605"/>
                  <a:pt x="5092770" y="1247713"/>
                  <a:pt x="5066465" y="1303153"/>
                </a:cubicBezTo>
                <a:lnTo>
                  <a:pt x="4923819" y="1206198"/>
                </a:lnTo>
                <a:cubicBezTo>
                  <a:pt x="4947918" y="1162739"/>
                  <a:pt x="4974664" y="1110380"/>
                  <a:pt x="5004057" y="1049120"/>
                </a:cubicBezTo>
                <a:cubicBezTo>
                  <a:pt x="5033450" y="987860"/>
                  <a:pt x="5061311" y="924361"/>
                  <a:pt x="5087639" y="858624"/>
                </a:cubicBezTo>
                <a:close/>
                <a:moveTo>
                  <a:pt x="6236316" y="831821"/>
                </a:moveTo>
                <a:lnTo>
                  <a:pt x="6407938" y="876398"/>
                </a:lnTo>
                <a:cubicBezTo>
                  <a:pt x="6383165" y="942799"/>
                  <a:pt x="6352751" y="1006971"/>
                  <a:pt x="6316694" y="1068914"/>
                </a:cubicBezTo>
                <a:cubicBezTo>
                  <a:pt x="6280638" y="1130858"/>
                  <a:pt x="6243815" y="1183329"/>
                  <a:pt x="6206227" y="1226327"/>
                </a:cubicBezTo>
                <a:cubicBezTo>
                  <a:pt x="6187491" y="1210934"/>
                  <a:pt x="6163391" y="1193800"/>
                  <a:pt x="6133929" y="1174924"/>
                </a:cubicBezTo>
                <a:cubicBezTo>
                  <a:pt x="6104466" y="1156049"/>
                  <a:pt x="6078416" y="1140865"/>
                  <a:pt x="6055779" y="1129372"/>
                </a:cubicBezTo>
                <a:cubicBezTo>
                  <a:pt x="6093670" y="1093153"/>
                  <a:pt x="6128496" y="1048576"/>
                  <a:pt x="6160257" y="995641"/>
                </a:cubicBezTo>
                <a:cubicBezTo>
                  <a:pt x="6192018" y="942706"/>
                  <a:pt x="6217371" y="888099"/>
                  <a:pt x="6236316" y="831821"/>
                </a:cubicBezTo>
                <a:close/>
                <a:moveTo>
                  <a:pt x="6932832" y="824020"/>
                </a:moveTo>
                <a:cubicBezTo>
                  <a:pt x="6968587" y="876769"/>
                  <a:pt x="7002948" y="933140"/>
                  <a:pt x="7035916" y="993134"/>
                </a:cubicBezTo>
                <a:cubicBezTo>
                  <a:pt x="7068885" y="1053127"/>
                  <a:pt x="7093216" y="1107827"/>
                  <a:pt x="7108911" y="1157233"/>
                </a:cubicBezTo>
                <a:lnTo>
                  <a:pt x="6939519" y="1230785"/>
                </a:lnTo>
                <a:cubicBezTo>
                  <a:pt x="6927259" y="1183329"/>
                  <a:pt x="6906085" y="1128350"/>
                  <a:pt x="6875997" y="1065850"/>
                </a:cubicBezTo>
                <a:cubicBezTo>
                  <a:pt x="6845907" y="1003349"/>
                  <a:pt x="6813589" y="943913"/>
                  <a:pt x="6779041" y="887542"/>
                </a:cubicBezTo>
                <a:close/>
                <a:moveTo>
                  <a:pt x="5637051" y="809462"/>
                </a:moveTo>
                <a:lnTo>
                  <a:pt x="5637051" y="848607"/>
                </a:lnTo>
                <a:lnTo>
                  <a:pt x="5736235" y="848607"/>
                </a:lnTo>
                <a:lnTo>
                  <a:pt x="5736235" y="809462"/>
                </a:lnTo>
                <a:close/>
                <a:moveTo>
                  <a:pt x="5387420" y="809462"/>
                </a:moveTo>
                <a:lnTo>
                  <a:pt x="5387420" y="848607"/>
                </a:lnTo>
                <a:lnTo>
                  <a:pt x="5483260" y="848607"/>
                </a:lnTo>
                <a:lnTo>
                  <a:pt x="5483260" y="809462"/>
                </a:lnTo>
                <a:close/>
                <a:moveTo>
                  <a:pt x="2732336" y="798388"/>
                </a:moveTo>
                <a:lnTo>
                  <a:pt x="2870524" y="861910"/>
                </a:lnTo>
                <a:cubicBezTo>
                  <a:pt x="2847516" y="934255"/>
                  <a:pt x="2823602" y="1004928"/>
                  <a:pt x="2798783" y="1073929"/>
                </a:cubicBezTo>
                <a:cubicBezTo>
                  <a:pt x="2773964" y="1142931"/>
                  <a:pt x="2749215" y="1207475"/>
                  <a:pt x="2724535" y="1267561"/>
                </a:cubicBezTo>
                <a:lnTo>
                  <a:pt x="2568515" y="1208496"/>
                </a:lnTo>
                <a:cubicBezTo>
                  <a:pt x="2593172" y="1157000"/>
                  <a:pt x="2620197" y="1095057"/>
                  <a:pt x="2649590" y="1022666"/>
                </a:cubicBezTo>
                <a:cubicBezTo>
                  <a:pt x="2678983" y="950275"/>
                  <a:pt x="2706565" y="875515"/>
                  <a:pt x="2732336" y="798388"/>
                </a:cubicBezTo>
                <a:close/>
                <a:moveTo>
                  <a:pt x="3174762" y="763841"/>
                </a:moveTo>
                <a:lnTo>
                  <a:pt x="3317409" y="817333"/>
                </a:lnTo>
                <a:cubicBezTo>
                  <a:pt x="3311883" y="824577"/>
                  <a:pt x="3306218" y="831821"/>
                  <a:pt x="3300414" y="839064"/>
                </a:cubicBezTo>
                <a:cubicBezTo>
                  <a:pt x="3294610" y="846308"/>
                  <a:pt x="3288387" y="853552"/>
                  <a:pt x="3281747" y="860796"/>
                </a:cubicBezTo>
                <a:lnTo>
                  <a:pt x="3422165" y="860796"/>
                </a:lnTo>
                <a:lnTo>
                  <a:pt x="3450025" y="855223"/>
                </a:lnTo>
                <a:lnTo>
                  <a:pt x="3555896" y="902029"/>
                </a:lnTo>
                <a:cubicBezTo>
                  <a:pt x="3524878" y="994712"/>
                  <a:pt x="3471014" y="1072351"/>
                  <a:pt x="3394304" y="1134944"/>
                </a:cubicBezTo>
                <a:cubicBezTo>
                  <a:pt x="3468042" y="1161505"/>
                  <a:pt x="3554596" y="1179707"/>
                  <a:pt x="3653965" y="1189551"/>
                </a:cubicBezTo>
                <a:cubicBezTo>
                  <a:pt x="3636645" y="1207405"/>
                  <a:pt x="3619186" y="1229647"/>
                  <a:pt x="3601587" y="1256277"/>
                </a:cubicBezTo>
                <a:cubicBezTo>
                  <a:pt x="3583989" y="1282907"/>
                  <a:pt x="3569873" y="1307100"/>
                  <a:pt x="3559239" y="1328854"/>
                </a:cubicBezTo>
                <a:cubicBezTo>
                  <a:pt x="3495833" y="1319451"/>
                  <a:pt x="3437929" y="1306496"/>
                  <a:pt x="3385528" y="1289989"/>
                </a:cubicBezTo>
                <a:cubicBezTo>
                  <a:pt x="3333127" y="1273481"/>
                  <a:pt x="3285532" y="1253004"/>
                  <a:pt x="3242742" y="1228556"/>
                </a:cubicBezTo>
                <a:cubicBezTo>
                  <a:pt x="3194265" y="1251309"/>
                  <a:pt x="3140772" y="1270997"/>
                  <a:pt x="3082265" y="1287620"/>
                </a:cubicBezTo>
                <a:cubicBezTo>
                  <a:pt x="3023758" y="1304244"/>
                  <a:pt x="2960236" y="1318360"/>
                  <a:pt x="2891698" y="1329969"/>
                </a:cubicBezTo>
                <a:cubicBezTo>
                  <a:pt x="2882806" y="1309073"/>
                  <a:pt x="2870501" y="1286506"/>
                  <a:pt x="2854783" y="1262267"/>
                </a:cubicBezTo>
                <a:cubicBezTo>
                  <a:pt x="2839065" y="1238028"/>
                  <a:pt x="2823138" y="1217133"/>
                  <a:pt x="2807002" y="1199581"/>
                </a:cubicBezTo>
                <a:cubicBezTo>
                  <a:pt x="2866670" y="1191757"/>
                  <a:pt x="2922020" y="1182052"/>
                  <a:pt x="2973052" y="1170466"/>
                </a:cubicBezTo>
                <a:cubicBezTo>
                  <a:pt x="3024083" y="1158881"/>
                  <a:pt x="3070517" y="1145554"/>
                  <a:pt x="3112355" y="1130486"/>
                </a:cubicBezTo>
                <a:cubicBezTo>
                  <a:pt x="3090066" y="1108384"/>
                  <a:pt x="3070006" y="1084609"/>
                  <a:pt x="3052176" y="1059163"/>
                </a:cubicBezTo>
                <a:cubicBezTo>
                  <a:pt x="3023201" y="1078108"/>
                  <a:pt x="2995340" y="1094825"/>
                  <a:pt x="2968594" y="1109312"/>
                </a:cubicBezTo>
                <a:cubicBezTo>
                  <a:pt x="2955824" y="1093084"/>
                  <a:pt x="2938737" y="1073720"/>
                  <a:pt x="2917330" y="1051223"/>
                </a:cubicBezTo>
                <a:cubicBezTo>
                  <a:pt x="2895924" y="1028726"/>
                  <a:pt x="2876607" y="1010198"/>
                  <a:pt x="2859380" y="995641"/>
                </a:cubicBezTo>
                <a:cubicBezTo>
                  <a:pt x="2921347" y="969406"/>
                  <a:pt x="2980458" y="936066"/>
                  <a:pt x="3036713" y="895621"/>
                </a:cubicBezTo>
                <a:cubicBezTo>
                  <a:pt x="3092968" y="855177"/>
                  <a:pt x="3138985" y="811250"/>
                  <a:pt x="3174762" y="763841"/>
                </a:cubicBezTo>
                <a:close/>
                <a:moveTo>
                  <a:pt x="3409906" y="663542"/>
                </a:moveTo>
                <a:cubicBezTo>
                  <a:pt x="3448957" y="679307"/>
                  <a:pt x="3490655" y="698206"/>
                  <a:pt x="3535000" y="720239"/>
                </a:cubicBezTo>
                <a:cubicBezTo>
                  <a:pt x="3579345" y="742272"/>
                  <a:pt x="3616028" y="763121"/>
                  <a:pt x="3645050" y="782786"/>
                </a:cubicBezTo>
                <a:lnTo>
                  <a:pt x="3551438" y="883084"/>
                </a:lnTo>
                <a:cubicBezTo>
                  <a:pt x="3525226" y="863280"/>
                  <a:pt x="3490447" y="841316"/>
                  <a:pt x="3447100" y="817194"/>
                </a:cubicBezTo>
                <a:cubicBezTo>
                  <a:pt x="3403754" y="793071"/>
                  <a:pt x="3362009" y="771943"/>
                  <a:pt x="3321867" y="753811"/>
                </a:cubicBezTo>
                <a:close/>
                <a:moveTo>
                  <a:pt x="3762883" y="646826"/>
                </a:moveTo>
                <a:lnTo>
                  <a:pt x="4781468" y="646826"/>
                </a:lnTo>
                <a:lnTo>
                  <a:pt x="4781468" y="815104"/>
                </a:lnTo>
                <a:lnTo>
                  <a:pt x="4274405" y="815104"/>
                </a:lnTo>
                <a:cubicBezTo>
                  <a:pt x="4244594" y="864348"/>
                  <a:pt x="4212833" y="911850"/>
                  <a:pt x="4179121" y="957611"/>
                </a:cubicBezTo>
                <a:cubicBezTo>
                  <a:pt x="4145410" y="1003372"/>
                  <a:pt x="4111420" y="1046138"/>
                  <a:pt x="4077151" y="1085909"/>
                </a:cubicBezTo>
                <a:lnTo>
                  <a:pt x="4456056" y="1066964"/>
                </a:lnTo>
                <a:cubicBezTo>
                  <a:pt x="4441011" y="1044583"/>
                  <a:pt x="4426245" y="1022480"/>
                  <a:pt x="4411757" y="1000656"/>
                </a:cubicBezTo>
                <a:cubicBezTo>
                  <a:pt x="4397270" y="978832"/>
                  <a:pt x="4383061" y="957843"/>
                  <a:pt x="4369131" y="937691"/>
                </a:cubicBezTo>
                <a:lnTo>
                  <a:pt x="4519578" y="859681"/>
                </a:lnTo>
                <a:cubicBezTo>
                  <a:pt x="4566500" y="922739"/>
                  <a:pt x="4612795" y="988862"/>
                  <a:pt x="4658463" y="1058049"/>
                </a:cubicBezTo>
                <a:cubicBezTo>
                  <a:pt x="4704131" y="1127236"/>
                  <a:pt x="4741790" y="1188901"/>
                  <a:pt x="4771438" y="1243043"/>
                </a:cubicBezTo>
                <a:lnTo>
                  <a:pt x="4612075" y="1339998"/>
                </a:lnTo>
                <a:cubicBezTo>
                  <a:pt x="4604274" y="1323189"/>
                  <a:pt x="4595359" y="1304987"/>
                  <a:pt x="4585329" y="1285392"/>
                </a:cubicBezTo>
                <a:cubicBezTo>
                  <a:pt x="4575299" y="1265796"/>
                  <a:pt x="4564155" y="1245365"/>
                  <a:pt x="4551896" y="1224098"/>
                </a:cubicBezTo>
                <a:cubicBezTo>
                  <a:pt x="4419547" y="1233432"/>
                  <a:pt x="4311680" y="1241093"/>
                  <a:pt x="4228295" y="1247083"/>
                </a:cubicBezTo>
                <a:cubicBezTo>
                  <a:pt x="4144911" y="1253073"/>
                  <a:pt x="4079392" y="1258227"/>
                  <a:pt x="4031739" y="1262546"/>
                </a:cubicBezTo>
                <a:cubicBezTo>
                  <a:pt x="3984085" y="1266864"/>
                  <a:pt x="3947681" y="1271183"/>
                  <a:pt x="3922525" y="1275501"/>
                </a:cubicBezTo>
                <a:cubicBezTo>
                  <a:pt x="3897369" y="1279819"/>
                  <a:pt x="3876845" y="1284974"/>
                  <a:pt x="3860953" y="1290964"/>
                </a:cubicBezTo>
                <a:cubicBezTo>
                  <a:pt x="3857424" y="1278107"/>
                  <a:pt x="3852099" y="1260854"/>
                  <a:pt x="3844980" y="1239205"/>
                </a:cubicBezTo>
                <a:cubicBezTo>
                  <a:pt x="3837860" y="1217556"/>
                  <a:pt x="3830059" y="1195103"/>
                  <a:pt x="3821577" y="1171844"/>
                </a:cubicBezTo>
                <a:cubicBezTo>
                  <a:pt x="3813095" y="1148586"/>
                  <a:pt x="3805046" y="1128113"/>
                  <a:pt x="3797431" y="1110427"/>
                </a:cubicBezTo>
                <a:cubicBezTo>
                  <a:pt x="3814681" y="1105574"/>
                  <a:pt x="3830330" y="1097448"/>
                  <a:pt x="3844376" y="1086049"/>
                </a:cubicBezTo>
                <a:cubicBezTo>
                  <a:pt x="3858422" y="1074649"/>
                  <a:pt x="3874349" y="1059001"/>
                  <a:pt x="3892157" y="1039104"/>
                </a:cubicBezTo>
                <a:cubicBezTo>
                  <a:pt x="3906993" y="1023711"/>
                  <a:pt x="3928306" y="995989"/>
                  <a:pt x="3956097" y="955940"/>
                </a:cubicBezTo>
                <a:cubicBezTo>
                  <a:pt x="3983888" y="915890"/>
                  <a:pt x="4012724" y="868945"/>
                  <a:pt x="4042604" y="815104"/>
                </a:cubicBezTo>
                <a:lnTo>
                  <a:pt x="3762883" y="815104"/>
                </a:lnTo>
                <a:close/>
                <a:moveTo>
                  <a:pt x="6095899" y="604478"/>
                </a:moveTo>
                <a:lnTo>
                  <a:pt x="7099995" y="604478"/>
                </a:lnTo>
                <a:lnTo>
                  <a:pt x="7099995" y="766070"/>
                </a:lnTo>
                <a:lnTo>
                  <a:pt x="6691002" y="766070"/>
                </a:lnTo>
                <a:lnTo>
                  <a:pt x="6691002" y="1146088"/>
                </a:lnTo>
                <a:cubicBezTo>
                  <a:pt x="6691489" y="1188576"/>
                  <a:pt x="6686057" y="1222287"/>
                  <a:pt x="6674703" y="1247223"/>
                </a:cubicBezTo>
                <a:cubicBezTo>
                  <a:pt x="6663350" y="1272158"/>
                  <a:pt x="6643151" y="1290824"/>
                  <a:pt x="6614107" y="1303222"/>
                </a:cubicBezTo>
                <a:cubicBezTo>
                  <a:pt x="6584574" y="1315110"/>
                  <a:pt x="6550305" y="1322818"/>
                  <a:pt x="6511301" y="1326347"/>
                </a:cubicBezTo>
                <a:cubicBezTo>
                  <a:pt x="6472296" y="1329876"/>
                  <a:pt x="6428555" y="1331454"/>
                  <a:pt x="6380077" y="1331083"/>
                </a:cubicBezTo>
                <a:cubicBezTo>
                  <a:pt x="6375759" y="1304940"/>
                  <a:pt x="6368236" y="1275873"/>
                  <a:pt x="6357510" y="1243879"/>
                </a:cubicBezTo>
                <a:cubicBezTo>
                  <a:pt x="6346783" y="1211886"/>
                  <a:pt x="6335361" y="1183375"/>
                  <a:pt x="6323241" y="1158347"/>
                </a:cubicBezTo>
                <a:cubicBezTo>
                  <a:pt x="6353470" y="1160019"/>
                  <a:pt x="6384674" y="1161133"/>
                  <a:pt x="6416853" y="1161690"/>
                </a:cubicBezTo>
                <a:cubicBezTo>
                  <a:pt x="6449032" y="1162248"/>
                  <a:pt x="6471321" y="1162248"/>
                  <a:pt x="6483719" y="1161690"/>
                </a:cubicBezTo>
                <a:cubicBezTo>
                  <a:pt x="6494190" y="1161830"/>
                  <a:pt x="6501666" y="1160437"/>
                  <a:pt x="6506147" y="1157511"/>
                </a:cubicBezTo>
                <a:cubicBezTo>
                  <a:pt x="6510627" y="1154586"/>
                  <a:pt x="6512810" y="1149292"/>
                  <a:pt x="6512694" y="1141631"/>
                </a:cubicBezTo>
                <a:lnTo>
                  <a:pt x="6512694" y="766070"/>
                </a:lnTo>
                <a:lnTo>
                  <a:pt x="6095899" y="766070"/>
                </a:lnTo>
                <a:close/>
                <a:moveTo>
                  <a:pt x="4980655" y="584426"/>
                </a:moveTo>
                <a:cubicBezTo>
                  <a:pt x="5010048" y="597225"/>
                  <a:pt x="5042366" y="612258"/>
                  <a:pt x="5077610" y="629524"/>
                </a:cubicBezTo>
                <a:cubicBezTo>
                  <a:pt x="5112853" y="646790"/>
                  <a:pt x="5141828" y="662965"/>
                  <a:pt x="5164535" y="678046"/>
                </a:cubicBezTo>
                <a:lnTo>
                  <a:pt x="5077610" y="811699"/>
                </a:lnTo>
                <a:cubicBezTo>
                  <a:pt x="5056644" y="795949"/>
                  <a:pt x="5028923" y="778182"/>
                  <a:pt x="4994446" y="758400"/>
                </a:cubicBezTo>
                <a:cubicBezTo>
                  <a:pt x="4959968" y="738619"/>
                  <a:pt x="4927510" y="721133"/>
                  <a:pt x="4897073" y="705944"/>
                </a:cubicBezTo>
                <a:close/>
                <a:moveTo>
                  <a:pt x="5355101" y="478478"/>
                </a:moveTo>
                <a:lnTo>
                  <a:pt x="5355101" y="528767"/>
                </a:lnTo>
                <a:lnTo>
                  <a:pt x="5771896" y="528767"/>
                </a:lnTo>
                <a:lnTo>
                  <a:pt x="5771896" y="478478"/>
                </a:lnTo>
                <a:close/>
                <a:moveTo>
                  <a:pt x="6198426" y="337016"/>
                </a:moveTo>
                <a:lnTo>
                  <a:pt x="6991897" y="337016"/>
                </a:lnTo>
                <a:lnTo>
                  <a:pt x="6991897" y="497493"/>
                </a:lnTo>
                <a:lnTo>
                  <a:pt x="6198426" y="497493"/>
                </a:lnTo>
                <a:close/>
                <a:moveTo>
                  <a:pt x="3893271" y="335901"/>
                </a:moveTo>
                <a:lnTo>
                  <a:pt x="4666682" y="335901"/>
                </a:lnTo>
                <a:lnTo>
                  <a:pt x="4666682" y="503065"/>
                </a:lnTo>
                <a:lnTo>
                  <a:pt x="3893271" y="503065"/>
                </a:lnTo>
                <a:close/>
                <a:moveTo>
                  <a:pt x="2723420" y="326986"/>
                </a:moveTo>
                <a:cubicBezTo>
                  <a:pt x="2752372" y="375347"/>
                  <a:pt x="2781115" y="427122"/>
                  <a:pt x="2809649" y="482309"/>
                </a:cubicBezTo>
                <a:cubicBezTo>
                  <a:pt x="2838183" y="537496"/>
                  <a:pt x="2859961" y="586763"/>
                  <a:pt x="2874982" y="630110"/>
                </a:cubicBezTo>
                <a:lnTo>
                  <a:pt x="2721191" y="698090"/>
                </a:lnTo>
                <a:cubicBezTo>
                  <a:pt x="2708492" y="655649"/>
                  <a:pt x="2689036" y="605685"/>
                  <a:pt x="2662823" y="548199"/>
                </a:cubicBezTo>
                <a:cubicBezTo>
                  <a:pt x="2636611" y="490714"/>
                  <a:pt x="2609633" y="436293"/>
                  <a:pt x="2581888" y="384936"/>
                </a:cubicBezTo>
                <a:close/>
                <a:moveTo>
                  <a:pt x="779032" y="312803"/>
                </a:moveTo>
                <a:lnTo>
                  <a:pt x="779032" y="593294"/>
                </a:lnTo>
                <a:lnTo>
                  <a:pt x="1290556" y="593294"/>
                </a:lnTo>
                <a:lnTo>
                  <a:pt x="1290556" y="312803"/>
                </a:lnTo>
                <a:close/>
                <a:moveTo>
                  <a:pt x="3172534" y="271265"/>
                </a:moveTo>
                <a:lnTo>
                  <a:pt x="3331896" y="271265"/>
                </a:lnTo>
                <a:lnTo>
                  <a:pt x="3331896" y="343702"/>
                </a:lnTo>
                <a:lnTo>
                  <a:pt x="3560353" y="343702"/>
                </a:lnTo>
                <a:lnTo>
                  <a:pt x="3560353" y="475205"/>
                </a:lnTo>
                <a:lnTo>
                  <a:pt x="3331896" y="475205"/>
                </a:lnTo>
                <a:lnTo>
                  <a:pt x="3331896" y="523125"/>
                </a:lnTo>
                <a:lnTo>
                  <a:pt x="3624990" y="523125"/>
                </a:lnTo>
                <a:lnTo>
                  <a:pt x="3624990" y="657970"/>
                </a:lnTo>
                <a:lnTo>
                  <a:pt x="3087837" y="657970"/>
                </a:lnTo>
                <a:lnTo>
                  <a:pt x="3215996" y="717035"/>
                </a:lnTo>
                <a:cubicBezTo>
                  <a:pt x="3177363" y="747380"/>
                  <a:pt x="3133714" y="777794"/>
                  <a:pt x="3085051" y="808278"/>
                </a:cubicBezTo>
                <a:cubicBezTo>
                  <a:pt x="3036388" y="838762"/>
                  <a:pt x="2990511" y="864441"/>
                  <a:pt x="2947420" y="885313"/>
                </a:cubicBezTo>
                <a:cubicBezTo>
                  <a:pt x="2935347" y="870106"/>
                  <a:pt x="2919652" y="851207"/>
                  <a:pt x="2900335" y="828617"/>
                </a:cubicBezTo>
                <a:cubicBezTo>
                  <a:pt x="2881019" y="806026"/>
                  <a:pt x="2863652" y="787406"/>
                  <a:pt x="2848236" y="772756"/>
                </a:cubicBezTo>
                <a:cubicBezTo>
                  <a:pt x="2889354" y="758431"/>
                  <a:pt x="2931098" y="741111"/>
                  <a:pt x="2973469" y="720796"/>
                </a:cubicBezTo>
                <a:cubicBezTo>
                  <a:pt x="3015841" y="700481"/>
                  <a:pt x="3052849" y="679539"/>
                  <a:pt x="3084494" y="657970"/>
                </a:cubicBezTo>
                <a:lnTo>
                  <a:pt x="2888355" y="657970"/>
                </a:lnTo>
                <a:lnTo>
                  <a:pt x="2888355" y="523125"/>
                </a:lnTo>
                <a:lnTo>
                  <a:pt x="3172534" y="523125"/>
                </a:lnTo>
                <a:lnTo>
                  <a:pt x="3172534" y="475205"/>
                </a:lnTo>
                <a:lnTo>
                  <a:pt x="2944076" y="475205"/>
                </a:lnTo>
                <a:lnTo>
                  <a:pt x="2944076" y="343702"/>
                </a:lnTo>
                <a:lnTo>
                  <a:pt x="3172534" y="343702"/>
                </a:lnTo>
                <a:close/>
                <a:moveTo>
                  <a:pt x="5612534" y="259076"/>
                </a:moveTo>
                <a:cubicBezTo>
                  <a:pt x="5618686" y="272727"/>
                  <a:pt x="5624491" y="287494"/>
                  <a:pt x="5629947" y="303374"/>
                </a:cubicBezTo>
                <a:cubicBezTo>
                  <a:pt x="5635403" y="319255"/>
                  <a:pt x="5640371" y="334578"/>
                  <a:pt x="5644852" y="349344"/>
                </a:cubicBezTo>
                <a:lnTo>
                  <a:pt x="5926801" y="349344"/>
                </a:lnTo>
                <a:lnTo>
                  <a:pt x="5926801" y="569954"/>
                </a:lnTo>
                <a:lnTo>
                  <a:pt x="5830961" y="569954"/>
                </a:lnTo>
                <a:lnTo>
                  <a:pt x="5830961" y="654557"/>
                </a:lnTo>
                <a:lnTo>
                  <a:pt x="5637051" y="654557"/>
                </a:lnTo>
                <a:lnTo>
                  <a:pt x="5637051" y="692587"/>
                </a:lnTo>
                <a:lnTo>
                  <a:pt x="5885568" y="692587"/>
                </a:lnTo>
                <a:lnTo>
                  <a:pt x="5885568" y="1113700"/>
                </a:lnTo>
                <a:lnTo>
                  <a:pt x="5766324" y="1113700"/>
                </a:lnTo>
                <a:cubicBezTo>
                  <a:pt x="5800593" y="1132483"/>
                  <a:pt x="5834583" y="1152032"/>
                  <a:pt x="5868294" y="1172347"/>
                </a:cubicBezTo>
                <a:cubicBezTo>
                  <a:pt x="5902006" y="1192662"/>
                  <a:pt x="5930423" y="1211375"/>
                  <a:pt x="5953547" y="1228486"/>
                </a:cubicBezTo>
                <a:lnTo>
                  <a:pt x="5820931" y="1323212"/>
                </a:lnTo>
                <a:cubicBezTo>
                  <a:pt x="5794115" y="1300483"/>
                  <a:pt x="5758593" y="1274619"/>
                  <a:pt x="5714364" y="1245621"/>
                </a:cubicBezTo>
                <a:cubicBezTo>
                  <a:pt x="5670135" y="1216622"/>
                  <a:pt x="5627648" y="1190480"/>
                  <a:pt x="5586902" y="1167193"/>
                </a:cubicBezTo>
                <a:lnTo>
                  <a:pt x="5666026" y="1113700"/>
                </a:lnTo>
                <a:lnTo>
                  <a:pt x="5417509" y="1113700"/>
                </a:lnTo>
                <a:lnTo>
                  <a:pt x="5541210" y="1162735"/>
                </a:lnTo>
                <a:cubicBezTo>
                  <a:pt x="5503065" y="1194473"/>
                  <a:pt x="5458163" y="1224330"/>
                  <a:pt x="5406504" y="1252307"/>
                </a:cubicBezTo>
                <a:cubicBezTo>
                  <a:pt x="5354846" y="1280284"/>
                  <a:pt x="5304650" y="1303176"/>
                  <a:pt x="5255918" y="1320984"/>
                </a:cubicBezTo>
                <a:cubicBezTo>
                  <a:pt x="5240850" y="1303640"/>
                  <a:pt x="5221394" y="1283441"/>
                  <a:pt x="5197549" y="1260387"/>
                </a:cubicBezTo>
                <a:cubicBezTo>
                  <a:pt x="5173706" y="1237332"/>
                  <a:pt x="5152299" y="1218526"/>
                  <a:pt x="5133331" y="1203969"/>
                </a:cubicBezTo>
                <a:cubicBezTo>
                  <a:pt x="5176979" y="1193730"/>
                  <a:pt x="5219513" y="1180775"/>
                  <a:pt x="5260932" y="1165103"/>
                </a:cubicBezTo>
                <a:cubicBezTo>
                  <a:pt x="5302352" y="1149432"/>
                  <a:pt x="5338200" y="1132297"/>
                  <a:pt x="5368474" y="1113700"/>
                </a:cubicBezTo>
                <a:lnTo>
                  <a:pt x="5244773" y="1113700"/>
                </a:lnTo>
                <a:lnTo>
                  <a:pt x="5244773" y="692587"/>
                </a:lnTo>
                <a:lnTo>
                  <a:pt x="5483260" y="692587"/>
                </a:lnTo>
                <a:lnTo>
                  <a:pt x="5483260" y="654557"/>
                </a:lnTo>
                <a:lnTo>
                  <a:pt x="5298266" y="654557"/>
                </a:lnTo>
                <a:lnTo>
                  <a:pt x="5298266" y="569954"/>
                </a:lnTo>
                <a:lnTo>
                  <a:pt x="5207997" y="569954"/>
                </a:lnTo>
                <a:lnTo>
                  <a:pt x="5207997" y="418364"/>
                </a:lnTo>
                <a:lnTo>
                  <a:pt x="5138903" y="515356"/>
                </a:lnTo>
                <a:cubicBezTo>
                  <a:pt x="5118541" y="499017"/>
                  <a:pt x="5091563" y="480610"/>
                  <a:pt x="5057968" y="460136"/>
                </a:cubicBezTo>
                <a:cubicBezTo>
                  <a:pt x="5024373" y="439662"/>
                  <a:pt x="4992658" y="421285"/>
                  <a:pt x="4962824" y="405006"/>
                </a:cubicBezTo>
                <a:lnTo>
                  <a:pt x="5051978" y="286936"/>
                </a:lnTo>
                <a:cubicBezTo>
                  <a:pt x="5075683" y="297965"/>
                  <a:pt x="5101825" y="311012"/>
                  <a:pt x="5130406" y="326078"/>
                </a:cubicBezTo>
                <a:cubicBezTo>
                  <a:pt x="5158986" y="341144"/>
                  <a:pt x="5184850" y="355579"/>
                  <a:pt x="5207997" y="369383"/>
                </a:cubicBezTo>
                <a:lnTo>
                  <a:pt x="5207997" y="349344"/>
                </a:lnTo>
                <a:lnTo>
                  <a:pt x="5466544" y="349344"/>
                </a:lnTo>
                <a:cubicBezTo>
                  <a:pt x="5463154" y="337573"/>
                  <a:pt x="5459625" y="326011"/>
                  <a:pt x="5455957" y="314658"/>
                </a:cubicBezTo>
                <a:cubicBezTo>
                  <a:pt x="5452289" y="303304"/>
                  <a:pt x="5448760" y="292578"/>
                  <a:pt x="5445370" y="282479"/>
                </a:cubicBezTo>
                <a:close/>
                <a:moveTo>
                  <a:pt x="466229" y="0"/>
                </a:moveTo>
                <a:lnTo>
                  <a:pt x="1603359" y="0"/>
                </a:lnTo>
                <a:lnTo>
                  <a:pt x="1603359" y="906097"/>
                </a:lnTo>
                <a:lnTo>
                  <a:pt x="466229" y="9060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0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420983" y="4527558"/>
            <a:ext cx="7350034" cy="369332"/>
          </a:xfrm>
          <a:prstGeom prst="rect">
            <a:avLst/>
          </a:prstGeom>
          <a:ln w="3175">
            <a:noFill/>
          </a:ln>
        </p:spPr>
        <p:txBody>
          <a:bodyPr wrap="square">
            <a:no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</a:rPr>
              <a:t>RED CELEBRATION ATMOSPHERE WIND REPORT GENERIC TEMPLATE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420983" y="4484234"/>
            <a:ext cx="7350034" cy="396000"/>
          </a:xfrm>
          <a:prstGeom prst="rect">
            <a:avLst/>
          </a:prstGeom>
          <a:noFill/>
          <a:ln>
            <a:solidFill>
              <a:schemeClr val="accent4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7148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32201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正常&quot;,&quot;HeaderHeight&quot;:15.0,&quot;FooterHeight&quot;:9.0,&quot;SideMargin&quot;:5.5,&quot;TopMargin&quot;:0.0,&quot;BottomMargin&quot;:0.0,&quot;IntervalMargin&quot;:1.5,&quot;SettingType&quot;:&quot;System&quot;}"/>
</p:tagLst>
</file>

<file path=ppt/theme/theme1.xml><?xml version="1.0" encoding="utf-8"?>
<a:theme xmlns:a="http://schemas.openxmlformats.org/drawingml/2006/main" name="凌云演示设计​​">
  <a:themeElements>
    <a:clrScheme name="红色经典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51C23"/>
      </a:accent1>
      <a:accent2>
        <a:srgbClr val="EC4E4F"/>
      </a:accent2>
      <a:accent3>
        <a:srgbClr val="FBC697"/>
      </a:accent3>
      <a:accent4>
        <a:srgbClr val="FDF0E0"/>
      </a:accent4>
      <a:accent5>
        <a:srgbClr val="FF999B"/>
      </a:accent5>
      <a:accent6>
        <a:srgbClr val="70AD47"/>
      </a:accent6>
      <a:hlink>
        <a:srgbClr val="0563C1"/>
      </a:hlink>
      <a:folHlink>
        <a:srgbClr val="954F72"/>
      </a:folHlink>
    </a:clrScheme>
    <a:fontScheme name="经典搭配">
      <a:majorFont>
        <a:latin typeface="OPPOSans H"/>
        <a:ea typeface="OPPOSans H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603</TotalTime>
  <Words>403</Words>
  <Application>Microsoft Office PowerPoint</Application>
  <PresentationFormat>宽屏</PresentationFormat>
  <Paragraphs>98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OPPOSans H</vt:lpstr>
      <vt:lpstr>OPPOSans L</vt:lpstr>
      <vt:lpstr>汉仪雅酷黑 45W</vt:lpstr>
      <vt:lpstr>思源黑体 CN Medium</vt:lpstr>
      <vt:lpstr>Arial</vt:lpstr>
      <vt:lpstr>Arial Rounded MT Bold</vt:lpstr>
      <vt:lpstr>凌云演示设计​​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精美质感红色喜庆风总结汇报商务通用ppt模板</dc:title>
  <dc:creator>凌云演示设计</dc:creator>
  <cp:keywords>P界达人</cp:keywords>
  <dc:description>www.51pptmoban.com</dc:description>
  <cp:lastModifiedBy>Win user</cp:lastModifiedBy>
  <cp:revision>101</cp:revision>
  <dcterms:created xsi:type="dcterms:W3CDTF">2022-03-10T06:08:59Z</dcterms:created>
  <dcterms:modified xsi:type="dcterms:W3CDTF">2022-04-06T16:12:14Z</dcterms:modified>
</cp:coreProperties>
</file>