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3" r:id="rId2"/>
    <p:sldId id="400" r:id="rId3"/>
    <p:sldId id="401" r:id="rId4"/>
    <p:sldId id="263" r:id="rId5"/>
    <p:sldId id="306" r:id="rId6"/>
    <p:sldId id="262" r:id="rId7"/>
    <p:sldId id="329" r:id="rId8"/>
    <p:sldId id="402" r:id="rId9"/>
    <p:sldId id="392" r:id="rId10"/>
    <p:sldId id="323" r:id="rId11"/>
    <p:sldId id="261" r:id="rId12"/>
    <p:sldId id="316" r:id="rId13"/>
    <p:sldId id="403" r:id="rId14"/>
    <p:sldId id="311" r:id="rId15"/>
    <p:sldId id="257" r:id="rId16"/>
    <p:sldId id="395" r:id="rId17"/>
    <p:sldId id="396" r:id="rId18"/>
    <p:sldId id="404" r:id="rId19"/>
    <p:sldId id="272" r:id="rId20"/>
    <p:sldId id="308" r:id="rId21"/>
    <p:sldId id="405" r:id="rId22"/>
    <p:sldId id="406" r:id="rId23"/>
    <p:sldId id="407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A3EB"/>
    <a:srgbClr val="06BB9A"/>
    <a:srgbClr val="FF6B42"/>
    <a:srgbClr val="F6D889"/>
    <a:srgbClr val="F4B919"/>
    <a:srgbClr val="8E7EF0"/>
    <a:srgbClr val="404040"/>
    <a:srgbClr val="F84D4D"/>
    <a:srgbClr val="0070DC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416" autoAdjust="0"/>
  </p:normalViewPr>
  <p:slideViewPr>
    <p:cSldViewPr showGuides="1">
      <p:cViewPr varScale="1">
        <p:scale>
          <a:sx n="143" d="100"/>
          <a:sy n="143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585F4E0-3002-4006-9339-A24DF8EBD4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6AAA0B-24D5-48E6-8D20-9BAD9FF8501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996DD90-183A-4436-A477-5A12692BF07D}" type="datetimeFigureOut">
              <a:rPr lang="zh-CN" altLang="en-US"/>
              <a:pPr>
                <a:defRPr/>
              </a:pPr>
              <a:t>2022/4/7</a:t>
            </a:fld>
            <a:endParaRPr lang="zh-CN" altLang="en-US"/>
          </a:p>
        </p:txBody>
      </p:sp>
      <p:sp>
        <p:nvSpPr>
          <p:cNvPr id="5124" name="幻灯片图像占位符 3">
            <a:extLst>
              <a:ext uri="{FF2B5EF4-FFF2-40B4-BE49-F238E27FC236}">
                <a16:creationId xmlns:a16="http://schemas.microsoft.com/office/drawing/2014/main" id="{5B329BA2-9B3F-465F-BA42-B78799F12D94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>
            <a:extLst>
              <a:ext uri="{FF2B5EF4-FFF2-40B4-BE49-F238E27FC236}">
                <a16:creationId xmlns:a16="http://schemas.microsoft.com/office/drawing/2014/main" id="{377EA7FD-8958-4942-B784-6C5A0BD68201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C2625E3-1974-462C-A2CC-C77198ED09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DE6AE5-1955-4848-B94F-B5A23866ED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8CA99B6-D06E-489F-AE3D-30C0FDD5E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>
            <a:extLst>
              <a:ext uri="{FF2B5EF4-FFF2-40B4-BE49-F238E27FC236}">
                <a16:creationId xmlns:a16="http://schemas.microsoft.com/office/drawing/2014/main" id="{9E1E583D-946C-427D-B15F-70183307186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备注占位符 2">
            <a:extLst>
              <a:ext uri="{FF2B5EF4-FFF2-40B4-BE49-F238E27FC236}">
                <a16:creationId xmlns:a16="http://schemas.microsoft.com/office/drawing/2014/main" id="{6FF7CF80-71BE-4D5B-9F38-465F8A0DB8C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25604" name="灯片编号占位符 3">
            <a:extLst>
              <a:ext uri="{FF2B5EF4-FFF2-40B4-BE49-F238E27FC236}">
                <a16:creationId xmlns:a16="http://schemas.microsoft.com/office/drawing/2014/main" id="{042CCCC4-DF3B-42F5-AFD6-73142DBE9A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49960AC-AE4F-4109-8809-AF752505D97A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>
            <a:extLst>
              <a:ext uri="{FF2B5EF4-FFF2-40B4-BE49-F238E27FC236}">
                <a16:creationId xmlns:a16="http://schemas.microsoft.com/office/drawing/2014/main" id="{934E8D10-9AC1-45FE-97E1-90920AC3B09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备注占位符 2">
            <a:extLst>
              <a:ext uri="{FF2B5EF4-FFF2-40B4-BE49-F238E27FC236}">
                <a16:creationId xmlns:a16="http://schemas.microsoft.com/office/drawing/2014/main" id="{01C792F3-686B-44A0-8F9E-300F4AEBF7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27652" name="灯片编号占位符 3">
            <a:extLst>
              <a:ext uri="{FF2B5EF4-FFF2-40B4-BE49-F238E27FC236}">
                <a16:creationId xmlns:a16="http://schemas.microsoft.com/office/drawing/2014/main" id="{B8BD0E18-B2CD-4096-B841-6F307E438B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40945B6-A81E-40E7-A0A8-AB67E7D64776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>
            <a:extLst>
              <a:ext uri="{FF2B5EF4-FFF2-40B4-BE49-F238E27FC236}">
                <a16:creationId xmlns:a16="http://schemas.microsoft.com/office/drawing/2014/main" id="{EFBB7B05-9E5B-49B9-9D7A-3991080490E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9" name="备注占位符 2">
            <a:extLst>
              <a:ext uri="{FF2B5EF4-FFF2-40B4-BE49-F238E27FC236}">
                <a16:creationId xmlns:a16="http://schemas.microsoft.com/office/drawing/2014/main" id="{F0917929-3DAA-4765-A104-704C4C6199A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29700" name="灯片编号占位符 3">
            <a:extLst>
              <a:ext uri="{FF2B5EF4-FFF2-40B4-BE49-F238E27FC236}">
                <a16:creationId xmlns:a16="http://schemas.microsoft.com/office/drawing/2014/main" id="{B505E773-376D-4620-AB3F-890104F7F4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B2806AA-E6C8-4FE8-9A6B-3F2DD37B09F5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41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>
            <a:extLst>
              <a:ext uri="{FF2B5EF4-FFF2-40B4-BE49-F238E27FC236}">
                <a16:creationId xmlns:a16="http://schemas.microsoft.com/office/drawing/2014/main" id="{5635E241-C7EF-47AD-9265-B99A927D1E1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5" name="备注占位符 2">
            <a:extLst>
              <a:ext uri="{FF2B5EF4-FFF2-40B4-BE49-F238E27FC236}">
                <a16:creationId xmlns:a16="http://schemas.microsoft.com/office/drawing/2014/main" id="{92361C60-4FE2-4B1A-A5C4-131BBAF1703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33796" name="灯片编号占位符 3">
            <a:extLst>
              <a:ext uri="{FF2B5EF4-FFF2-40B4-BE49-F238E27FC236}">
                <a16:creationId xmlns:a16="http://schemas.microsoft.com/office/drawing/2014/main" id="{60313361-0E7F-472C-A2AD-8949E8DA1E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7F3DA8A-10CE-44F5-A796-9DE7679DCC2C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>
            <a:extLst>
              <a:ext uri="{FF2B5EF4-FFF2-40B4-BE49-F238E27FC236}">
                <a16:creationId xmlns:a16="http://schemas.microsoft.com/office/drawing/2014/main" id="{58E05267-3737-4A03-AAEF-A3B1DBCC172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3" name="备注占位符 2">
            <a:extLst>
              <a:ext uri="{FF2B5EF4-FFF2-40B4-BE49-F238E27FC236}">
                <a16:creationId xmlns:a16="http://schemas.microsoft.com/office/drawing/2014/main" id="{02E9CD16-64DE-4AB5-AD42-3FA550636C7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35844" name="灯片编号占位符 3">
            <a:extLst>
              <a:ext uri="{FF2B5EF4-FFF2-40B4-BE49-F238E27FC236}">
                <a16:creationId xmlns:a16="http://schemas.microsoft.com/office/drawing/2014/main" id="{9D46B633-35CF-4C83-A5A5-49CED0CC42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969A6EF-D741-4B33-82D8-8FD38312C026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>
            <a:extLst>
              <a:ext uri="{FF2B5EF4-FFF2-40B4-BE49-F238E27FC236}">
                <a16:creationId xmlns:a16="http://schemas.microsoft.com/office/drawing/2014/main" id="{6E7FB959-F623-42C6-A451-5EC9E0FB9CD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>
            <a:extLst>
              <a:ext uri="{FF2B5EF4-FFF2-40B4-BE49-F238E27FC236}">
                <a16:creationId xmlns:a16="http://schemas.microsoft.com/office/drawing/2014/main" id="{8C8186D0-3761-419F-A31A-A780A7C69AE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37892" name="灯片编号占位符 3">
            <a:extLst>
              <a:ext uri="{FF2B5EF4-FFF2-40B4-BE49-F238E27FC236}">
                <a16:creationId xmlns:a16="http://schemas.microsoft.com/office/drawing/2014/main" id="{17D0B0EF-DBE3-42B8-B2C5-FDD1C16079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9C4EE29-6F9B-4CBD-90DA-BE97B1F90AD6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>
            <a:extLst>
              <a:ext uri="{FF2B5EF4-FFF2-40B4-BE49-F238E27FC236}">
                <a16:creationId xmlns:a16="http://schemas.microsoft.com/office/drawing/2014/main" id="{12EA558D-9B35-421F-8407-367DC270DB3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9" name="备注占位符 2">
            <a:extLst>
              <a:ext uri="{FF2B5EF4-FFF2-40B4-BE49-F238E27FC236}">
                <a16:creationId xmlns:a16="http://schemas.microsoft.com/office/drawing/2014/main" id="{B99ED666-9E4D-40EE-B2B9-AF7ADC6002F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39940" name="灯片编号占位符 3">
            <a:extLst>
              <a:ext uri="{FF2B5EF4-FFF2-40B4-BE49-F238E27FC236}">
                <a16:creationId xmlns:a16="http://schemas.microsoft.com/office/drawing/2014/main" id="{6A206B34-8894-4826-8DFA-682BD6C728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EC34298-8A48-4061-8A38-CF4976F1D8B0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182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>
            <a:extLst>
              <a:ext uri="{FF2B5EF4-FFF2-40B4-BE49-F238E27FC236}">
                <a16:creationId xmlns:a16="http://schemas.microsoft.com/office/drawing/2014/main" id="{EB3C8771-58B3-4E1E-AC10-4601B8EFAC0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5" name="备注占位符 2">
            <a:extLst>
              <a:ext uri="{FF2B5EF4-FFF2-40B4-BE49-F238E27FC236}">
                <a16:creationId xmlns:a16="http://schemas.microsoft.com/office/drawing/2014/main" id="{A491AEFD-39B2-4C60-BABC-8B5D6144E15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4036" name="灯片编号占位符 3">
            <a:extLst>
              <a:ext uri="{FF2B5EF4-FFF2-40B4-BE49-F238E27FC236}">
                <a16:creationId xmlns:a16="http://schemas.microsoft.com/office/drawing/2014/main" id="{92F40FA1-4B81-4868-AC77-AB1F874E9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24EA173-5F45-4FE7-AC8C-7CF8741C6CAA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386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>
            <a:extLst>
              <a:ext uri="{FF2B5EF4-FFF2-40B4-BE49-F238E27FC236}">
                <a16:creationId xmlns:a16="http://schemas.microsoft.com/office/drawing/2014/main" id="{E8E81482-6D96-4B56-A6AF-739CB33273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>
            <a:extLst>
              <a:ext uri="{FF2B5EF4-FFF2-40B4-BE49-F238E27FC236}">
                <a16:creationId xmlns:a16="http://schemas.microsoft.com/office/drawing/2014/main" id="{574AE934-7C01-448D-B78A-1B5F7B3B159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6084" name="灯片编号占位符 3">
            <a:extLst>
              <a:ext uri="{FF2B5EF4-FFF2-40B4-BE49-F238E27FC236}">
                <a16:creationId xmlns:a16="http://schemas.microsoft.com/office/drawing/2014/main" id="{24B2DE4C-06CF-4817-8E56-38B04E44BB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6222DE7-B559-46C6-8C8E-0A5C583D3049}" type="slidenum">
              <a:rPr lang="zh-CN" altLang="en-US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>
            <a:extLst>
              <a:ext uri="{FF2B5EF4-FFF2-40B4-BE49-F238E27FC236}">
                <a16:creationId xmlns:a16="http://schemas.microsoft.com/office/drawing/2014/main" id="{E8E81482-6D96-4B56-A6AF-739CB33273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>
            <a:extLst>
              <a:ext uri="{FF2B5EF4-FFF2-40B4-BE49-F238E27FC236}">
                <a16:creationId xmlns:a16="http://schemas.microsoft.com/office/drawing/2014/main" id="{574AE934-7C01-448D-B78A-1B5F7B3B159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6084" name="灯片编号占位符 3">
            <a:extLst>
              <a:ext uri="{FF2B5EF4-FFF2-40B4-BE49-F238E27FC236}">
                <a16:creationId xmlns:a16="http://schemas.microsoft.com/office/drawing/2014/main" id="{24B2DE4C-06CF-4817-8E56-38B04E44BB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6222DE7-B559-46C6-8C8E-0A5C583D3049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08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80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83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C236EADD-BAA0-4503-B182-9F34D7F08DE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84895D1C-99D3-4BD6-A5CD-83E43FC981C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C97A9868-F91B-444D-84C6-3CE196A591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8CBAC14-8CA4-4478-9CA1-1E4DF639CD4F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>
            <a:extLst>
              <a:ext uri="{FF2B5EF4-FFF2-40B4-BE49-F238E27FC236}">
                <a16:creationId xmlns:a16="http://schemas.microsoft.com/office/drawing/2014/main" id="{BDA88AEE-3BF5-488B-A822-20FC91798B7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3" name="备注占位符 2">
            <a:extLst>
              <a:ext uri="{FF2B5EF4-FFF2-40B4-BE49-F238E27FC236}">
                <a16:creationId xmlns:a16="http://schemas.microsoft.com/office/drawing/2014/main" id="{89AB488B-F9E0-4C78-9E12-752CC2C6EAF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15364" name="灯片编号占位符 3">
            <a:extLst>
              <a:ext uri="{FF2B5EF4-FFF2-40B4-BE49-F238E27FC236}">
                <a16:creationId xmlns:a16="http://schemas.microsoft.com/office/drawing/2014/main" id="{B261BF81-488B-4057-865B-C65364BAE2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01957E1-9BFD-4105-BA64-9703D87BE369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>
            <a:extLst>
              <a:ext uri="{FF2B5EF4-FFF2-40B4-BE49-F238E27FC236}">
                <a16:creationId xmlns:a16="http://schemas.microsoft.com/office/drawing/2014/main" id="{D13A2F49-4461-492B-A59F-78222EA6100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1" name="备注占位符 2">
            <a:extLst>
              <a:ext uri="{FF2B5EF4-FFF2-40B4-BE49-F238E27FC236}">
                <a16:creationId xmlns:a16="http://schemas.microsoft.com/office/drawing/2014/main" id="{C0B96253-4530-4A06-91D5-8477B2EC07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17412" name="灯片编号占位符 3">
            <a:extLst>
              <a:ext uri="{FF2B5EF4-FFF2-40B4-BE49-F238E27FC236}">
                <a16:creationId xmlns:a16="http://schemas.microsoft.com/office/drawing/2014/main" id="{ED3CA544-0BBF-42BA-A26B-189C9E22B6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5F9C027-A48F-4C3F-A964-EEDFA7C599AF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>
            <a:extLst>
              <a:ext uri="{FF2B5EF4-FFF2-40B4-BE49-F238E27FC236}">
                <a16:creationId xmlns:a16="http://schemas.microsoft.com/office/drawing/2014/main" id="{2B07C996-96ED-498D-9F85-0A0205C4A0B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9" name="备注占位符 2">
            <a:extLst>
              <a:ext uri="{FF2B5EF4-FFF2-40B4-BE49-F238E27FC236}">
                <a16:creationId xmlns:a16="http://schemas.microsoft.com/office/drawing/2014/main" id="{9E0D7C97-C6BD-48A0-A273-78D1172388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19460" name="灯片编号占位符 3">
            <a:extLst>
              <a:ext uri="{FF2B5EF4-FFF2-40B4-BE49-F238E27FC236}">
                <a16:creationId xmlns:a16="http://schemas.microsoft.com/office/drawing/2014/main" id="{50F31CA6-D94B-4A36-BD4B-5DBA8EDA44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C674ABA-E1AA-4B2D-A76F-FA36DF8381CB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A31519F5-AB4B-4277-9D71-212D140E999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C704A91-2562-4413-A660-BEFEF97405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7D86445F-5E86-4C10-AC2E-1603DF0F9C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FC45A60-B151-4E37-B3B9-60FD05E2D96D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85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062B2776-0649-4398-A169-3CA1448D380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F6E8D10B-970E-4C56-B1BC-CCBE8D7B08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D6E84306-FCB0-4C56-9285-1E092E1028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0AF597F-07D3-489F-B0EA-7ED03CD15AC7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4C2C030-2A4F-4F05-A17F-91050FC11C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3" name="日期占位符 1">
            <a:extLst>
              <a:ext uri="{FF2B5EF4-FFF2-40B4-BE49-F238E27FC236}">
                <a16:creationId xmlns:a16="http://schemas.microsoft.com/office/drawing/2014/main" id="{E591F849-E317-4E39-950A-11E922032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6A80A-D622-471D-B34A-DA5434E5B7C6}" type="datetimeFigureOut">
              <a:rPr lang="zh-CN" altLang="en-US"/>
              <a:pPr>
                <a:defRPr/>
              </a:pPr>
              <a:t>2022/4/7</a:t>
            </a:fld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id="{44090C36-0B6D-44E7-B4BD-610D565D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id="{362853FF-BF9F-4ACC-AFB8-337F418D2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D44BEB-712B-4E20-AA85-9CE7A62D43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92206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A5AA942-FA3E-4516-B6E5-FF12313D78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2" name="日期占位符 3">
            <a:extLst>
              <a:ext uri="{FF2B5EF4-FFF2-40B4-BE49-F238E27FC236}">
                <a16:creationId xmlns:a16="http://schemas.microsoft.com/office/drawing/2014/main" id="{A7BA2B4E-7CD4-43B0-9C78-625FE47D1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9B39-1AA0-42C9-B168-DBAC50713D79}" type="datetimeFigureOut">
              <a:rPr lang="zh-CN" altLang="en-US"/>
              <a:pPr>
                <a:defRPr/>
              </a:pPr>
              <a:t>2022/4/7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D62B7BB2-26B2-4CF3-8C90-736CDD3C6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3A382096-95A8-4037-B37F-26F80800D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1D362-E3B8-4C3C-A61D-924D09BFBE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9888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8F267599-89FC-4144-9F55-A7774FCCC76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5B122D80-D01A-4989-8257-D6FEC8F9DAD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299D3E-5E8E-41CC-9279-58022FEF9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5D3B5EE-6F5C-4079-B4A0-F4B6B3DE3AE4}" type="datetimeFigureOut">
              <a:rPr lang="zh-CN" altLang="en-US"/>
              <a:pPr>
                <a:defRPr/>
              </a:pPr>
              <a:t>2022/4/7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02273C-C5FB-4E02-A244-4BEAD16BF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55D39E-5BB9-4027-A596-22B88B2C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0ACE2E-B5D7-4D3D-AC65-0A038558E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6" r:id="rId2"/>
  </p:sldLayoutIdLst>
  <p:transition spd="slow" advTm="300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3184525" y="-662930"/>
            <a:ext cx="2774950" cy="6336440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37BA60-0367-4D08-B076-70F987864E51}"/>
              </a:ext>
            </a:extLst>
          </p:cNvPr>
          <p:cNvSpPr/>
          <p:nvPr/>
        </p:nvSpPr>
        <p:spPr>
          <a:xfrm rot="5400000">
            <a:off x="4397989" y="1233392"/>
            <a:ext cx="348022" cy="3168226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E29889-632A-479B-911C-DFA8D0581CC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763804" y="1588089"/>
            <a:ext cx="561639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商务风格企业介绍</a:t>
            </a:r>
          </a:p>
        </p:txBody>
      </p:sp>
      <p:sp>
        <p:nvSpPr>
          <p:cNvPr id="6149" name="文本框 16">
            <a:extLst>
              <a:ext uri="{FF2B5EF4-FFF2-40B4-BE49-F238E27FC236}">
                <a16:creationId xmlns:a16="http://schemas.microsoft.com/office/drawing/2014/main" id="{424E9F01-BF3F-4781-8EF7-28D36AEE4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99" y="2694747"/>
            <a:ext cx="28802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企业介绍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品牌宣传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项目汇报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商务谈判</a:t>
            </a:r>
          </a:p>
        </p:txBody>
      </p:sp>
      <p:sp>
        <p:nvSpPr>
          <p:cNvPr id="6150" name="文本框 4">
            <a:extLst>
              <a:ext uri="{FF2B5EF4-FFF2-40B4-BE49-F238E27FC236}">
                <a16:creationId xmlns:a16="http://schemas.microsoft.com/office/drawing/2014/main" id="{03D26EEA-DA23-4040-8B85-E6DD4C1AB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867" y="2297112"/>
            <a:ext cx="33702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Brief Business Style Enterprise Introduction</a:t>
            </a:r>
          </a:p>
        </p:txBody>
      </p:sp>
      <p:sp>
        <p:nvSpPr>
          <p:cNvPr id="6151" name="文本框 5">
            <a:extLst>
              <a:ext uri="{FF2B5EF4-FFF2-40B4-BE49-F238E27FC236}">
                <a16:creationId xmlns:a16="http://schemas.microsoft.com/office/drawing/2014/main" id="{3C6BB1FD-015C-49D9-9196-E7C5D91AD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921" y="3138913"/>
            <a:ext cx="21601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模板网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  </a:t>
            </a:r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2022.04</a:t>
            </a:r>
            <a:endParaRPr lang="zh-CN" altLang="en-US" sz="80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3649006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541773"/>
            <a:ext cx="165799" cy="1152082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9">
            <a:extLst>
              <a:ext uri="{FF2B5EF4-FFF2-40B4-BE49-F238E27FC236}">
                <a16:creationId xmlns:a16="http://schemas.microsoft.com/office/drawing/2014/main" id="{E34D517A-B34E-41DE-BB03-70C69BB72085}"/>
              </a:ext>
            </a:extLst>
          </p:cNvPr>
          <p:cNvGrpSpPr/>
          <p:nvPr/>
        </p:nvGrpSpPr>
        <p:grpSpPr>
          <a:xfrm rot="19567373" flipH="1">
            <a:off x="3554484" y="1887140"/>
            <a:ext cx="2062165" cy="1369219"/>
            <a:chOff x="6069013" y="1501776"/>
            <a:chExt cx="2749550" cy="1825625"/>
          </a:xfrm>
          <a:solidFill>
            <a:srgbClr val="5BA3EB"/>
          </a:solidFill>
        </p:grpSpPr>
        <p:sp>
          <p:nvSpPr>
            <p:cNvPr id="11" name="Freeform 141">
              <a:extLst>
                <a:ext uri="{FF2B5EF4-FFF2-40B4-BE49-F238E27FC236}">
                  <a16:creationId xmlns:a16="http://schemas.microsoft.com/office/drawing/2014/main" id="{941D9DAA-6FAA-4B9D-A786-D59957AC2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9013" y="2228851"/>
              <a:ext cx="1517650" cy="377825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42">
              <a:extLst>
                <a:ext uri="{FF2B5EF4-FFF2-40B4-BE49-F238E27FC236}">
                  <a16:creationId xmlns:a16="http://schemas.microsoft.com/office/drawing/2014/main" id="{D4FE81D6-D83F-4075-90EF-DA0CBAEDA92D}"/>
                </a:ext>
              </a:extLst>
            </p:cNvPr>
            <p:cNvSpPr/>
            <p:nvPr/>
          </p:nvSpPr>
          <p:spPr bwMode="auto">
            <a:xfrm>
              <a:off x="8374063" y="2241550"/>
              <a:ext cx="444500" cy="342900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43">
              <a:extLst>
                <a:ext uri="{FF2B5EF4-FFF2-40B4-BE49-F238E27FC236}">
                  <a16:creationId xmlns:a16="http://schemas.microsoft.com/office/drawing/2014/main" id="{44315186-74AE-4597-AF1B-6827765C041D}"/>
                </a:ext>
              </a:extLst>
            </p:cNvPr>
            <p:cNvSpPr/>
            <p:nvPr/>
          </p:nvSpPr>
          <p:spPr bwMode="auto">
            <a:xfrm>
              <a:off x="7361238" y="2203450"/>
              <a:ext cx="393700" cy="425450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44">
              <a:extLst>
                <a:ext uri="{FF2B5EF4-FFF2-40B4-BE49-F238E27FC236}">
                  <a16:creationId xmlns:a16="http://schemas.microsoft.com/office/drawing/2014/main" id="{2731BD73-2820-4719-8505-92090C4B4F9A}"/>
                </a:ext>
              </a:extLst>
            </p:cNvPr>
            <p:cNvSpPr/>
            <p:nvPr/>
          </p:nvSpPr>
          <p:spPr bwMode="auto">
            <a:xfrm>
              <a:off x="7132638" y="1993901"/>
              <a:ext cx="831850" cy="84137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45">
              <a:extLst>
                <a:ext uri="{FF2B5EF4-FFF2-40B4-BE49-F238E27FC236}">
                  <a16:creationId xmlns:a16="http://schemas.microsoft.com/office/drawing/2014/main" id="{B6F3AEB0-12A9-42E1-BC37-EE8B0D826F15}"/>
                </a:ext>
              </a:extLst>
            </p:cNvPr>
            <p:cNvSpPr/>
            <p:nvPr/>
          </p:nvSpPr>
          <p:spPr bwMode="auto">
            <a:xfrm>
              <a:off x="6872288" y="1739901"/>
              <a:ext cx="1346200" cy="1349375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46">
              <a:extLst>
                <a:ext uri="{FF2B5EF4-FFF2-40B4-BE49-F238E27FC236}">
                  <a16:creationId xmlns:a16="http://schemas.microsoft.com/office/drawing/2014/main" id="{992ED54B-8936-4658-AD8B-C2180D3DA693}"/>
                </a:ext>
              </a:extLst>
            </p:cNvPr>
            <p:cNvSpPr/>
            <p:nvPr/>
          </p:nvSpPr>
          <p:spPr bwMode="auto">
            <a:xfrm>
              <a:off x="6634163" y="1501776"/>
              <a:ext cx="1822450" cy="1825625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en-US" sz="1350" spc="-3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F5A08813-A349-43C2-B959-405FF0CAB746}"/>
              </a:ext>
            </a:extLst>
          </p:cNvPr>
          <p:cNvSpPr/>
          <p:nvPr/>
        </p:nvSpPr>
        <p:spPr bwMode="auto">
          <a:xfrm>
            <a:off x="5829852" y="1360364"/>
            <a:ext cx="539750" cy="539750"/>
          </a:xfrm>
          <a:prstGeom prst="ellipse">
            <a:avLst/>
          </a:prstGeom>
          <a:solidFill>
            <a:srgbClr val="5BA3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B2171067-D386-4EAF-ACCF-5443BD2B4794}"/>
              </a:ext>
            </a:extLst>
          </p:cNvPr>
          <p:cNvSpPr>
            <a:spLocks noEditPoints="1"/>
          </p:cNvSpPr>
          <p:nvPr/>
        </p:nvSpPr>
        <p:spPr bwMode="auto">
          <a:xfrm>
            <a:off x="5979077" y="1509589"/>
            <a:ext cx="241300" cy="242887"/>
          </a:xfrm>
          <a:custGeom>
            <a:avLst/>
            <a:gdLst>
              <a:gd name="T0" fmla="*/ 410 w 1017"/>
              <a:gd name="T1" fmla="*/ 428 h 1018"/>
              <a:gd name="T2" fmla="*/ 220 w 1017"/>
              <a:gd name="T3" fmla="*/ 735 h 1018"/>
              <a:gd name="T4" fmla="*/ 283 w 1017"/>
              <a:gd name="T5" fmla="*/ 797 h 1018"/>
              <a:gd name="T6" fmla="*/ 581 w 1017"/>
              <a:gd name="T7" fmla="*/ 613 h 1018"/>
              <a:gd name="T8" fmla="*/ 781 w 1017"/>
              <a:gd name="T9" fmla="*/ 326 h 1018"/>
              <a:gd name="T10" fmla="*/ 778 w 1017"/>
              <a:gd name="T11" fmla="*/ 239 h 1018"/>
              <a:gd name="T12" fmla="*/ 691 w 1017"/>
              <a:gd name="T13" fmla="*/ 236 h 1018"/>
              <a:gd name="T14" fmla="*/ 405 w 1017"/>
              <a:gd name="T15" fmla="*/ 584 h 1018"/>
              <a:gd name="T16" fmla="*/ 567 w 1017"/>
              <a:gd name="T17" fmla="*/ 531 h 1018"/>
              <a:gd name="T18" fmla="*/ 473 w 1017"/>
              <a:gd name="T19" fmla="*/ 562 h 1018"/>
              <a:gd name="T20" fmla="*/ 448 w 1017"/>
              <a:gd name="T21" fmla="*/ 487 h 1018"/>
              <a:gd name="T22" fmla="*/ 539 w 1017"/>
              <a:gd name="T23" fmla="*/ 453 h 1018"/>
              <a:gd name="T24" fmla="*/ 571 w 1017"/>
              <a:gd name="T25" fmla="*/ 520 h 1018"/>
              <a:gd name="T26" fmla="*/ 382 w 1017"/>
              <a:gd name="T27" fmla="*/ 16 h 1018"/>
              <a:gd name="T28" fmla="*/ 184 w 1017"/>
              <a:gd name="T29" fmla="*/ 116 h 1018"/>
              <a:gd name="T30" fmla="*/ 49 w 1017"/>
              <a:gd name="T31" fmla="*/ 289 h 1018"/>
              <a:gd name="T32" fmla="*/ 0 w 1017"/>
              <a:gd name="T33" fmla="*/ 509 h 1018"/>
              <a:gd name="T34" fmla="*/ 40 w 1017"/>
              <a:gd name="T35" fmla="*/ 707 h 1018"/>
              <a:gd name="T36" fmla="*/ 166 w 1017"/>
              <a:gd name="T37" fmla="*/ 885 h 1018"/>
              <a:gd name="T38" fmla="*/ 357 w 1017"/>
              <a:gd name="T39" fmla="*/ 995 h 1018"/>
              <a:gd name="T40" fmla="*/ 560 w 1017"/>
              <a:gd name="T41" fmla="*/ 1015 h 1018"/>
              <a:gd name="T42" fmla="*/ 772 w 1017"/>
              <a:gd name="T43" fmla="*/ 944 h 1018"/>
              <a:gd name="T44" fmla="*/ 930 w 1017"/>
              <a:gd name="T45" fmla="*/ 793 h 1018"/>
              <a:gd name="T46" fmla="*/ 1012 w 1017"/>
              <a:gd name="T47" fmla="*/ 586 h 1018"/>
              <a:gd name="T48" fmla="*/ 1001 w 1017"/>
              <a:gd name="T49" fmla="*/ 382 h 1018"/>
              <a:gd name="T50" fmla="*/ 901 w 1017"/>
              <a:gd name="T51" fmla="*/ 186 h 1018"/>
              <a:gd name="T52" fmla="*/ 728 w 1017"/>
              <a:gd name="T53" fmla="*/ 50 h 1018"/>
              <a:gd name="T54" fmla="*/ 508 w 1017"/>
              <a:gd name="T55" fmla="*/ 0 h 1018"/>
              <a:gd name="T56" fmla="*/ 376 w 1017"/>
              <a:gd name="T57" fmla="*/ 935 h 1018"/>
              <a:gd name="T58" fmla="*/ 209 w 1017"/>
              <a:gd name="T59" fmla="*/ 838 h 1018"/>
              <a:gd name="T60" fmla="*/ 99 w 1017"/>
              <a:gd name="T61" fmla="*/ 682 h 1018"/>
              <a:gd name="T62" fmla="*/ 63 w 1017"/>
              <a:gd name="T63" fmla="*/ 509 h 1018"/>
              <a:gd name="T64" fmla="*/ 107 w 1017"/>
              <a:gd name="T65" fmla="*/ 315 h 1018"/>
              <a:gd name="T66" fmla="*/ 225 w 1017"/>
              <a:gd name="T67" fmla="*/ 165 h 1018"/>
              <a:gd name="T68" fmla="*/ 397 w 1017"/>
              <a:gd name="T69" fmla="*/ 77 h 1018"/>
              <a:gd name="T70" fmla="*/ 576 w 1017"/>
              <a:gd name="T71" fmla="*/ 69 h 1018"/>
              <a:gd name="T72" fmla="*/ 757 w 1017"/>
              <a:gd name="T73" fmla="*/ 139 h 1018"/>
              <a:gd name="T74" fmla="*/ 889 w 1017"/>
              <a:gd name="T75" fmla="*/ 278 h 1018"/>
              <a:gd name="T76" fmla="*/ 952 w 1017"/>
              <a:gd name="T77" fmla="*/ 463 h 1018"/>
              <a:gd name="T78" fmla="*/ 933 w 1017"/>
              <a:gd name="T79" fmla="*/ 642 h 1018"/>
              <a:gd name="T80" fmla="*/ 838 w 1017"/>
              <a:gd name="T81" fmla="*/ 808 h 1018"/>
              <a:gd name="T82" fmla="*/ 681 w 1017"/>
              <a:gd name="T83" fmla="*/ 919 h 1018"/>
              <a:gd name="T84" fmla="*/ 508 w 1017"/>
              <a:gd name="T85" fmla="*/ 954 h 1018"/>
              <a:gd name="T86" fmla="*/ 540 w 1017"/>
              <a:gd name="T87" fmla="*/ 165 h 1018"/>
              <a:gd name="T88" fmla="*/ 515 w 1017"/>
              <a:gd name="T89" fmla="*/ 128 h 1018"/>
              <a:gd name="T90" fmla="*/ 477 w 1017"/>
              <a:gd name="T91" fmla="*/ 152 h 1018"/>
              <a:gd name="T92" fmla="*/ 502 w 1017"/>
              <a:gd name="T93" fmla="*/ 190 h 1018"/>
              <a:gd name="T94" fmla="*/ 482 w 1017"/>
              <a:gd name="T95" fmla="*/ 841 h 1018"/>
              <a:gd name="T96" fmla="*/ 490 w 1017"/>
              <a:gd name="T97" fmla="*/ 885 h 1018"/>
              <a:gd name="T98" fmla="*/ 534 w 1017"/>
              <a:gd name="T99" fmla="*/ 877 h 1018"/>
              <a:gd name="T100" fmla="*/ 526 w 1017"/>
              <a:gd name="T101" fmla="*/ 833 h 1018"/>
              <a:gd name="T102" fmla="*/ 840 w 1017"/>
              <a:gd name="T103" fmla="*/ 483 h 1018"/>
              <a:gd name="T104" fmla="*/ 831 w 1017"/>
              <a:gd name="T105" fmla="*/ 527 h 1018"/>
              <a:gd name="T106" fmla="*/ 876 w 1017"/>
              <a:gd name="T107" fmla="*/ 535 h 1018"/>
              <a:gd name="T108" fmla="*/ 885 w 1017"/>
              <a:gd name="T109" fmla="*/ 491 h 1018"/>
              <a:gd name="T110" fmla="*/ 152 w 1017"/>
              <a:gd name="T111" fmla="*/ 477 h 1018"/>
              <a:gd name="T112" fmla="*/ 128 w 1017"/>
              <a:gd name="T113" fmla="*/ 515 h 1018"/>
              <a:gd name="T114" fmla="*/ 165 w 1017"/>
              <a:gd name="T115" fmla="*/ 540 h 1018"/>
              <a:gd name="T116" fmla="*/ 190 w 1017"/>
              <a:gd name="T117" fmla="*/ 50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7" h="1018">
                <a:moveTo>
                  <a:pt x="691" y="236"/>
                </a:moveTo>
                <a:lnTo>
                  <a:pt x="455" y="394"/>
                </a:lnTo>
                <a:lnTo>
                  <a:pt x="455" y="394"/>
                </a:lnTo>
                <a:lnTo>
                  <a:pt x="445" y="399"/>
                </a:lnTo>
                <a:lnTo>
                  <a:pt x="436" y="404"/>
                </a:lnTo>
                <a:lnTo>
                  <a:pt x="427" y="411"/>
                </a:lnTo>
                <a:lnTo>
                  <a:pt x="418" y="418"/>
                </a:lnTo>
                <a:lnTo>
                  <a:pt x="418" y="418"/>
                </a:lnTo>
                <a:lnTo>
                  <a:pt x="410" y="428"/>
                </a:lnTo>
                <a:lnTo>
                  <a:pt x="402" y="439"/>
                </a:lnTo>
                <a:lnTo>
                  <a:pt x="396" y="450"/>
                </a:lnTo>
                <a:lnTo>
                  <a:pt x="390" y="460"/>
                </a:lnTo>
                <a:lnTo>
                  <a:pt x="236" y="691"/>
                </a:lnTo>
                <a:lnTo>
                  <a:pt x="236" y="691"/>
                </a:lnTo>
                <a:lnTo>
                  <a:pt x="228" y="702"/>
                </a:lnTo>
                <a:lnTo>
                  <a:pt x="224" y="712"/>
                </a:lnTo>
                <a:lnTo>
                  <a:pt x="221" y="723"/>
                </a:lnTo>
                <a:lnTo>
                  <a:pt x="220" y="735"/>
                </a:lnTo>
                <a:lnTo>
                  <a:pt x="221" y="747"/>
                </a:lnTo>
                <a:lnTo>
                  <a:pt x="225" y="759"/>
                </a:lnTo>
                <a:lnTo>
                  <a:pt x="231" y="769"/>
                </a:lnTo>
                <a:lnTo>
                  <a:pt x="238" y="779"/>
                </a:lnTo>
                <a:lnTo>
                  <a:pt x="238" y="779"/>
                </a:lnTo>
                <a:lnTo>
                  <a:pt x="248" y="786"/>
                </a:lnTo>
                <a:lnTo>
                  <a:pt x="260" y="793"/>
                </a:lnTo>
                <a:lnTo>
                  <a:pt x="271" y="796"/>
                </a:lnTo>
                <a:lnTo>
                  <a:pt x="283" y="797"/>
                </a:lnTo>
                <a:lnTo>
                  <a:pt x="283" y="797"/>
                </a:lnTo>
                <a:lnTo>
                  <a:pt x="295" y="796"/>
                </a:lnTo>
                <a:lnTo>
                  <a:pt x="306" y="793"/>
                </a:lnTo>
                <a:lnTo>
                  <a:pt x="316" y="789"/>
                </a:lnTo>
                <a:lnTo>
                  <a:pt x="326" y="781"/>
                </a:lnTo>
                <a:lnTo>
                  <a:pt x="561" y="624"/>
                </a:lnTo>
                <a:lnTo>
                  <a:pt x="561" y="624"/>
                </a:lnTo>
                <a:lnTo>
                  <a:pt x="572" y="619"/>
                </a:lnTo>
                <a:lnTo>
                  <a:pt x="581" y="613"/>
                </a:lnTo>
                <a:lnTo>
                  <a:pt x="590" y="606"/>
                </a:lnTo>
                <a:lnTo>
                  <a:pt x="599" y="599"/>
                </a:lnTo>
                <a:lnTo>
                  <a:pt x="599" y="599"/>
                </a:lnTo>
                <a:lnTo>
                  <a:pt x="607" y="589"/>
                </a:lnTo>
                <a:lnTo>
                  <a:pt x="615" y="579"/>
                </a:lnTo>
                <a:lnTo>
                  <a:pt x="621" y="569"/>
                </a:lnTo>
                <a:lnTo>
                  <a:pt x="626" y="558"/>
                </a:lnTo>
                <a:lnTo>
                  <a:pt x="781" y="326"/>
                </a:lnTo>
                <a:lnTo>
                  <a:pt x="781" y="326"/>
                </a:lnTo>
                <a:lnTo>
                  <a:pt x="789" y="317"/>
                </a:lnTo>
                <a:lnTo>
                  <a:pt x="793" y="306"/>
                </a:lnTo>
                <a:lnTo>
                  <a:pt x="796" y="294"/>
                </a:lnTo>
                <a:lnTo>
                  <a:pt x="797" y="282"/>
                </a:lnTo>
                <a:lnTo>
                  <a:pt x="795" y="270"/>
                </a:lnTo>
                <a:lnTo>
                  <a:pt x="792" y="260"/>
                </a:lnTo>
                <a:lnTo>
                  <a:pt x="786" y="249"/>
                </a:lnTo>
                <a:lnTo>
                  <a:pt x="778" y="239"/>
                </a:lnTo>
                <a:lnTo>
                  <a:pt x="778" y="239"/>
                </a:lnTo>
                <a:lnTo>
                  <a:pt x="769" y="232"/>
                </a:lnTo>
                <a:lnTo>
                  <a:pt x="758" y="225"/>
                </a:lnTo>
                <a:lnTo>
                  <a:pt x="747" y="222"/>
                </a:lnTo>
                <a:lnTo>
                  <a:pt x="735" y="221"/>
                </a:lnTo>
                <a:lnTo>
                  <a:pt x="723" y="222"/>
                </a:lnTo>
                <a:lnTo>
                  <a:pt x="711" y="224"/>
                </a:lnTo>
                <a:lnTo>
                  <a:pt x="701" y="230"/>
                </a:lnTo>
                <a:lnTo>
                  <a:pt x="691" y="236"/>
                </a:lnTo>
                <a:lnTo>
                  <a:pt x="691" y="236"/>
                </a:lnTo>
                <a:close/>
                <a:moveTo>
                  <a:pt x="289" y="730"/>
                </a:moveTo>
                <a:lnTo>
                  <a:pt x="283" y="734"/>
                </a:lnTo>
                <a:lnTo>
                  <a:pt x="283" y="734"/>
                </a:lnTo>
                <a:lnTo>
                  <a:pt x="283" y="765"/>
                </a:lnTo>
                <a:lnTo>
                  <a:pt x="283" y="734"/>
                </a:lnTo>
                <a:lnTo>
                  <a:pt x="396" y="566"/>
                </a:lnTo>
                <a:lnTo>
                  <a:pt x="396" y="566"/>
                </a:lnTo>
                <a:lnTo>
                  <a:pt x="400" y="575"/>
                </a:lnTo>
                <a:lnTo>
                  <a:pt x="405" y="584"/>
                </a:lnTo>
                <a:lnTo>
                  <a:pt x="412" y="591"/>
                </a:lnTo>
                <a:lnTo>
                  <a:pt x="418" y="599"/>
                </a:lnTo>
                <a:lnTo>
                  <a:pt x="418" y="599"/>
                </a:lnTo>
                <a:lnTo>
                  <a:pt x="426" y="605"/>
                </a:lnTo>
                <a:lnTo>
                  <a:pt x="433" y="612"/>
                </a:lnTo>
                <a:lnTo>
                  <a:pt x="442" y="617"/>
                </a:lnTo>
                <a:lnTo>
                  <a:pt x="451" y="621"/>
                </a:lnTo>
                <a:lnTo>
                  <a:pt x="289" y="730"/>
                </a:lnTo>
                <a:close/>
                <a:moveTo>
                  <a:pt x="567" y="531"/>
                </a:moveTo>
                <a:lnTo>
                  <a:pt x="552" y="554"/>
                </a:lnTo>
                <a:lnTo>
                  <a:pt x="530" y="569"/>
                </a:lnTo>
                <a:lnTo>
                  <a:pt x="530" y="569"/>
                </a:lnTo>
                <a:lnTo>
                  <a:pt x="519" y="572"/>
                </a:lnTo>
                <a:lnTo>
                  <a:pt x="508" y="573"/>
                </a:lnTo>
                <a:lnTo>
                  <a:pt x="508" y="573"/>
                </a:lnTo>
                <a:lnTo>
                  <a:pt x="496" y="571"/>
                </a:lnTo>
                <a:lnTo>
                  <a:pt x="484" y="568"/>
                </a:lnTo>
                <a:lnTo>
                  <a:pt x="473" y="562"/>
                </a:lnTo>
                <a:lnTo>
                  <a:pt x="463" y="554"/>
                </a:lnTo>
                <a:lnTo>
                  <a:pt x="463" y="554"/>
                </a:lnTo>
                <a:lnTo>
                  <a:pt x="456" y="544"/>
                </a:lnTo>
                <a:lnTo>
                  <a:pt x="449" y="533"/>
                </a:lnTo>
                <a:lnTo>
                  <a:pt x="446" y="521"/>
                </a:lnTo>
                <a:lnTo>
                  <a:pt x="445" y="509"/>
                </a:lnTo>
                <a:lnTo>
                  <a:pt x="445" y="509"/>
                </a:lnTo>
                <a:lnTo>
                  <a:pt x="446" y="498"/>
                </a:lnTo>
                <a:lnTo>
                  <a:pt x="448" y="487"/>
                </a:lnTo>
                <a:lnTo>
                  <a:pt x="463" y="465"/>
                </a:lnTo>
                <a:lnTo>
                  <a:pt x="486" y="450"/>
                </a:lnTo>
                <a:lnTo>
                  <a:pt x="486" y="450"/>
                </a:lnTo>
                <a:lnTo>
                  <a:pt x="495" y="447"/>
                </a:lnTo>
                <a:lnTo>
                  <a:pt x="503" y="446"/>
                </a:lnTo>
                <a:lnTo>
                  <a:pt x="513" y="446"/>
                </a:lnTo>
                <a:lnTo>
                  <a:pt x="521" y="447"/>
                </a:lnTo>
                <a:lnTo>
                  <a:pt x="530" y="450"/>
                </a:lnTo>
                <a:lnTo>
                  <a:pt x="539" y="453"/>
                </a:lnTo>
                <a:lnTo>
                  <a:pt x="546" y="458"/>
                </a:lnTo>
                <a:lnTo>
                  <a:pt x="554" y="463"/>
                </a:lnTo>
                <a:lnTo>
                  <a:pt x="554" y="463"/>
                </a:lnTo>
                <a:lnTo>
                  <a:pt x="561" y="473"/>
                </a:lnTo>
                <a:lnTo>
                  <a:pt x="567" y="485"/>
                </a:lnTo>
                <a:lnTo>
                  <a:pt x="571" y="497"/>
                </a:lnTo>
                <a:lnTo>
                  <a:pt x="572" y="509"/>
                </a:lnTo>
                <a:lnTo>
                  <a:pt x="572" y="509"/>
                </a:lnTo>
                <a:lnTo>
                  <a:pt x="571" y="520"/>
                </a:lnTo>
                <a:lnTo>
                  <a:pt x="567" y="531"/>
                </a:lnTo>
                <a:lnTo>
                  <a:pt x="567" y="531"/>
                </a:lnTo>
                <a:close/>
                <a:moveTo>
                  <a:pt x="508" y="0"/>
                </a:moveTo>
                <a:lnTo>
                  <a:pt x="508" y="0"/>
                </a:lnTo>
                <a:lnTo>
                  <a:pt x="483" y="1"/>
                </a:lnTo>
                <a:lnTo>
                  <a:pt x="456" y="2"/>
                </a:lnTo>
                <a:lnTo>
                  <a:pt x="431" y="5"/>
                </a:lnTo>
                <a:lnTo>
                  <a:pt x="405" y="11"/>
                </a:lnTo>
                <a:lnTo>
                  <a:pt x="382" y="16"/>
                </a:lnTo>
                <a:lnTo>
                  <a:pt x="357" y="23"/>
                </a:lnTo>
                <a:lnTo>
                  <a:pt x="334" y="31"/>
                </a:lnTo>
                <a:lnTo>
                  <a:pt x="310" y="40"/>
                </a:lnTo>
                <a:lnTo>
                  <a:pt x="287" y="50"/>
                </a:lnTo>
                <a:lnTo>
                  <a:pt x="266" y="61"/>
                </a:lnTo>
                <a:lnTo>
                  <a:pt x="245" y="74"/>
                </a:lnTo>
                <a:lnTo>
                  <a:pt x="224" y="87"/>
                </a:lnTo>
                <a:lnTo>
                  <a:pt x="204" y="101"/>
                </a:lnTo>
                <a:lnTo>
                  <a:pt x="184" y="116"/>
                </a:lnTo>
                <a:lnTo>
                  <a:pt x="166" y="132"/>
                </a:lnTo>
                <a:lnTo>
                  <a:pt x="149" y="149"/>
                </a:lnTo>
                <a:lnTo>
                  <a:pt x="132" y="167"/>
                </a:lnTo>
                <a:lnTo>
                  <a:pt x="116" y="186"/>
                </a:lnTo>
                <a:lnTo>
                  <a:pt x="101" y="205"/>
                </a:lnTo>
                <a:lnTo>
                  <a:pt x="87" y="224"/>
                </a:lnTo>
                <a:lnTo>
                  <a:pt x="73" y="245"/>
                </a:lnTo>
                <a:lnTo>
                  <a:pt x="61" y="266"/>
                </a:lnTo>
                <a:lnTo>
                  <a:pt x="49" y="289"/>
                </a:lnTo>
                <a:lnTo>
                  <a:pt x="40" y="311"/>
                </a:lnTo>
                <a:lnTo>
                  <a:pt x="30" y="334"/>
                </a:lnTo>
                <a:lnTo>
                  <a:pt x="22" y="357"/>
                </a:lnTo>
                <a:lnTo>
                  <a:pt x="16" y="382"/>
                </a:lnTo>
                <a:lnTo>
                  <a:pt x="10" y="407"/>
                </a:lnTo>
                <a:lnTo>
                  <a:pt x="5" y="431"/>
                </a:lnTo>
                <a:lnTo>
                  <a:pt x="2" y="457"/>
                </a:lnTo>
                <a:lnTo>
                  <a:pt x="0" y="483"/>
                </a:lnTo>
                <a:lnTo>
                  <a:pt x="0" y="509"/>
                </a:lnTo>
                <a:lnTo>
                  <a:pt x="0" y="509"/>
                </a:lnTo>
                <a:lnTo>
                  <a:pt x="0" y="535"/>
                </a:lnTo>
                <a:lnTo>
                  <a:pt x="2" y="561"/>
                </a:lnTo>
                <a:lnTo>
                  <a:pt x="5" y="586"/>
                </a:lnTo>
                <a:lnTo>
                  <a:pt x="10" y="612"/>
                </a:lnTo>
                <a:lnTo>
                  <a:pt x="16" y="636"/>
                </a:lnTo>
                <a:lnTo>
                  <a:pt x="22" y="660"/>
                </a:lnTo>
                <a:lnTo>
                  <a:pt x="30" y="683"/>
                </a:lnTo>
                <a:lnTo>
                  <a:pt x="40" y="707"/>
                </a:lnTo>
                <a:lnTo>
                  <a:pt x="49" y="730"/>
                </a:lnTo>
                <a:lnTo>
                  <a:pt x="61" y="751"/>
                </a:lnTo>
                <a:lnTo>
                  <a:pt x="73" y="772"/>
                </a:lnTo>
                <a:lnTo>
                  <a:pt x="87" y="793"/>
                </a:lnTo>
                <a:lnTo>
                  <a:pt x="101" y="813"/>
                </a:lnTo>
                <a:lnTo>
                  <a:pt x="116" y="833"/>
                </a:lnTo>
                <a:lnTo>
                  <a:pt x="132" y="851"/>
                </a:lnTo>
                <a:lnTo>
                  <a:pt x="149" y="868"/>
                </a:lnTo>
                <a:lnTo>
                  <a:pt x="166" y="885"/>
                </a:lnTo>
                <a:lnTo>
                  <a:pt x="184" y="901"/>
                </a:lnTo>
                <a:lnTo>
                  <a:pt x="204" y="916"/>
                </a:lnTo>
                <a:lnTo>
                  <a:pt x="224" y="930"/>
                </a:lnTo>
                <a:lnTo>
                  <a:pt x="245" y="944"/>
                </a:lnTo>
                <a:lnTo>
                  <a:pt x="266" y="956"/>
                </a:lnTo>
                <a:lnTo>
                  <a:pt x="287" y="968"/>
                </a:lnTo>
                <a:lnTo>
                  <a:pt x="310" y="977"/>
                </a:lnTo>
                <a:lnTo>
                  <a:pt x="334" y="987"/>
                </a:lnTo>
                <a:lnTo>
                  <a:pt x="357" y="995"/>
                </a:lnTo>
                <a:lnTo>
                  <a:pt x="382" y="1002"/>
                </a:lnTo>
                <a:lnTo>
                  <a:pt x="405" y="1007"/>
                </a:lnTo>
                <a:lnTo>
                  <a:pt x="431" y="1012"/>
                </a:lnTo>
                <a:lnTo>
                  <a:pt x="456" y="1015"/>
                </a:lnTo>
                <a:lnTo>
                  <a:pt x="483" y="1017"/>
                </a:lnTo>
                <a:lnTo>
                  <a:pt x="508" y="1018"/>
                </a:lnTo>
                <a:lnTo>
                  <a:pt x="508" y="1018"/>
                </a:lnTo>
                <a:lnTo>
                  <a:pt x="534" y="1017"/>
                </a:lnTo>
                <a:lnTo>
                  <a:pt x="560" y="1015"/>
                </a:lnTo>
                <a:lnTo>
                  <a:pt x="586" y="1012"/>
                </a:lnTo>
                <a:lnTo>
                  <a:pt x="610" y="1007"/>
                </a:lnTo>
                <a:lnTo>
                  <a:pt x="635" y="1002"/>
                </a:lnTo>
                <a:lnTo>
                  <a:pt x="660" y="995"/>
                </a:lnTo>
                <a:lnTo>
                  <a:pt x="683" y="987"/>
                </a:lnTo>
                <a:lnTo>
                  <a:pt x="706" y="977"/>
                </a:lnTo>
                <a:lnTo>
                  <a:pt x="728" y="968"/>
                </a:lnTo>
                <a:lnTo>
                  <a:pt x="751" y="956"/>
                </a:lnTo>
                <a:lnTo>
                  <a:pt x="772" y="944"/>
                </a:lnTo>
                <a:lnTo>
                  <a:pt x="793" y="930"/>
                </a:lnTo>
                <a:lnTo>
                  <a:pt x="812" y="916"/>
                </a:lnTo>
                <a:lnTo>
                  <a:pt x="831" y="901"/>
                </a:lnTo>
                <a:lnTo>
                  <a:pt x="851" y="885"/>
                </a:lnTo>
                <a:lnTo>
                  <a:pt x="868" y="868"/>
                </a:lnTo>
                <a:lnTo>
                  <a:pt x="885" y="851"/>
                </a:lnTo>
                <a:lnTo>
                  <a:pt x="901" y="833"/>
                </a:lnTo>
                <a:lnTo>
                  <a:pt x="916" y="813"/>
                </a:lnTo>
                <a:lnTo>
                  <a:pt x="930" y="793"/>
                </a:lnTo>
                <a:lnTo>
                  <a:pt x="943" y="772"/>
                </a:lnTo>
                <a:lnTo>
                  <a:pt x="956" y="751"/>
                </a:lnTo>
                <a:lnTo>
                  <a:pt x="967" y="730"/>
                </a:lnTo>
                <a:lnTo>
                  <a:pt x="977" y="707"/>
                </a:lnTo>
                <a:lnTo>
                  <a:pt x="986" y="683"/>
                </a:lnTo>
                <a:lnTo>
                  <a:pt x="995" y="660"/>
                </a:lnTo>
                <a:lnTo>
                  <a:pt x="1001" y="636"/>
                </a:lnTo>
                <a:lnTo>
                  <a:pt x="1007" y="612"/>
                </a:lnTo>
                <a:lnTo>
                  <a:pt x="1012" y="586"/>
                </a:lnTo>
                <a:lnTo>
                  <a:pt x="1015" y="561"/>
                </a:lnTo>
                <a:lnTo>
                  <a:pt x="1017" y="535"/>
                </a:lnTo>
                <a:lnTo>
                  <a:pt x="1017" y="509"/>
                </a:lnTo>
                <a:lnTo>
                  <a:pt x="1017" y="509"/>
                </a:lnTo>
                <a:lnTo>
                  <a:pt x="1017" y="483"/>
                </a:lnTo>
                <a:lnTo>
                  <a:pt x="1015" y="457"/>
                </a:lnTo>
                <a:lnTo>
                  <a:pt x="1012" y="431"/>
                </a:lnTo>
                <a:lnTo>
                  <a:pt x="1007" y="407"/>
                </a:lnTo>
                <a:lnTo>
                  <a:pt x="1001" y="382"/>
                </a:lnTo>
                <a:lnTo>
                  <a:pt x="995" y="357"/>
                </a:lnTo>
                <a:lnTo>
                  <a:pt x="986" y="334"/>
                </a:lnTo>
                <a:lnTo>
                  <a:pt x="977" y="311"/>
                </a:lnTo>
                <a:lnTo>
                  <a:pt x="967" y="289"/>
                </a:lnTo>
                <a:lnTo>
                  <a:pt x="956" y="266"/>
                </a:lnTo>
                <a:lnTo>
                  <a:pt x="943" y="245"/>
                </a:lnTo>
                <a:lnTo>
                  <a:pt x="930" y="224"/>
                </a:lnTo>
                <a:lnTo>
                  <a:pt x="916" y="205"/>
                </a:lnTo>
                <a:lnTo>
                  <a:pt x="901" y="186"/>
                </a:lnTo>
                <a:lnTo>
                  <a:pt x="885" y="167"/>
                </a:lnTo>
                <a:lnTo>
                  <a:pt x="868" y="149"/>
                </a:lnTo>
                <a:lnTo>
                  <a:pt x="851" y="132"/>
                </a:lnTo>
                <a:lnTo>
                  <a:pt x="831" y="116"/>
                </a:lnTo>
                <a:lnTo>
                  <a:pt x="812" y="101"/>
                </a:lnTo>
                <a:lnTo>
                  <a:pt x="793" y="87"/>
                </a:lnTo>
                <a:lnTo>
                  <a:pt x="772" y="74"/>
                </a:lnTo>
                <a:lnTo>
                  <a:pt x="751" y="61"/>
                </a:lnTo>
                <a:lnTo>
                  <a:pt x="728" y="50"/>
                </a:lnTo>
                <a:lnTo>
                  <a:pt x="706" y="40"/>
                </a:lnTo>
                <a:lnTo>
                  <a:pt x="683" y="31"/>
                </a:lnTo>
                <a:lnTo>
                  <a:pt x="660" y="23"/>
                </a:lnTo>
                <a:lnTo>
                  <a:pt x="635" y="16"/>
                </a:lnTo>
                <a:lnTo>
                  <a:pt x="610" y="11"/>
                </a:lnTo>
                <a:lnTo>
                  <a:pt x="586" y="5"/>
                </a:lnTo>
                <a:lnTo>
                  <a:pt x="560" y="2"/>
                </a:lnTo>
                <a:lnTo>
                  <a:pt x="534" y="1"/>
                </a:lnTo>
                <a:lnTo>
                  <a:pt x="508" y="0"/>
                </a:lnTo>
                <a:lnTo>
                  <a:pt x="508" y="0"/>
                </a:lnTo>
                <a:close/>
                <a:moveTo>
                  <a:pt x="508" y="954"/>
                </a:moveTo>
                <a:lnTo>
                  <a:pt x="508" y="954"/>
                </a:lnTo>
                <a:lnTo>
                  <a:pt x="486" y="954"/>
                </a:lnTo>
                <a:lnTo>
                  <a:pt x="463" y="952"/>
                </a:lnTo>
                <a:lnTo>
                  <a:pt x="441" y="948"/>
                </a:lnTo>
                <a:lnTo>
                  <a:pt x="418" y="945"/>
                </a:lnTo>
                <a:lnTo>
                  <a:pt x="397" y="940"/>
                </a:lnTo>
                <a:lnTo>
                  <a:pt x="376" y="935"/>
                </a:lnTo>
                <a:lnTo>
                  <a:pt x="355" y="927"/>
                </a:lnTo>
                <a:lnTo>
                  <a:pt x="336" y="919"/>
                </a:lnTo>
                <a:lnTo>
                  <a:pt x="315" y="910"/>
                </a:lnTo>
                <a:lnTo>
                  <a:pt x="296" y="900"/>
                </a:lnTo>
                <a:lnTo>
                  <a:pt x="278" y="889"/>
                </a:lnTo>
                <a:lnTo>
                  <a:pt x="260" y="878"/>
                </a:lnTo>
                <a:lnTo>
                  <a:pt x="242" y="866"/>
                </a:lnTo>
                <a:lnTo>
                  <a:pt x="225" y="852"/>
                </a:lnTo>
                <a:lnTo>
                  <a:pt x="209" y="838"/>
                </a:lnTo>
                <a:lnTo>
                  <a:pt x="194" y="824"/>
                </a:lnTo>
                <a:lnTo>
                  <a:pt x="179" y="808"/>
                </a:lnTo>
                <a:lnTo>
                  <a:pt x="165" y="792"/>
                </a:lnTo>
                <a:lnTo>
                  <a:pt x="151" y="775"/>
                </a:lnTo>
                <a:lnTo>
                  <a:pt x="139" y="757"/>
                </a:lnTo>
                <a:lnTo>
                  <a:pt x="128" y="739"/>
                </a:lnTo>
                <a:lnTo>
                  <a:pt x="117" y="721"/>
                </a:lnTo>
                <a:lnTo>
                  <a:pt x="107" y="702"/>
                </a:lnTo>
                <a:lnTo>
                  <a:pt x="99" y="682"/>
                </a:lnTo>
                <a:lnTo>
                  <a:pt x="90" y="662"/>
                </a:lnTo>
                <a:lnTo>
                  <a:pt x="84" y="642"/>
                </a:lnTo>
                <a:lnTo>
                  <a:pt x="77" y="620"/>
                </a:lnTo>
                <a:lnTo>
                  <a:pt x="72" y="599"/>
                </a:lnTo>
                <a:lnTo>
                  <a:pt x="69" y="576"/>
                </a:lnTo>
                <a:lnTo>
                  <a:pt x="65" y="555"/>
                </a:lnTo>
                <a:lnTo>
                  <a:pt x="63" y="532"/>
                </a:lnTo>
                <a:lnTo>
                  <a:pt x="63" y="509"/>
                </a:lnTo>
                <a:lnTo>
                  <a:pt x="63" y="509"/>
                </a:lnTo>
                <a:lnTo>
                  <a:pt x="63" y="486"/>
                </a:lnTo>
                <a:lnTo>
                  <a:pt x="65" y="463"/>
                </a:lnTo>
                <a:lnTo>
                  <a:pt x="69" y="441"/>
                </a:lnTo>
                <a:lnTo>
                  <a:pt x="72" y="420"/>
                </a:lnTo>
                <a:lnTo>
                  <a:pt x="77" y="398"/>
                </a:lnTo>
                <a:lnTo>
                  <a:pt x="84" y="377"/>
                </a:lnTo>
                <a:lnTo>
                  <a:pt x="90" y="356"/>
                </a:lnTo>
                <a:lnTo>
                  <a:pt x="99" y="336"/>
                </a:lnTo>
                <a:lnTo>
                  <a:pt x="107" y="315"/>
                </a:lnTo>
                <a:lnTo>
                  <a:pt x="117" y="297"/>
                </a:lnTo>
                <a:lnTo>
                  <a:pt x="128" y="278"/>
                </a:lnTo>
                <a:lnTo>
                  <a:pt x="139" y="260"/>
                </a:lnTo>
                <a:lnTo>
                  <a:pt x="151" y="242"/>
                </a:lnTo>
                <a:lnTo>
                  <a:pt x="165" y="225"/>
                </a:lnTo>
                <a:lnTo>
                  <a:pt x="179" y="209"/>
                </a:lnTo>
                <a:lnTo>
                  <a:pt x="194" y="194"/>
                </a:lnTo>
                <a:lnTo>
                  <a:pt x="209" y="179"/>
                </a:lnTo>
                <a:lnTo>
                  <a:pt x="225" y="165"/>
                </a:lnTo>
                <a:lnTo>
                  <a:pt x="242" y="152"/>
                </a:lnTo>
                <a:lnTo>
                  <a:pt x="260" y="139"/>
                </a:lnTo>
                <a:lnTo>
                  <a:pt x="278" y="128"/>
                </a:lnTo>
                <a:lnTo>
                  <a:pt x="296" y="117"/>
                </a:lnTo>
                <a:lnTo>
                  <a:pt x="315" y="107"/>
                </a:lnTo>
                <a:lnTo>
                  <a:pt x="336" y="99"/>
                </a:lnTo>
                <a:lnTo>
                  <a:pt x="355" y="90"/>
                </a:lnTo>
                <a:lnTo>
                  <a:pt x="376" y="84"/>
                </a:lnTo>
                <a:lnTo>
                  <a:pt x="397" y="77"/>
                </a:lnTo>
                <a:lnTo>
                  <a:pt x="418" y="73"/>
                </a:lnTo>
                <a:lnTo>
                  <a:pt x="441" y="69"/>
                </a:lnTo>
                <a:lnTo>
                  <a:pt x="463" y="65"/>
                </a:lnTo>
                <a:lnTo>
                  <a:pt x="486" y="64"/>
                </a:lnTo>
                <a:lnTo>
                  <a:pt x="508" y="63"/>
                </a:lnTo>
                <a:lnTo>
                  <a:pt x="508" y="63"/>
                </a:lnTo>
                <a:lnTo>
                  <a:pt x="531" y="64"/>
                </a:lnTo>
                <a:lnTo>
                  <a:pt x="554" y="65"/>
                </a:lnTo>
                <a:lnTo>
                  <a:pt x="576" y="69"/>
                </a:lnTo>
                <a:lnTo>
                  <a:pt x="598" y="73"/>
                </a:lnTo>
                <a:lnTo>
                  <a:pt x="620" y="77"/>
                </a:lnTo>
                <a:lnTo>
                  <a:pt x="640" y="84"/>
                </a:lnTo>
                <a:lnTo>
                  <a:pt x="661" y="90"/>
                </a:lnTo>
                <a:lnTo>
                  <a:pt x="681" y="99"/>
                </a:lnTo>
                <a:lnTo>
                  <a:pt x="702" y="107"/>
                </a:lnTo>
                <a:lnTo>
                  <a:pt x="721" y="117"/>
                </a:lnTo>
                <a:lnTo>
                  <a:pt x="739" y="128"/>
                </a:lnTo>
                <a:lnTo>
                  <a:pt x="757" y="139"/>
                </a:lnTo>
                <a:lnTo>
                  <a:pt x="775" y="152"/>
                </a:lnTo>
                <a:lnTo>
                  <a:pt x="792" y="165"/>
                </a:lnTo>
                <a:lnTo>
                  <a:pt x="808" y="179"/>
                </a:lnTo>
                <a:lnTo>
                  <a:pt x="823" y="194"/>
                </a:lnTo>
                <a:lnTo>
                  <a:pt x="838" y="209"/>
                </a:lnTo>
                <a:lnTo>
                  <a:pt x="852" y="225"/>
                </a:lnTo>
                <a:lnTo>
                  <a:pt x="865" y="242"/>
                </a:lnTo>
                <a:lnTo>
                  <a:pt x="878" y="260"/>
                </a:lnTo>
                <a:lnTo>
                  <a:pt x="889" y="278"/>
                </a:lnTo>
                <a:lnTo>
                  <a:pt x="900" y="297"/>
                </a:lnTo>
                <a:lnTo>
                  <a:pt x="910" y="315"/>
                </a:lnTo>
                <a:lnTo>
                  <a:pt x="918" y="336"/>
                </a:lnTo>
                <a:lnTo>
                  <a:pt x="927" y="356"/>
                </a:lnTo>
                <a:lnTo>
                  <a:pt x="933" y="377"/>
                </a:lnTo>
                <a:lnTo>
                  <a:pt x="940" y="398"/>
                </a:lnTo>
                <a:lnTo>
                  <a:pt x="944" y="420"/>
                </a:lnTo>
                <a:lnTo>
                  <a:pt x="948" y="441"/>
                </a:lnTo>
                <a:lnTo>
                  <a:pt x="952" y="463"/>
                </a:lnTo>
                <a:lnTo>
                  <a:pt x="953" y="486"/>
                </a:lnTo>
                <a:lnTo>
                  <a:pt x="954" y="509"/>
                </a:lnTo>
                <a:lnTo>
                  <a:pt x="954" y="509"/>
                </a:lnTo>
                <a:lnTo>
                  <a:pt x="953" y="532"/>
                </a:lnTo>
                <a:lnTo>
                  <a:pt x="952" y="555"/>
                </a:lnTo>
                <a:lnTo>
                  <a:pt x="948" y="576"/>
                </a:lnTo>
                <a:lnTo>
                  <a:pt x="944" y="599"/>
                </a:lnTo>
                <a:lnTo>
                  <a:pt x="940" y="620"/>
                </a:lnTo>
                <a:lnTo>
                  <a:pt x="933" y="642"/>
                </a:lnTo>
                <a:lnTo>
                  <a:pt x="927" y="662"/>
                </a:lnTo>
                <a:lnTo>
                  <a:pt x="918" y="682"/>
                </a:lnTo>
                <a:lnTo>
                  <a:pt x="910" y="702"/>
                </a:lnTo>
                <a:lnTo>
                  <a:pt x="900" y="721"/>
                </a:lnTo>
                <a:lnTo>
                  <a:pt x="889" y="739"/>
                </a:lnTo>
                <a:lnTo>
                  <a:pt x="878" y="757"/>
                </a:lnTo>
                <a:lnTo>
                  <a:pt x="865" y="775"/>
                </a:lnTo>
                <a:lnTo>
                  <a:pt x="852" y="792"/>
                </a:lnTo>
                <a:lnTo>
                  <a:pt x="838" y="808"/>
                </a:lnTo>
                <a:lnTo>
                  <a:pt x="823" y="824"/>
                </a:lnTo>
                <a:lnTo>
                  <a:pt x="808" y="838"/>
                </a:lnTo>
                <a:lnTo>
                  <a:pt x="792" y="852"/>
                </a:lnTo>
                <a:lnTo>
                  <a:pt x="775" y="866"/>
                </a:lnTo>
                <a:lnTo>
                  <a:pt x="757" y="878"/>
                </a:lnTo>
                <a:lnTo>
                  <a:pt x="739" y="889"/>
                </a:lnTo>
                <a:lnTo>
                  <a:pt x="721" y="900"/>
                </a:lnTo>
                <a:lnTo>
                  <a:pt x="702" y="910"/>
                </a:lnTo>
                <a:lnTo>
                  <a:pt x="681" y="919"/>
                </a:lnTo>
                <a:lnTo>
                  <a:pt x="661" y="927"/>
                </a:lnTo>
                <a:lnTo>
                  <a:pt x="640" y="935"/>
                </a:lnTo>
                <a:lnTo>
                  <a:pt x="620" y="940"/>
                </a:lnTo>
                <a:lnTo>
                  <a:pt x="598" y="945"/>
                </a:lnTo>
                <a:lnTo>
                  <a:pt x="576" y="948"/>
                </a:lnTo>
                <a:lnTo>
                  <a:pt x="554" y="952"/>
                </a:lnTo>
                <a:lnTo>
                  <a:pt x="531" y="954"/>
                </a:lnTo>
                <a:lnTo>
                  <a:pt x="508" y="954"/>
                </a:lnTo>
                <a:lnTo>
                  <a:pt x="508" y="954"/>
                </a:lnTo>
                <a:close/>
                <a:moveTo>
                  <a:pt x="508" y="191"/>
                </a:moveTo>
                <a:lnTo>
                  <a:pt x="508" y="191"/>
                </a:lnTo>
                <a:lnTo>
                  <a:pt x="515" y="190"/>
                </a:lnTo>
                <a:lnTo>
                  <a:pt x="520" y="188"/>
                </a:lnTo>
                <a:lnTo>
                  <a:pt x="526" y="186"/>
                </a:lnTo>
                <a:lnTo>
                  <a:pt x="531" y="181"/>
                </a:lnTo>
                <a:lnTo>
                  <a:pt x="534" y="177"/>
                </a:lnTo>
                <a:lnTo>
                  <a:pt x="537" y="172"/>
                </a:lnTo>
                <a:lnTo>
                  <a:pt x="540" y="165"/>
                </a:lnTo>
                <a:lnTo>
                  <a:pt x="541" y="159"/>
                </a:lnTo>
                <a:lnTo>
                  <a:pt x="541" y="159"/>
                </a:lnTo>
                <a:lnTo>
                  <a:pt x="540" y="152"/>
                </a:lnTo>
                <a:lnTo>
                  <a:pt x="537" y="147"/>
                </a:lnTo>
                <a:lnTo>
                  <a:pt x="534" y="142"/>
                </a:lnTo>
                <a:lnTo>
                  <a:pt x="531" y="136"/>
                </a:lnTo>
                <a:lnTo>
                  <a:pt x="526" y="133"/>
                </a:lnTo>
                <a:lnTo>
                  <a:pt x="520" y="130"/>
                </a:lnTo>
                <a:lnTo>
                  <a:pt x="515" y="128"/>
                </a:lnTo>
                <a:lnTo>
                  <a:pt x="508" y="128"/>
                </a:lnTo>
                <a:lnTo>
                  <a:pt x="508" y="128"/>
                </a:lnTo>
                <a:lnTo>
                  <a:pt x="502" y="128"/>
                </a:lnTo>
                <a:lnTo>
                  <a:pt x="496" y="130"/>
                </a:lnTo>
                <a:lnTo>
                  <a:pt x="490" y="133"/>
                </a:lnTo>
                <a:lnTo>
                  <a:pt x="486" y="136"/>
                </a:lnTo>
                <a:lnTo>
                  <a:pt x="482" y="142"/>
                </a:lnTo>
                <a:lnTo>
                  <a:pt x="479" y="147"/>
                </a:lnTo>
                <a:lnTo>
                  <a:pt x="477" y="152"/>
                </a:lnTo>
                <a:lnTo>
                  <a:pt x="476" y="159"/>
                </a:lnTo>
                <a:lnTo>
                  <a:pt x="476" y="159"/>
                </a:lnTo>
                <a:lnTo>
                  <a:pt x="477" y="165"/>
                </a:lnTo>
                <a:lnTo>
                  <a:pt x="479" y="172"/>
                </a:lnTo>
                <a:lnTo>
                  <a:pt x="482" y="177"/>
                </a:lnTo>
                <a:lnTo>
                  <a:pt x="486" y="181"/>
                </a:lnTo>
                <a:lnTo>
                  <a:pt x="490" y="186"/>
                </a:lnTo>
                <a:lnTo>
                  <a:pt x="496" y="188"/>
                </a:lnTo>
                <a:lnTo>
                  <a:pt x="502" y="190"/>
                </a:lnTo>
                <a:lnTo>
                  <a:pt x="508" y="191"/>
                </a:lnTo>
                <a:lnTo>
                  <a:pt x="508" y="191"/>
                </a:lnTo>
                <a:close/>
                <a:moveTo>
                  <a:pt x="508" y="827"/>
                </a:moveTo>
                <a:lnTo>
                  <a:pt x="508" y="827"/>
                </a:lnTo>
                <a:lnTo>
                  <a:pt x="502" y="827"/>
                </a:lnTo>
                <a:lnTo>
                  <a:pt x="496" y="829"/>
                </a:lnTo>
                <a:lnTo>
                  <a:pt x="490" y="833"/>
                </a:lnTo>
                <a:lnTo>
                  <a:pt x="486" y="836"/>
                </a:lnTo>
                <a:lnTo>
                  <a:pt x="482" y="841"/>
                </a:lnTo>
                <a:lnTo>
                  <a:pt x="479" y="847"/>
                </a:lnTo>
                <a:lnTo>
                  <a:pt x="477" y="852"/>
                </a:lnTo>
                <a:lnTo>
                  <a:pt x="476" y="858"/>
                </a:lnTo>
                <a:lnTo>
                  <a:pt x="476" y="858"/>
                </a:lnTo>
                <a:lnTo>
                  <a:pt x="477" y="865"/>
                </a:lnTo>
                <a:lnTo>
                  <a:pt x="479" y="871"/>
                </a:lnTo>
                <a:lnTo>
                  <a:pt x="482" y="877"/>
                </a:lnTo>
                <a:lnTo>
                  <a:pt x="486" y="881"/>
                </a:lnTo>
                <a:lnTo>
                  <a:pt x="490" y="885"/>
                </a:lnTo>
                <a:lnTo>
                  <a:pt x="496" y="888"/>
                </a:lnTo>
                <a:lnTo>
                  <a:pt x="502" y="889"/>
                </a:lnTo>
                <a:lnTo>
                  <a:pt x="508" y="891"/>
                </a:lnTo>
                <a:lnTo>
                  <a:pt x="508" y="891"/>
                </a:lnTo>
                <a:lnTo>
                  <a:pt x="515" y="889"/>
                </a:lnTo>
                <a:lnTo>
                  <a:pt x="520" y="888"/>
                </a:lnTo>
                <a:lnTo>
                  <a:pt x="526" y="885"/>
                </a:lnTo>
                <a:lnTo>
                  <a:pt x="531" y="881"/>
                </a:lnTo>
                <a:lnTo>
                  <a:pt x="534" y="877"/>
                </a:lnTo>
                <a:lnTo>
                  <a:pt x="537" y="871"/>
                </a:lnTo>
                <a:lnTo>
                  <a:pt x="540" y="865"/>
                </a:lnTo>
                <a:lnTo>
                  <a:pt x="541" y="858"/>
                </a:lnTo>
                <a:lnTo>
                  <a:pt x="541" y="858"/>
                </a:lnTo>
                <a:lnTo>
                  <a:pt x="540" y="852"/>
                </a:lnTo>
                <a:lnTo>
                  <a:pt x="537" y="847"/>
                </a:lnTo>
                <a:lnTo>
                  <a:pt x="534" y="841"/>
                </a:lnTo>
                <a:lnTo>
                  <a:pt x="531" y="836"/>
                </a:lnTo>
                <a:lnTo>
                  <a:pt x="526" y="833"/>
                </a:lnTo>
                <a:lnTo>
                  <a:pt x="520" y="829"/>
                </a:lnTo>
                <a:lnTo>
                  <a:pt x="515" y="827"/>
                </a:lnTo>
                <a:lnTo>
                  <a:pt x="508" y="827"/>
                </a:lnTo>
                <a:lnTo>
                  <a:pt x="508" y="827"/>
                </a:lnTo>
                <a:close/>
                <a:moveTo>
                  <a:pt x="858" y="477"/>
                </a:moveTo>
                <a:lnTo>
                  <a:pt x="858" y="477"/>
                </a:lnTo>
                <a:lnTo>
                  <a:pt x="852" y="477"/>
                </a:lnTo>
                <a:lnTo>
                  <a:pt x="845" y="480"/>
                </a:lnTo>
                <a:lnTo>
                  <a:pt x="840" y="483"/>
                </a:lnTo>
                <a:lnTo>
                  <a:pt x="836" y="486"/>
                </a:lnTo>
                <a:lnTo>
                  <a:pt x="831" y="491"/>
                </a:lnTo>
                <a:lnTo>
                  <a:pt x="829" y="497"/>
                </a:lnTo>
                <a:lnTo>
                  <a:pt x="827" y="502"/>
                </a:lnTo>
                <a:lnTo>
                  <a:pt x="826" y="509"/>
                </a:lnTo>
                <a:lnTo>
                  <a:pt x="826" y="509"/>
                </a:lnTo>
                <a:lnTo>
                  <a:pt x="827" y="515"/>
                </a:lnTo>
                <a:lnTo>
                  <a:pt x="829" y="521"/>
                </a:lnTo>
                <a:lnTo>
                  <a:pt x="831" y="527"/>
                </a:lnTo>
                <a:lnTo>
                  <a:pt x="836" y="531"/>
                </a:lnTo>
                <a:lnTo>
                  <a:pt x="840" y="535"/>
                </a:lnTo>
                <a:lnTo>
                  <a:pt x="845" y="539"/>
                </a:lnTo>
                <a:lnTo>
                  <a:pt x="852" y="540"/>
                </a:lnTo>
                <a:lnTo>
                  <a:pt x="858" y="541"/>
                </a:lnTo>
                <a:lnTo>
                  <a:pt x="858" y="541"/>
                </a:lnTo>
                <a:lnTo>
                  <a:pt x="865" y="540"/>
                </a:lnTo>
                <a:lnTo>
                  <a:pt x="871" y="539"/>
                </a:lnTo>
                <a:lnTo>
                  <a:pt x="876" y="535"/>
                </a:lnTo>
                <a:lnTo>
                  <a:pt x="881" y="531"/>
                </a:lnTo>
                <a:lnTo>
                  <a:pt x="885" y="527"/>
                </a:lnTo>
                <a:lnTo>
                  <a:pt x="887" y="521"/>
                </a:lnTo>
                <a:lnTo>
                  <a:pt x="889" y="515"/>
                </a:lnTo>
                <a:lnTo>
                  <a:pt x="890" y="509"/>
                </a:lnTo>
                <a:lnTo>
                  <a:pt x="890" y="509"/>
                </a:lnTo>
                <a:lnTo>
                  <a:pt x="889" y="502"/>
                </a:lnTo>
                <a:lnTo>
                  <a:pt x="887" y="497"/>
                </a:lnTo>
                <a:lnTo>
                  <a:pt x="885" y="491"/>
                </a:lnTo>
                <a:lnTo>
                  <a:pt x="881" y="486"/>
                </a:lnTo>
                <a:lnTo>
                  <a:pt x="876" y="483"/>
                </a:lnTo>
                <a:lnTo>
                  <a:pt x="871" y="480"/>
                </a:lnTo>
                <a:lnTo>
                  <a:pt x="865" y="477"/>
                </a:lnTo>
                <a:lnTo>
                  <a:pt x="858" y="477"/>
                </a:lnTo>
                <a:lnTo>
                  <a:pt x="858" y="477"/>
                </a:lnTo>
                <a:close/>
                <a:moveTo>
                  <a:pt x="159" y="477"/>
                </a:moveTo>
                <a:lnTo>
                  <a:pt x="159" y="477"/>
                </a:lnTo>
                <a:lnTo>
                  <a:pt x="152" y="477"/>
                </a:lnTo>
                <a:lnTo>
                  <a:pt x="146" y="480"/>
                </a:lnTo>
                <a:lnTo>
                  <a:pt x="140" y="483"/>
                </a:lnTo>
                <a:lnTo>
                  <a:pt x="136" y="486"/>
                </a:lnTo>
                <a:lnTo>
                  <a:pt x="132" y="491"/>
                </a:lnTo>
                <a:lnTo>
                  <a:pt x="130" y="497"/>
                </a:lnTo>
                <a:lnTo>
                  <a:pt x="128" y="502"/>
                </a:lnTo>
                <a:lnTo>
                  <a:pt x="126" y="509"/>
                </a:lnTo>
                <a:lnTo>
                  <a:pt x="126" y="509"/>
                </a:lnTo>
                <a:lnTo>
                  <a:pt x="128" y="515"/>
                </a:lnTo>
                <a:lnTo>
                  <a:pt x="130" y="521"/>
                </a:lnTo>
                <a:lnTo>
                  <a:pt x="132" y="527"/>
                </a:lnTo>
                <a:lnTo>
                  <a:pt x="136" y="531"/>
                </a:lnTo>
                <a:lnTo>
                  <a:pt x="140" y="535"/>
                </a:lnTo>
                <a:lnTo>
                  <a:pt x="146" y="539"/>
                </a:lnTo>
                <a:lnTo>
                  <a:pt x="152" y="540"/>
                </a:lnTo>
                <a:lnTo>
                  <a:pt x="159" y="541"/>
                </a:lnTo>
                <a:lnTo>
                  <a:pt x="159" y="541"/>
                </a:lnTo>
                <a:lnTo>
                  <a:pt x="165" y="540"/>
                </a:lnTo>
                <a:lnTo>
                  <a:pt x="170" y="539"/>
                </a:lnTo>
                <a:lnTo>
                  <a:pt x="176" y="535"/>
                </a:lnTo>
                <a:lnTo>
                  <a:pt x="181" y="531"/>
                </a:lnTo>
                <a:lnTo>
                  <a:pt x="184" y="527"/>
                </a:lnTo>
                <a:lnTo>
                  <a:pt x="188" y="521"/>
                </a:lnTo>
                <a:lnTo>
                  <a:pt x="190" y="515"/>
                </a:lnTo>
                <a:lnTo>
                  <a:pt x="190" y="509"/>
                </a:lnTo>
                <a:lnTo>
                  <a:pt x="190" y="509"/>
                </a:lnTo>
                <a:lnTo>
                  <a:pt x="190" y="502"/>
                </a:lnTo>
                <a:lnTo>
                  <a:pt x="188" y="497"/>
                </a:lnTo>
                <a:lnTo>
                  <a:pt x="184" y="491"/>
                </a:lnTo>
                <a:lnTo>
                  <a:pt x="181" y="486"/>
                </a:lnTo>
                <a:lnTo>
                  <a:pt x="176" y="483"/>
                </a:lnTo>
                <a:lnTo>
                  <a:pt x="170" y="480"/>
                </a:lnTo>
                <a:lnTo>
                  <a:pt x="165" y="477"/>
                </a:lnTo>
                <a:lnTo>
                  <a:pt x="159" y="477"/>
                </a:lnTo>
                <a:lnTo>
                  <a:pt x="159" y="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20C7C2B-F74F-45A8-B594-A1B41E27B5AC}"/>
              </a:ext>
            </a:extLst>
          </p:cNvPr>
          <p:cNvSpPr/>
          <p:nvPr/>
        </p:nvSpPr>
        <p:spPr bwMode="auto">
          <a:xfrm>
            <a:off x="5836202" y="2325564"/>
            <a:ext cx="539750" cy="539750"/>
          </a:xfrm>
          <a:prstGeom prst="ellipse">
            <a:avLst/>
          </a:prstGeom>
          <a:solidFill>
            <a:srgbClr val="F6D88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2">
            <a:extLst>
              <a:ext uri="{FF2B5EF4-FFF2-40B4-BE49-F238E27FC236}">
                <a16:creationId xmlns:a16="http://schemas.microsoft.com/office/drawing/2014/main" id="{1B04AB35-6F32-4C01-BC7F-1B9CB89359B8}"/>
              </a:ext>
            </a:extLst>
          </p:cNvPr>
          <p:cNvSpPr>
            <a:spLocks noEditPoints="1"/>
          </p:cNvSpPr>
          <p:nvPr/>
        </p:nvSpPr>
        <p:spPr bwMode="auto">
          <a:xfrm>
            <a:off x="5985427" y="2474789"/>
            <a:ext cx="241300" cy="203200"/>
          </a:xfrm>
          <a:custGeom>
            <a:avLst/>
            <a:gdLst>
              <a:gd name="T0" fmla="*/ 392 w 1017"/>
              <a:gd name="T1" fmla="*/ 364 h 858"/>
              <a:gd name="T2" fmla="*/ 352 w 1017"/>
              <a:gd name="T3" fmla="*/ 304 h 858"/>
              <a:gd name="T4" fmla="*/ 336 w 1017"/>
              <a:gd name="T5" fmla="*/ 259 h 858"/>
              <a:gd name="T6" fmla="*/ 295 w 1017"/>
              <a:gd name="T7" fmla="*/ 264 h 858"/>
              <a:gd name="T8" fmla="*/ 293 w 1017"/>
              <a:gd name="T9" fmla="*/ 333 h 858"/>
              <a:gd name="T10" fmla="*/ 369 w 1017"/>
              <a:gd name="T11" fmla="*/ 426 h 858"/>
              <a:gd name="T12" fmla="*/ 457 w 1017"/>
              <a:gd name="T13" fmla="*/ 442 h 858"/>
              <a:gd name="T14" fmla="*/ 476 w 1017"/>
              <a:gd name="T15" fmla="*/ 406 h 858"/>
              <a:gd name="T16" fmla="*/ 445 w 1017"/>
              <a:gd name="T17" fmla="*/ 380 h 858"/>
              <a:gd name="T18" fmla="*/ 813 w 1017"/>
              <a:gd name="T19" fmla="*/ 511 h 858"/>
              <a:gd name="T20" fmla="*/ 793 w 1017"/>
              <a:gd name="T21" fmla="*/ 592 h 858"/>
              <a:gd name="T22" fmla="*/ 710 w 1017"/>
              <a:gd name="T23" fmla="*/ 660 h 858"/>
              <a:gd name="T24" fmla="*/ 645 w 1017"/>
              <a:gd name="T25" fmla="*/ 677 h 858"/>
              <a:gd name="T26" fmla="*/ 642 w 1017"/>
              <a:gd name="T27" fmla="*/ 716 h 858"/>
              <a:gd name="T28" fmla="*/ 709 w 1017"/>
              <a:gd name="T29" fmla="*/ 727 h 858"/>
              <a:gd name="T30" fmla="*/ 839 w 1017"/>
              <a:gd name="T31" fmla="*/ 639 h 858"/>
              <a:gd name="T32" fmla="*/ 873 w 1017"/>
              <a:gd name="T33" fmla="*/ 518 h 858"/>
              <a:gd name="T34" fmla="*/ 842 w 1017"/>
              <a:gd name="T35" fmla="*/ 492 h 858"/>
              <a:gd name="T36" fmla="*/ 645 w 1017"/>
              <a:gd name="T37" fmla="*/ 81 h 858"/>
              <a:gd name="T38" fmla="*/ 490 w 1017"/>
              <a:gd name="T39" fmla="*/ 3 h 858"/>
              <a:gd name="T40" fmla="*/ 373 w 1017"/>
              <a:gd name="T41" fmla="*/ 8 h 858"/>
              <a:gd name="T42" fmla="*/ 273 w 1017"/>
              <a:gd name="T43" fmla="*/ 56 h 858"/>
              <a:gd name="T44" fmla="*/ 201 w 1017"/>
              <a:gd name="T45" fmla="*/ 137 h 858"/>
              <a:gd name="T46" fmla="*/ 162 w 1017"/>
              <a:gd name="T47" fmla="*/ 242 h 858"/>
              <a:gd name="T48" fmla="*/ 169 w 1017"/>
              <a:gd name="T49" fmla="*/ 363 h 858"/>
              <a:gd name="T50" fmla="*/ 59 w 1017"/>
              <a:gd name="T51" fmla="*/ 441 h 858"/>
              <a:gd name="T52" fmla="*/ 0 w 1017"/>
              <a:gd name="T53" fmla="*/ 583 h 858"/>
              <a:gd name="T54" fmla="*/ 19 w 1017"/>
              <a:gd name="T55" fmla="*/ 702 h 858"/>
              <a:gd name="T56" fmla="*/ 155 w 1017"/>
              <a:gd name="T57" fmla="*/ 838 h 858"/>
              <a:gd name="T58" fmla="*/ 699 w 1017"/>
              <a:gd name="T59" fmla="*/ 858 h 858"/>
              <a:gd name="T60" fmla="*/ 786 w 1017"/>
              <a:gd name="T61" fmla="*/ 842 h 858"/>
              <a:gd name="T62" fmla="*/ 895 w 1017"/>
              <a:gd name="T63" fmla="*/ 783 h 858"/>
              <a:gd name="T64" fmla="*/ 973 w 1017"/>
              <a:gd name="T65" fmla="*/ 689 h 858"/>
              <a:gd name="T66" fmla="*/ 1014 w 1017"/>
              <a:gd name="T67" fmla="*/ 573 h 858"/>
              <a:gd name="T68" fmla="*/ 1012 w 1017"/>
              <a:gd name="T69" fmla="*/ 460 h 858"/>
              <a:gd name="T70" fmla="*/ 967 w 1017"/>
              <a:gd name="T71" fmla="*/ 346 h 858"/>
              <a:gd name="T72" fmla="*/ 886 w 1017"/>
              <a:gd name="T73" fmla="*/ 258 h 858"/>
              <a:gd name="T74" fmla="*/ 777 w 1017"/>
              <a:gd name="T75" fmla="*/ 203 h 858"/>
              <a:gd name="T76" fmla="*/ 692 w 1017"/>
              <a:gd name="T77" fmla="*/ 795 h 858"/>
              <a:gd name="T78" fmla="*/ 147 w 1017"/>
              <a:gd name="T79" fmla="*/ 761 h 858"/>
              <a:gd name="T80" fmla="*/ 67 w 1017"/>
              <a:gd name="T81" fmla="*/ 642 h 858"/>
              <a:gd name="T82" fmla="*/ 80 w 1017"/>
              <a:gd name="T83" fmla="*/ 523 h 858"/>
              <a:gd name="T84" fmla="*/ 169 w 1017"/>
              <a:gd name="T85" fmla="*/ 432 h 858"/>
              <a:gd name="T86" fmla="*/ 239 w 1017"/>
              <a:gd name="T87" fmla="*/ 400 h 858"/>
              <a:gd name="T88" fmla="*/ 226 w 1017"/>
              <a:gd name="T89" fmla="*/ 330 h 858"/>
              <a:gd name="T90" fmla="*/ 249 w 1017"/>
              <a:gd name="T91" fmla="*/ 180 h 858"/>
              <a:gd name="T92" fmla="*/ 379 w 1017"/>
              <a:gd name="T93" fmla="*/ 73 h 858"/>
              <a:gd name="T94" fmla="*/ 518 w 1017"/>
              <a:gd name="T95" fmla="*/ 75 h 858"/>
              <a:gd name="T96" fmla="*/ 630 w 1017"/>
              <a:gd name="T97" fmla="*/ 163 h 858"/>
              <a:gd name="T98" fmla="*/ 667 w 1017"/>
              <a:gd name="T99" fmla="*/ 244 h 858"/>
              <a:gd name="T100" fmla="*/ 718 w 1017"/>
              <a:gd name="T101" fmla="*/ 256 h 858"/>
              <a:gd name="T102" fmla="*/ 858 w 1017"/>
              <a:gd name="T103" fmla="*/ 318 h 858"/>
              <a:gd name="T104" fmla="*/ 948 w 1017"/>
              <a:gd name="T105" fmla="*/ 471 h 858"/>
              <a:gd name="T106" fmla="*/ 948 w 1017"/>
              <a:gd name="T107" fmla="*/ 577 h 858"/>
              <a:gd name="T108" fmla="*/ 842 w 1017"/>
              <a:gd name="T109" fmla="*/ 743 h 858"/>
              <a:gd name="T110" fmla="*/ 697 w 1017"/>
              <a:gd name="T111" fmla="*/ 794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7" h="858">
                <a:moveTo>
                  <a:pt x="445" y="380"/>
                </a:moveTo>
                <a:lnTo>
                  <a:pt x="445" y="380"/>
                </a:lnTo>
                <a:lnTo>
                  <a:pt x="436" y="380"/>
                </a:lnTo>
                <a:lnTo>
                  <a:pt x="426" y="379"/>
                </a:lnTo>
                <a:lnTo>
                  <a:pt x="416" y="376"/>
                </a:lnTo>
                <a:lnTo>
                  <a:pt x="408" y="373"/>
                </a:lnTo>
                <a:lnTo>
                  <a:pt x="399" y="370"/>
                </a:lnTo>
                <a:lnTo>
                  <a:pt x="392" y="364"/>
                </a:lnTo>
                <a:lnTo>
                  <a:pt x="384" y="359"/>
                </a:lnTo>
                <a:lnTo>
                  <a:pt x="378" y="353"/>
                </a:lnTo>
                <a:lnTo>
                  <a:pt x="371" y="346"/>
                </a:lnTo>
                <a:lnTo>
                  <a:pt x="366" y="339"/>
                </a:lnTo>
                <a:lnTo>
                  <a:pt x="360" y="331"/>
                </a:lnTo>
                <a:lnTo>
                  <a:pt x="357" y="323"/>
                </a:lnTo>
                <a:lnTo>
                  <a:pt x="354" y="314"/>
                </a:lnTo>
                <a:lnTo>
                  <a:pt x="352" y="304"/>
                </a:lnTo>
                <a:lnTo>
                  <a:pt x="350" y="296"/>
                </a:lnTo>
                <a:lnTo>
                  <a:pt x="350" y="285"/>
                </a:lnTo>
                <a:lnTo>
                  <a:pt x="350" y="285"/>
                </a:lnTo>
                <a:lnTo>
                  <a:pt x="349" y="280"/>
                </a:lnTo>
                <a:lnTo>
                  <a:pt x="346" y="273"/>
                </a:lnTo>
                <a:lnTo>
                  <a:pt x="344" y="268"/>
                </a:lnTo>
                <a:lnTo>
                  <a:pt x="340" y="264"/>
                </a:lnTo>
                <a:lnTo>
                  <a:pt x="336" y="259"/>
                </a:lnTo>
                <a:lnTo>
                  <a:pt x="330" y="256"/>
                </a:lnTo>
                <a:lnTo>
                  <a:pt x="324" y="254"/>
                </a:lnTo>
                <a:lnTo>
                  <a:pt x="317" y="254"/>
                </a:lnTo>
                <a:lnTo>
                  <a:pt x="317" y="254"/>
                </a:lnTo>
                <a:lnTo>
                  <a:pt x="311" y="254"/>
                </a:lnTo>
                <a:lnTo>
                  <a:pt x="306" y="256"/>
                </a:lnTo>
                <a:lnTo>
                  <a:pt x="299" y="259"/>
                </a:lnTo>
                <a:lnTo>
                  <a:pt x="295" y="264"/>
                </a:lnTo>
                <a:lnTo>
                  <a:pt x="291" y="268"/>
                </a:lnTo>
                <a:lnTo>
                  <a:pt x="289" y="273"/>
                </a:lnTo>
                <a:lnTo>
                  <a:pt x="286" y="280"/>
                </a:lnTo>
                <a:lnTo>
                  <a:pt x="285" y="285"/>
                </a:lnTo>
                <a:lnTo>
                  <a:pt x="285" y="285"/>
                </a:lnTo>
                <a:lnTo>
                  <a:pt x="286" y="302"/>
                </a:lnTo>
                <a:lnTo>
                  <a:pt x="289" y="317"/>
                </a:lnTo>
                <a:lnTo>
                  <a:pt x="293" y="333"/>
                </a:lnTo>
                <a:lnTo>
                  <a:pt x="298" y="347"/>
                </a:lnTo>
                <a:lnTo>
                  <a:pt x="305" y="361"/>
                </a:lnTo>
                <a:lnTo>
                  <a:pt x="313" y="374"/>
                </a:lnTo>
                <a:lnTo>
                  <a:pt x="322" y="387"/>
                </a:lnTo>
                <a:lnTo>
                  <a:pt x="332" y="398"/>
                </a:lnTo>
                <a:lnTo>
                  <a:pt x="343" y="408"/>
                </a:lnTo>
                <a:lnTo>
                  <a:pt x="356" y="417"/>
                </a:lnTo>
                <a:lnTo>
                  <a:pt x="369" y="426"/>
                </a:lnTo>
                <a:lnTo>
                  <a:pt x="383" y="432"/>
                </a:lnTo>
                <a:lnTo>
                  <a:pt x="398" y="437"/>
                </a:lnTo>
                <a:lnTo>
                  <a:pt x="413" y="442"/>
                </a:lnTo>
                <a:lnTo>
                  <a:pt x="428" y="444"/>
                </a:lnTo>
                <a:lnTo>
                  <a:pt x="445" y="445"/>
                </a:lnTo>
                <a:lnTo>
                  <a:pt x="445" y="445"/>
                </a:lnTo>
                <a:lnTo>
                  <a:pt x="452" y="444"/>
                </a:lnTo>
                <a:lnTo>
                  <a:pt x="457" y="442"/>
                </a:lnTo>
                <a:lnTo>
                  <a:pt x="462" y="439"/>
                </a:lnTo>
                <a:lnTo>
                  <a:pt x="468" y="435"/>
                </a:lnTo>
                <a:lnTo>
                  <a:pt x="471" y="431"/>
                </a:lnTo>
                <a:lnTo>
                  <a:pt x="474" y="426"/>
                </a:lnTo>
                <a:lnTo>
                  <a:pt x="476" y="419"/>
                </a:lnTo>
                <a:lnTo>
                  <a:pt x="476" y="413"/>
                </a:lnTo>
                <a:lnTo>
                  <a:pt x="476" y="413"/>
                </a:lnTo>
                <a:lnTo>
                  <a:pt x="476" y="406"/>
                </a:lnTo>
                <a:lnTo>
                  <a:pt x="474" y="401"/>
                </a:lnTo>
                <a:lnTo>
                  <a:pt x="471" y="394"/>
                </a:lnTo>
                <a:lnTo>
                  <a:pt x="468" y="390"/>
                </a:lnTo>
                <a:lnTo>
                  <a:pt x="462" y="386"/>
                </a:lnTo>
                <a:lnTo>
                  <a:pt x="457" y="384"/>
                </a:lnTo>
                <a:lnTo>
                  <a:pt x="452" y="382"/>
                </a:lnTo>
                <a:lnTo>
                  <a:pt x="445" y="380"/>
                </a:lnTo>
                <a:lnTo>
                  <a:pt x="445" y="380"/>
                </a:lnTo>
                <a:close/>
                <a:moveTo>
                  <a:pt x="842" y="492"/>
                </a:moveTo>
                <a:lnTo>
                  <a:pt x="842" y="492"/>
                </a:lnTo>
                <a:lnTo>
                  <a:pt x="836" y="493"/>
                </a:lnTo>
                <a:lnTo>
                  <a:pt x="830" y="494"/>
                </a:lnTo>
                <a:lnTo>
                  <a:pt x="825" y="497"/>
                </a:lnTo>
                <a:lnTo>
                  <a:pt x="820" y="502"/>
                </a:lnTo>
                <a:lnTo>
                  <a:pt x="816" y="506"/>
                </a:lnTo>
                <a:lnTo>
                  <a:pt x="813" y="511"/>
                </a:lnTo>
                <a:lnTo>
                  <a:pt x="811" y="518"/>
                </a:lnTo>
                <a:lnTo>
                  <a:pt x="811" y="524"/>
                </a:lnTo>
                <a:lnTo>
                  <a:pt x="811" y="524"/>
                </a:lnTo>
                <a:lnTo>
                  <a:pt x="810" y="538"/>
                </a:lnTo>
                <a:lnTo>
                  <a:pt x="808" y="553"/>
                </a:lnTo>
                <a:lnTo>
                  <a:pt x="805" y="566"/>
                </a:lnTo>
                <a:lnTo>
                  <a:pt x="799" y="580"/>
                </a:lnTo>
                <a:lnTo>
                  <a:pt x="793" y="592"/>
                </a:lnTo>
                <a:lnTo>
                  <a:pt x="786" y="604"/>
                </a:lnTo>
                <a:lnTo>
                  <a:pt x="778" y="615"/>
                </a:lnTo>
                <a:lnTo>
                  <a:pt x="768" y="625"/>
                </a:lnTo>
                <a:lnTo>
                  <a:pt x="758" y="635"/>
                </a:lnTo>
                <a:lnTo>
                  <a:pt x="748" y="642"/>
                </a:lnTo>
                <a:lnTo>
                  <a:pt x="736" y="650"/>
                </a:lnTo>
                <a:lnTo>
                  <a:pt x="723" y="656"/>
                </a:lnTo>
                <a:lnTo>
                  <a:pt x="710" y="660"/>
                </a:lnTo>
                <a:lnTo>
                  <a:pt x="696" y="664"/>
                </a:lnTo>
                <a:lnTo>
                  <a:pt x="682" y="667"/>
                </a:lnTo>
                <a:lnTo>
                  <a:pt x="667" y="667"/>
                </a:lnTo>
                <a:lnTo>
                  <a:pt x="667" y="667"/>
                </a:lnTo>
                <a:lnTo>
                  <a:pt x="661" y="668"/>
                </a:lnTo>
                <a:lnTo>
                  <a:pt x="655" y="670"/>
                </a:lnTo>
                <a:lnTo>
                  <a:pt x="650" y="672"/>
                </a:lnTo>
                <a:lnTo>
                  <a:pt x="645" y="677"/>
                </a:lnTo>
                <a:lnTo>
                  <a:pt x="642" y="681"/>
                </a:lnTo>
                <a:lnTo>
                  <a:pt x="638" y="686"/>
                </a:lnTo>
                <a:lnTo>
                  <a:pt x="636" y="693"/>
                </a:lnTo>
                <a:lnTo>
                  <a:pt x="635" y="699"/>
                </a:lnTo>
                <a:lnTo>
                  <a:pt x="635" y="699"/>
                </a:lnTo>
                <a:lnTo>
                  <a:pt x="636" y="706"/>
                </a:lnTo>
                <a:lnTo>
                  <a:pt x="638" y="711"/>
                </a:lnTo>
                <a:lnTo>
                  <a:pt x="642" y="716"/>
                </a:lnTo>
                <a:lnTo>
                  <a:pt x="645" y="722"/>
                </a:lnTo>
                <a:lnTo>
                  <a:pt x="650" y="725"/>
                </a:lnTo>
                <a:lnTo>
                  <a:pt x="655" y="728"/>
                </a:lnTo>
                <a:lnTo>
                  <a:pt x="661" y="730"/>
                </a:lnTo>
                <a:lnTo>
                  <a:pt x="667" y="730"/>
                </a:lnTo>
                <a:lnTo>
                  <a:pt x="667" y="730"/>
                </a:lnTo>
                <a:lnTo>
                  <a:pt x="689" y="729"/>
                </a:lnTo>
                <a:lnTo>
                  <a:pt x="709" y="727"/>
                </a:lnTo>
                <a:lnTo>
                  <a:pt x="728" y="722"/>
                </a:lnTo>
                <a:lnTo>
                  <a:pt x="748" y="714"/>
                </a:lnTo>
                <a:lnTo>
                  <a:pt x="766" y="706"/>
                </a:lnTo>
                <a:lnTo>
                  <a:pt x="783" y="696"/>
                </a:lnTo>
                <a:lnTo>
                  <a:pt x="799" y="683"/>
                </a:lnTo>
                <a:lnTo>
                  <a:pt x="813" y="670"/>
                </a:lnTo>
                <a:lnTo>
                  <a:pt x="827" y="655"/>
                </a:lnTo>
                <a:lnTo>
                  <a:pt x="839" y="639"/>
                </a:lnTo>
                <a:lnTo>
                  <a:pt x="850" y="623"/>
                </a:lnTo>
                <a:lnTo>
                  <a:pt x="858" y="605"/>
                </a:lnTo>
                <a:lnTo>
                  <a:pt x="865" y="585"/>
                </a:lnTo>
                <a:lnTo>
                  <a:pt x="870" y="566"/>
                </a:lnTo>
                <a:lnTo>
                  <a:pt x="873" y="545"/>
                </a:lnTo>
                <a:lnTo>
                  <a:pt x="874" y="524"/>
                </a:lnTo>
                <a:lnTo>
                  <a:pt x="874" y="524"/>
                </a:lnTo>
                <a:lnTo>
                  <a:pt x="873" y="518"/>
                </a:lnTo>
                <a:lnTo>
                  <a:pt x="871" y="511"/>
                </a:lnTo>
                <a:lnTo>
                  <a:pt x="869" y="506"/>
                </a:lnTo>
                <a:lnTo>
                  <a:pt x="865" y="502"/>
                </a:lnTo>
                <a:lnTo>
                  <a:pt x="860" y="497"/>
                </a:lnTo>
                <a:lnTo>
                  <a:pt x="855" y="494"/>
                </a:lnTo>
                <a:lnTo>
                  <a:pt x="849" y="493"/>
                </a:lnTo>
                <a:lnTo>
                  <a:pt x="842" y="492"/>
                </a:lnTo>
                <a:lnTo>
                  <a:pt x="842" y="492"/>
                </a:lnTo>
                <a:close/>
                <a:moveTo>
                  <a:pt x="716" y="192"/>
                </a:moveTo>
                <a:lnTo>
                  <a:pt x="716" y="192"/>
                </a:lnTo>
                <a:lnTo>
                  <a:pt x="707" y="171"/>
                </a:lnTo>
                <a:lnTo>
                  <a:pt x="697" y="151"/>
                </a:lnTo>
                <a:lnTo>
                  <a:pt x="686" y="132"/>
                </a:lnTo>
                <a:lnTo>
                  <a:pt x="674" y="113"/>
                </a:lnTo>
                <a:lnTo>
                  <a:pt x="660" y="96"/>
                </a:lnTo>
                <a:lnTo>
                  <a:pt x="645" y="81"/>
                </a:lnTo>
                <a:lnTo>
                  <a:pt x="629" y="66"/>
                </a:lnTo>
                <a:lnTo>
                  <a:pt x="611" y="52"/>
                </a:lnTo>
                <a:lnTo>
                  <a:pt x="593" y="40"/>
                </a:lnTo>
                <a:lnTo>
                  <a:pt x="574" y="30"/>
                </a:lnTo>
                <a:lnTo>
                  <a:pt x="554" y="21"/>
                </a:lnTo>
                <a:lnTo>
                  <a:pt x="533" y="14"/>
                </a:lnTo>
                <a:lnTo>
                  <a:pt x="512" y="7"/>
                </a:lnTo>
                <a:lnTo>
                  <a:pt x="490" y="3"/>
                </a:lnTo>
                <a:lnTo>
                  <a:pt x="468" y="1"/>
                </a:lnTo>
                <a:lnTo>
                  <a:pt x="445" y="0"/>
                </a:lnTo>
                <a:lnTo>
                  <a:pt x="445" y="0"/>
                </a:lnTo>
                <a:lnTo>
                  <a:pt x="430" y="0"/>
                </a:lnTo>
                <a:lnTo>
                  <a:pt x="415" y="1"/>
                </a:lnTo>
                <a:lnTo>
                  <a:pt x="401" y="3"/>
                </a:lnTo>
                <a:lnTo>
                  <a:pt x="387" y="5"/>
                </a:lnTo>
                <a:lnTo>
                  <a:pt x="373" y="8"/>
                </a:lnTo>
                <a:lnTo>
                  <a:pt x="359" y="12"/>
                </a:lnTo>
                <a:lnTo>
                  <a:pt x="346" y="17"/>
                </a:lnTo>
                <a:lnTo>
                  <a:pt x="334" y="22"/>
                </a:lnTo>
                <a:lnTo>
                  <a:pt x="321" y="27"/>
                </a:lnTo>
                <a:lnTo>
                  <a:pt x="309" y="34"/>
                </a:lnTo>
                <a:lnTo>
                  <a:pt x="296" y="40"/>
                </a:lnTo>
                <a:lnTo>
                  <a:pt x="285" y="48"/>
                </a:lnTo>
                <a:lnTo>
                  <a:pt x="273" y="56"/>
                </a:lnTo>
                <a:lnTo>
                  <a:pt x="263" y="65"/>
                </a:lnTo>
                <a:lnTo>
                  <a:pt x="252" y="74"/>
                </a:lnTo>
                <a:lnTo>
                  <a:pt x="242" y="83"/>
                </a:lnTo>
                <a:lnTo>
                  <a:pt x="233" y="93"/>
                </a:lnTo>
                <a:lnTo>
                  <a:pt x="224" y="104"/>
                </a:lnTo>
                <a:lnTo>
                  <a:pt x="216" y="114"/>
                </a:lnTo>
                <a:lnTo>
                  <a:pt x="207" y="125"/>
                </a:lnTo>
                <a:lnTo>
                  <a:pt x="201" y="137"/>
                </a:lnTo>
                <a:lnTo>
                  <a:pt x="193" y="149"/>
                </a:lnTo>
                <a:lnTo>
                  <a:pt x="187" y="162"/>
                </a:lnTo>
                <a:lnTo>
                  <a:pt x="181" y="174"/>
                </a:lnTo>
                <a:lnTo>
                  <a:pt x="176" y="187"/>
                </a:lnTo>
                <a:lnTo>
                  <a:pt x="172" y="200"/>
                </a:lnTo>
                <a:lnTo>
                  <a:pt x="167" y="214"/>
                </a:lnTo>
                <a:lnTo>
                  <a:pt x="164" y="228"/>
                </a:lnTo>
                <a:lnTo>
                  <a:pt x="162" y="242"/>
                </a:lnTo>
                <a:lnTo>
                  <a:pt x="160" y="256"/>
                </a:lnTo>
                <a:lnTo>
                  <a:pt x="159" y="271"/>
                </a:lnTo>
                <a:lnTo>
                  <a:pt x="159" y="285"/>
                </a:lnTo>
                <a:lnTo>
                  <a:pt x="159" y="285"/>
                </a:lnTo>
                <a:lnTo>
                  <a:pt x="159" y="305"/>
                </a:lnTo>
                <a:lnTo>
                  <a:pt x="161" y="325"/>
                </a:lnTo>
                <a:lnTo>
                  <a:pt x="165" y="344"/>
                </a:lnTo>
                <a:lnTo>
                  <a:pt x="169" y="363"/>
                </a:lnTo>
                <a:lnTo>
                  <a:pt x="169" y="363"/>
                </a:lnTo>
                <a:lnTo>
                  <a:pt x="151" y="371"/>
                </a:lnTo>
                <a:lnTo>
                  <a:pt x="133" y="379"/>
                </a:lnTo>
                <a:lnTo>
                  <a:pt x="117" y="389"/>
                </a:lnTo>
                <a:lnTo>
                  <a:pt x="101" y="401"/>
                </a:lnTo>
                <a:lnTo>
                  <a:pt x="86" y="413"/>
                </a:lnTo>
                <a:lnTo>
                  <a:pt x="72" y="427"/>
                </a:lnTo>
                <a:lnTo>
                  <a:pt x="59" y="441"/>
                </a:lnTo>
                <a:lnTo>
                  <a:pt x="47" y="456"/>
                </a:lnTo>
                <a:lnTo>
                  <a:pt x="36" y="472"/>
                </a:lnTo>
                <a:lnTo>
                  <a:pt x="27" y="489"/>
                </a:lnTo>
                <a:lnTo>
                  <a:pt x="19" y="507"/>
                </a:lnTo>
                <a:lnTo>
                  <a:pt x="12" y="525"/>
                </a:lnTo>
                <a:lnTo>
                  <a:pt x="6" y="544"/>
                </a:lnTo>
                <a:lnTo>
                  <a:pt x="3" y="564"/>
                </a:lnTo>
                <a:lnTo>
                  <a:pt x="0" y="583"/>
                </a:lnTo>
                <a:lnTo>
                  <a:pt x="0" y="604"/>
                </a:lnTo>
                <a:lnTo>
                  <a:pt x="0" y="604"/>
                </a:lnTo>
                <a:lnTo>
                  <a:pt x="0" y="617"/>
                </a:lnTo>
                <a:lnTo>
                  <a:pt x="1" y="629"/>
                </a:lnTo>
                <a:lnTo>
                  <a:pt x="2" y="642"/>
                </a:lnTo>
                <a:lnTo>
                  <a:pt x="4" y="655"/>
                </a:lnTo>
                <a:lnTo>
                  <a:pt x="11" y="679"/>
                </a:lnTo>
                <a:lnTo>
                  <a:pt x="19" y="702"/>
                </a:lnTo>
                <a:lnTo>
                  <a:pt x="30" y="725"/>
                </a:lnTo>
                <a:lnTo>
                  <a:pt x="43" y="745"/>
                </a:lnTo>
                <a:lnTo>
                  <a:pt x="58" y="766"/>
                </a:lnTo>
                <a:lnTo>
                  <a:pt x="74" y="784"/>
                </a:lnTo>
                <a:lnTo>
                  <a:pt x="92" y="800"/>
                </a:lnTo>
                <a:lnTo>
                  <a:pt x="111" y="815"/>
                </a:lnTo>
                <a:lnTo>
                  <a:pt x="133" y="827"/>
                </a:lnTo>
                <a:lnTo>
                  <a:pt x="155" y="838"/>
                </a:lnTo>
                <a:lnTo>
                  <a:pt x="178" y="846"/>
                </a:lnTo>
                <a:lnTo>
                  <a:pt x="203" y="853"/>
                </a:lnTo>
                <a:lnTo>
                  <a:pt x="216" y="855"/>
                </a:lnTo>
                <a:lnTo>
                  <a:pt x="228" y="857"/>
                </a:lnTo>
                <a:lnTo>
                  <a:pt x="241" y="858"/>
                </a:lnTo>
                <a:lnTo>
                  <a:pt x="254" y="858"/>
                </a:lnTo>
                <a:lnTo>
                  <a:pt x="699" y="858"/>
                </a:lnTo>
                <a:lnTo>
                  <a:pt x="699" y="858"/>
                </a:lnTo>
                <a:lnTo>
                  <a:pt x="704" y="858"/>
                </a:lnTo>
                <a:lnTo>
                  <a:pt x="708" y="857"/>
                </a:lnTo>
                <a:lnTo>
                  <a:pt x="708" y="857"/>
                </a:lnTo>
                <a:lnTo>
                  <a:pt x="724" y="855"/>
                </a:lnTo>
                <a:lnTo>
                  <a:pt x="740" y="853"/>
                </a:lnTo>
                <a:lnTo>
                  <a:pt x="756" y="849"/>
                </a:lnTo>
                <a:lnTo>
                  <a:pt x="771" y="846"/>
                </a:lnTo>
                <a:lnTo>
                  <a:pt x="786" y="842"/>
                </a:lnTo>
                <a:lnTo>
                  <a:pt x="801" y="836"/>
                </a:lnTo>
                <a:lnTo>
                  <a:pt x="815" y="830"/>
                </a:lnTo>
                <a:lnTo>
                  <a:pt x="829" y="824"/>
                </a:lnTo>
                <a:lnTo>
                  <a:pt x="843" y="817"/>
                </a:lnTo>
                <a:lnTo>
                  <a:pt x="857" y="810"/>
                </a:lnTo>
                <a:lnTo>
                  <a:pt x="870" y="801"/>
                </a:lnTo>
                <a:lnTo>
                  <a:pt x="882" y="792"/>
                </a:lnTo>
                <a:lnTo>
                  <a:pt x="895" y="783"/>
                </a:lnTo>
                <a:lnTo>
                  <a:pt x="907" y="773"/>
                </a:lnTo>
                <a:lnTo>
                  <a:pt x="917" y="762"/>
                </a:lnTo>
                <a:lnTo>
                  <a:pt x="928" y="752"/>
                </a:lnTo>
                <a:lnTo>
                  <a:pt x="938" y="740"/>
                </a:lnTo>
                <a:lnTo>
                  <a:pt x="947" y="728"/>
                </a:lnTo>
                <a:lnTo>
                  <a:pt x="957" y="715"/>
                </a:lnTo>
                <a:lnTo>
                  <a:pt x="966" y="702"/>
                </a:lnTo>
                <a:lnTo>
                  <a:pt x="973" y="689"/>
                </a:lnTo>
                <a:lnTo>
                  <a:pt x="981" y="677"/>
                </a:lnTo>
                <a:lnTo>
                  <a:pt x="987" y="663"/>
                </a:lnTo>
                <a:lnTo>
                  <a:pt x="993" y="648"/>
                </a:lnTo>
                <a:lnTo>
                  <a:pt x="999" y="634"/>
                </a:lnTo>
                <a:lnTo>
                  <a:pt x="1003" y="619"/>
                </a:lnTo>
                <a:lnTo>
                  <a:pt x="1007" y="604"/>
                </a:lnTo>
                <a:lnTo>
                  <a:pt x="1011" y="589"/>
                </a:lnTo>
                <a:lnTo>
                  <a:pt x="1014" y="573"/>
                </a:lnTo>
                <a:lnTo>
                  <a:pt x="1016" y="556"/>
                </a:lnTo>
                <a:lnTo>
                  <a:pt x="1017" y="540"/>
                </a:lnTo>
                <a:lnTo>
                  <a:pt x="1017" y="524"/>
                </a:lnTo>
                <a:lnTo>
                  <a:pt x="1017" y="524"/>
                </a:lnTo>
                <a:lnTo>
                  <a:pt x="1017" y="508"/>
                </a:lnTo>
                <a:lnTo>
                  <a:pt x="1016" y="492"/>
                </a:lnTo>
                <a:lnTo>
                  <a:pt x="1014" y="476"/>
                </a:lnTo>
                <a:lnTo>
                  <a:pt x="1012" y="460"/>
                </a:lnTo>
                <a:lnTo>
                  <a:pt x="1008" y="445"/>
                </a:lnTo>
                <a:lnTo>
                  <a:pt x="1004" y="430"/>
                </a:lnTo>
                <a:lnTo>
                  <a:pt x="1000" y="415"/>
                </a:lnTo>
                <a:lnTo>
                  <a:pt x="995" y="401"/>
                </a:lnTo>
                <a:lnTo>
                  <a:pt x="988" y="387"/>
                </a:lnTo>
                <a:lnTo>
                  <a:pt x="982" y="373"/>
                </a:lnTo>
                <a:lnTo>
                  <a:pt x="974" y="359"/>
                </a:lnTo>
                <a:lnTo>
                  <a:pt x="967" y="346"/>
                </a:lnTo>
                <a:lnTo>
                  <a:pt x="958" y="333"/>
                </a:lnTo>
                <a:lnTo>
                  <a:pt x="949" y="321"/>
                </a:lnTo>
                <a:lnTo>
                  <a:pt x="940" y="310"/>
                </a:lnTo>
                <a:lnTo>
                  <a:pt x="930" y="299"/>
                </a:lnTo>
                <a:lnTo>
                  <a:pt x="920" y="287"/>
                </a:lnTo>
                <a:lnTo>
                  <a:pt x="909" y="277"/>
                </a:lnTo>
                <a:lnTo>
                  <a:pt x="898" y="267"/>
                </a:lnTo>
                <a:lnTo>
                  <a:pt x="886" y="258"/>
                </a:lnTo>
                <a:lnTo>
                  <a:pt x="873" y="250"/>
                </a:lnTo>
                <a:lnTo>
                  <a:pt x="861" y="241"/>
                </a:lnTo>
                <a:lnTo>
                  <a:pt x="848" y="233"/>
                </a:lnTo>
                <a:lnTo>
                  <a:pt x="835" y="226"/>
                </a:lnTo>
                <a:lnTo>
                  <a:pt x="821" y="220"/>
                </a:lnTo>
                <a:lnTo>
                  <a:pt x="807" y="213"/>
                </a:lnTo>
                <a:lnTo>
                  <a:pt x="792" y="208"/>
                </a:lnTo>
                <a:lnTo>
                  <a:pt x="777" y="203"/>
                </a:lnTo>
                <a:lnTo>
                  <a:pt x="762" y="199"/>
                </a:lnTo>
                <a:lnTo>
                  <a:pt x="747" y="196"/>
                </a:lnTo>
                <a:lnTo>
                  <a:pt x="731" y="194"/>
                </a:lnTo>
                <a:lnTo>
                  <a:pt x="716" y="192"/>
                </a:lnTo>
                <a:lnTo>
                  <a:pt x="716" y="192"/>
                </a:lnTo>
                <a:close/>
                <a:moveTo>
                  <a:pt x="697" y="794"/>
                </a:moveTo>
                <a:lnTo>
                  <a:pt x="697" y="794"/>
                </a:lnTo>
                <a:lnTo>
                  <a:pt x="692" y="795"/>
                </a:lnTo>
                <a:lnTo>
                  <a:pt x="254" y="795"/>
                </a:lnTo>
                <a:lnTo>
                  <a:pt x="254" y="795"/>
                </a:lnTo>
                <a:lnTo>
                  <a:pt x="235" y="794"/>
                </a:lnTo>
                <a:lnTo>
                  <a:pt x="216" y="790"/>
                </a:lnTo>
                <a:lnTo>
                  <a:pt x="197" y="786"/>
                </a:lnTo>
                <a:lnTo>
                  <a:pt x="180" y="780"/>
                </a:lnTo>
                <a:lnTo>
                  <a:pt x="163" y="771"/>
                </a:lnTo>
                <a:lnTo>
                  <a:pt x="147" y="761"/>
                </a:lnTo>
                <a:lnTo>
                  <a:pt x="133" y="751"/>
                </a:lnTo>
                <a:lnTo>
                  <a:pt x="119" y="739"/>
                </a:lnTo>
                <a:lnTo>
                  <a:pt x="107" y="725"/>
                </a:lnTo>
                <a:lnTo>
                  <a:pt x="95" y="710"/>
                </a:lnTo>
                <a:lnTo>
                  <a:pt x="86" y="695"/>
                </a:lnTo>
                <a:lnTo>
                  <a:pt x="78" y="678"/>
                </a:lnTo>
                <a:lnTo>
                  <a:pt x="72" y="660"/>
                </a:lnTo>
                <a:lnTo>
                  <a:pt x="67" y="642"/>
                </a:lnTo>
                <a:lnTo>
                  <a:pt x="64" y="623"/>
                </a:lnTo>
                <a:lnTo>
                  <a:pt x="63" y="604"/>
                </a:lnTo>
                <a:lnTo>
                  <a:pt x="63" y="604"/>
                </a:lnTo>
                <a:lnTo>
                  <a:pt x="64" y="586"/>
                </a:lnTo>
                <a:lnTo>
                  <a:pt x="66" y="570"/>
                </a:lnTo>
                <a:lnTo>
                  <a:pt x="70" y="554"/>
                </a:lnTo>
                <a:lnTo>
                  <a:pt x="75" y="538"/>
                </a:lnTo>
                <a:lnTo>
                  <a:pt x="80" y="523"/>
                </a:lnTo>
                <a:lnTo>
                  <a:pt x="88" y="509"/>
                </a:lnTo>
                <a:lnTo>
                  <a:pt x="96" y="495"/>
                </a:lnTo>
                <a:lnTo>
                  <a:pt x="106" y="482"/>
                </a:lnTo>
                <a:lnTo>
                  <a:pt x="117" y="471"/>
                </a:lnTo>
                <a:lnTo>
                  <a:pt x="129" y="460"/>
                </a:lnTo>
                <a:lnTo>
                  <a:pt x="142" y="449"/>
                </a:lnTo>
                <a:lnTo>
                  <a:pt x="155" y="441"/>
                </a:lnTo>
                <a:lnTo>
                  <a:pt x="169" y="432"/>
                </a:lnTo>
                <a:lnTo>
                  <a:pt x="184" y="426"/>
                </a:lnTo>
                <a:lnTo>
                  <a:pt x="201" y="420"/>
                </a:lnTo>
                <a:lnTo>
                  <a:pt x="217" y="416"/>
                </a:lnTo>
                <a:lnTo>
                  <a:pt x="217" y="416"/>
                </a:lnTo>
                <a:lnTo>
                  <a:pt x="223" y="414"/>
                </a:lnTo>
                <a:lnTo>
                  <a:pt x="229" y="411"/>
                </a:lnTo>
                <a:lnTo>
                  <a:pt x="235" y="406"/>
                </a:lnTo>
                <a:lnTo>
                  <a:pt x="239" y="400"/>
                </a:lnTo>
                <a:lnTo>
                  <a:pt x="239" y="400"/>
                </a:lnTo>
                <a:lnTo>
                  <a:pt x="241" y="393"/>
                </a:lnTo>
                <a:lnTo>
                  <a:pt x="242" y="387"/>
                </a:lnTo>
                <a:lnTo>
                  <a:pt x="242" y="379"/>
                </a:lnTo>
                <a:lnTo>
                  <a:pt x="240" y="373"/>
                </a:lnTo>
                <a:lnTo>
                  <a:pt x="240" y="373"/>
                </a:lnTo>
                <a:lnTo>
                  <a:pt x="232" y="351"/>
                </a:lnTo>
                <a:lnTo>
                  <a:pt x="226" y="330"/>
                </a:lnTo>
                <a:lnTo>
                  <a:pt x="223" y="308"/>
                </a:lnTo>
                <a:lnTo>
                  <a:pt x="222" y="285"/>
                </a:lnTo>
                <a:lnTo>
                  <a:pt x="222" y="285"/>
                </a:lnTo>
                <a:lnTo>
                  <a:pt x="223" y="262"/>
                </a:lnTo>
                <a:lnTo>
                  <a:pt x="226" y="241"/>
                </a:lnTo>
                <a:lnTo>
                  <a:pt x="232" y="220"/>
                </a:lnTo>
                <a:lnTo>
                  <a:pt x="239" y="199"/>
                </a:lnTo>
                <a:lnTo>
                  <a:pt x="249" y="180"/>
                </a:lnTo>
                <a:lnTo>
                  <a:pt x="261" y="162"/>
                </a:lnTo>
                <a:lnTo>
                  <a:pt x="273" y="144"/>
                </a:lnTo>
                <a:lnTo>
                  <a:pt x="287" y="128"/>
                </a:lnTo>
                <a:lnTo>
                  <a:pt x="304" y="113"/>
                </a:lnTo>
                <a:lnTo>
                  <a:pt x="321" y="100"/>
                </a:lnTo>
                <a:lnTo>
                  <a:pt x="339" y="90"/>
                </a:lnTo>
                <a:lnTo>
                  <a:pt x="358" y="80"/>
                </a:lnTo>
                <a:lnTo>
                  <a:pt x="379" y="73"/>
                </a:lnTo>
                <a:lnTo>
                  <a:pt x="400" y="67"/>
                </a:lnTo>
                <a:lnTo>
                  <a:pt x="422" y="64"/>
                </a:lnTo>
                <a:lnTo>
                  <a:pt x="445" y="63"/>
                </a:lnTo>
                <a:lnTo>
                  <a:pt x="445" y="63"/>
                </a:lnTo>
                <a:lnTo>
                  <a:pt x="463" y="64"/>
                </a:lnTo>
                <a:lnTo>
                  <a:pt x="482" y="66"/>
                </a:lnTo>
                <a:lnTo>
                  <a:pt x="500" y="70"/>
                </a:lnTo>
                <a:lnTo>
                  <a:pt x="518" y="75"/>
                </a:lnTo>
                <a:lnTo>
                  <a:pt x="534" y="82"/>
                </a:lnTo>
                <a:lnTo>
                  <a:pt x="551" y="90"/>
                </a:lnTo>
                <a:lnTo>
                  <a:pt x="566" y="99"/>
                </a:lnTo>
                <a:lnTo>
                  <a:pt x="581" y="110"/>
                </a:lnTo>
                <a:lnTo>
                  <a:pt x="595" y="121"/>
                </a:lnTo>
                <a:lnTo>
                  <a:pt x="607" y="134"/>
                </a:lnTo>
                <a:lnTo>
                  <a:pt x="619" y="148"/>
                </a:lnTo>
                <a:lnTo>
                  <a:pt x="630" y="163"/>
                </a:lnTo>
                <a:lnTo>
                  <a:pt x="639" y="178"/>
                </a:lnTo>
                <a:lnTo>
                  <a:pt x="648" y="195"/>
                </a:lnTo>
                <a:lnTo>
                  <a:pt x="654" y="212"/>
                </a:lnTo>
                <a:lnTo>
                  <a:pt x="660" y="230"/>
                </a:lnTo>
                <a:lnTo>
                  <a:pt x="660" y="230"/>
                </a:lnTo>
                <a:lnTo>
                  <a:pt x="662" y="236"/>
                </a:lnTo>
                <a:lnTo>
                  <a:pt x="664" y="240"/>
                </a:lnTo>
                <a:lnTo>
                  <a:pt x="667" y="244"/>
                </a:lnTo>
                <a:lnTo>
                  <a:pt x="672" y="247"/>
                </a:lnTo>
                <a:lnTo>
                  <a:pt x="676" y="250"/>
                </a:lnTo>
                <a:lnTo>
                  <a:pt x="680" y="252"/>
                </a:lnTo>
                <a:lnTo>
                  <a:pt x="684" y="254"/>
                </a:lnTo>
                <a:lnTo>
                  <a:pt x="690" y="254"/>
                </a:lnTo>
                <a:lnTo>
                  <a:pt x="690" y="254"/>
                </a:lnTo>
                <a:lnTo>
                  <a:pt x="704" y="255"/>
                </a:lnTo>
                <a:lnTo>
                  <a:pt x="718" y="256"/>
                </a:lnTo>
                <a:lnTo>
                  <a:pt x="731" y="258"/>
                </a:lnTo>
                <a:lnTo>
                  <a:pt x="743" y="260"/>
                </a:lnTo>
                <a:lnTo>
                  <a:pt x="756" y="264"/>
                </a:lnTo>
                <a:lnTo>
                  <a:pt x="769" y="268"/>
                </a:lnTo>
                <a:lnTo>
                  <a:pt x="794" y="277"/>
                </a:lnTo>
                <a:lnTo>
                  <a:pt x="816" y="288"/>
                </a:lnTo>
                <a:lnTo>
                  <a:pt x="839" y="302"/>
                </a:lnTo>
                <a:lnTo>
                  <a:pt x="858" y="318"/>
                </a:lnTo>
                <a:lnTo>
                  <a:pt x="878" y="335"/>
                </a:lnTo>
                <a:lnTo>
                  <a:pt x="895" y="354"/>
                </a:lnTo>
                <a:lnTo>
                  <a:pt x="910" y="375"/>
                </a:lnTo>
                <a:lnTo>
                  <a:pt x="923" y="397"/>
                </a:lnTo>
                <a:lnTo>
                  <a:pt x="933" y="420"/>
                </a:lnTo>
                <a:lnTo>
                  <a:pt x="942" y="445"/>
                </a:lnTo>
                <a:lnTo>
                  <a:pt x="945" y="458"/>
                </a:lnTo>
                <a:lnTo>
                  <a:pt x="948" y="471"/>
                </a:lnTo>
                <a:lnTo>
                  <a:pt x="951" y="483"/>
                </a:lnTo>
                <a:lnTo>
                  <a:pt x="953" y="496"/>
                </a:lnTo>
                <a:lnTo>
                  <a:pt x="954" y="510"/>
                </a:lnTo>
                <a:lnTo>
                  <a:pt x="954" y="524"/>
                </a:lnTo>
                <a:lnTo>
                  <a:pt x="954" y="524"/>
                </a:lnTo>
                <a:lnTo>
                  <a:pt x="954" y="537"/>
                </a:lnTo>
                <a:lnTo>
                  <a:pt x="953" y="551"/>
                </a:lnTo>
                <a:lnTo>
                  <a:pt x="948" y="577"/>
                </a:lnTo>
                <a:lnTo>
                  <a:pt x="942" y="601"/>
                </a:lnTo>
                <a:lnTo>
                  <a:pt x="933" y="626"/>
                </a:lnTo>
                <a:lnTo>
                  <a:pt x="924" y="649"/>
                </a:lnTo>
                <a:lnTo>
                  <a:pt x="911" y="670"/>
                </a:lnTo>
                <a:lnTo>
                  <a:pt x="896" y="691"/>
                </a:lnTo>
                <a:lnTo>
                  <a:pt x="880" y="710"/>
                </a:lnTo>
                <a:lnTo>
                  <a:pt x="861" y="727"/>
                </a:lnTo>
                <a:lnTo>
                  <a:pt x="842" y="743"/>
                </a:lnTo>
                <a:lnTo>
                  <a:pt x="821" y="757"/>
                </a:lnTo>
                <a:lnTo>
                  <a:pt x="798" y="769"/>
                </a:lnTo>
                <a:lnTo>
                  <a:pt x="775" y="779"/>
                </a:lnTo>
                <a:lnTo>
                  <a:pt x="750" y="786"/>
                </a:lnTo>
                <a:lnTo>
                  <a:pt x="724" y="791"/>
                </a:lnTo>
                <a:lnTo>
                  <a:pt x="711" y="792"/>
                </a:lnTo>
                <a:lnTo>
                  <a:pt x="697" y="794"/>
                </a:lnTo>
                <a:lnTo>
                  <a:pt x="697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D594B32-7109-4141-8FE1-9BC37F8F9B16}"/>
              </a:ext>
            </a:extLst>
          </p:cNvPr>
          <p:cNvSpPr/>
          <p:nvPr/>
        </p:nvSpPr>
        <p:spPr bwMode="auto">
          <a:xfrm>
            <a:off x="2627865" y="3287589"/>
            <a:ext cx="539750" cy="539750"/>
          </a:xfrm>
          <a:prstGeom prst="ellipse">
            <a:avLst/>
          </a:prstGeom>
          <a:solidFill>
            <a:srgbClr val="5BA3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80">
            <a:extLst>
              <a:ext uri="{FF2B5EF4-FFF2-40B4-BE49-F238E27FC236}">
                <a16:creationId xmlns:a16="http://schemas.microsoft.com/office/drawing/2014/main" id="{519032A2-4A65-45A9-BB0B-1104533593F8}"/>
              </a:ext>
            </a:extLst>
          </p:cNvPr>
          <p:cNvSpPr>
            <a:spLocks noEditPoints="1"/>
          </p:cNvSpPr>
          <p:nvPr/>
        </p:nvSpPr>
        <p:spPr bwMode="auto">
          <a:xfrm>
            <a:off x="2745783" y="3435810"/>
            <a:ext cx="241300" cy="241300"/>
          </a:xfrm>
          <a:custGeom>
            <a:avLst/>
            <a:gdLst>
              <a:gd name="T0" fmla="*/ 1017 w 1017"/>
              <a:gd name="T1" fmla="*/ 28 h 1017"/>
              <a:gd name="T2" fmla="*/ 1017 w 1017"/>
              <a:gd name="T3" fmla="*/ 25 h 1017"/>
              <a:gd name="T4" fmla="*/ 1015 w 1017"/>
              <a:gd name="T5" fmla="*/ 19 h 1017"/>
              <a:gd name="T6" fmla="*/ 1014 w 1017"/>
              <a:gd name="T7" fmla="*/ 17 h 1017"/>
              <a:gd name="T8" fmla="*/ 1011 w 1017"/>
              <a:gd name="T9" fmla="*/ 12 h 1017"/>
              <a:gd name="T10" fmla="*/ 1008 w 1017"/>
              <a:gd name="T11" fmla="*/ 9 h 1017"/>
              <a:gd name="T12" fmla="*/ 1005 w 1017"/>
              <a:gd name="T13" fmla="*/ 6 h 1017"/>
              <a:gd name="T14" fmla="*/ 1003 w 1017"/>
              <a:gd name="T15" fmla="*/ 5 h 1017"/>
              <a:gd name="T16" fmla="*/ 1002 w 1017"/>
              <a:gd name="T17" fmla="*/ 4 h 1017"/>
              <a:gd name="T18" fmla="*/ 1002 w 1017"/>
              <a:gd name="T19" fmla="*/ 4 h 1017"/>
              <a:gd name="T20" fmla="*/ 995 w 1017"/>
              <a:gd name="T21" fmla="*/ 1 h 1017"/>
              <a:gd name="T22" fmla="*/ 991 w 1017"/>
              <a:gd name="T23" fmla="*/ 0 h 1017"/>
              <a:gd name="T24" fmla="*/ 984 w 1017"/>
              <a:gd name="T25" fmla="*/ 0 h 1017"/>
              <a:gd name="T26" fmla="*/ 983 w 1017"/>
              <a:gd name="T27" fmla="*/ 0 h 1017"/>
              <a:gd name="T28" fmla="*/ 977 w 1017"/>
              <a:gd name="T29" fmla="*/ 1 h 1017"/>
              <a:gd name="T30" fmla="*/ 973 w 1017"/>
              <a:gd name="T31" fmla="*/ 2 h 1017"/>
              <a:gd name="T32" fmla="*/ 968 w 1017"/>
              <a:gd name="T33" fmla="*/ 5 h 1017"/>
              <a:gd name="T34" fmla="*/ 968 w 1017"/>
              <a:gd name="T35" fmla="*/ 5 h 1017"/>
              <a:gd name="T36" fmla="*/ 10 w 1017"/>
              <a:gd name="T37" fmla="*/ 676 h 1017"/>
              <a:gd name="T38" fmla="*/ 1 w 1017"/>
              <a:gd name="T39" fmla="*/ 689 h 1017"/>
              <a:gd name="T40" fmla="*/ 0 w 1017"/>
              <a:gd name="T41" fmla="*/ 704 h 1017"/>
              <a:gd name="T42" fmla="*/ 3 w 1017"/>
              <a:gd name="T43" fmla="*/ 713 h 1017"/>
              <a:gd name="T44" fmla="*/ 13 w 1017"/>
              <a:gd name="T45" fmla="*/ 724 h 1017"/>
              <a:gd name="T46" fmla="*/ 27 w 1017"/>
              <a:gd name="T47" fmla="*/ 731 h 1017"/>
              <a:gd name="T48" fmla="*/ 350 w 1017"/>
              <a:gd name="T49" fmla="*/ 985 h 1017"/>
              <a:gd name="T50" fmla="*/ 351 w 1017"/>
              <a:gd name="T51" fmla="*/ 988 h 1017"/>
              <a:gd name="T52" fmla="*/ 354 w 1017"/>
              <a:gd name="T53" fmla="*/ 1000 h 1017"/>
              <a:gd name="T54" fmla="*/ 357 w 1017"/>
              <a:gd name="T55" fmla="*/ 1005 h 1017"/>
              <a:gd name="T56" fmla="*/ 365 w 1017"/>
              <a:gd name="T57" fmla="*/ 1012 h 1017"/>
              <a:gd name="T58" fmla="*/ 368 w 1017"/>
              <a:gd name="T59" fmla="*/ 1014 h 1017"/>
              <a:gd name="T60" fmla="*/ 376 w 1017"/>
              <a:gd name="T61" fmla="*/ 1016 h 1017"/>
              <a:gd name="T62" fmla="*/ 382 w 1017"/>
              <a:gd name="T63" fmla="*/ 1017 h 1017"/>
              <a:gd name="T64" fmla="*/ 393 w 1017"/>
              <a:gd name="T65" fmla="*/ 1015 h 1017"/>
              <a:gd name="T66" fmla="*/ 399 w 1017"/>
              <a:gd name="T67" fmla="*/ 1012 h 1017"/>
              <a:gd name="T68" fmla="*/ 405 w 1017"/>
              <a:gd name="T69" fmla="*/ 1006 h 1017"/>
              <a:gd name="T70" fmla="*/ 524 w 1017"/>
              <a:gd name="T71" fmla="*/ 821 h 1017"/>
              <a:gd name="T72" fmla="*/ 876 w 1017"/>
              <a:gd name="T73" fmla="*/ 1013 h 1017"/>
              <a:gd name="T74" fmla="*/ 891 w 1017"/>
              <a:gd name="T75" fmla="*/ 1017 h 1017"/>
              <a:gd name="T76" fmla="*/ 906 w 1017"/>
              <a:gd name="T77" fmla="*/ 1013 h 1017"/>
              <a:gd name="T78" fmla="*/ 921 w 1017"/>
              <a:gd name="T79" fmla="*/ 996 h 1017"/>
              <a:gd name="T80" fmla="*/ 1017 w 1017"/>
              <a:gd name="T81" fmla="*/ 34 h 1017"/>
              <a:gd name="T82" fmla="*/ 367 w 1017"/>
              <a:gd name="T83" fmla="*/ 667 h 1017"/>
              <a:gd name="T84" fmla="*/ 367 w 1017"/>
              <a:gd name="T85" fmla="*/ 667 h 1017"/>
              <a:gd name="T86" fmla="*/ 760 w 1017"/>
              <a:gd name="T87" fmla="*/ 328 h 1017"/>
              <a:gd name="T88" fmla="*/ 557 w 1017"/>
              <a:gd name="T89" fmla="*/ 76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7" h="1017">
                <a:moveTo>
                  <a:pt x="1017" y="31"/>
                </a:moveTo>
                <a:lnTo>
                  <a:pt x="1017" y="31"/>
                </a:lnTo>
                <a:lnTo>
                  <a:pt x="1017" y="28"/>
                </a:lnTo>
                <a:lnTo>
                  <a:pt x="1017" y="28"/>
                </a:lnTo>
                <a:lnTo>
                  <a:pt x="1017" y="25"/>
                </a:lnTo>
                <a:lnTo>
                  <a:pt x="1017" y="25"/>
                </a:lnTo>
                <a:lnTo>
                  <a:pt x="1016" y="23"/>
                </a:lnTo>
                <a:lnTo>
                  <a:pt x="1016" y="23"/>
                </a:lnTo>
                <a:lnTo>
                  <a:pt x="1015" y="19"/>
                </a:lnTo>
                <a:lnTo>
                  <a:pt x="1015" y="19"/>
                </a:lnTo>
                <a:lnTo>
                  <a:pt x="1014" y="17"/>
                </a:lnTo>
                <a:lnTo>
                  <a:pt x="1014" y="17"/>
                </a:lnTo>
                <a:lnTo>
                  <a:pt x="1013" y="15"/>
                </a:lnTo>
                <a:lnTo>
                  <a:pt x="1013" y="15"/>
                </a:lnTo>
                <a:lnTo>
                  <a:pt x="1011" y="12"/>
                </a:lnTo>
                <a:lnTo>
                  <a:pt x="1011" y="12"/>
                </a:lnTo>
                <a:lnTo>
                  <a:pt x="1008" y="9"/>
                </a:lnTo>
                <a:lnTo>
                  <a:pt x="1008" y="9"/>
                </a:lnTo>
                <a:lnTo>
                  <a:pt x="1006" y="7"/>
                </a:lnTo>
                <a:lnTo>
                  <a:pt x="1006" y="7"/>
                </a:lnTo>
                <a:lnTo>
                  <a:pt x="1005" y="6"/>
                </a:lnTo>
                <a:lnTo>
                  <a:pt x="1005" y="6"/>
                </a:lnTo>
                <a:lnTo>
                  <a:pt x="1003" y="5"/>
                </a:lnTo>
                <a:lnTo>
                  <a:pt x="1003" y="5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998" y="2"/>
                </a:lnTo>
                <a:lnTo>
                  <a:pt x="998" y="2"/>
                </a:lnTo>
                <a:lnTo>
                  <a:pt x="995" y="1"/>
                </a:lnTo>
                <a:lnTo>
                  <a:pt x="995" y="1"/>
                </a:lnTo>
                <a:lnTo>
                  <a:pt x="991" y="0"/>
                </a:lnTo>
                <a:lnTo>
                  <a:pt x="991" y="0"/>
                </a:lnTo>
                <a:lnTo>
                  <a:pt x="988" y="0"/>
                </a:lnTo>
                <a:lnTo>
                  <a:pt x="988" y="0"/>
                </a:lnTo>
                <a:lnTo>
                  <a:pt x="984" y="0"/>
                </a:lnTo>
                <a:lnTo>
                  <a:pt x="984" y="0"/>
                </a:lnTo>
                <a:lnTo>
                  <a:pt x="983" y="0"/>
                </a:lnTo>
                <a:lnTo>
                  <a:pt x="983" y="0"/>
                </a:lnTo>
                <a:lnTo>
                  <a:pt x="981" y="0"/>
                </a:lnTo>
                <a:lnTo>
                  <a:pt x="981" y="0"/>
                </a:lnTo>
                <a:lnTo>
                  <a:pt x="977" y="1"/>
                </a:lnTo>
                <a:lnTo>
                  <a:pt x="977" y="1"/>
                </a:lnTo>
                <a:lnTo>
                  <a:pt x="973" y="2"/>
                </a:lnTo>
                <a:lnTo>
                  <a:pt x="973" y="2"/>
                </a:lnTo>
                <a:lnTo>
                  <a:pt x="971" y="3"/>
                </a:lnTo>
                <a:lnTo>
                  <a:pt x="971" y="3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14" y="673"/>
                </a:lnTo>
                <a:lnTo>
                  <a:pt x="14" y="673"/>
                </a:lnTo>
                <a:lnTo>
                  <a:pt x="10" y="676"/>
                </a:lnTo>
                <a:lnTo>
                  <a:pt x="6" y="680"/>
                </a:lnTo>
                <a:lnTo>
                  <a:pt x="3" y="684"/>
                </a:lnTo>
                <a:lnTo>
                  <a:pt x="1" y="689"/>
                </a:lnTo>
                <a:lnTo>
                  <a:pt x="0" y="693"/>
                </a:lnTo>
                <a:lnTo>
                  <a:pt x="0" y="698"/>
                </a:lnTo>
                <a:lnTo>
                  <a:pt x="0" y="704"/>
                </a:lnTo>
                <a:lnTo>
                  <a:pt x="1" y="708"/>
                </a:lnTo>
                <a:lnTo>
                  <a:pt x="1" y="708"/>
                </a:lnTo>
                <a:lnTo>
                  <a:pt x="3" y="713"/>
                </a:lnTo>
                <a:lnTo>
                  <a:pt x="6" y="718"/>
                </a:lnTo>
                <a:lnTo>
                  <a:pt x="10" y="721"/>
                </a:lnTo>
                <a:lnTo>
                  <a:pt x="13" y="724"/>
                </a:lnTo>
                <a:lnTo>
                  <a:pt x="17" y="727"/>
                </a:lnTo>
                <a:lnTo>
                  <a:pt x="21" y="730"/>
                </a:lnTo>
                <a:lnTo>
                  <a:pt x="27" y="731"/>
                </a:lnTo>
                <a:lnTo>
                  <a:pt x="32" y="731"/>
                </a:lnTo>
                <a:lnTo>
                  <a:pt x="350" y="731"/>
                </a:lnTo>
                <a:lnTo>
                  <a:pt x="350" y="985"/>
                </a:lnTo>
                <a:lnTo>
                  <a:pt x="350" y="985"/>
                </a:lnTo>
                <a:lnTo>
                  <a:pt x="351" y="988"/>
                </a:lnTo>
                <a:lnTo>
                  <a:pt x="351" y="988"/>
                </a:lnTo>
                <a:lnTo>
                  <a:pt x="352" y="995"/>
                </a:lnTo>
                <a:lnTo>
                  <a:pt x="352" y="995"/>
                </a:lnTo>
                <a:lnTo>
                  <a:pt x="354" y="1000"/>
                </a:lnTo>
                <a:lnTo>
                  <a:pt x="354" y="1000"/>
                </a:lnTo>
                <a:lnTo>
                  <a:pt x="357" y="1005"/>
                </a:lnTo>
                <a:lnTo>
                  <a:pt x="357" y="1005"/>
                </a:lnTo>
                <a:lnTo>
                  <a:pt x="362" y="1010"/>
                </a:lnTo>
                <a:lnTo>
                  <a:pt x="362" y="1010"/>
                </a:lnTo>
                <a:lnTo>
                  <a:pt x="365" y="1012"/>
                </a:lnTo>
                <a:lnTo>
                  <a:pt x="365" y="1012"/>
                </a:lnTo>
                <a:lnTo>
                  <a:pt x="368" y="1014"/>
                </a:lnTo>
                <a:lnTo>
                  <a:pt x="368" y="1014"/>
                </a:lnTo>
                <a:lnTo>
                  <a:pt x="370" y="1015"/>
                </a:lnTo>
                <a:lnTo>
                  <a:pt x="370" y="1015"/>
                </a:lnTo>
                <a:lnTo>
                  <a:pt x="376" y="1016"/>
                </a:lnTo>
                <a:lnTo>
                  <a:pt x="382" y="1017"/>
                </a:lnTo>
                <a:lnTo>
                  <a:pt x="382" y="1017"/>
                </a:lnTo>
                <a:lnTo>
                  <a:pt x="382" y="1017"/>
                </a:lnTo>
                <a:lnTo>
                  <a:pt x="387" y="1016"/>
                </a:lnTo>
                <a:lnTo>
                  <a:pt x="393" y="1015"/>
                </a:lnTo>
                <a:lnTo>
                  <a:pt x="393" y="1015"/>
                </a:lnTo>
                <a:lnTo>
                  <a:pt x="395" y="1014"/>
                </a:lnTo>
                <a:lnTo>
                  <a:pt x="395" y="1014"/>
                </a:lnTo>
                <a:lnTo>
                  <a:pt x="399" y="1012"/>
                </a:lnTo>
                <a:lnTo>
                  <a:pt x="403" y="1007"/>
                </a:lnTo>
                <a:lnTo>
                  <a:pt x="403" y="1007"/>
                </a:lnTo>
                <a:lnTo>
                  <a:pt x="405" y="1006"/>
                </a:lnTo>
                <a:lnTo>
                  <a:pt x="405" y="1006"/>
                </a:lnTo>
                <a:lnTo>
                  <a:pt x="409" y="1002"/>
                </a:lnTo>
                <a:lnTo>
                  <a:pt x="524" y="821"/>
                </a:lnTo>
                <a:lnTo>
                  <a:pt x="524" y="821"/>
                </a:lnTo>
                <a:lnTo>
                  <a:pt x="526" y="822"/>
                </a:lnTo>
                <a:lnTo>
                  <a:pt x="876" y="1013"/>
                </a:lnTo>
                <a:lnTo>
                  <a:pt x="876" y="1013"/>
                </a:lnTo>
                <a:lnTo>
                  <a:pt x="883" y="1016"/>
                </a:lnTo>
                <a:lnTo>
                  <a:pt x="891" y="1017"/>
                </a:lnTo>
                <a:lnTo>
                  <a:pt x="898" y="1016"/>
                </a:lnTo>
                <a:lnTo>
                  <a:pt x="906" y="1013"/>
                </a:lnTo>
                <a:lnTo>
                  <a:pt x="906" y="1013"/>
                </a:lnTo>
                <a:lnTo>
                  <a:pt x="912" y="1009"/>
                </a:lnTo>
                <a:lnTo>
                  <a:pt x="917" y="1003"/>
                </a:lnTo>
                <a:lnTo>
                  <a:pt x="921" y="996"/>
                </a:lnTo>
                <a:lnTo>
                  <a:pt x="922" y="988"/>
                </a:lnTo>
                <a:lnTo>
                  <a:pt x="1017" y="34"/>
                </a:lnTo>
                <a:lnTo>
                  <a:pt x="1017" y="34"/>
                </a:lnTo>
                <a:lnTo>
                  <a:pt x="1017" y="31"/>
                </a:lnTo>
                <a:lnTo>
                  <a:pt x="1017" y="31"/>
                </a:lnTo>
                <a:close/>
                <a:moveTo>
                  <a:pt x="367" y="667"/>
                </a:moveTo>
                <a:lnTo>
                  <a:pt x="133" y="667"/>
                </a:lnTo>
                <a:lnTo>
                  <a:pt x="773" y="219"/>
                </a:lnTo>
                <a:lnTo>
                  <a:pt x="367" y="667"/>
                </a:lnTo>
                <a:close/>
                <a:moveTo>
                  <a:pt x="413" y="875"/>
                </a:moveTo>
                <a:lnTo>
                  <a:pt x="413" y="711"/>
                </a:lnTo>
                <a:lnTo>
                  <a:pt x="760" y="328"/>
                </a:lnTo>
                <a:lnTo>
                  <a:pt x="413" y="875"/>
                </a:lnTo>
                <a:close/>
                <a:moveTo>
                  <a:pt x="864" y="934"/>
                </a:moveTo>
                <a:lnTo>
                  <a:pt x="557" y="767"/>
                </a:lnTo>
                <a:lnTo>
                  <a:pt x="941" y="162"/>
                </a:lnTo>
                <a:lnTo>
                  <a:pt x="864" y="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E861FE1-0C5E-4BAF-8580-3758C9441152}"/>
              </a:ext>
            </a:extLst>
          </p:cNvPr>
          <p:cNvSpPr/>
          <p:nvPr/>
        </p:nvSpPr>
        <p:spPr bwMode="auto">
          <a:xfrm>
            <a:off x="5836202" y="3287589"/>
            <a:ext cx="539750" cy="539750"/>
          </a:xfrm>
          <a:prstGeom prst="ellipse">
            <a:avLst/>
          </a:prstGeom>
          <a:solidFill>
            <a:srgbClr val="5BA3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98">
            <a:extLst>
              <a:ext uri="{FF2B5EF4-FFF2-40B4-BE49-F238E27FC236}">
                <a16:creationId xmlns:a16="http://schemas.microsoft.com/office/drawing/2014/main" id="{F95E55EF-B42A-4ECD-A601-1E8970507C3F}"/>
              </a:ext>
            </a:extLst>
          </p:cNvPr>
          <p:cNvSpPr>
            <a:spLocks noEditPoints="1"/>
          </p:cNvSpPr>
          <p:nvPr/>
        </p:nvSpPr>
        <p:spPr bwMode="auto">
          <a:xfrm>
            <a:off x="5985427" y="3436814"/>
            <a:ext cx="241300" cy="241300"/>
          </a:xfrm>
          <a:custGeom>
            <a:avLst/>
            <a:gdLst>
              <a:gd name="T0" fmla="*/ 580 w 1017"/>
              <a:gd name="T1" fmla="*/ 688 h 1018"/>
              <a:gd name="T2" fmla="*/ 668 w 1017"/>
              <a:gd name="T3" fmla="*/ 640 h 1018"/>
              <a:gd name="T4" fmla="*/ 738 w 1017"/>
              <a:gd name="T5" fmla="*/ 559 h 1018"/>
              <a:gd name="T6" fmla="*/ 782 w 1017"/>
              <a:gd name="T7" fmla="*/ 453 h 1018"/>
              <a:gd name="T8" fmla="*/ 795 w 1017"/>
              <a:gd name="T9" fmla="*/ 349 h 1018"/>
              <a:gd name="T10" fmla="*/ 778 w 1017"/>
              <a:gd name="T11" fmla="*/ 229 h 1018"/>
              <a:gd name="T12" fmla="*/ 730 w 1017"/>
              <a:gd name="T13" fmla="*/ 127 h 1018"/>
              <a:gd name="T14" fmla="*/ 657 w 1017"/>
              <a:gd name="T15" fmla="*/ 51 h 1018"/>
              <a:gd name="T16" fmla="*/ 567 w 1017"/>
              <a:gd name="T17" fmla="*/ 7 h 1018"/>
              <a:gd name="T18" fmla="*/ 480 w 1017"/>
              <a:gd name="T19" fmla="*/ 2 h 1018"/>
              <a:gd name="T20" fmla="*/ 384 w 1017"/>
              <a:gd name="T21" fmla="*/ 34 h 1018"/>
              <a:gd name="T22" fmla="*/ 304 w 1017"/>
              <a:gd name="T23" fmla="*/ 105 h 1018"/>
              <a:gd name="T24" fmla="*/ 255 w 1017"/>
              <a:gd name="T25" fmla="*/ 187 h 1018"/>
              <a:gd name="T26" fmla="*/ 225 w 1017"/>
              <a:gd name="T27" fmla="*/ 299 h 1018"/>
              <a:gd name="T28" fmla="*/ 225 w 1017"/>
              <a:gd name="T29" fmla="*/ 403 h 1018"/>
              <a:gd name="T30" fmla="*/ 256 w 1017"/>
              <a:gd name="T31" fmla="*/ 517 h 1018"/>
              <a:gd name="T32" fmla="*/ 317 w 1017"/>
              <a:gd name="T33" fmla="*/ 609 h 1018"/>
              <a:gd name="T34" fmla="*/ 397 w 1017"/>
              <a:gd name="T35" fmla="*/ 672 h 1018"/>
              <a:gd name="T36" fmla="*/ 494 w 1017"/>
              <a:gd name="T37" fmla="*/ 699 h 1018"/>
              <a:gd name="T38" fmla="*/ 543 w 1017"/>
              <a:gd name="T39" fmla="*/ 67 h 1018"/>
              <a:gd name="T40" fmla="*/ 633 w 1017"/>
              <a:gd name="T41" fmla="*/ 112 h 1018"/>
              <a:gd name="T42" fmla="*/ 721 w 1017"/>
              <a:gd name="T43" fmla="*/ 265 h 1018"/>
              <a:gd name="T44" fmla="*/ 721 w 1017"/>
              <a:gd name="T45" fmla="*/ 435 h 1018"/>
              <a:gd name="T46" fmla="*/ 633 w 1017"/>
              <a:gd name="T47" fmla="*/ 588 h 1018"/>
              <a:gd name="T48" fmla="*/ 543 w 1017"/>
              <a:gd name="T49" fmla="*/ 633 h 1018"/>
              <a:gd name="T50" fmla="*/ 474 w 1017"/>
              <a:gd name="T51" fmla="*/ 633 h 1018"/>
              <a:gd name="T52" fmla="*/ 384 w 1017"/>
              <a:gd name="T53" fmla="*/ 588 h 1018"/>
              <a:gd name="T54" fmla="*/ 296 w 1017"/>
              <a:gd name="T55" fmla="*/ 435 h 1018"/>
              <a:gd name="T56" fmla="*/ 296 w 1017"/>
              <a:gd name="T57" fmla="*/ 265 h 1018"/>
              <a:gd name="T58" fmla="*/ 384 w 1017"/>
              <a:gd name="T59" fmla="*/ 112 h 1018"/>
              <a:gd name="T60" fmla="*/ 474 w 1017"/>
              <a:gd name="T61" fmla="*/ 67 h 1018"/>
              <a:gd name="T62" fmla="*/ 725 w 1017"/>
              <a:gd name="T63" fmla="*/ 637 h 1018"/>
              <a:gd name="T64" fmla="*/ 700 w 1017"/>
              <a:gd name="T65" fmla="*/ 668 h 1018"/>
              <a:gd name="T66" fmla="*/ 719 w 1017"/>
              <a:gd name="T67" fmla="*/ 697 h 1018"/>
              <a:gd name="T68" fmla="*/ 818 w 1017"/>
              <a:gd name="T69" fmla="*/ 717 h 1018"/>
              <a:gd name="T70" fmla="*/ 927 w 1017"/>
              <a:gd name="T71" fmla="*/ 816 h 1018"/>
              <a:gd name="T72" fmla="*/ 953 w 1017"/>
              <a:gd name="T73" fmla="*/ 929 h 1018"/>
              <a:gd name="T74" fmla="*/ 922 w 1017"/>
              <a:gd name="T75" fmla="*/ 954 h 1018"/>
              <a:gd name="T76" fmla="*/ 69 w 1017"/>
              <a:gd name="T77" fmla="*/ 941 h 1018"/>
              <a:gd name="T78" fmla="*/ 73 w 1017"/>
              <a:gd name="T79" fmla="*/ 856 h 1018"/>
              <a:gd name="T80" fmla="*/ 162 w 1017"/>
              <a:gd name="T81" fmla="*/ 738 h 1018"/>
              <a:gd name="T82" fmla="*/ 285 w 1017"/>
              <a:gd name="T83" fmla="*/ 700 h 1018"/>
              <a:gd name="T84" fmla="*/ 318 w 1017"/>
              <a:gd name="T85" fmla="*/ 674 h 1018"/>
              <a:gd name="T86" fmla="*/ 304 w 1017"/>
              <a:gd name="T87" fmla="*/ 641 h 1018"/>
              <a:gd name="T88" fmla="*/ 243 w 1017"/>
              <a:gd name="T89" fmla="*/ 639 h 1018"/>
              <a:gd name="T90" fmla="*/ 149 w 1017"/>
              <a:gd name="T91" fmla="*/ 670 h 1018"/>
              <a:gd name="T92" fmla="*/ 74 w 1017"/>
              <a:gd name="T93" fmla="*/ 730 h 1018"/>
              <a:gd name="T94" fmla="*/ 23 w 1017"/>
              <a:gd name="T95" fmla="*/ 811 h 1018"/>
              <a:gd name="T96" fmla="*/ 0 w 1017"/>
              <a:gd name="T97" fmla="*/ 907 h 1018"/>
              <a:gd name="T98" fmla="*/ 11 w 1017"/>
              <a:gd name="T99" fmla="*/ 967 h 1018"/>
              <a:gd name="T100" fmla="*/ 58 w 1017"/>
              <a:gd name="T101" fmla="*/ 1010 h 1018"/>
              <a:gd name="T102" fmla="*/ 931 w 1017"/>
              <a:gd name="T103" fmla="*/ 1017 h 1018"/>
              <a:gd name="T104" fmla="*/ 989 w 1017"/>
              <a:gd name="T105" fmla="*/ 990 h 1018"/>
              <a:gd name="T106" fmla="*/ 1017 w 1017"/>
              <a:gd name="T107" fmla="*/ 932 h 1018"/>
              <a:gd name="T108" fmla="*/ 1009 w 1017"/>
              <a:gd name="T109" fmla="*/ 850 h 1018"/>
              <a:gd name="T110" fmla="*/ 969 w 1017"/>
              <a:gd name="T111" fmla="*/ 762 h 1018"/>
              <a:gd name="T112" fmla="*/ 902 w 1017"/>
              <a:gd name="T113" fmla="*/ 693 h 1018"/>
              <a:gd name="T114" fmla="*/ 817 w 1017"/>
              <a:gd name="T115" fmla="*/ 649 h 1018"/>
              <a:gd name="T116" fmla="*/ 731 w 1017"/>
              <a:gd name="T117" fmla="*/ 636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7" h="1018">
                <a:moveTo>
                  <a:pt x="509" y="700"/>
                </a:moveTo>
                <a:lnTo>
                  <a:pt x="509" y="700"/>
                </a:lnTo>
                <a:lnTo>
                  <a:pt x="524" y="699"/>
                </a:lnTo>
                <a:lnTo>
                  <a:pt x="538" y="698"/>
                </a:lnTo>
                <a:lnTo>
                  <a:pt x="553" y="696"/>
                </a:lnTo>
                <a:lnTo>
                  <a:pt x="567" y="693"/>
                </a:lnTo>
                <a:lnTo>
                  <a:pt x="580" y="688"/>
                </a:lnTo>
                <a:lnTo>
                  <a:pt x="593" y="684"/>
                </a:lnTo>
                <a:lnTo>
                  <a:pt x="607" y="679"/>
                </a:lnTo>
                <a:lnTo>
                  <a:pt x="620" y="672"/>
                </a:lnTo>
                <a:lnTo>
                  <a:pt x="633" y="665"/>
                </a:lnTo>
                <a:lnTo>
                  <a:pt x="645" y="657"/>
                </a:lnTo>
                <a:lnTo>
                  <a:pt x="657" y="649"/>
                </a:lnTo>
                <a:lnTo>
                  <a:pt x="668" y="640"/>
                </a:lnTo>
                <a:lnTo>
                  <a:pt x="680" y="630"/>
                </a:lnTo>
                <a:lnTo>
                  <a:pt x="691" y="620"/>
                </a:lnTo>
                <a:lnTo>
                  <a:pt x="701" y="609"/>
                </a:lnTo>
                <a:lnTo>
                  <a:pt x="711" y="597"/>
                </a:lnTo>
                <a:lnTo>
                  <a:pt x="720" y="585"/>
                </a:lnTo>
                <a:lnTo>
                  <a:pt x="730" y="573"/>
                </a:lnTo>
                <a:lnTo>
                  <a:pt x="738" y="559"/>
                </a:lnTo>
                <a:lnTo>
                  <a:pt x="746" y="546"/>
                </a:lnTo>
                <a:lnTo>
                  <a:pt x="753" y="531"/>
                </a:lnTo>
                <a:lnTo>
                  <a:pt x="761" y="517"/>
                </a:lnTo>
                <a:lnTo>
                  <a:pt x="766" y="502"/>
                </a:lnTo>
                <a:lnTo>
                  <a:pt x="773" y="486"/>
                </a:lnTo>
                <a:lnTo>
                  <a:pt x="778" y="470"/>
                </a:lnTo>
                <a:lnTo>
                  <a:pt x="782" y="453"/>
                </a:lnTo>
                <a:lnTo>
                  <a:pt x="785" y="437"/>
                </a:lnTo>
                <a:lnTo>
                  <a:pt x="789" y="420"/>
                </a:lnTo>
                <a:lnTo>
                  <a:pt x="792" y="403"/>
                </a:lnTo>
                <a:lnTo>
                  <a:pt x="793" y="386"/>
                </a:lnTo>
                <a:lnTo>
                  <a:pt x="794" y="368"/>
                </a:lnTo>
                <a:lnTo>
                  <a:pt x="795" y="349"/>
                </a:lnTo>
                <a:lnTo>
                  <a:pt x="795" y="349"/>
                </a:lnTo>
                <a:lnTo>
                  <a:pt x="794" y="332"/>
                </a:lnTo>
                <a:lnTo>
                  <a:pt x="793" y="314"/>
                </a:lnTo>
                <a:lnTo>
                  <a:pt x="792" y="297"/>
                </a:lnTo>
                <a:lnTo>
                  <a:pt x="789" y="280"/>
                </a:lnTo>
                <a:lnTo>
                  <a:pt x="785" y="262"/>
                </a:lnTo>
                <a:lnTo>
                  <a:pt x="782" y="246"/>
                </a:lnTo>
                <a:lnTo>
                  <a:pt x="778" y="229"/>
                </a:lnTo>
                <a:lnTo>
                  <a:pt x="773" y="214"/>
                </a:lnTo>
                <a:lnTo>
                  <a:pt x="766" y="198"/>
                </a:lnTo>
                <a:lnTo>
                  <a:pt x="761" y="183"/>
                </a:lnTo>
                <a:lnTo>
                  <a:pt x="753" y="168"/>
                </a:lnTo>
                <a:lnTo>
                  <a:pt x="746" y="154"/>
                </a:lnTo>
                <a:lnTo>
                  <a:pt x="738" y="140"/>
                </a:lnTo>
                <a:lnTo>
                  <a:pt x="730" y="127"/>
                </a:lnTo>
                <a:lnTo>
                  <a:pt x="720" y="114"/>
                </a:lnTo>
                <a:lnTo>
                  <a:pt x="711" y="103"/>
                </a:lnTo>
                <a:lnTo>
                  <a:pt x="701" y="91"/>
                </a:lnTo>
                <a:lnTo>
                  <a:pt x="691" y="80"/>
                </a:lnTo>
                <a:lnTo>
                  <a:pt x="679" y="69"/>
                </a:lnTo>
                <a:lnTo>
                  <a:pt x="668" y="60"/>
                </a:lnTo>
                <a:lnTo>
                  <a:pt x="657" y="51"/>
                </a:lnTo>
                <a:lnTo>
                  <a:pt x="645" y="43"/>
                </a:lnTo>
                <a:lnTo>
                  <a:pt x="633" y="35"/>
                </a:lnTo>
                <a:lnTo>
                  <a:pt x="620" y="27"/>
                </a:lnTo>
                <a:lnTo>
                  <a:pt x="607" y="21"/>
                </a:lnTo>
                <a:lnTo>
                  <a:pt x="593" y="16"/>
                </a:lnTo>
                <a:lnTo>
                  <a:pt x="580" y="11"/>
                </a:lnTo>
                <a:lnTo>
                  <a:pt x="567" y="7"/>
                </a:lnTo>
                <a:lnTo>
                  <a:pt x="553" y="4"/>
                </a:lnTo>
                <a:lnTo>
                  <a:pt x="538" y="2"/>
                </a:lnTo>
                <a:lnTo>
                  <a:pt x="524" y="1"/>
                </a:lnTo>
                <a:lnTo>
                  <a:pt x="509" y="0"/>
                </a:lnTo>
                <a:lnTo>
                  <a:pt x="509" y="0"/>
                </a:lnTo>
                <a:lnTo>
                  <a:pt x="494" y="1"/>
                </a:lnTo>
                <a:lnTo>
                  <a:pt x="480" y="2"/>
                </a:lnTo>
                <a:lnTo>
                  <a:pt x="466" y="4"/>
                </a:lnTo>
                <a:lnTo>
                  <a:pt x="452" y="7"/>
                </a:lnTo>
                <a:lnTo>
                  <a:pt x="438" y="10"/>
                </a:lnTo>
                <a:lnTo>
                  <a:pt x="424" y="16"/>
                </a:lnTo>
                <a:lnTo>
                  <a:pt x="411" y="21"/>
                </a:lnTo>
                <a:lnTo>
                  <a:pt x="397" y="27"/>
                </a:lnTo>
                <a:lnTo>
                  <a:pt x="384" y="34"/>
                </a:lnTo>
                <a:lnTo>
                  <a:pt x="372" y="43"/>
                </a:lnTo>
                <a:lnTo>
                  <a:pt x="359" y="51"/>
                </a:lnTo>
                <a:lnTo>
                  <a:pt x="348" y="60"/>
                </a:lnTo>
                <a:lnTo>
                  <a:pt x="336" y="70"/>
                </a:lnTo>
                <a:lnTo>
                  <a:pt x="325" y="81"/>
                </a:lnTo>
                <a:lnTo>
                  <a:pt x="314" y="93"/>
                </a:lnTo>
                <a:lnTo>
                  <a:pt x="304" y="105"/>
                </a:lnTo>
                <a:lnTo>
                  <a:pt x="304" y="105"/>
                </a:lnTo>
                <a:lnTo>
                  <a:pt x="294" y="118"/>
                </a:lnTo>
                <a:lnTo>
                  <a:pt x="285" y="130"/>
                </a:lnTo>
                <a:lnTo>
                  <a:pt x="277" y="144"/>
                </a:lnTo>
                <a:lnTo>
                  <a:pt x="269" y="158"/>
                </a:lnTo>
                <a:lnTo>
                  <a:pt x="262" y="172"/>
                </a:lnTo>
                <a:lnTo>
                  <a:pt x="255" y="187"/>
                </a:lnTo>
                <a:lnTo>
                  <a:pt x="249" y="202"/>
                </a:lnTo>
                <a:lnTo>
                  <a:pt x="244" y="217"/>
                </a:lnTo>
                <a:lnTo>
                  <a:pt x="238" y="233"/>
                </a:lnTo>
                <a:lnTo>
                  <a:pt x="234" y="250"/>
                </a:lnTo>
                <a:lnTo>
                  <a:pt x="231" y="266"/>
                </a:lnTo>
                <a:lnTo>
                  <a:pt x="227" y="282"/>
                </a:lnTo>
                <a:lnTo>
                  <a:pt x="225" y="299"/>
                </a:lnTo>
                <a:lnTo>
                  <a:pt x="223" y="315"/>
                </a:lnTo>
                <a:lnTo>
                  <a:pt x="223" y="332"/>
                </a:lnTo>
                <a:lnTo>
                  <a:pt x="222" y="349"/>
                </a:lnTo>
                <a:lnTo>
                  <a:pt x="222" y="349"/>
                </a:lnTo>
                <a:lnTo>
                  <a:pt x="223" y="368"/>
                </a:lnTo>
                <a:lnTo>
                  <a:pt x="224" y="386"/>
                </a:lnTo>
                <a:lnTo>
                  <a:pt x="225" y="403"/>
                </a:lnTo>
                <a:lnTo>
                  <a:pt x="229" y="420"/>
                </a:lnTo>
                <a:lnTo>
                  <a:pt x="232" y="437"/>
                </a:lnTo>
                <a:lnTo>
                  <a:pt x="235" y="453"/>
                </a:lnTo>
                <a:lnTo>
                  <a:pt x="239" y="470"/>
                </a:lnTo>
                <a:lnTo>
                  <a:pt x="245" y="486"/>
                </a:lnTo>
                <a:lnTo>
                  <a:pt x="251" y="502"/>
                </a:lnTo>
                <a:lnTo>
                  <a:pt x="256" y="517"/>
                </a:lnTo>
                <a:lnTo>
                  <a:pt x="264" y="531"/>
                </a:lnTo>
                <a:lnTo>
                  <a:pt x="271" y="546"/>
                </a:lnTo>
                <a:lnTo>
                  <a:pt x="279" y="559"/>
                </a:lnTo>
                <a:lnTo>
                  <a:pt x="288" y="573"/>
                </a:lnTo>
                <a:lnTo>
                  <a:pt x="297" y="585"/>
                </a:lnTo>
                <a:lnTo>
                  <a:pt x="306" y="597"/>
                </a:lnTo>
                <a:lnTo>
                  <a:pt x="317" y="609"/>
                </a:lnTo>
                <a:lnTo>
                  <a:pt x="326" y="620"/>
                </a:lnTo>
                <a:lnTo>
                  <a:pt x="337" y="630"/>
                </a:lnTo>
                <a:lnTo>
                  <a:pt x="349" y="640"/>
                </a:lnTo>
                <a:lnTo>
                  <a:pt x="361" y="649"/>
                </a:lnTo>
                <a:lnTo>
                  <a:pt x="372" y="657"/>
                </a:lnTo>
                <a:lnTo>
                  <a:pt x="384" y="665"/>
                </a:lnTo>
                <a:lnTo>
                  <a:pt x="397" y="672"/>
                </a:lnTo>
                <a:lnTo>
                  <a:pt x="410" y="679"/>
                </a:lnTo>
                <a:lnTo>
                  <a:pt x="424" y="684"/>
                </a:lnTo>
                <a:lnTo>
                  <a:pt x="437" y="688"/>
                </a:lnTo>
                <a:lnTo>
                  <a:pt x="451" y="693"/>
                </a:lnTo>
                <a:lnTo>
                  <a:pt x="465" y="696"/>
                </a:lnTo>
                <a:lnTo>
                  <a:pt x="480" y="698"/>
                </a:lnTo>
                <a:lnTo>
                  <a:pt x="494" y="699"/>
                </a:lnTo>
                <a:lnTo>
                  <a:pt x="509" y="700"/>
                </a:lnTo>
                <a:lnTo>
                  <a:pt x="509" y="700"/>
                </a:lnTo>
                <a:close/>
                <a:moveTo>
                  <a:pt x="509" y="64"/>
                </a:moveTo>
                <a:lnTo>
                  <a:pt x="509" y="64"/>
                </a:lnTo>
                <a:lnTo>
                  <a:pt x="520" y="64"/>
                </a:lnTo>
                <a:lnTo>
                  <a:pt x="531" y="65"/>
                </a:lnTo>
                <a:lnTo>
                  <a:pt x="543" y="67"/>
                </a:lnTo>
                <a:lnTo>
                  <a:pt x="554" y="69"/>
                </a:lnTo>
                <a:lnTo>
                  <a:pt x="564" y="73"/>
                </a:lnTo>
                <a:lnTo>
                  <a:pt x="575" y="77"/>
                </a:lnTo>
                <a:lnTo>
                  <a:pt x="585" y="81"/>
                </a:lnTo>
                <a:lnTo>
                  <a:pt x="596" y="87"/>
                </a:lnTo>
                <a:lnTo>
                  <a:pt x="615" y="98"/>
                </a:lnTo>
                <a:lnTo>
                  <a:pt x="633" y="112"/>
                </a:lnTo>
                <a:lnTo>
                  <a:pt x="650" y="129"/>
                </a:lnTo>
                <a:lnTo>
                  <a:pt x="666" y="148"/>
                </a:lnTo>
                <a:lnTo>
                  <a:pt x="680" y="168"/>
                </a:lnTo>
                <a:lnTo>
                  <a:pt x="693" y="190"/>
                </a:lnTo>
                <a:lnTo>
                  <a:pt x="704" y="213"/>
                </a:lnTo>
                <a:lnTo>
                  <a:pt x="714" y="239"/>
                </a:lnTo>
                <a:lnTo>
                  <a:pt x="721" y="265"/>
                </a:lnTo>
                <a:lnTo>
                  <a:pt x="726" y="293"/>
                </a:lnTo>
                <a:lnTo>
                  <a:pt x="730" y="320"/>
                </a:lnTo>
                <a:lnTo>
                  <a:pt x="731" y="349"/>
                </a:lnTo>
                <a:lnTo>
                  <a:pt x="731" y="349"/>
                </a:lnTo>
                <a:lnTo>
                  <a:pt x="730" y="379"/>
                </a:lnTo>
                <a:lnTo>
                  <a:pt x="726" y="407"/>
                </a:lnTo>
                <a:lnTo>
                  <a:pt x="721" y="435"/>
                </a:lnTo>
                <a:lnTo>
                  <a:pt x="714" y="461"/>
                </a:lnTo>
                <a:lnTo>
                  <a:pt x="704" y="486"/>
                </a:lnTo>
                <a:lnTo>
                  <a:pt x="693" y="509"/>
                </a:lnTo>
                <a:lnTo>
                  <a:pt x="680" y="532"/>
                </a:lnTo>
                <a:lnTo>
                  <a:pt x="666" y="552"/>
                </a:lnTo>
                <a:lnTo>
                  <a:pt x="650" y="570"/>
                </a:lnTo>
                <a:lnTo>
                  <a:pt x="633" y="588"/>
                </a:lnTo>
                <a:lnTo>
                  <a:pt x="615" y="602"/>
                </a:lnTo>
                <a:lnTo>
                  <a:pt x="596" y="613"/>
                </a:lnTo>
                <a:lnTo>
                  <a:pt x="585" y="619"/>
                </a:lnTo>
                <a:lnTo>
                  <a:pt x="575" y="623"/>
                </a:lnTo>
                <a:lnTo>
                  <a:pt x="564" y="627"/>
                </a:lnTo>
                <a:lnTo>
                  <a:pt x="554" y="630"/>
                </a:lnTo>
                <a:lnTo>
                  <a:pt x="543" y="633"/>
                </a:lnTo>
                <a:lnTo>
                  <a:pt x="531" y="635"/>
                </a:lnTo>
                <a:lnTo>
                  <a:pt x="520" y="636"/>
                </a:lnTo>
                <a:lnTo>
                  <a:pt x="509" y="636"/>
                </a:lnTo>
                <a:lnTo>
                  <a:pt x="509" y="636"/>
                </a:lnTo>
                <a:lnTo>
                  <a:pt x="497" y="636"/>
                </a:lnTo>
                <a:lnTo>
                  <a:pt x="486" y="635"/>
                </a:lnTo>
                <a:lnTo>
                  <a:pt x="474" y="633"/>
                </a:lnTo>
                <a:lnTo>
                  <a:pt x="464" y="630"/>
                </a:lnTo>
                <a:lnTo>
                  <a:pt x="453" y="627"/>
                </a:lnTo>
                <a:lnTo>
                  <a:pt x="442" y="623"/>
                </a:lnTo>
                <a:lnTo>
                  <a:pt x="432" y="619"/>
                </a:lnTo>
                <a:lnTo>
                  <a:pt x="422" y="613"/>
                </a:lnTo>
                <a:lnTo>
                  <a:pt x="402" y="602"/>
                </a:lnTo>
                <a:lnTo>
                  <a:pt x="384" y="588"/>
                </a:lnTo>
                <a:lnTo>
                  <a:pt x="367" y="570"/>
                </a:lnTo>
                <a:lnTo>
                  <a:pt x="351" y="552"/>
                </a:lnTo>
                <a:lnTo>
                  <a:pt x="337" y="532"/>
                </a:lnTo>
                <a:lnTo>
                  <a:pt x="324" y="509"/>
                </a:lnTo>
                <a:lnTo>
                  <a:pt x="313" y="486"/>
                </a:lnTo>
                <a:lnTo>
                  <a:pt x="304" y="461"/>
                </a:lnTo>
                <a:lnTo>
                  <a:pt x="296" y="435"/>
                </a:lnTo>
                <a:lnTo>
                  <a:pt x="291" y="407"/>
                </a:lnTo>
                <a:lnTo>
                  <a:pt x="288" y="379"/>
                </a:lnTo>
                <a:lnTo>
                  <a:pt x="285" y="349"/>
                </a:lnTo>
                <a:lnTo>
                  <a:pt x="285" y="349"/>
                </a:lnTo>
                <a:lnTo>
                  <a:pt x="288" y="320"/>
                </a:lnTo>
                <a:lnTo>
                  <a:pt x="291" y="293"/>
                </a:lnTo>
                <a:lnTo>
                  <a:pt x="296" y="265"/>
                </a:lnTo>
                <a:lnTo>
                  <a:pt x="304" y="239"/>
                </a:lnTo>
                <a:lnTo>
                  <a:pt x="313" y="213"/>
                </a:lnTo>
                <a:lnTo>
                  <a:pt x="324" y="190"/>
                </a:lnTo>
                <a:lnTo>
                  <a:pt x="337" y="168"/>
                </a:lnTo>
                <a:lnTo>
                  <a:pt x="351" y="148"/>
                </a:lnTo>
                <a:lnTo>
                  <a:pt x="367" y="129"/>
                </a:lnTo>
                <a:lnTo>
                  <a:pt x="384" y="112"/>
                </a:lnTo>
                <a:lnTo>
                  <a:pt x="402" y="98"/>
                </a:lnTo>
                <a:lnTo>
                  <a:pt x="422" y="87"/>
                </a:lnTo>
                <a:lnTo>
                  <a:pt x="432" y="81"/>
                </a:lnTo>
                <a:lnTo>
                  <a:pt x="442" y="77"/>
                </a:lnTo>
                <a:lnTo>
                  <a:pt x="453" y="73"/>
                </a:lnTo>
                <a:lnTo>
                  <a:pt x="464" y="69"/>
                </a:lnTo>
                <a:lnTo>
                  <a:pt x="474" y="67"/>
                </a:lnTo>
                <a:lnTo>
                  <a:pt x="486" y="65"/>
                </a:lnTo>
                <a:lnTo>
                  <a:pt x="497" y="64"/>
                </a:lnTo>
                <a:lnTo>
                  <a:pt x="509" y="64"/>
                </a:lnTo>
                <a:lnTo>
                  <a:pt x="509" y="64"/>
                </a:lnTo>
                <a:close/>
                <a:moveTo>
                  <a:pt x="731" y="636"/>
                </a:moveTo>
                <a:lnTo>
                  <a:pt x="731" y="636"/>
                </a:lnTo>
                <a:lnTo>
                  <a:pt x="725" y="637"/>
                </a:lnTo>
                <a:lnTo>
                  <a:pt x="719" y="639"/>
                </a:lnTo>
                <a:lnTo>
                  <a:pt x="714" y="641"/>
                </a:lnTo>
                <a:lnTo>
                  <a:pt x="709" y="645"/>
                </a:lnTo>
                <a:lnTo>
                  <a:pt x="705" y="650"/>
                </a:lnTo>
                <a:lnTo>
                  <a:pt x="702" y="655"/>
                </a:lnTo>
                <a:lnTo>
                  <a:pt x="700" y="662"/>
                </a:lnTo>
                <a:lnTo>
                  <a:pt x="700" y="668"/>
                </a:lnTo>
                <a:lnTo>
                  <a:pt x="700" y="668"/>
                </a:lnTo>
                <a:lnTo>
                  <a:pt x="700" y="674"/>
                </a:lnTo>
                <a:lnTo>
                  <a:pt x="702" y="680"/>
                </a:lnTo>
                <a:lnTo>
                  <a:pt x="705" y="685"/>
                </a:lnTo>
                <a:lnTo>
                  <a:pt x="709" y="691"/>
                </a:lnTo>
                <a:lnTo>
                  <a:pt x="714" y="694"/>
                </a:lnTo>
                <a:lnTo>
                  <a:pt x="719" y="697"/>
                </a:lnTo>
                <a:lnTo>
                  <a:pt x="725" y="699"/>
                </a:lnTo>
                <a:lnTo>
                  <a:pt x="731" y="700"/>
                </a:lnTo>
                <a:lnTo>
                  <a:pt x="731" y="700"/>
                </a:lnTo>
                <a:lnTo>
                  <a:pt x="754" y="701"/>
                </a:lnTo>
                <a:lnTo>
                  <a:pt x="776" y="705"/>
                </a:lnTo>
                <a:lnTo>
                  <a:pt x="797" y="710"/>
                </a:lnTo>
                <a:lnTo>
                  <a:pt x="818" y="717"/>
                </a:lnTo>
                <a:lnTo>
                  <a:pt x="837" y="727"/>
                </a:lnTo>
                <a:lnTo>
                  <a:pt x="855" y="738"/>
                </a:lnTo>
                <a:lnTo>
                  <a:pt x="872" y="751"/>
                </a:lnTo>
                <a:lnTo>
                  <a:pt x="888" y="765"/>
                </a:lnTo>
                <a:lnTo>
                  <a:pt x="903" y="781"/>
                </a:lnTo>
                <a:lnTo>
                  <a:pt x="915" y="798"/>
                </a:lnTo>
                <a:lnTo>
                  <a:pt x="927" y="816"/>
                </a:lnTo>
                <a:lnTo>
                  <a:pt x="937" y="835"/>
                </a:lnTo>
                <a:lnTo>
                  <a:pt x="944" y="856"/>
                </a:lnTo>
                <a:lnTo>
                  <a:pt x="950" y="877"/>
                </a:lnTo>
                <a:lnTo>
                  <a:pt x="953" y="900"/>
                </a:lnTo>
                <a:lnTo>
                  <a:pt x="954" y="922"/>
                </a:lnTo>
                <a:lnTo>
                  <a:pt x="954" y="922"/>
                </a:lnTo>
                <a:lnTo>
                  <a:pt x="953" y="929"/>
                </a:lnTo>
                <a:lnTo>
                  <a:pt x="952" y="935"/>
                </a:lnTo>
                <a:lnTo>
                  <a:pt x="949" y="941"/>
                </a:lnTo>
                <a:lnTo>
                  <a:pt x="944" y="945"/>
                </a:lnTo>
                <a:lnTo>
                  <a:pt x="940" y="949"/>
                </a:lnTo>
                <a:lnTo>
                  <a:pt x="935" y="951"/>
                </a:lnTo>
                <a:lnTo>
                  <a:pt x="928" y="953"/>
                </a:lnTo>
                <a:lnTo>
                  <a:pt x="922" y="954"/>
                </a:lnTo>
                <a:lnTo>
                  <a:pt x="96" y="954"/>
                </a:lnTo>
                <a:lnTo>
                  <a:pt x="96" y="954"/>
                </a:lnTo>
                <a:lnTo>
                  <a:pt x="89" y="953"/>
                </a:lnTo>
                <a:lnTo>
                  <a:pt x="83" y="951"/>
                </a:lnTo>
                <a:lnTo>
                  <a:pt x="77" y="949"/>
                </a:lnTo>
                <a:lnTo>
                  <a:pt x="73" y="945"/>
                </a:lnTo>
                <a:lnTo>
                  <a:pt x="69" y="941"/>
                </a:lnTo>
                <a:lnTo>
                  <a:pt x="65" y="935"/>
                </a:lnTo>
                <a:lnTo>
                  <a:pt x="64" y="929"/>
                </a:lnTo>
                <a:lnTo>
                  <a:pt x="63" y="922"/>
                </a:lnTo>
                <a:lnTo>
                  <a:pt x="63" y="922"/>
                </a:lnTo>
                <a:lnTo>
                  <a:pt x="64" y="900"/>
                </a:lnTo>
                <a:lnTo>
                  <a:pt x="68" y="877"/>
                </a:lnTo>
                <a:lnTo>
                  <a:pt x="73" y="856"/>
                </a:lnTo>
                <a:lnTo>
                  <a:pt x="81" y="835"/>
                </a:lnTo>
                <a:lnTo>
                  <a:pt x="90" y="816"/>
                </a:lnTo>
                <a:lnTo>
                  <a:pt x="101" y="798"/>
                </a:lnTo>
                <a:lnTo>
                  <a:pt x="114" y="781"/>
                </a:lnTo>
                <a:lnTo>
                  <a:pt x="129" y="765"/>
                </a:lnTo>
                <a:lnTo>
                  <a:pt x="145" y="751"/>
                </a:lnTo>
                <a:lnTo>
                  <a:pt x="162" y="738"/>
                </a:lnTo>
                <a:lnTo>
                  <a:pt x="180" y="727"/>
                </a:lnTo>
                <a:lnTo>
                  <a:pt x="200" y="717"/>
                </a:lnTo>
                <a:lnTo>
                  <a:pt x="220" y="710"/>
                </a:lnTo>
                <a:lnTo>
                  <a:pt x="241" y="705"/>
                </a:lnTo>
                <a:lnTo>
                  <a:pt x="263" y="701"/>
                </a:lnTo>
                <a:lnTo>
                  <a:pt x="285" y="700"/>
                </a:lnTo>
                <a:lnTo>
                  <a:pt x="285" y="700"/>
                </a:lnTo>
                <a:lnTo>
                  <a:pt x="292" y="699"/>
                </a:lnTo>
                <a:lnTo>
                  <a:pt x="298" y="697"/>
                </a:lnTo>
                <a:lnTo>
                  <a:pt x="304" y="694"/>
                </a:lnTo>
                <a:lnTo>
                  <a:pt x="308" y="691"/>
                </a:lnTo>
                <a:lnTo>
                  <a:pt x="312" y="685"/>
                </a:lnTo>
                <a:lnTo>
                  <a:pt x="315" y="680"/>
                </a:lnTo>
                <a:lnTo>
                  <a:pt x="318" y="674"/>
                </a:lnTo>
                <a:lnTo>
                  <a:pt x="318" y="668"/>
                </a:lnTo>
                <a:lnTo>
                  <a:pt x="318" y="668"/>
                </a:lnTo>
                <a:lnTo>
                  <a:pt x="318" y="662"/>
                </a:lnTo>
                <a:lnTo>
                  <a:pt x="315" y="655"/>
                </a:lnTo>
                <a:lnTo>
                  <a:pt x="312" y="650"/>
                </a:lnTo>
                <a:lnTo>
                  <a:pt x="308" y="645"/>
                </a:lnTo>
                <a:lnTo>
                  <a:pt x="304" y="641"/>
                </a:lnTo>
                <a:lnTo>
                  <a:pt x="298" y="639"/>
                </a:lnTo>
                <a:lnTo>
                  <a:pt x="292" y="637"/>
                </a:lnTo>
                <a:lnTo>
                  <a:pt x="285" y="636"/>
                </a:lnTo>
                <a:lnTo>
                  <a:pt x="285" y="636"/>
                </a:lnTo>
                <a:lnTo>
                  <a:pt x="271" y="637"/>
                </a:lnTo>
                <a:lnTo>
                  <a:pt x="256" y="638"/>
                </a:lnTo>
                <a:lnTo>
                  <a:pt x="243" y="639"/>
                </a:lnTo>
                <a:lnTo>
                  <a:pt x="229" y="642"/>
                </a:lnTo>
                <a:lnTo>
                  <a:pt x="215" y="645"/>
                </a:lnTo>
                <a:lnTo>
                  <a:pt x="201" y="649"/>
                </a:lnTo>
                <a:lnTo>
                  <a:pt x="188" y="653"/>
                </a:lnTo>
                <a:lnTo>
                  <a:pt x="175" y="658"/>
                </a:lnTo>
                <a:lnTo>
                  <a:pt x="162" y="665"/>
                </a:lnTo>
                <a:lnTo>
                  <a:pt x="149" y="670"/>
                </a:lnTo>
                <a:lnTo>
                  <a:pt x="137" y="678"/>
                </a:lnTo>
                <a:lnTo>
                  <a:pt x="126" y="685"/>
                </a:lnTo>
                <a:lnTo>
                  <a:pt x="115" y="693"/>
                </a:lnTo>
                <a:lnTo>
                  <a:pt x="104" y="701"/>
                </a:lnTo>
                <a:lnTo>
                  <a:pt x="93" y="711"/>
                </a:lnTo>
                <a:lnTo>
                  <a:pt x="84" y="720"/>
                </a:lnTo>
                <a:lnTo>
                  <a:pt x="74" y="730"/>
                </a:lnTo>
                <a:lnTo>
                  <a:pt x="65" y="740"/>
                </a:lnTo>
                <a:lnTo>
                  <a:pt x="57" y="751"/>
                </a:lnTo>
                <a:lnTo>
                  <a:pt x="48" y="762"/>
                </a:lnTo>
                <a:lnTo>
                  <a:pt x="41" y="774"/>
                </a:lnTo>
                <a:lnTo>
                  <a:pt x="34" y="786"/>
                </a:lnTo>
                <a:lnTo>
                  <a:pt x="28" y="798"/>
                </a:lnTo>
                <a:lnTo>
                  <a:pt x="23" y="811"/>
                </a:lnTo>
                <a:lnTo>
                  <a:pt x="17" y="824"/>
                </a:lnTo>
                <a:lnTo>
                  <a:pt x="13" y="838"/>
                </a:lnTo>
                <a:lnTo>
                  <a:pt x="9" y="850"/>
                </a:lnTo>
                <a:lnTo>
                  <a:pt x="5" y="864"/>
                </a:lnTo>
                <a:lnTo>
                  <a:pt x="3" y="878"/>
                </a:lnTo>
                <a:lnTo>
                  <a:pt x="1" y="893"/>
                </a:lnTo>
                <a:lnTo>
                  <a:pt x="0" y="907"/>
                </a:lnTo>
                <a:lnTo>
                  <a:pt x="0" y="922"/>
                </a:lnTo>
                <a:lnTo>
                  <a:pt x="0" y="922"/>
                </a:lnTo>
                <a:lnTo>
                  <a:pt x="0" y="932"/>
                </a:lnTo>
                <a:lnTo>
                  <a:pt x="2" y="942"/>
                </a:lnTo>
                <a:lnTo>
                  <a:pt x="4" y="950"/>
                </a:lnTo>
                <a:lnTo>
                  <a:pt x="8" y="960"/>
                </a:lnTo>
                <a:lnTo>
                  <a:pt x="11" y="967"/>
                </a:lnTo>
                <a:lnTo>
                  <a:pt x="16" y="976"/>
                </a:lnTo>
                <a:lnTo>
                  <a:pt x="21" y="983"/>
                </a:lnTo>
                <a:lnTo>
                  <a:pt x="28" y="990"/>
                </a:lnTo>
                <a:lnTo>
                  <a:pt x="34" y="996"/>
                </a:lnTo>
                <a:lnTo>
                  <a:pt x="42" y="1002"/>
                </a:lnTo>
                <a:lnTo>
                  <a:pt x="49" y="1006"/>
                </a:lnTo>
                <a:lnTo>
                  <a:pt x="58" y="1010"/>
                </a:lnTo>
                <a:lnTo>
                  <a:pt x="67" y="1014"/>
                </a:lnTo>
                <a:lnTo>
                  <a:pt x="76" y="1016"/>
                </a:lnTo>
                <a:lnTo>
                  <a:pt x="86" y="1017"/>
                </a:lnTo>
                <a:lnTo>
                  <a:pt x="96" y="1018"/>
                </a:lnTo>
                <a:lnTo>
                  <a:pt x="922" y="1018"/>
                </a:lnTo>
                <a:lnTo>
                  <a:pt x="922" y="1018"/>
                </a:lnTo>
                <a:lnTo>
                  <a:pt x="931" y="1017"/>
                </a:lnTo>
                <a:lnTo>
                  <a:pt x="941" y="1016"/>
                </a:lnTo>
                <a:lnTo>
                  <a:pt x="951" y="1014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2"/>
                </a:lnTo>
                <a:lnTo>
                  <a:pt x="983" y="996"/>
                </a:lnTo>
                <a:lnTo>
                  <a:pt x="989" y="990"/>
                </a:lnTo>
                <a:lnTo>
                  <a:pt x="996" y="983"/>
                </a:lnTo>
                <a:lnTo>
                  <a:pt x="1001" y="976"/>
                </a:lnTo>
                <a:lnTo>
                  <a:pt x="1006" y="967"/>
                </a:lnTo>
                <a:lnTo>
                  <a:pt x="1010" y="960"/>
                </a:lnTo>
                <a:lnTo>
                  <a:pt x="1013" y="950"/>
                </a:lnTo>
                <a:lnTo>
                  <a:pt x="1015" y="942"/>
                </a:lnTo>
                <a:lnTo>
                  <a:pt x="1017" y="932"/>
                </a:lnTo>
                <a:lnTo>
                  <a:pt x="1017" y="922"/>
                </a:lnTo>
                <a:lnTo>
                  <a:pt x="1017" y="922"/>
                </a:lnTo>
                <a:lnTo>
                  <a:pt x="1017" y="907"/>
                </a:lnTo>
                <a:lnTo>
                  <a:pt x="1016" y="893"/>
                </a:lnTo>
                <a:lnTo>
                  <a:pt x="1014" y="878"/>
                </a:lnTo>
                <a:lnTo>
                  <a:pt x="1012" y="864"/>
                </a:lnTo>
                <a:lnTo>
                  <a:pt x="1009" y="850"/>
                </a:lnTo>
                <a:lnTo>
                  <a:pt x="1004" y="838"/>
                </a:lnTo>
                <a:lnTo>
                  <a:pt x="1000" y="824"/>
                </a:lnTo>
                <a:lnTo>
                  <a:pt x="995" y="811"/>
                </a:lnTo>
                <a:lnTo>
                  <a:pt x="989" y="798"/>
                </a:lnTo>
                <a:lnTo>
                  <a:pt x="983" y="786"/>
                </a:lnTo>
                <a:lnTo>
                  <a:pt x="976" y="774"/>
                </a:lnTo>
                <a:lnTo>
                  <a:pt x="969" y="762"/>
                </a:lnTo>
                <a:lnTo>
                  <a:pt x="960" y="751"/>
                </a:lnTo>
                <a:lnTo>
                  <a:pt x="952" y="740"/>
                </a:lnTo>
                <a:lnTo>
                  <a:pt x="943" y="730"/>
                </a:lnTo>
                <a:lnTo>
                  <a:pt x="933" y="720"/>
                </a:lnTo>
                <a:lnTo>
                  <a:pt x="924" y="711"/>
                </a:lnTo>
                <a:lnTo>
                  <a:pt x="913" y="701"/>
                </a:lnTo>
                <a:lnTo>
                  <a:pt x="902" y="693"/>
                </a:lnTo>
                <a:lnTo>
                  <a:pt x="892" y="685"/>
                </a:lnTo>
                <a:lnTo>
                  <a:pt x="880" y="678"/>
                </a:lnTo>
                <a:lnTo>
                  <a:pt x="868" y="670"/>
                </a:lnTo>
                <a:lnTo>
                  <a:pt x="855" y="665"/>
                </a:lnTo>
                <a:lnTo>
                  <a:pt x="842" y="658"/>
                </a:lnTo>
                <a:lnTo>
                  <a:pt x="829" y="653"/>
                </a:lnTo>
                <a:lnTo>
                  <a:pt x="817" y="649"/>
                </a:lnTo>
                <a:lnTo>
                  <a:pt x="803" y="645"/>
                </a:lnTo>
                <a:lnTo>
                  <a:pt x="789" y="642"/>
                </a:lnTo>
                <a:lnTo>
                  <a:pt x="775" y="639"/>
                </a:lnTo>
                <a:lnTo>
                  <a:pt x="761" y="638"/>
                </a:lnTo>
                <a:lnTo>
                  <a:pt x="746" y="637"/>
                </a:lnTo>
                <a:lnTo>
                  <a:pt x="731" y="636"/>
                </a:lnTo>
                <a:lnTo>
                  <a:pt x="731" y="6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0A06C0D-6351-4E2A-B03D-209CD5BEAC98}"/>
              </a:ext>
            </a:extLst>
          </p:cNvPr>
          <p:cNvSpPr/>
          <p:nvPr/>
        </p:nvSpPr>
        <p:spPr bwMode="auto">
          <a:xfrm>
            <a:off x="2627865" y="2325564"/>
            <a:ext cx="539750" cy="539750"/>
          </a:xfrm>
          <a:prstGeom prst="ellipse">
            <a:avLst/>
          </a:prstGeom>
          <a:solidFill>
            <a:srgbClr val="F6D88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104">
            <a:extLst>
              <a:ext uri="{FF2B5EF4-FFF2-40B4-BE49-F238E27FC236}">
                <a16:creationId xmlns:a16="http://schemas.microsoft.com/office/drawing/2014/main" id="{80125D31-DDBD-4594-BFA1-A84BF0734ADE}"/>
              </a:ext>
            </a:extLst>
          </p:cNvPr>
          <p:cNvSpPr>
            <a:spLocks noEditPoints="1"/>
          </p:cNvSpPr>
          <p:nvPr/>
        </p:nvSpPr>
        <p:spPr bwMode="auto">
          <a:xfrm>
            <a:off x="2777090" y="2474789"/>
            <a:ext cx="241300" cy="241300"/>
          </a:xfrm>
          <a:custGeom>
            <a:avLst/>
            <a:gdLst>
              <a:gd name="T0" fmla="*/ 562 w 1019"/>
              <a:gd name="T1" fmla="*/ 11 h 1017"/>
              <a:gd name="T2" fmla="*/ 449 w 1019"/>
              <a:gd name="T3" fmla="*/ 63 h 1017"/>
              <a:gd name="T4" fmla="*/ 360 w 1019"/>
              <a:gd name="T5" fmla="*/ 147 h 1017"/>
              <a:gd name="T6" fmla="*/ 303 w 1019"/>
              <a:gd name="T7" fmla="*/ 257 h 1017"/>
              <a:gd name="T8" fmla="*/ 287 w 1019"/>
              <a:gd name="T9" fmla="*/ 366 h 1017"/>
              <a:gd name="T10" fmla="*/ 324 w 1019"/>
              <a:gd name="T11" fmla="*/ 527 h 1017"/>
              <a:gd name="T12" fmla="*/ 7 w 1019"/>
              <a:gd name="T13" fmla="*/ 887 h 1017"/>
              <a:gd name="T14" fmla="*/ 5 w 1019"/>
              <a:gd name="T15" fmla="*/ 950 h 1017"/>
              <a:gd name="T16" fmla="*/ 36 w 1019"/>
              <a:gd name="T17" fmla="*/ 996 h 1017"/>
              <a:gd name="T18" fmla="*/ 96 w 1019"/>
              <a:gd name="T19" fmla="*/ 1017 h 1017"/>
              <a:gd name="T20" fmla="*/ 148 w 1019"/>
              <a:gd name="T21" fmla="*/ 1002 h 1017"/>
              <a:gd name="T22" fmla="*/ 535 w 1019"/>
              <a:gd name="T23" fmla="*/ 712 h 1017"/>
              <a:gd name="T24" fmla="*/ 672 w 1019"/>
              <a:gd name="T25" fmla="*/ 731 h 1017"/>
              <a:gd name="T26" fmla="*/ 795 w 1019"/>
              <a:gd name="T27" fmla="*/ 703 h 1017"/>
              <a:gd name="T28" fmla="*/ 898 w 1019"/>
              <a:gd name="T29" fmla="*/ 637 h 1017"/>
              <a:gd name="T30" fmla="*/ 975 w 1019"/>
              <a:gd name="T31" fmla="*/ 540 h 1017"/>
              <a:gd name="T32" fmla="*/ 1014 w 1019"/>
              <a:gd name="T33" fmla="*/ 421 h 1017"/>
              <a:gd name="T34" fmla="*/ 1014 w 1019"/>
              <a:gd name="T35" fmla="*/ 310 h 1017"/>
              <a:gd name="T36" fmla="*/ 975 w 1019"/>
              <a:gd name="T37" fmla="*/ 191 h 1017"/>
              <a:gd name="T38" fmla="*/ 898 w 1019"/>
              <a:gd name="T39" fmla="*/ 95 h 1017"/>
              <a:gd name="T40" fmla="*/ 795 w 1019"/>
              <a:gd name="T41" fmla="*/ 28 h 1017"/>
              <a:gd name="T42" fmla="*/ 672 w 1019"/>
              <a:gd name="T43" fmla="*/ 0 h 1017"/>
              <a:gd name="T44" fmla="*/ 100 w 1019"/>
              <a:gd name="T45" fmla="*/ 954 h 1017"/>
              <a:gd name="T46" fmla="*/ 73 w 1019"/>
              <a:gd name="T47" fmla="*/ 944 h 1017"/>
              <a:gd name="T48" fmla="*/ 66 w 1019"/>
              <a:gd name="T49" fmla="*/ 912 h 1017"/>
              <a:gd name="T50" fmla="*/ 406 w 1019"/>
              <a:gd name="T51" fmla="*/ 635 h 1017"/>
              <a:gd name="T52" fmla="*/ 607 w 1019"/>
              <a:gd name="T53" fmla="*/ 664 h 1017"/>
              <a:gd name="T54" fmla="*/ 509 w 1019"/>
              <a:gd name="T55" fmla="*/ 631 h 1017"/>
              <a:gd name="T56" fmla="*/ 430 w 1019"/>
              <a:gd name="T57" fmla="*/ 569 h 1017"/>
              <a:gd name="T58" fmla="*/ 374 w 1019"/>
              <a:gd name="T59" fmla="*/ 483 h 1017"/>
              <a:gd name="T60" fmla="*/ 351 w 1019"/>
              <a:gd name="T61" fmla="*/ 381 h 1017"/>
              <a:gd name="T62" fmla="*/ 360 w 1019"/>
              <a:gd name="T63" fmla="*/ 290 h 1017"/>
              <a:gd name="T64" fmla="*/ 402 w 1019"/>
              <a:gd name="T65" fmla="*/ 197 h 1017"/>
              <a:gd name="T66" fmla="*/ 472 w 1019"/>
              <a:gd name="T67" fmla="*/ 124 h 1017"/>
              <a:gd name="T68" fmla="*/ 563 w 1019"/>
              <a:gd name="T69" fmla="*/ 78 h 1017"/>
              <a:gd name="T70" fmla="*/ 653 w 1019"/>
              <a:gd name="T71" fmla="*/ 64 h 1017"/>
              <a:gd name="T72" fmla="*/ 757 w 1019"/>
              <a:gd name="T73" fmla="*/ 82 h 1017"/>
              <a:gd name="T74" fmla="*/ 845 w 1019"/>
              <a:gd name="T75" fmla="*/ 132 h 1017"/>
              <a:gd name="T76" fmla="*/ 911 w 1019"/>
              <a:gd name="T77" fmla="*/ 209 h 1017"/>
              <a:gd name="T78" fmla="*/ 949 w 1019"/>
              <a:gd name="T79" fmla="*/ 305 h 1017"/>
              <a:gd name="T80" fmla="*/ 954 w 1019"/>
              <a:gd name="T81" fmla="*/ 396 h 1017"/>
              <a:gd name="T82" fmla="*/ 925 w 1019"/>
              <a:gd name="T83" fmla="*/ 496 h 1017"/>
              <a:gd name="T84" fmla="*/ 866 w 1019"/>
              <a:gd name="T85" fmla="*/ 580 h 1017"/>
              <a:gd name="T86" fmla="*/ 784 w 1019"/>
              <a:gd name="T87" fmla="*/ 638 h 1017"/>
              <a:gd name="T88" fmla="*/ 684 w 1019"/>
              <a:gd name="T89" fmla="*/ 667 h 1017"/>
              <a:gd name="T90" fmla="*/ 810 w 1019"/>
              <a:gd name="T91" fmla="*/ 187 h 1017"/>
              <a:gd name="T92" fmla="*/ 775 w 1019"/>
              <a:gd name="T93" fmla="*/ 193 h 1017"/>
              <a:gd name="T94" fmla="*/ 772 w 1019"/>
              <a:gd name="T95" fmla="*/ 234 h 1017"/>
              <a:gd name="T96" fmla="*/ 820 w 1019"/>
              <a:gd name="T97" fmla="*/ 315 h 1017"/>
              <a:gd name="T98" fmla="*/ 815 w 1019"/>
              <a:gd name="T99" fmla="*/ 433 h 1017"/>
              <a:gd name="T100" fmla="*/ 769 w 1019"/>
              <a:gd name="T101" fmla="*/ 502 h 1017"/>
              <a:gd name="T102" fmla="*/ 775 w 1019"/>
              <a:gd name="T103" fmla="*/ 538 h 1017"/>
              <a:gd name="T104" fmla="*/ 810 w 1019"/>
              <a:gd name="T105" fmla="*/ 544 h 1017"/>
              <a:gd name="T106" fmla="*/ 874 w 1019"/>
              <a:gd name="T107" fmla="*/ 457 h 1017"/>
              <a:gd name="T108" fmla="*/ 881 w 1019"/>
              <a:gd name="T109" fmla="*/ 296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9" h="1017">
                <a:moveTo>
                  <a:pt x="653" y="0"/>
                </a:moveTo>
                <a:lnTo>
                  <a:pt x="653" y="0"/>
                </a:lnTo>
                <a:lnTo>
                  <a:pt x="634" y="0"/>
                </a:lnTo>
                <a:lnTo>
                  <a:pt x="615" y="1"/>
                </a:lnTo>
                <a:lnTo>
                  <a:pt x="597" y="5"/>
                </a:lnTo>
                <a:lnTo>
                  <a:pt x="579" y="8"/>
                </a:lnTo>
                <a:lnTo>
                  <a:pt x="562" y="11"/>
                </a:lnTo>
                <a:lnTo>
                  <a:pt x="544" y="16"/>
                </a:lnTo>
                <a:lnTo>
                  <a:pt x="527" y="22"/>
                </a:lnTo>
                <a:lnTo>
                  <a:pt x="510" y="28"/>
                </a:lnTo>
                <a:lnTo>
                  <a:pt x="494" y="36"/>
                </a:lnTo>
                <a:lnTo>
                  <a:pt x="479" y="44"/>
                </a:lnTo>
                <a:lnTo>
                  <a:pt x="463" y="53"/>
                </a:lnTo>
                <a:lnTo>
                  <a:pt x="449" y="63"/>
                </a:lnTo>
                <a:lnTo>
                  <a:pt x="434" y="72"/>
                </a:lnTo>
                <a:lnTo>
                  <a:pt x="420" y="84"/>
                </a:lnTo>
                <a:lnTo>
                  <a:pt x="407" y="95"/>
                </a:lnTo>
                <a:lnTo>
                  <a:pt x="394" y="108"/>
                </a:lnTo>
                <a:lnTo>
                  <a:pt x="382" y="119"/>
                </a:lnTo>
                <a:lnTo>
                  <a:pt x="371" y="133"/>
                </a:lnTo>
                <a:lnTo>
                  <a:pt x="360" y="147"/>
                </a:lnTo>
                <a:lnTo>
                  <a:pt x="349" y="161"/>
                </a:lnTo>
                <a:lnTo>
                  <a:pt x="339" y="176"/>
                </a:lnTo>
                <a:lnTo>
                  <a:pt x="331" y="191"/>
                </a:lnTo>
                <a:lnTo>
                  <a:pt x="323" y="207"/>
                </a:lnTo>
                <a:lnTo>
                  <a:pt x="316" y="223"/>
                </a:lnTo>
                <a:lnTo>
                  <a:pt x="309" y="240"/>
                </a:lnTo>
                <a:lnTo>
                  <a:pt x="303" y="257"/>
                </a:lnTo>
                <a:lnTo>
                  <a:pt x="299" y="274"/>
                </a:lnTo>
                <a:lnTo>
                  <a:pt x="294" y="292"/>
                </a:lnTo>
                <a:lnTo>
                  <a:pt x="291" y="310"/>
                </a:lnTo>
                <a:lnTo>
                  <a:pt x="289" y="329"/>
                </a:lnTo>
                <a:lnTo>
                  <a:pt x="287" y="347"/>
                </a:lnTo>
                <a:lnTo>
                  <a:pt x="287" y="366"/>
                </a:lnTo>
                <a:lnTo>
                  <a:pt x="287" y="366"/>
                </a:lnTo>
                <a:lnTo>
                  <a:pt x="288" y="390"/>
                </a:lnTo>
                <a:lnTo>
                  <a:pt x="290" y="414"/>
                </a:lnTo>
                <a:lnTo>
                  <a:pt x="294" y="438"/>
                </a:lnTo>
                <a:lnTo>
                  <a:pt x="300" y="462"/>
                </a:lnTo>
                <a:lnTo>
                  <a:pt x="306" y="484"/>
                </a:lnTo>
                <a:lnTo>
                  <a:pt x="315" y="506"/>
                </a:lnTo>
                <a:lnTo>
                  <a:pt x="324" y="527"/>
                </a:lnTo>
                <a:lnTo>
                  <a:pt x="336" y="547"/>
                </a:lnTo>
                <a:lnTo>
                  <a:pt x="28" y="854"/>
                </a:lnTo>
                <a:lnTo>
                  <a:pt x="28" y="854"/>
                </a:lnTo>
                <a:lnTo>
                  <a:pt x="22" y="862"/>
                </a:lnTo>
                <a:lnTo>
                  <a:pt x="16" y="869"/>
                </a:lnTo>
                <a:lnTo>
                  <a:pt x="11" y="878"/>
                </a:lnTo>
                <a:lnTo>
                  <a:pt x="7" y="887"/>
                </a:lnTo>
                <a:lnTo>
                  <a:pt x="5" y="895"/>
                </a:lnTo>
                <a:lnTo>
                  <a:pt x="2" y="904"/>
                </a:lnTo>
                <a:lnTo>
                  <a:pt x="0" y="913"/>
                </a:lnTo>
                <a:lnTo>
                  <a:pt x="0" y="922"/>
                </a:lnTo>
                <a:lnTo>
                  <a:pt x="0" y="932"/>
                </a:lnTo>
                <a:lnTo>
                  <a:pt x="2" y="940"/>
                </a:lnTo>
                <a:lnTo>
                  <a:pt x="5" y="950"/>
                </a:lnTo>
                <a:lnTo>
                  <a:pt x="7" y="958"/>
                </a:lnTo>
                <a:lnTo>
                  <a:pt x="11" y="967"/>
                </a:lnTo>
                <a:lnTo>
                  <a:pt x="16" y="974"/>
                </a:lnTo>
                <a:lnTo>
                  <a:pt x="22" y="982"/>
                </a:lnTo>
                <a:lnTo>
                  <a:pt x="28" y="990"/>
                </a:lnTo>
                <a:lnTo>
                  <a:pt x="28" y="990"/>
                </a:lnTo>
                <a:lnTo>
                  <a:pt x="36" y="996"/>
                </a:lnTo>
                <a:lnTo>
                  <a:pt x="43" y="1002"/>
                </a:lnTo>
                <a:lnTo>
                  <a:pt x="52" y="1007"/>
                </a:lnTo>
                <a:lnTo>
                  <a:pt x="59" y="1011"/>
                </a:lnTo>
                <a:lnTo>
                  <a:pt x="69" y="1014"/>
                </a:lnTo>
                <a:lnTo>
                  <a:pt x="78" y="1016"/>
                </a:lnTo>
                <a:lnTo>
                  <a:pt x="86" y="1017"/>
                </a:lnTo>
                <a:lnTo>
                  <a:pt x="96" y="1017"/>
                </a:lnTo>
                <a:lnTo>
                  <a:pt x="96" y="1017"/>
                </a:lnTo>
                <a:lnTo>
                  <a:pt x="104" y="1017"/>
                </a:lnTo>
                <a:lnTo>
                  <a:pt x="114" y="1016"/>
                </a:lnTo>
                <a:lnTo>
                  <a:pt x="123" y="1014"/>
                </a:lnTo>
                <a:lnTo>
                  <a:pt x="131" y="1011"/>
                </a:lnTo>
                <a:lnTo>
                  <a:pt x="140" y="1007"/>
                </a:lnTo>
                <a:lnTo>
                  <a:pt x="148" y="1002"/>
                </a:lnTo>
                <a:lnTo>
                  <a:pt x="156" y="996"/>
                </a:lnTo>
                <a:lnTo>
                  <a:pt x="163" y="990"/>
                </a:lnTo>
                <a:lnTo>
                  <a:pt x="470" y="683"/>
                </a:lnTo>
                <a:lnTo>
                  <a:pt x="470" y="683"/>
                </a:lnTo>
                <a:lnTo>
                  <a:pt x="492" y="693"/>
                </a:lnTo>
                <a:lnTo>
                  <a:pt x="512" y="703"/>
                </a:lnTo>
                <a:lnTo>
                  <a:pt x="535" y="712"/>
                </a:lnTo>
                <a:lnTo>
                  <a:pt x="557" y="718"/>
                </a:lnTo>
                <a:lnTo>
                  <a:pt x="580" y="724"/>
                </a:lnTo>
                <a:lnTo>
                  <a:pt x="604" y="728"/>
                </a:lnTo>
                <a:lnTo>
                  <a:pt x="628" y="731"/>
                </a:lnTo>
                <a:lnTo>
                  <a:pt x="653" y="731"/>
                </a:lnTo>
                <a:lnTo>
                  <a:pt x="653" y="731"/>
                </a:lnTo>
                <a:lnTo>
                  <a:pt x="672" y="731"/>
                </a:lnTo>
                <a:lnTo>
                  <a:pt x="690" y="730"/>
                </a:lnTo>
                <a:lnTo>
                  <a:pt x="708" y="727"/>
                </a:lnTo>
                <a:lnTo>
                  <a:pt x="727" y="723"/>
                </a:lnTo>
                <a:lnTo>
                  <a:pt x="744" y="720"/>
                </a:lnTo>
                <a:lnTo>
                  <a:pt x="762" y="715"/>
                </a:lnTo>
                <a:lnTo>
                  <a:pt x="778" y="709"/>
                </a:lnTo>
                <a:lnTo>
                  <a:pt x="795" y="703"/>
                </a:lnTo>
                <a:lnTo>
                  <a:pt x="811" y="696"/>
                </a:lnTo>
                <a:lnTo>
                  <a:pt x="828" y="687"/>
                </a:lnTo>
                <a:lnTo>
                  <a:pt x="843" y="678"/>
                </a:lnTo>
                <a:lnTo>
                  <a:pt x="858" y="669"/>
                </a:lnTo>
                <a:lnTo>
                  <a:pt x="872" y="659"/>
                </a:lnTo>
                <a:lnTo>
                  <a:pt x="886" y="647"/>
                </a:lnTo>
                <a:lnTo>
                  <a:pt x="898" y="637"/>
                </a:lnTo>
                <a:lnTo>
                  <a:pt x="911" y="624"/>
                </a:lnTo>
                <a:lnTo>
                  <a:pt x="924" y="612"/>
                </a:lnTo>
                <a:lnTo>
                  <a:pt x="935" y="598"/>
                </a:lnTo>
                <a:lnTo>
                  <a:pt x="947" y="584"/>
                </a:lnTo>
                <a:lnTo>
                  <a:pt x="956" y="570"/>
                </a:lnTo>
                <a:lnTo>
                  <a:pt x="966" y="555"/>
                </a:lnTo>
                <a:lnTo>
                  <a:pt x="975" y="540"/>
                </a:lnTo>
                <a:lnTo>
                  <a:pt x="983" y="524"/>
                </a:lnTo>
                <a:lnTo>
                  <a:pt x="991" y="508"/>
                </a:lnTo>
                <a:lnTo>
                  <a:pt x="997" y="492"/>
                </a:lnTo>
                <a:lnTo>
                  <a:pt x="1002" y="475"/>
                </a:lnTo>
                <a:lnTo>
                  <a:pt x="1008" y="457"/>
                </a:lnTo>
                <a:lnTo>
                  <a:pt x="1011" y="439"/>
                </a:lnTo>
                <a:lnTo>
                  <a:pt x="1014" y="421"/>
                </a:lnTo>
                <a:lnTo>
                  <a:pt x="1018" y="403"/>
                </a:lnTo>
                <a:lnTo>
                  <a:pt x="1019" y="384"/>
                </a:lnTo>
                <a:lnTo>
                  <a:pt x="1019" y="366"/>
                </a:lnTo>
                <a:lnTo>
                  <a:pt x="1019" y="366"/>
                </a:lnTo>
                <a:lnTo>
                  <a:pt x="1019" y="347"/>
                </a:lnTo>
                <a:lnTo>
                  <a:pt x="1018" y="329"/>
                </a:lnTo>
                <a:lnTo>
                  <a:pt x="1014" y="310"/>
                </a:lnTo>
                <a:lnTo>
                  <a:pt x="1011" y="292"/>
                </a:lnTo>
                <a:lnTo>
                  <a:pt x="1008" y="274"/>
                </a:lnTo>
                <a:lnTo>
                  <a:pt x="1002" y="257"/>
                </a:lnTo>
                <a:lnTo>
                  <a:pt x="997" y="240"/>
                </a:lnTo>
                <a:lnTo>
                  <a:pt x="991" y="223"/>
                </a:lnTo>
                <a:lnTo>
                  <a:pt x="983" y="207"/>
                </a:lnTo>
                <a:lnTo>
                  <a:pt x="975" y="191"/>
                </a:lnTo>
                <a:lnTo>
                  <a:pt x="966" y="176"/>
                </a:lnTo>
                <a:lnTo>
                  <a:pt x="956" y="161"/>
                </a:lnTo>
                <a:lnTo>
                  <a:pt x="947" y="147"/>
                </a:lnTo>
                <a:lnTo>
                  <a:pt x="935" y="133"/>
                </a:lnTo>
                <a:lnTo>
                  <a:pt x="924" y="119"/>
                </a:lnTo>
                <a:lnTo>
                  <a:pt x="911" y="108"/>
                </a:lnTo>
                <a:lnTo>
                  <a:pt x="898" y="95"/>
                </a:lnTo>
                <a:lnTo>
                  <a:pt x="886" y="84"/>
                </a:lnTo>
                <a:lnTo>
                  <a:pt x="872" y="72"/>
                </a:lnTo>
                <a:lnTo>
                  <a:pt x="858" y="63"/>
                </a:lnTo>
                <a:lnTo>
                  <a:pt x="843" y="53"/>
                </a:lnTo>
                <a:lnTo>
                  <a:pt x="828" y="44"/>
                </a:lnTo>
                <a:lnTo>
                  <a:pt x="811" y="36"/>
                </a:lnTo>
                <a:lnTo>
                  <a:pt x="795" y="28"/>
                </a:lnTo>
                <a:lnTo>
                  <a:pt x="778" y="22"/>
                </a:lnTo>
                <a:lnTo>
                  <a:pt x="762" y="16"/>
                </a:lnTo>
                <a:lnTo>
                  <a:pt x="744" y="11"/>
                </a:lnTo>
                <a:lnTo>
                  <a:pt x="727" y="8"/>
                </a:lnTo>
                <a:lnTo>
                  <a:pt x="708" y="5"/>
                </a:lnTo>
                <a:lnTo>
                  <a:pt x="690" y="1"/>
                </a:lnTo>
                <a:lnTo>
                  <a:pt x="672" y="0"/>
                </a:lnTo>
                <a:lnTo>
                  <a:pt x="653" y="0"/>
                </a:lnTo>
                <a:lnTo>
                  <a:pt x="653" y="0"/>
                </a:lnTo>
                <a:close/>
                <a:moveTo>
                  <a:pt x="118" y="944"/>
                </a:moveTo>
                <a:lnTo>
                  <a:pt x="118" y="944"/>
                </a:lnTo>
                <a:lnTo>
                  <a:pt x="112" y="950"/>
                </a:lnTo>
                <a:lnTo>
                  <a:pt x="105" y="952"/>
                </a:lnTo>
                <a:lnTo>
                  <a:pt x="100" y="954"/>
                </a:lnTo>
                <a:lnTo>
                  <a:pt x="96" y="954"/>
                </a:lnTo>
                <a:lnTo>
                  <a:pt x="96" y="954"/>
                </a:lnTo>
                <a:lnTo>
                  <a:pt x="92" y="954"/>
                </a:lnTo>
                <a:lnTo>
                  <a:pt x="86" y="952"/>
                </a:lnTo>
                <a:lnTo>
                  <a:pt x="80" y="950"/>
                </a:lnTo>
                <a:lnTo>
                  <a:pt x="73" y="944"/>
                </a:lnTo>
                <a:lnTo>
                  <a:pt x="73" y="944"/>
                </a:lnTo>
                <a:lnTo>
                  <a:pt x="68" y="938"/>
                </a:lnTo>
                <a:lnTo>
                  <a:pt x="66" y="933"/>
                </a:lnTo>
                <a:lnTo>
                  <a:pt x="65" y="926"/>
                </a:lnTo>
                <a:lnTo>
                  <a:pt x="64" y="922"/>
                </a:lnTo>
                <a:lnTo>
                  <a:pt x="64" y="922"/>
                </a:lnTo>
                <a:lnTo>
                  <a:pt x="65" y="918"/>
                </a:lnTo>
                <a:lnTo>
                  <a:pt x="66" y="912"/>
                </a:lnTo>
                <a:lnTo>
                  <a:pt x="68" y="906"/>
                </a:lnTo>
                <a:lnTo>
                  <a:pt x="73" y="899"/>
                </a:lnTo>
                <a:lnTo>
                  <a:pt x="373" y="600"/>
                </a:lnTo>
                <a:lnTo>
                  <a:pt x="373" y="600"/>
                </a:lnTo>
                <a:lnTo>
                  <a:pt x="383" y="613"/>
                </a:lnTo>
                <a:lnTo>
                  <a:pt x="394" y="624"/>
                </a:lnTo>
                <a:lnTo>
                  <a:pt x="406" y="635"/>
                </a:lnTo>
                <a:lnTo>
                  <a:pt x="418" y="645"/>
                </a:lnTo>
                <a:lnTo>
                  <a:pt x="118" y="944"/>
                </a:lnTo>
                <a:close/>
                <a:moveTo>
                  <a:pt x="653" y="668"/>
                </a:moveTo>
                <a:lnTo>
                  <a:pt x="653" y="668"/>
                </a:lnTo>
                <a:lnTo>
                  <a:pt x="638" y="668"/>
                </a:lnTo>
                <a:lnTo>
                  <a:pt x="622" y="667"/>
                </a:lnTo>
                <a:lnTo>
                  <a:pt x="607" y="664"/>
                </a:lnTo>
                <a:lnTo>
                  <a:pt x="592" y="661"/>
                </a:lnTo>
                <a:lnTo>
                  <a:pt x="578" y="658"/>
                </a:lnTo>
                <a:lnTo>
                  <a:pt x="563" y="654"/>
                </a:lnTo>
                <a:lnTo>
                  <a:pt x="549" y="649"/>
                </a:lnTo>
                <a:lnTo>
                  <a:pt x="536" y="644"/>
                </a:lnTo>
                <a:lnTo>
                  <a:pt x="522" y="638"/>
                </a:lnTo>
                <a:lnTo>
                  <a:pt x="509" y="631"/>
                </a:lnTo>
                <a:lnTo>
                  <a:pt x="496" y="624"/>
                </a:lnTo>
                <a:lnTo>
                  <a:pt x="484" y="616"/>
                </a:lnTo>
                <a:lnTo>
                  <a:pt x="472" y="608"/>
                </a:lnTo>
                <a:lnTo>
                  <a:pt x="461" y="599"/>
                </a:lnTo>
                <a:lnTo>
                  <a:pt x="450" y="589"/>
                </a:lnTo>
                <a:lnTo>
                  <a:pt x="439" y="580"/>
                </a:lnTo>
                <a:lnTo>
                  <a:pt x="430" y="569"/>
                </a:lnTo>
                <a:lnTo>
                  <a:pt x="420" y="558"/>
                </a:lnTo>
                <a:lnTo>
                  <a:pt x="410" y="546"/>
                </a:lnTo>
                <a:lnTo>
                  <a:pt x="402" y="535"/>
                </a:lnTo>
                <a:lnTo>
                  <a:pt x="394" y="522"/>
                </a:lnTo>
                <a:lnTo>
                  <a:pt x="387" y="510"/>
                </a:lnTo>
                <a:lnTo>
                  <a:pt x="380" y="496"/>
                </a:lnTo>
                <a:lnTo>
                  <a:pt x="374" y="483"/>
                </a:lnTo>
                <a:lnTo>
                  <a:pt x="368" y="469"/>
                </a:lnTo>
                <a:lnTo>
                  <a:pt x="364" y="455"/>
                </a:lnTo>
                <a:lnTo>
                  <a:pt x="360" y="441"/>
                </a:lnTo>
                <a:lnTo>
                  <a:pt x="357" y="426"/>
                </a:lnTo>
                <a:lnTo>
                  <a:pt x="354" y="411"/>
                </a:lnTo>
                <a:lnTo>
                  <a:pt x="352" y="396"/>
                </a:lnTo>
                <a:lnTo>
                  <a:pt x="351" y="381"/>
                </a:lnTo>
                <a:lnTo>
                  <a:pt x="350" y="366"/>
                </a:lnTo>
                <a:lnTo>
                  <a:pt x="350" y="366"/>
                </a:lnTo>
                <a:lnTo>
                  <a:pt x="351" y="350"/>
                </a:lnTo>
                <a:lnTo>
                  <a:pt x="352" y="335"/>
                </a:lnTo>
                <a:lnTo>
                  <a:pt x="354" y="320"/>
                </a:lnTo>
                <a:lnTo>
                  <a:pt x="357" y="305"/>
                </a:lnTo>
                <a:lnTo>
                  <a:pt x="360" y="290"/>
                </a:lnTo>
                <a:lnTo>
                  <a:pt x="364" y="276"/>
                </a:lnTo>
                <a:lnTo>
                  <a:pt x="368" y="262"/>
                </a:lnTo>
                <a:lnTo>
                  <a:pt x="374" y="248"/>
                </a:lnTo>
                <a:lnTo>
                  <a:pt x="380" y="235"/>
                </a:lnTo>
                <a:lnTo>
                  <a:pt x="387" y="221"/>
                </a:lnTo>
                <a:lnTo>
                  <a:pt x="394" y="209"/>
                </a:lnTo>
                <a:lnTo>
                  <a:pt x="402" y="197"/>
                </a:lnTo>
                <a:lnTo>
                  <a:pt x="410" y="185"/>
                </a:lnTo>
                <a:lnTo>
                  <a:pt x="420" y="173"/>
                </a:lnTo>
                <a:lnTo>
                  <a:pt x="430" y="162"/>
                </a:lnTo>
                <a:lnTo>
                  <a:pt x="439" y="152"/>
                </a:lnTo>
                <a:lnTo>
                  <a:pt x="450" y="142"/>
                </a:lnTo>
                <a:lnTo>
                  <a:pt x="461" y="132"/>
                </a:lnTo>
                <a:lnTo>
                  <a:pt x="472" y="124"/>
                </a:lnTo>
                <a:lnTo>
                  <a:pt x="484" y="115"/>
                </a:lnTo>
                <a:lnTo>
                  <a:pt x="496" y="108"/>
                </a:lnTo>
                <a:lnTo>
                  <a:pt x="509" y="100"/>
                </a:lnTo>
                <a:lnTo>
                  <a:pt x="522" y="94"/>
                </a:lnTo>
                <a:lnTo>
                  <a:pt x="536" y="87"/>
                </a:lnTo>
                <a:lnTo>
                  <a:pt x="549" y="82"/>
                </a:lnTo>
                <a:lnTo>
                  <a:pt x="563" y="78"/>
                </a:lnTo>
                <a:lnTo>
                  <a:pt x="578" y="73"/>
                </a:lnTo>
                <a:lnTo>
                  <a:pt x="592" y="70"/>
                </a:lnTo>
                <a:lnTo>
                  <a:pt x="607" y="67"/>
                </a:lnTo>
                <a:lnTo>
                  <a:pt x="622" y="65"/>
                </a:lnTo>
                <a:lnTo>
                  <a:pt x="638" y="64"/>
                </a:lnTo>
                <a:lnTo>
                  <a:pt x="653" y="64"/>
                </a:lnTo>
                <a:lnTo>
                  <a:pt x="653" y="64"/>
                </a:lnTo>
                <a:lnTo>
                  <a:pt x="669" y="64"/>
                </a:lnTo>
                <a:lnTo>
                  <a:pt x="684" y="65"/>
                </a:lnTo>
                <a:lnTo>
                  <a:pt x="699" y="67"/>
                </a:lnTo>
                <a:lnTo>
                  <a:pt x="714" y="70"/>
                </a:lnTo>
                <a:lnTo>
                  <a:pt x="729" y="73"/>
                </a:lnTo>
                <a:lnTo>
                  <a:pt x="743" y="78"/>
                </a:lnTo>
                <a:lnTo>
                  <a:pt x="757" y="82"/>
                </a:lnTo>
                <a:lnTo>
                  <a:pt x="771" y="87"/>
                </a:lnTo>
                <a:lnTo>
                  <a:pt x="784" y="94"/>
                </a:lnTo>
                <a:lnTo>
                  <a:pt x="796" y="100"/>
                </a:lnTo>
                <a:lnTo>
                  <a:pt x="809" y="108"/>
                </a:lnTo>
                <a:lnTo>
                  <a:pt x="822" y="115"/>
                </a:lnTo>
                <a:lnTo>
                  <a:pt x="834" y="124"/>
                </a:lnTo>
                <a:lnTo>
                  <a:pt x="845" y="132"/>
                </a:lnTo>
                <a:lnTo>
                  <a:pt x="857" y="142"/>
                </a:lnTo>
                <a:lnTo>
                  <a:pt x="866" y="152"/>
                </a:lnTo>
                <a:lnTo>
                  <a:pt x="877" y="162"/>
                </a:lnTo>
                <a:lnTo>
                  <a:pt x="887" y="173"/>
                </a:lnTo>
                <a:lnTo>
                  <a:pt x="895" y="185"/>
                </a:lnTo>
                <a:lnTo>
                  <a:pt x="904" y="197"/>
                </a:lnTo>
                <a:lnTo>
                  <a:pt x="911" y="209"/>
                </a:lnTo>
                <a:lnTo>
                  <a:pt x="919" y="221"/>
                </a:lnTo>
                <a:lnTo>
                  <a:pt x="925" y="235"/>
                </a:lnTo>
                <a:lnTo>
                  <a:pt x="932" y="248"/>
                </a:lnTo>
                <a:lnTo>
                  <a:pt x="937" y="262"/>
                </a:lnTo>
                <a:lnTo>
                  <a:pt x="941" y="276"/>
                </a:lnTo>
                <a:lnTo>
                  <a:pt x="946" y="290"/>
                </a:lnTo>
                <a:lnTo>
                  <a:pt x="949" y="305"/>
                </a:lnTo>
                <a:lnTo>
                  <a:pt x="952" y="320"/>
                </a:lnTo>
                <a:lnTo>
                  <a:pt x="954" y="335"/>
                </a:lnTo>
                <a:lnTo>
                  <a:pt x="955" y="350"/>
                </a:lnTo>
                <a:lnTo>
                  <a:pt x="955" y="366"/>
                </a:lnTo>
                <a:lnTo>
                  <a:pt x="955" y="366"/>
                </a:lnTo>
                <a:lnTo>
                  <a:pt x="955" y="381"/>
                </a:lnTo>
                <a:lnTo>
                  <a:pt x="954" y="396"/>
                </a:lnTo>
                <a:lnTo>
                  <a:pt x="952" y="411"/>
                </a:lnTo>
                <a:lnTo>
                  <a:pt x="949" y="426"/>
                </a:lnTo>
                <a:lnTo>
                  <a:pt x="946" y="441"/>
                </a:lnTo>
                <a:lnTo>
                  <a:pt x="941" y="455"/>
                </a:lnTo>
                <a:lnTo>
                  <a:pt x="937" y="469"/>
                </a:lnTo>
                <a:lnTo>
                  <a:pt x="932" y="483"/>
                </a:lnTo>
                <a:lnTo>
                  <a:pt x="925" y="496"/>
                </a:lnTo>
                <a:lnTo>
                  <a:pt x="919" y="510"/>
                </a:lnTo>
                <a:lnTo>
                  <a:pt x="911" y="522"/>
                </a:lnTo>
                <a:lnTo>
                  <a:pt x="904" y="535"/>
                </a:lnTo>
                <a:lnTo>
                  <a:pt x="895" y="546"/>
                </a:lnTo>
                <a:lnTo>
                  <a:pt x="887" y="558"/>
                </a:lnTo>
                <a:lnTo>
                  <a:pt x="877" y="569"/>
                </a:lnTo>
                <a:lnTo>
                  <a:pt x="866" y="580"/>
                </a:lnTo>
                <a:lnTo>
                  <a:pt x="857" y="589"/>
                </a:lnTo>
                <a:lnTo>
                  <a:pt x="845" y="599"/>
                </a:lnTo>
                <a:lnTo>
                  <a:pt x="834" y="608"/>
                </a:lnTo>
                <a:lnTo>
                  <a:pt x="822" y="616"/>
                </a:lnTo>
                <a:lnTo>
                  <a:pt x="809" y="624"/>
                </a:lnTo>
                <a:lnTo>
                  <a:pt x="796" y="631"/>
                </a:lnTo>
                <a:lnTo>
                  <a:pt x="784" y="638"/>
                </a:lnTo>
                <a:lnTo>
                  <a:pt x="771" y="644"/>
                </a:lnTo>
                <a:lnTo>
                  <a:pt x="757" y="649"/>
                </a:lnTo>
                <a:lnTo>
                  <a:pt x="743" y="654"/>
                </a:lnTo>
                <a:lnTo>
                  <a:pt x="729" y="658"/>
                </a:lnTo>
                <a:lnTo>
                  <a:pt x="714" y="661"/>
                </a:lnTo>
                <a:lnTo>
                  <a:pt x="699" y="664"/>
                </a:lnTo>
                <a:lnTo>
                  <a:pt x="684" y="667"/>
                </a:lnTo>
                <a:lnTo>
                  <a:pt x="669" y="668"/>
                </a:lnTo>
                <a:lnTo>
                  <a:pt x="653" y="668"/>
                </a:lnTo>
                <a:lnTo>
                  <a:pt x="653" y="668"/>
                </a:lnTo>
                <a:close/>
                <a:moveTo>
                  <a:pt x="820" y="193"/>
                </a:moveTo>
                <a:lnTo>
                  <a:pt x="820" y="193"/>
                </a:lnTo>
                <a:lnTo>
                  <a:pt x="816" y="190"/>
                </a:lnTo>
                <a:lnTo>
                  <a:pt x="810" y="187"/>
                </a:lnTo>
                <a:lnTo>
                  <a:pt x="804" y="185"/>
                </a:lnTo>
                <a:lnTo>
                  <a:pt x="798" y="185"/>
                </a:lnTo>
                <a:lnTo>
                  <a:pt x="792" y="185"/>
                </a:lnTo>
                <a:lnTo>
                  <a:pt x="786" y="187"/>
                </a:lnTo>
                <a:lnTo>
                  <a:pt x="780" y="190"/>
                </a:lnTo>
                <a:lnTo>
                  <a:pt x="775" y="193"/>
                </a:lnTo>
                <a:lnTo>
                  <a:pt x="775" y="193"/>
                </a:lnTo>
                <a:lnTo>
                  <a:pt x="772" y="199"/>
                </a:lnTo>
                <a:lnTo>
                  <a:pt x="769" y="204"/>
                </a:lnTo>
                <a:lnTo>
                  <a:pt x="766" y="211"/>
                </a:lnTo>
                <a:lnTo>
                  <a:pt x="766" y="216"/>
                </a:lnTo>
                <a:lnTo>
                  <a:pt x="766" y="222"/>
                </a:lnTo>
                <a:lnTo>
                  <a:pt x="769" y="229"/>
                </a:lnTo>
                <a:lnTo>
                  <a:pt x="772" y="234"/>
                </a:lnTo>
                <a:lnTo>
                  <a:pt x="775" y="238"/>
                </a:lnTo>
                <a:lnTo>
                  <a:pt x="775" y="238"/>
                </a:lnTo>
                <a:lnTo>
                  <a:pt x="788" y="252"/>
                </a:lnTo>
                <a:lnTo>
                  <a:pt x="799" y="267"/>
                </a:lnTo>
                <a:lnTo>
                  <a:pt x="807" y="282"/>
                </a:lnTo>
                <a:lnTo>
                  <a:pt x="815" y="299"/>
                </a:lnTo>
                <a:lnTo>
                  <a:pt x="820" y="315"/>
                </a:lnTo>
                <a:lnTo>
                  <a:pt x="824" y="332"/>
                </a:lnTo>
                <a:lnTo>
                  <a:pt x="828" y="348"/>
                </a:lnTo>
                <a:lnTo>
                  <a:pt x="828" y="366"/>
                </a:lnTo>
                <a:lnTo>
                  <a:pt x="828" y="383"/>
                </a:lnTo>
                <a:lnTo>
                  <a:pt x="824" y="399"/>
                </a:lnTo>
                <a:lnTo>
                  <a:pt x="820" y="417"/>
                </a:lnTo>
                <a:lnTo>
                  <a:pt x="815" y="433"/>
                </a:lnTo>
                <a:lnTo>
                  <a:pt x="807" y="449"/>
                </a:lnTo>
                <a:lnTo>
                  <a:pt x="799" y="464"/>
                </a:lnTo>
                <a:lnTo>
                  <a:pt x="788" y="479"/>
                </a:lnTo>
                <a:lnTo>
                  <a:pt x="775" y="493"/>
                </a:lnTo>
                <a:lnTo>
                  <a:pt x="775" y="493"/>
                </a:lnTo>
                <a:lnTo>
                  <a:pt x="772" y="497"/>
                </a:lnTo>
                <a:lnTo>
                  <a:pt x="769" y="502"/>
                </a:lnTo>
                <a:lnTo>
                  <a:pt x="766" y="509"/>
                </a:lnTo>
                <a:lnTo>
                  <a:pt x="766" y="515"/>
                </a:lnTo>
                <a:lnTo>
                  <a:pt x="766" y="521"/>
                </a:lnTo>
                <a:lnTo>
                  <a:pt x="769" y="527"/>
                </a:lnTo>
                <a:lnTo>
                  <a:pt x="772" y="532"/>
                </a:lnTo>
                <a:lnTo>
                  <a:pt x="775" y="538"/>
                </a:lnTo>
                <a:lnTo>
                  <a:pt x="775" y="538"/>
                </a:lnTo>
                <a:lnTo>
                  <a:pt x="780" y="541"/>
                </a:lnTo>
                <a:lnTo>
                  <a:pt x="786" y="544"/>
                </a:lnTo>
                <a:lnTo>
                  <a:pt x="792" y="546"/>
                </a:lnTo>
                <a:lnTo>
                  <a:pt x="798" y="546"/>
                </a:lnTo>
                <a:lnTo>
                  <a:pt x="798" y="546"/>
                </a:lnTo>
                <a:lnTo>
                  <a:pt x="804" y="546"/>
                </a:lnTo>
                <a:lnTo>
                  <a:pt x="810" y="544"/>
                </a:lnTo>
                <a:lnTo>
                  <a:pt x="816" y="541"/>
                </a:lnTo>
                <a:lnTo>
                  <a:pt x="820" y="538"/>
                </a:lnTo>
                <a:lnTo>
                  <a:pt x="820" y="538"/>
                </a:lnTo>
                <a:lnTo>
                  <a:pt x="837" y="518"/>
                </a:lnTo>
                <a:lnTo>
                  <a:pt x="851" y="499"/>
                </a:lnTo>
                <a:lnTo>
                  <a:pt x="864" y="479"/>
                </a:lnTo>
                <a:lnTo>
                  <a:pt x="874" y="457"/>
                </a:lnTo>
                <a:lnTo>
                  <a:pt x="881" y="435"/>
                </a:lnTo>
                <a:lnTo>
                  <a:pt x="887" y="412"/>
                </a:lnTo>
                <a:lnTo>
                  <a:pt x="891" y="389"/>
                </a:lnTo>
                <a:lnTo>
                  <a:pt x="892" y="366"/>
                </a:lnTo>
                <a:lnTo>
                  <a:pt x="891" y="343"/>
                </a:lnTo>
                <a:lnTo>
                  <a:pt x="887" y="319"/>
                </a:lnTo>
                <a:lnTo>
                  <a:pt x="881" y="296"/>
                </a:lnTo>
                <a:lnTo>
                  <a:pt x="874" y="274"/>
                </a:lnTo>
                <a:lnTo>
                  <a:pt x="864" y="252"/>
                </a:lnTo>
                <a:lnTo>
                  <a:pt x="851" y="232"/>
                </a:lnTo>
                <a:lnTo>
                  <a:pt x="837" y="213"/>
                </a:lnTo>
                <a:lnTo>
                  <a:pt x="820" y="193"/>
                </a:lnTo>
                <a:lnTo>
                  <a:pt x="820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71D2C0F1-65A7-4E38-87F4-A512735CE362}"/>
              </a:ext>
            </a:extLst>
          </p:cNvPr>
          <p:cNvSpPr/>
          <p:nvPr/>
        </p:nvSpPr>
        <p:spPr bwMode="auto">
          <a:xfrm>
            <a:off x="2627865" y="1360364"/>
            <a:ext cx="539750" cy="539750"/>
          </a:xfrm>
          <a:prstGeom prst="ellipse">
            <a:avLst/>
          </a:prstGeom>
          <a:solidFill>
            <a:srgbClr val="5BA3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Freeform 115">
            <a:extLst>
              <a:ext uri="{FF2B5EF4-FFF2-40B4-BE49-F238E27FC236}">
                <a16:creationId xmlns:a16="http://schemas.microsoft.com/office/drawing/2014/main" id="{393760D4-D233-4142-A747-F945E4102730}"/>
              </a:ext>
            </a:extLst>
          </p:cNvPr>
          <p:cNvSpPr>
            <a:spLocks noEditPoints="1"/>
          </p:cNvSpPr>
          <p:nvPr/>
        </p:nvSpPr>
        <p:spPr bwMode="auto">
          <a:xfrm>
            <a:off x="2777090" y="1506414"/>
            <a:ext cx="241300" cy="241300"/>
          </a:xfrm>
          <a:custGeom>
            <a:avLst/>
            <a:gdLst>
              <a:gd name="T0" fmla="*/ 789 w 1018"/>
              <a:gd name="T1" fmla="*/ 69 h 1017"/>
              <a:gd name="T2" fmla="*/ 765 w 1018"/>
              <a:gd name="T3" fmla="*/ 25 h 1017"/>
              <a:gd name="T4" fmla="*/ 719 w 1018"/>
              <a:gd name="T5" fmla="*/ 1 h 1017"/>
              <a:gd name="T6" fmla="*/ 73 w 1018"/>
              <a:gd name="T7" fmla="*/ 1 h 1017"/>
              <a:gd name="T8" fmla="*/ 27 w 1018"/>
              <a:gd name="T9" fmla="*/ 25 h 1017"/>
              <a:gd name="T10" fmla="*/ 2 w 1018"/>
              <a:gd name="T11" fmla="*/ 69 h 1017"/>
              <a:gd name="T12" fmla="*/ 2 w 1018"/>
              <a:gd name="T13" fmla="*/ 716 h 1017"/>
              <a:gd name="T14" fmla="*/ 28 w 1018"/>
              <a:gd name="T15" fmla="*/ 766 h 1017"/>
              <a:gd name="T16" fmla="*/ 67 w 1018"/>
              <a:gd name="T17" fmla="*/ 789 h 1017"/>
              <a:gd name="T18" fmla="*/ 115 w 1018"/>
              <a:gd name="T19" fmla="*/ 791 h 1017"/>
              <a:gd name="T20" fmla="*/ 163 w 1018"/>
              <a:gd name="T21" fmla="*/ 766 h 1017"/>
              <a:gd name="T22" fmla="*/ 263 w 1018"/>
              <a:gd name="T23" fmla="*/ 745 h 1017"/>
              <a:gd name="T24" fmla="*/ 589 w 1018"/>
              <a:gd name="T25" fmla="*/ 763 h 1017"/>
              <a:gd name="T26" fmla="*/ 634 w 1018"/>
              <a:gd name="T27" fmla="*/ 777 h 1017"/>
              <a:gd name="T28" fmla="*/ 870 w 1018"/>
              <a:gd name="T29" fmla="*/ 1001 h 1017"/>
              <a:gd name="T30" fmla="*/ 923 w 1018"/>
              <a:gd name="T31" fmla="*/ 1017 h 1017"/>
              <a:gd name="T32" fmla="*/ 968 w 1018"/>
              <a:gd name="T33" fmla="*/ 1006 h 1017"/>
              <a:gd name="T34" fmla="*/ 1002 w 1018"/>
              <a:gd name="T35" fmla="*/ 975 h 1017"/>
              <a:gd name="T36" fmla="*/ 1018 w 1018"/>
              <a:gd name="T37" fmla="*/ 921 h 1017"/>
              <a:gd name="T38" fmla="*/ 1011 w 1018"/>
              <a:gd name="T39" fmla="*/ 276 h 1017"/>
              <a:gd name="T40" fmla="*/ 977 w 1018"/>
              <a:gd name="T41" fmla="*/ 238 h 1017"/>
              <a:gd name="T42" fmla="*/ 927 w 1018"/>
              <a:gd name="T43" fmla="*/ 223 h 1017"/>
              <a:gd name="T44" fmla="*/ 102 w 1018"/>
              <a:gd name="T45" fmla="*/ 729 h 1017"/>
              <a:gd name="T46" fmla="*/ 73 w 1018"/>
              <a:gd name="T47" fmla="*/ 721 h 1017"/>
              <a:gd name="T48" fmla="*/ 64 w 1018"/>
              <a:gd name="T49" fmla="*/ 86 h 1017"/>
              <a:gd name="T50" fmla="*/ 80 w 1018"/>
              <a:gd name="T51" fmla="*/ 65 h 1017"/>
              <a:gd name="T52" fmla="*/ 711 w 1018"/>
              <a:gd name="T53" fmla="*/ 65 h 1017"/>
              <a:gd name="T54" fmla="*/ 727 w 1018"/>
              <a:gd name="T55" fmla="*/ 86 h 1017"/>
              <a:gd name="T56" fmla="*/ 720 w 1018"/>
              <a:gd name="T57" fmla="*/ 470 h 1017"/>
              <a:gd name="T58" fmla="*/ 429 w 1018"/>
              <a:gd name="T59" fmla="*/ 476 h 1017"/>
              <a:gd name="T60" fmla="*/ 350 w 1018"/>
              <a:gd name="T61" fmla="*/ 501 h 1017"/>
              <a:gd name="T62" fmla="*/ 954 w 1018"/>
              <a:gd name="T63" fmla="*/ 928 h 1017"/>
              <a:gd name="T64" fmla="*/ 934 w 1018"/>
              <a:gd name="T65" fmla="*/ 951 h 1017"/>
              <a:gd name="T66" fmla="*/ 900 w 1018"/>
              <a:gd name="T67" fmla="*/ 944 h 1017"/>
              <a:gd name="T68" fmla="*/ 645 w 1018"/>
              <a:gd name="T69" fmla="*/ 711 h 1017"/>
              <a:gd name="T70" fmla="*/ 318 w 1018"/>
              <a:gd name="T71" fmla="*/ 700 h 1017"/>
              <a:gd name="T72" fmla="*/ 293 w 1018"/>
              <a:gd name="T73" fmla="*/ 685 h 1017"/>
              <a:gd name="T74" fmla="*/ 379 w 1018"/>
              <a:gd name="T75" fmla="*/ 557 h 1017"/>
              <a:gd name="T76" fmla="*/ 420 w 1018"/>
              <a:gd name="T77" fmla="*/ 540 h 1017"/>
              <a:gd name="T78" fmla="*/ 727 w 1018"/>
              <a:gd name="T79" fmla="*/ 536 h 1017"/>
              <a:gd name="T80" fmla="*/ 770 w 1018"/>
              <a:gd name="T81" fmla="*/ 508 h 1017"/>
              <a:gd name="T82" fmla="*/ 791 w 1018"/>
              <a:gd name="T83" fmla="*/ 461 h 1017"/>
              <a:gd name="T84" fmla="*/ 938 w 1018"/>
              <a:gd name="T85" fmla="*/ 288 h 1017"/>
              <a:gd name="T86" fmla="*/ 955 w 1018"/>
              <a:gd name="T87" fmla="*/ 311 h 1017"/>
              <a:gd name="T88" fmla="*/ 425 w 1018"/>
              <a:gd name="T89" fmla="*/ 373 h 1017"/>
              <a:gd name="T90" fmla="*/ 445 w 1018"/>
              <a:gd name="T91" fmla="*/ 333 h 1017"/>
              <a:gd name="T92" fmla="*/ 416 w 1018"/>
              <a:gd name="T93" fmla="*/ 289 h 1017"/>
              <a:gd name="T94" fmla="*/ 371 w 1018"/>
              <a:gd name="T95" fmla="*/ 294 h 1017"/>
              <a:gd name="T96" fmla="*/ 350 w 1018"/>
              <a:gd name="T97" fmla="*/ 333 h 1017"/>
              <a:gd name="T98" fmla="*/ 380 w 1018"/>
              <a:gd name="T99" fmla="*/ 377 h 1017"/>
              <a:gd name="T100" fmla="*/ 197 w 1018"/>
              <a:gd name="T101" fmla="*/ 286 h 1017"/>
              <a:gd name="T102" fmla="*/ 160 w 1018"/>
              <a:gd name="T103" fmla="*/ 324 h 1017"/>
              <a:gd name="T104" fmla="*/ 174 w 1018"/>
              <a:gd name="T105" fmla="*/ 367 h 1017"/>
              <a:gd name="T106" fmla="*/ 217 w 1018"/>
              <a:gd name="T107" fmla="*/ 380 h 1017"/>
              <a:gd name="T108" fmla="*/ 254 w 1018"/>
              <a:gd name="T109" fmla="*/ 343 h 1017"/>
              <a:gd name="T110" fmla="*/ 240 w 1018"/>
              <a:gd name="T111" fmla="*/ 300 h 1017"/>
              <a:gd name="T112" fmla="*/ 589 w 1018"/>
              <a:gd name="T113" fmla="*/ 380 h 1017"/>
              <a:gd name="T114" fmla="*/ 629 w 1018"/>
              <a:gd name="T115" fmla="*/ 360 h 1017"/>
              <a:gd name="T116" fmla="*/ 633 w 1018"/>
              <a:gd name="T117" fmla="*/ 315 h 1017"/>
              <a:gd name="T118" fmla="*/ 589 w 1018"/>
              <a:gd name="T119" fmla="*/ 286 h 1017"/>
              <a:gd name="T120" fmla="*/ 549 w 1018"/>
              <a:gd name="T121" fmla="*/ 306 h 1017"/>
              <a:gd name="T122" fmla="*/ 545 w 1018"/>
              <a:gd name="T123" fmla="*/ 351 h 1017"/>
              <a:gd name="T124" fmla="*/ 589 w 1018"/>
              <a:gd name="T125" fmla="*/ 38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927" y="223"/>
                </a:moveTo>
                <a:lnTo>
                  <a:pt x="792" y="223"/>
                </a:lnTo>
                <a:lnTo>
                  <a:pt x="792" y="86"/>
                </a:lnTo>
                <a:lnTo>
                  <a:pt x="792" y="86"/>
                </a:lnTo>
                <a:lnTo>
                  <a:pt x="791" y="78"/>
                </a:lnTo>
                <a:lnTo>
                  <a:pt x="789" y="69"/>
                </a:lnTo>
                <a:lnTo>
                  <a:pt x="787" y="61"/>
                </a:lnTo>
                <a:lnTo>
                  <a:pt x="784" y="53"/>
                </a:lnTo>
                <a:lnTo>
                  <a:pt x="780" y="45"/>
                </a:lnTo>
                <a:lnTo>
                  <a:pt x="776" y="38"/>
                </a:lnTo>
                <a:lnTo>
                  <a:pt x="770" y="31"/>
                </a:lnTo>
                <a:lnTo>
                  <a:pt x="765" y="25"/>
                </a:lnTo>
                <a:lnTo>
                  <a:pt x="758" y="19"/>
                </a:lnTo>
                <a:lnTo>
                  <a:pt x="751" y="15"/>
                </a:lnTo>
                <a:lnTo>
                  <a:pt x="743" y="10"/>
                </a:lnTo>
                <a:lnTo>
                  <a:pt x="736" y="6"/>
                </a:lnTo>
                <a:lnTo>
                  <a:pt x="727" y="3"/>
                </a:lnTo>
                <a:lnTo>
                  <a:pt x="719" y="1"/>
                </a:lnTo>
                <a:lnTo>
                  <a:pt x="709" y="0"/>
                </a:lnTo>
                <a:lnTo>
                  <a:pt x="699" y="0"/>
                </a:lnTo>
                <a:lnTo>
                  <a:pt x="92" y="0"/>
                </a:lnTo>
                <a:lnTo>
                  <a:pt x="92" y="0"/>
                </a:lnTo>
                <a:lnTo>
                  <a:pt x="82" y="0"/>
                </a:lnTo>
                <a:lnTo>
                  <a:pt x="73" y="1"/>
                </a:lnTo>
                <a:lnTo>
                  <a:pt x="64" y="3"/>
                </a:lnTo>
                <a:lnTo>
                  <a:pt x="56" y="6"/>
                </a:lnTo>
                <a:lnTo>
                  <a:pt x="48" y="10"/>
                </a:lnTo>
                <a:lnTo>
                  <a:pt x="41" y="15"/>
                </a:lnTo>
                <a:lnTo>
                  <a:pt x="33" y="19"/>
                </a:lnTo>
                <a:lnTo>
                  <a:pt x="27" y="25"/>
                </a:lnTo>
                <a:lnTo>
                  <a:pt x="21" y="31"/>
                </a:lnTo>
                <a:lnTo>
                  <a:pt x="16" y="38"/>
                </a:lnTo>
                <a:lnTo>
                  <a:pt x="12" y="45"/>
                </a:lnTo>
                <a:lnTo>
                  <a:pt x="7" y="53"/>
                </a:lnTo>
                <a:lnTo>
                  <a:pt x="4" y="61"/>
                </a:lnTo>
                <a:lnTo>
                  <a:pt x="2" y="69"/>
                </a:lnTo>
                <a:lnTo>
                  <a:pt x="1" y="78"/>
                </a:lnTo>
                <a:lnTo>
                  <a:pt x="0" y="86"/>
                </a:lnTo>
                <a:lnTo>
                  <a:pt x="0" y="698"/>
                </a:lnTo>
                <a:lnTo>
                  <a:pt x="0" y="698"/>
                </a:lnTo>
                <a:lnTo>
                  <a:pt x="1" y="708"/>
                </a:lnTo>
                <a:lnTo>
                  <a:pt x="2" y="716"/>
                </a:lnTo>
                <a:lnTo>
                  <a:pt x="4" y="726"/>
                </a:lnTo>
                <a:lnTo>
                  <a:pt x="7" y="735"/>
                </a:lnTo>
                <a:lnTo>
                  <a:pt x="12" y="743"/>
                </a:lnTo>
                <a:lnTo>
                  <a:pt x="16" y="751"/>
                </a:lnTo>
                <a:lnTo>
                  <a:pt x="21" y="758"/>
                </a:lnTo>
                <a:lnTo>
                  <a:pt x="28" y="766"/>
                </a:lnTo>
                <a:lnTo>
                  <a:pt x="28" y="766"/>
                </a:lnTo>
                <a:lnTo>
                  <a:pt x="35" y="772"/>
                </a:lnTo>
                <a:lnTo>
                  <a:pt x="43" y="777"/>
                </a:lnTo>
                <a:lnTo>
                  <a:pt x="51" y="782"/>
                </a:lnTo>
                <a:lnTo>
                  <a:pt x="59" y="786"/>
                </a:lnTo>
                <a:lnTo>
                  <a:pt x="67" y="789"/>
                </a:lnTo>
                <a:lnTo>
                  <a:pt x="77" y="791"/>
                </a:lnTo>
                <a:lnTo>
                  <a:pt x="87" y="792"/>
                </a:lnTo>
                <a:lnTo>
                  <a:pt x="95" y="794"/>
                </a:lnTo>
                <a:lnTo>
                  <a:pt x="95" y="794"/>
                </a:lnTo>
                <a:lnTo>
                  <a:pt x="105" y="792"/>
                </a:lnTo>
                <a:lnTo>
                  <a:pt x="115" y="791"/>
                </a:lnTo>
                <a:lnTo>
                  <a:pt x="123" y="789"/>
                </a:lnTo>
                <a:lnTo>
                  <a:pt x="132" y="786"/>
                </a:lnTo>
                <a:lnTo>
                  <a:pt x="140" y="783"/>
                </a:lnTo>
                <a:lnTo>
                  <a:pt x="148" y="777"/>
                </a:lnTo>
                <a:lnTo>
                  <a:pt x="155" y="772"/>
                </a:lnTo>
                <a:lnTo>
                  <a:pt x="163" y="766"/>
                </a:lnTo>
                <a:lnTo>
                  <a:pt x="230" y="700"/>
                </a:lnTo>
                <a:lnTo>
                  <a:pt x="230" y="700"/>
                </a:lnTo>
                <a:lnTo>
                  <a:pt x="236" y="713"/>
                </a:lnTo>
                <a:lnTo>
                  <a:pt x="243" y="726"/>
                </a:lnTo>
                <a:lnTo>
                  <a:pt x="252" y="737"/>
                </a:lnTo>
                <a:lnTo>
                  <a:pt x="263" y="745"/>
                </a:lnTo>
                <a:lnTo>
                  <a:pt x="276" y="753"/>
                </a:lnTo>
                <a:lnTo>
                  <a:pt x="288" y="759"/>
                </a:lnTo>
                <a:lnTo>
                  <a:pt x="303" y="762"/>
                </a:lnTo>
                <a:lnTo>
                  <a:pt x="318" y="763"/>
                </a:lnTo>
                <a:lnTo>
                  <a:pt x="589" y="763"/>
                </a:lnTo>
                <a:lnTo>
                  <a:pt x="589" y="763"/>
                </a:lnTo>
                <a:lnTo>
                  <a:pt x="597" y="763"/>
                </a:lnTo>
                <a:lnTo>
                  <a:pt x="605" y="765"/>
                </a:lnTo>
                <a:lnTo>
                  <a:pt x="612" y="767"/>
                </a:lnTo>
                <a:lnTo>
                  <a:pt x="620" y="770"/>
                </a:lnTo>
                <a:lnTo>
                  <a:pt x="626" y="773"/>
                </a:lnTo>
                <a:lnTo>
                  <a:pt x="634" y="777"/>
                </a:lnTo>
                <a:lnTo>
                  <a:pt x="640" y="782"/>
                </a:lnTo>
                <a:lnTo>
                  <a:pt x="646" y="787"/>
                </a:lnTo>
                <a:lnTo>
                  <a:pt x="855" y="989"/>
                </a:lnTo>
                <a:lnTo>
                  <a:pt x="855" y="989"/>
                </a:lnTo>
                <a:lnTo>
                  <a:pt x="862" y="995"/>
                </a:lnTo>
                <a:lnTo>
                  <a:pt x="870" y="1001"/>
                </a:lnTo>
                <a:lnTo>
                  <a:pt x="877" y="1006"/>
                </a:lnTo>
                <a:lnTo>
                  <a:pt x="886" y="1010"/>
                </a:lnTo>
                <a:lnTo>
                  <a:pt x="895" y="1012"/>
                </a:lnTo>
                <a:lnTo>
                  <a:pt x="903" y="1016"/>
                </a:lnTo>
                <a:lnTo>
                  <a:pt x="913" y="1017"/>
                </a:lnTo>
                <a:lnTo>
                  <a:pt x="923" y="1017"/>
                </a:lnTo>
                <a:lnTo>
                  <a:pt x="923" y="1017"/>
                </a:lnTo>
                <a:lnTo>
                  <a:pt x="932" y="1017"/>
                </a:lnTo>
                <a:lnTo>
                  <a:pt x="941" y="1016"/>
                </a:lnTo>
                <a:lnTo>
                  <a:pt x="950" y="1012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1"/>
                </a:lnTo>
                <a:lnTo>
                  <a:pt x="983" y="995"/>
                </a:lnTo>
                <a:lnTo>
                  <a:pt x="990" y="989"/>
                </a:lnTo>
                <a:lnTo>
                  <a:pt x="990" y="989"/>
                </a:lnTo>
                <a:lnTo>
                  <a:pt x="997" y="982"/>
                </a:lnTo>
                <a:lnTo>
                  <a:pt x="1002" y="975"/>
                </a:lnTo>
                <a:lnTo>
                  <a:pt x="1006" y="966"/>
                </a:lnTo>
                <a:lnTo>
                  <a:pt x="1011" y="958"/>
                </a:lnTo>
                <a:lnTo>
                  <a:pt x="1014" y="949"/>
                </a:lnTo>
                <a:lnTo>
                  <a:pt x="1016" y="941"/>
                </a:lnTo>
                <a:lnTo>
                  <a:pt x="1017" y="931"/>
                </a:lnTo>
                <a:lnTo>
                  <a:pt x="1018" y="921"/>
                </a:lnTo>
                <a:lnTo>
                  <a:pt x="1018" y="311"/>
                </a:lnTo>
                <a:lnTo>
                  <a:pt x="1018" y="311"/>
                </a:lnTo>
                <a:lnTo>
                  <a:pt x="1017" y="301"/>
                </a:lnTo>
                <a:lnTo>
                  <a:pt x="1016" y="292"/>
                </a:lnTo>
                <a:lnTo>
                  <a:pt x="1014" y="284"/>
                </a:lnTo>
                <a:lnTo>
                  <a:pt x="1011" y="276"/>
                </a:lnTo>
                <a:lnTo>
                  <a:pt x="1007" y="269"/>
                </a:lnTo>
                <a:lnTo>
                  <a:pt x="1002" y="261"/>
                </a:lnTo>
                <a:lnTo>
                  <a:pt x="997" y="255"/>
                </a:lnTo>
                <a:lnTo>
                  <a:pt x="991" y="248"/>
                </a:lnTo>
                <a:lnTo>
                  <a:pt x="985" y="243"/>
                </a:lnTo>
                <a:lnTo>
                  <a:pt x="977" y="238"/>
                </a:lnTo>
                <a:lnTo>
                  <a:pt x="970" y="233"/>
                </a:lnTo>
                <a:lnTo>
                  <a:pt x="962" y="230"/>
                </a:lnTo>
                <a:lnTo>
                  <a:pt x="954" y="227"/>
                </a:lnTo>
                <a:lnTo>
                  <a:pt x="945" y="225"/>
                </a:lnTo>
                <a:lnTo>
                  <a:pt x="935" y="224"/>
                </a:lnTo>
                <a:lnTo>
                  <a:pt x="927" y="223"/>
                </a:lnTo>
                <a:lnTo>
                  <a:pt x="927" y="223"/>
                </a:lnTo>
                <a:close/>
                <a:moveTo>
                  <a:pt x="118" y="721"/>
                </a:moveTo>
                <a:lnTo>
                  <a:pt x="118" y="721"/>
                </a:lnTo>
                <a:lnTo>
                  <a:pt x="114" y="725"/>
                </a:lnTo>
                <a:lnTo>
                  <a:pt x="108" y="727"/>
                </a:lnTo>
                <a:lnTo>
                  <a:pt x="102" y="729"/>
                </a:lnTo>
                <a:lnTo>
                  <a:pt x="95" y="729"/>
                </a:lnTo>
                <a:lnTo>
                  <a:pt x="90" y="729"/>
                </a:lnTo>
                <a:lnTo>
                  <a:pt x="83" y="727"/>
                </a:lnTo>
                <a:lnTo>
                  <a:pt x="78" y="725"/>
                </a:lnTo>
                <a:lnTo>
                  <a:pt x="73" y="721"/>
                </a:lnTo>
                <a:lnTo>
                  <a:pt x="73" y="721"/>
                </a:lnTo>
                <a:lnTo>
                  <a:pt x="70" y="715"/>
                </a:lnTo>
                <a:lnTo>
                  <a:pt x="66" y="710"/>
                </a:lnTo>
                <a:lnTo>
                  <a:pt x="64" y="704"/>
                </a:lnTo>
                <a:lnTo>
                  <a:pt x="64" y="698"/>
                </a:lnTo>
                <a:lnTo>
                  <a:pt x="64" y="86"/>
                </a:lnTo>
                <a:lnTo>
                  <a:pt x="64" y="86"/>
                </a:lnTo>
                <a:lnTo>
                  <a:pt x="64" y="82"/>
                </a:lnTo>
                <a:lnTo>
                  <a:pt x="66" y="78"/>
                </a:lnTo>
                <a:lnTo>
                  <a:pt x="68" y="74"/>
                </a:lnTo>
                <a:lnTo>
                  <a:pt x="72" y="70"/>
                </a:lnTo>
                <a:lnTo>
                  <a:pt x="76" y="67"/>
                </a:lnTo>
                <a:lnTo>
                  <a:pt x="80" y="65"/>
                </a:lnTo>
                <a:lnTo>
                  <a:pt x="86" y="63"/>
                </a:lnTo>
                <a:lnTo>
                  <a:pt x="92" y="63"/>
                </a:lnTo>
                <a:lnTo>
                  <a:pt x="699" y="63"/>
                </a:lnTo>
                <a:lnTo>
                  <a:pt x="699" y="63"/>
                </a:lnTo>
                <a:lnTo>
                  <a:pt x="706" y="63"/>
                </a:lnTo>
                <a:lnTo>
                  <a:pt x="711" y="65"/>
                </a:lnTo>
                <a:lnTo>
                  <a:pt x="715" y="67"/>
                </a:lnTo>
                <a:lnTo>
                  <a:pt x="720" y="70"/>
                </a:lnTo>
                <a:lnTo>
                  <a:pt x="723" y="74"/>
                </a:lnTo>
                <a:lnTo>
                  <a:pt x="725" y="78"/>
                </a:lnTo>
                <a:lnTo>
                  <a:pt x="727" y="82"/>
                </a:lnTo>
                <a:lnTo>
                  <a:pt x="727" y="86"/>
                </a:lnTo>
                <a:lnTo>
                  <a:pt x="727" y="452"/>
                </a:lnTo>
                <a:lnTo>
                  <a:pt x="727" y="452"/>
                </a:lnTo>
                <a:lnTo>
                  <a:pt x="727" y="458"/>
                </a:lnTo>
                <a:lnTo>
                  <a:pt x="725" y="462"/>
                </a:lnTo>
                <a:lnTo>
                  <a:pt x="723" y="466"/>
                </a:lnTo>
                <a:lnTo>
                  <a:pt x="720" y="470"/>
                </a:lnTo>
                <a:lnTo>
                  <a:pt x="715" y="473"/>
                </a:lnTo>
                <a:lnTo>
                  <a:pt x="711" y="475"/>
                </a:lnTo>
                <a:lnTo>
                  <a:pt x="706" y="476"/>
                </a:lnTo>
                <a:lnTo>
                  <a:pt x="699" y="476"/>
                </a:lnTo>
                <a:lnTo>
                  <a:pt x="429" y="476"/>
                </a:lnTo>
                <a:lnTo>
                  <a:pt x="429" y="476"/>
                </a:lnTo>
                <a:lnTo>
                  <a:pt x="415" y="477"/>
                </a:lnTo>
                <a:lnTo>
                  <a:pt x="401" y="479"/>
                </a:lnTo>
                <a:lnTo>
                  <a:pt x="387" y="482"/>
                </a:lnTo>
                <a:lnTo>
                  <a:pt x="374" y="487"/>
                </a:lnTo>
                <a:lnTo>
                  <a:pt x="361" y="493"/>
                </a:lnTo>
                <a:lnTo>
                  <a:pt x="350" y="501"/>
                </a:lnTo>
                <a:lnTo>
                  <a:pt x="339" y="508"/>
                </a:lnTo>
                <a:lnTo>
                  <a:pt x="328" y="518"/>
                </a:lnTo>
                <a:lnTo>
                  <a:pt x="118" y="721"/>
                </a:lnTo>
                <a:close/>
                <a:moveTo>
                  <a:pt x="955" y="921"/>
                </a:moveTo>
                <a:lnTo>
                  <a:pt x="955" y="921"/>
                </a:lnTo>
                <a:lnTo>
                  <a:pt x="954" y="928"/>
                </a:lnTo>
                <a:lnTo>
                  <a:pt x="951" y="934"/>
                </a:lnTo>
                <a:lnTo>
                  <a:pt x="949" y="939"/>
                </a:lnTo>
                <a:lnTo>
                  <a:pt x="945" y="944"/>
                </a:lnTo>
                <a:lnTo>
                  <a:pt x="945" y="944"/>
                </a:lnTo>
                <a:lnTo>
                  <a:pt x="940" y="948"/>
                </a:lnTo>
                <a:lnTo>
                  <a:pt x="934" y="951"/>
                </a:lnTo>
                <a:lnTo>
                  <a:pt x="929" y="952"/>
                </a:lnTo>
                <a:lnTo>
                  <a:pt x="923" y="953"/>
                </a:lnTo>
                <a:lnTo>
                  <a:pt x="916" y="952"/>
                </a:lnTo>
                <a:lnTo>
                  <a:pt x="911" y="951"/>
                </a:lnTo>
                <a:lnTo>
                  <a:pt x="904" y="948"/>
                </a:lnTo>
                <a:lnTo>
                  <a:pt x="900" y="944"/>
                </a:lnTo>
                <a:lnTo>
                  <a:pt x="691" y="742"/>
                </a:lnTo>
                <a:lnTo>
                  <a:pt x="691" y="742"/>
                </a:lnTo>
                <a:lnTo>
                  <a:pt x="680" y="732"/>
                </a:lnTo>
                <a:lnTo>
                  <a:pt x="668" y="724"/>
                </a:lnTo>
                <a:lnTo>
                  <a:pt x="656" y="716"/>
                </a:lnTo>
                <a:lnTo>
                  <a:pt x="645" y="711"/>
                </a:lnTo>
                <a:lnTo>
                  <a:pt x="631" y="706"/>
                </a:lnTo>
                <a:lnTo>
                  <a:pt x="618" y="702"/>
                </a:lnTo>
                <a:lnTo>
                  <a:pt x="604" y="700"/>
                </a:lnTo>
                <a:lnTo>
                  <a:pt x="589" y="700"/>
                </a:lnTo>
                <a:lnTo>
                  <a:pt x="318" y="700"/>
                </a:lnTo>
                <a:lnTo>
                  <a:pt x="318" y="700"/>
                </a:lnTo>
                <a:lnTo>
                  <a:pt x="313" y="699"/>
                </a:lnTo>
                <a:lnTo>
                  <a:pt x="308" y="698"/>
                </a:lnTo>
                <a:lnTo>
                  <a:pt x="302" y="696"/>
                </a:lnTo>
                <a:lnTo>
                  <a:pt x="298" y="693"/>
                </a:lnTo>
                <a:lnTo>
                  <a:pt x="295" y="689"/>
                </a:lnTo>
                <a:lnTo>
                  <a:pt x="293" y="685"/>
                </a:lnTo>
                <a:lnTo>
                  <a:pt x="291" y="681"/>
                </a:lnTo>
                <a:lnTo>
                  <a:pt x="291" y="677"/>
                </a:lnTo>
                <a:lnTo>
                  <a:pt x="291" y="642"/>
                </a:lnTo>
                <a:lnTo>
                  <a:pt x="372" y="563"/>
                </a:lnTo>
                <a:lnTo>
                  <a:pt x="372" y="563"/>
                </a:lnTo>
                <a:lnTo>
                  <a:pt x="379" y="557"/>
                </a:lnTo>
                <a:lnTo>
                  <a:pt x="385" y="553"/>
                </a:lnTo>
                <a:lnTo>
                  <a:pt x="391" y="549"/>
                </a:lnTo>
                <a:lnTo>
                  <a:pt x="398" y="546"/>
                </a:lnTo>
                <a:lnTo>
                  <a:pt x="405" y="544"/>
                </a:lnTo>
                <a:lnTo>
                  <a:pt x="413" y="541"/>
                </a:lnTo>
                <a:lnTo>
                  <a:pt x="420" y="540"/>
                </a:lnTo>
                <a:lnTo>
                  <a:pt x="429" y="540"/>
                </a:lnTo>
                <a:lnTo>
                  <a:pt x="699" y="540"/>
                </a:lnTo>
                <a:lnTo>
                  <a:pt x="699" y="540"/>
                </a:lnTo>
                <a:lnTo>
                  <a:pt x="709" y="539"/>
                </a:lnTo>
                <a:lnTo>
                  <a:pt x="719" y="538"/>
                </a:lnTo>
                <a:lnTo>
                  <a:pt x="727" y="536"/>
                </a:lnTo>
                <a:lnTo>
                  <a:pt x="736" y="533"/>
                </a:lnTo>
                <a:lnTo>
                  <a:pt x="743" y="530"/>
                </a:lnTo>
                <a:lnTo>
                  <a:pt x="751" y="525"/>
                </a:lnTo>
                <a:lnTo>
                  <a:pt x="758" y="520"/>
                </a:lnTo>
                <a:lnTo>
                  <a:pt x="765" y="515"/>
                </a:lnTo>
                <a:lnTo>
                  <a:pt x="770" y="508"/>
                </a:lnTo>
                <a:lnTo>
                  <a:pt x="776" y="502"/>
                </a:lnTo>
                <a:lnTo>
                  <a:pt x="780" y="494"/>
                </a:lnTo>
                <a:lnTo>
                  <a:pt x="784" y="487"/>
                </a:lnTo>
                <a:lnTo>
                  <a:pt x="787" y="478"/>
                </a:lnTo>
                <a:lnTo>
                  <a:pt x="789" y="471"/>
                </a:lnTo>
                <a:lnTo>
                  <a:pt x="791" y="461"/>
                </a:lnTo>
                <a:lnTo>
                  <a:pt x="792" y="452"/>
                </a:lnTo>
                <a:lnTo>
                  <a:pt x="792" y="286"/>
                </a:lnTo>
                <a:lnTo>
                  <a:pt x="927" y="286"/>
                </a:lnTo>
                <a:lnTo>
                  <a:pt x="927" y="286"/>
                </a:lnTo>
                <a:lnTo>
                  <a:pt x="932" y="287"/>
                </a:lnTo>
                <a:lnTo>
                  <a:pt x="938" y="288"/>
                </a:lnTo>
                <a:lnTo>
                  <a:pt x="942" y="290"/>
                </a:lnTo>
                <a:lnTo>
                  <a:pt x="946" y="294"/>
                </a:lnTo>
                <a:lnTo>
                  <a:pt x="949" y="297"/>
                </a:lnTo>
                <a:lnTo>
                  <a:pt x="953" y="301"/>
                </a:lnTo>
                <a:lnTo>
                  <a:pt x="954" y="305"/>
                </a:lnTo>
                <a:lnTo>
                  <a:pt x="955" y="311"/>
                </a:lnTo>
                <a:lnTo>
                  <a:pt x="955" y="921"/>
                </a:lnTo>
                <a:close/>
                <a:moveTo>
                  <a:pt x="398" y="380"/>
                </a:moveTo>
                <a:lnTo>
                  <a:pt x="398" y="380"/>
                </a:lnTo>
                <a:lnTo>
                  <a:pt x="408" y="380"/>
                </a:lnTo>
                <a:lnTo>
                  <a:pt x="416" y="377"/>
                </a:lnTo>
                <a:lnTo>
                  <a:pt x="425" y="373"/>
                </a:lnTo>
                <a:lnTo>
                  <a:pt x="431" y="367"/>
                </a:lnTo>
                <a:lnTo>
                  <a:pt x="438" y="360"/>
                </a:lnTo>
                <a:lnTo>
                  <a:pt x="442" y="351"/>
                </a:lnTo>
                <a:lnTo>
                  <a:pt x="444" y="343"/>
                </a:lnTo>
                <a:lnTo>
                  <a:pt x="445" y="333"/>
                </a:lnTo>
                <a:lnTo>
                  <a:pt x="445" y="333"/>
                </a:lnTo>
                <a:lnTo>
                  <a:pt x="444" y="324"/>
                </a:lnTo>
                <a:lnTo>
                  <a:pt x="442" y="315"/>
                </a:lnTo>
                <a:lnTo>
                  <a:pt x="438" y="306"/>
                </a:lnTo>
                <a:lnTo>
                  <a:pt x="431" y="300"/>
                </a:lnTo>
                <a:lnTo>
                  <a:pt x="425" y="294"/>
                </a:lnTo>
                <a:lnTo>
                  <a:pt x="416" y="289"/>
                </a:lnTo>
                <a:lnTo>
                  <a:pt x="408" y="286"/>
                </a:lnTo>
                <a:lnTo>
                  <a:pt x="398" y="286"/>
                </a:lnTo>
                <a:lnTo>
                  <a:pt x="398" y="286"/>
                </a:lnTo>
                <a:lnTo>
                  <a:pt x="388" y="286"/>
                </a:lnTo>
                <a:lnTo>
                  <a:pt x="380" y="289"/>
                </a:lnTo>
                <a:lnTo>
                  <a:pt x="371" y="294"/>
                </a:lnTo>
                <a:lnTo>
                  <a:pt x="364" y="300"/>
                </a:lnTo>
                <a:lnTo>
                  <a:pt x="358" y="306"/>
                </a:lnTo>
                <a:lnTo>
                  <a:pt x="354" y="315"/>
                </a:lnTo>
                <a:lnTo>
                  <a:pt x="351" y="324"/>
                </a:lnTo>
                <a:lnTo>
                  <a:pt x="350" y="333"/>
                </a:lnTo>
                <a:lnTo>
                  <a:pt x="350" y="333"/>
                </a:lnTo>
                <a:lnTo>
                  <a:pt x="351" y="343"/>
                </a:lnTo>
                <a:lnTo>
                  <a:pt x="354" y="351"/>
                </a:lnTo>
                <a:lnTo>
                  <a:pt x="358" y="360"/>
                </a:lnTo>
                <a:lnTo>
                  <a:pt x="364" y="367"/>
                </a:lnTo>
                <a:lnTo>
                  <a:pt x="371" y="373"/>
                </a:lnTo>
                <a:lnTo>
                  <a:pt x="380" y="377"/>
                </a:lnTo>
                <a:lnTo>
                  <a:pt x="388" y="380"/>
                </a:lnTo>
                <a:lnTo>
                  <a:pt x="398" y="380"/>
                </a:lnTo>
                <a:lnTo>
                  <a:pt x="398" y="380"/>
                </a:lnTo>
                <a:close/>
                <a:moveTo>
                  <a:pt x="207" y="286"/>
                </a:moveTo>
                <a:lnTo>
                  <a:pt x="207" y="286"/>
                </a:lnTo>
                <a:lnTo>
                  <a:pt x="197" y="286"/>
                </a:lnTo>
                <a:lnTo>
                  <a:pt x="189" y="289"/>
                </a:lnTo>
                <a:lnTo>
                  <a:pt x="180" y="294"/>
                </a:lnTo>
                <a:lnTo>
                  <a:pt x="174" y="300"/>
                </a:lnTo>
                <a:lnTo>
                  <a:pt x="167" y="306"/>
                </a:lnTo>
                <a:lnTo>
                  <a:pt x="163" y="315"/>
                </a:lnTo>
                <a:lnTo>
                  <a:pt x="160" y="324"/>
                </a:lnTo>
                <a:lnTo>
                  <a:pt x="160" y="333"/>
                </a:lnTo>
                <a:lnTo>
                  <a:pt x="160" y="333"/>
                </a:lnTo>
                <a:lnTo>
                  <a:pt x="160" y="343"/>
                </a:lnTo>
                <a:lnTo>
                  <a:pt x="163" y="351"/>
                </a:lnTo>
                <a:lnTo>
                  <a:pt x="167" y="360"/>
                </a:lnTo>
                <a:lnTo>
                  <a:pt x="174" y="367"/>
                </a:lnTo>
                <a:lnTo>
                  <a:pt x="180" y="373"/>
                </a:lnTo>
                <a:lnTo>
                  <a:pt x="189" y="377"/>
                </a:lnTo>
                <a:lnTo>
                  <a:pt x="197" y="380"/>
                </a:lnTo>
                <a:lnTo>
                  <a:pt x="207" y="380"/>
                </a:lnTo>
                <a:lnTo>
                  <a:pt x="207" y="380"/>
                </a:lnTo>
                <a:lnTo>
                  <a:pt x="217" y="380"/>
                </a:lnTo>
                <a:lnTo>
                  <a:pt x="225" y="377"/>
                </a:lnTo>
                <a:lnTo>
                  <a:pt x="234" y="373"/>
                </a:lnTo>
                <a:lnTo>
                  <a:pt x="240" y="367"/>
                </a:lnTo>
                <a:lnTo>
                  <a:pt x="247" y="360"/>
                </a:lnTo>
                <a:lnTo>
                  <a:pt x="251" y="351"/>
                </a:lnTo>
                <a:lnTo>
                  <a:pt x="254" y="343"/>
                </a:lnTo>
                <a:lnTo>
                  <a:pt x="254" y="333"/>
                </a:lnTo>
                <a:lnTo>
                  <a:pt x="254" y="333"/>
                </a:lnTo>
                <a:lnTo>
                  <a:pt x="254" y="324"/>
                </a:lnTo>
                <a:lnTo>
                  <a:pt x="251" y="315"/>
                </a:lnTo>
                <a:lnTo>
                  <a:pt x="247" y="306"/>
                </a:lnTo>
                <a:lnTo>
                  <a:pt x="240" y="300"/>
                </a:lnTo>
                <a:lnTo>
                  <a:pt x="234" y="294"/>
                </a:lnTo>
                <a:lnTo>
                  <a:pt x="225" y="289"/>
                </a:lnTo>
                <a:lnTo>
                  <a:pt x="217" y="286"/>
                </a:lnTo>
                <a:lnTo>
                  <a:pt x="207" y="286"/>
                </a:lnTo>
                <a:lnTo>
                  <a:pt x="207" y="286"/>
                </a:lnTo>
                <a:close/>
                <a:moveTo>
                  <a:pt x="589" y="380"/>
                </a:moveTo>
                <a:lnTo>
                  <a:pt x="589" y="380"/>
                </a:lnTo>
                <a:lnTo>
                  <a:pt x="598" y="380"/>
                </a:lnTo>
                <a:lnTo>
                  <a:pt x="607" y="377"/>
                </a:lnTo>
                <a:lnTo>
                  <a:pt x="616" y="373"/>
                </a:lnTo>
                <a:lnTo>
                  <a:pt x="622" y="367"/>
                </a:lnTo>
                <a:lnTo>
                  <a:pt x="629" y="360"/>
                </a:lnTo>
                <a:lnTo>
                  <a:pt x="633" y="351"/>
                </a:lnTo>
                <a:lnTo>
                  <a:pt x="635" y="343"/>
                </a:lnTo>
                <a:lnTo>
                  <a:pt x="636" y="333"/>
                </a:lnTo>
                <a:lnTo>
                  <a:pt x="636" y="333"/>
                </a:lnTo>
                <a:lnTo>
                  <a:pt x="635" y="324"/>
                </a:lnTo>
                <a:lnTo>
                  <a:pt x="633" y="315"/>
                </a:lnTo>
                <a:lnTo>
                  <a:pt x="629" y="306"/>
                </a:lnTo>
                <a:lnTo>
                  <a:pt x="622" y="300"/>
                </a:lnTo>
                <a:lnTo>
                  <a:pt x="616" y="294"/>
                </a:lnTo>
                <a:lnTo>
                  <a:pt x="607" y="289"/>
                </a:lnTo>
                <a:lnTo>
                  <a:pt x="598" y="286"/>
                </a:lnTo>
                <a:lnTo>
                  <a:pt x="589" y="286"/>
                </a:lnTo>
                <a:lnTo>
                  <a:pt x="589" y="286"/>
                </a:lnTo>
                <a:lnTo>
                  <a:pt x="579" y="286"/>
                </a:lnTo>
                <a:lnTo>
                  <a:pt x="570" y="289"/>
                </a:lnTo>
                <a:lnTo>
                  <a:pt x="562" y="294"/>
                </a:lnTo>
                <a:lnTo>
                  <a:pt x="554" y="300"/>
                </a:lnTo>
                <a:lnTo>
                  <a:pt x="549" y="306"/>
                </a:lnTo>
                <a:lnTo>
                  <a:pt x="545" y="315"/>
                </a:lnTo>
                <a:lnTo>
                  <a:pt x="542" y="324"/>
                </a:lnTo>
                <a:lnTo>
                  <a:pt x="541" y="333"/>
                </a:lnTo>
                <a:lnTo>
                  <a:pt x="541" y="333"/>
                </a:lnTo>
                <a:lnTo>
                  <a:pt x="542" y="343"/>
                </a:lnTo>
                <a:lnTo>
                  <a:pt x="545" y="351"/>
                </a:lnTo>
                <a:lnTo>
                  <a:pt x="549" y="360"/>
                </a:lnTo>
                <a:lnTo>
                  <a:pt x="554" y="367"/>
                </a:lnTo>
                <a:lnTo>
                  <a:pt x="562" y="373"/>
                </a:lnTo>
                <a:lnTo>
                  <a:pt x="570" y="377"/>
                </a:lnTo>
                <a:lnTo>
                  <a:pt x="579" y="380"/>
                </a:lnTo>
                <a:lnTo>
                  <a:pt x="589" y="380"/>
                </a:lnTo>
                <a:lnTo>
                  <a:pt x="589" y="3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defRPr/>
            </a:pPr>
            <a:endParaRPr lang="zh-CN" altLang="en-US" sz="1350" noProof="1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6" name="Rectangle 51">
            <a:extLst>
              <a:ext uri="{FF2B5EF4-FFF2-40B4-BE49-F238E27FC236}">
                <a16:creationId xmlns:a16="http://schemas.microsoft.com/office/drawing/2014/main" id="{66B1870E-7CC2-487D-944A-BBAF733B0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05" y="1304801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587" name="Rectangle 51">
            <a:extLst>
              <a:ext uri="{FF2B5EF4-FFF2-40B4-BE49-F238E27FC236}">
                <a16:creationId xmlns:a16="http://schemas.microsoft.com/office/drawing/2014/main" id="{33B5EFE2-4EC6-4263-8F36-A5AB111EF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55" y="2290639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588" name="Rectangle 51">
            <a:extLst>
              <a:ext uri="{FF2B5EF4-FFF2-40B4-BE49-F238E27FC236}">
                <a16:creationId xmlns:a16="http://schemas.microsoft.com/office/drawing/2014/main" id="{DECDEA2F-32CF-480D-AFD2-E9329B692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05" y="3181226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50972B6-4DAE-4580-9978-1B73D00D7A7C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16">
            <a:extLst>
              <a:ext uri="{FF2B5EF4-FFF2-40B4-BE49-F238E27FC236}">
                <a16:creationId xmlns:a16="http://schemas.microsoft.com/office/drawing/2014/main" id="{D465AC06-DC4D-494F-B81A-837F938A4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产品定位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E6827CE-3343-4A34-A376-1B0A1EB7F9C2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8FF1A2D-6349-4FAD-97F3-7E682EACEF03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8111961-68AF-4E5B-8783-011BC62C139E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Rectangle 51">
            <a:extLst>
              <a:ext uri="{FF2B5EF4-FFF2-40B4-BE49-F238E27FC236}">
                <a16:creationId xmlns:a16="http://schemas.microsoft.com/office/drawing/2014/main" id="{3B657D8D-7EEC-4D80-9595-B42B1FED7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847" y="1304801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4" name="Rectangle 51">
            <a:extLst>
              <a:ext uri="{FF2B5EF4-FFF2-40B4-BE49-F238E27FC236}">
                <a16:creationId xmlns:a16="http://schemas.microsoft.com/office/drawing/2014/main" id="{3B8BD678-A952-4B93-85EC-98EF97724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397" y="2290639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7" name="Rectangle 51">
            <a:extLst>
              <a:ext uri="{FF2B5EF4-FFF2-40B4-BE49-F238E27FC236}">
                <a16:creationId xmlns:a16="http://schemas.microsoft.com/office/drawing/2014/main" id="{0804289C-994B-415E-A887-689FBECF2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847" y="3181226"/>
            <a:ext cx="1799357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7">
            <a:extLst>
              <a:ext uri="{FF2B5EF4-FFF2-40B4-BE49-F238E27FC236}">
                <a16:creationId xmlns:a16="http://schemas.microsoft.com/office/drawing/2014/main" id="{B7DC8AB7-8A81-49D0-AA8E-7B6DB3BF1E7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60737" y="1340057"/>
            <a:ext cx="131127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/>
          <a:lstStyle>
            <a:lvl1pPr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ru-RU" altLang="zh-CN" sz="7500" b="1" dirty="0">
                <a:solidFill>
                  <a:srgbClr val="F6D889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9" name="Прямоугольник 1">
            <a:extLst>
              <a:ext uri="{FF2B5EF4-FFF2-40B4-BE49-F238E27FC236}">
                <a16:creationId xmlns:a16="http://schemas.microsoft.com/office/drawing/2014/main" id="{86859A53-6637-437B-A581-1EEDD8E14FC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35350" y="2054432"/>
            <a:ext cx="1162050" cy="29686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defTabSz="685800" eaLnBrk="1" fontAlgn="auto" hangingPunct="1">
              <a:defRPr/>
            </a:pPr>
            <a:r>
              <a:rPr lang="ru-RU" sz="700" noProof="1">
                <a:solidFill>
                  <a:prstClr val="white"/>
                </a:solidFill>
                <a:cs typeface="+mn-ea"/>
                <a:sym typeface="+mn-lt"/>
              </a:rPr>
              <a:t>  </a:t>
            </a:r>
          </a:p>
        </p:txBody>
      </p:sp>
      <p:sp>
        <p:nvSpPr>
          <p:cNvPr id="15364" name="Заголовок 7">
            <a:extLst>
              <a:ext uri="{FF2B5EF4-FFF2-40B4-BE49-F238E27FC236}">
                <a16:creationId xmlns:a16="http://schemas.microsoft.com/office/drawing/2014/main" id="{21E44F9A-F6C7-4704-8802-346B180ED66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24537" y="1340057"/>
            <a:ext cx="1312863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/>
          <a:lstStyle>
            <a:lvl1pPr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ru-RU" altLang="zh-CN" sz="7500" b="1" dirty="0">
                <a:solidFill>
                  <a:srgbClr val="5BA3EB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2" name="Прямоугольник 71">
            <a:extLst>
              <a:ext uri="{FF2B5EF4-FFF2-40B4-BE49-F238E27FC236}">
                <a16:creationId xmlns:a16="http://schemas.microsoft.com/office/drawing/2014/main" id="{A8A75C70-6525-4D64-AA3D-C6F69ED38EB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00737" y="2046495"/>
            <a:ext cx="1160463" cy="296862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defTabSz="685800" eaLnBrk="1" fontAlgn="auto" hangingPunct="1">
              <a:defRPr/>
            </a:pPr>
            <a:r>
              <a:rPr lang="ru-RU" sz="700" noProof="1">
                <a:solidFill>
                  <a:prstClr val="white"/>
                </a:solidFill>
                <a:cs typeface="+mn-ea"/>
                <a:sym typeface="+mn-lt"/>
              </a:rPr>
              <a:t>  </a:t>
            </a:r>
          </a:p>
        </p:txBody>
      </p:sp>
      <p:sp>
        <p:nvSpPr>
          <p:cNvPr id="15366" name="Заголовок 7">
            <a:extLst>
              <a:ext uri="{FF2B5EF4-FFF2-40B4-BE49-F238E27FC236}">
                <a16:creationId xmlns:a16="http://schemas.microsoft.com/office/drawing/2014/main" id="{D85F1D09-363C-4F80-AAEF-A22357ACB53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89925" y="1340057"/>
            <a:ext cx="131127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/>
          <a:lstStyle>
            <a:lvl1pPr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828800"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7305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ru-RU" altLang="zh-CN" sz="7500" b="1">
                <a:solidFill>
                  <a:srgbClr val="F6D889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5" name="Прямоугольник 82">
            <a:extLst>
              <a:ext uri="{FF2B5EF4-FFF2-40B4-BE49-F238E27FC236}">
                <a16:creationId xmlns:a16="http://schemas.microsoft.com/office/drawing/2014/main" id="{C89D28D4-E9A3-4501-BD7D-2C4C21A4191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464537" y="2052845"/>
            <a:ext cx="1162050" cy="296862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defTabSz="685800" eaLnBrk="1" fontAlgn="auto" hangingPunct="1">
              <a:defRPr/>
            </a:pPr>
            <a:r>
              <a:rPr lang="ru-RU" sz="700" noProof="1">
                <a:solidFill>
                  <a:prstClr val="white"/>
                </a:solidFill>
                <a:cs typeface="+mn-ea"/>
                <a:sym typeface="+mn-lt"/>
              </a:rPr>
              <a:t>  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621824-5162-4D7E-9DE8-EA9317FEE40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71800" y="1246395"/>
            <a:ext cx="2087562" cy="27432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zh-CN" altLang="en-US" noProof="1"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0CC146F4-5548-4A7B-8B49-9B76BABF48D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530837" y="1252745"/>
            <a:ext cx="2089150" cy="2743200"/>
          </a:xfrm>
          <a:prstGeom prst="roundRect">
            <a:avLst>
              <a:gd name="adj" fmla="val 0"/>
            </a:avLst>
          </a:prstGeom>
          <a:noFill/>
          <a:ln w="12700">
            <a:solidFill>
              <a:srgbClr val="5BA3E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zh-CN" altLang="en-US" noProof="1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D6470F8-609C-49DF-ADFA-B363956F776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012100" y="1246395"/>
            <a:ext cx="2087562" cy="27432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defRPr/>
            </a:pPr>
            <a:endParaRPr lang="zh-CN" altLang="en-US" noProof="1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395C32-15C1-4855-803C-40290A381B31}"/>
              </a:ext>
            </a:extLst>
          </p:cNvPr>
          <p:cNvGrpSpPr/>
          <p:nvPr/>
        </p:nvGrpSpPr>
        <p:grpSpPr>
          <a:xfrm>
            <a:off x="1310044" y="2414795"/>
            <a:ext cx="1511062" cy="1336071"/>
            <a:chOff x="1310044" y="2444060"/>
            <a:chExt cx="1511062" cy="1336071"/>
          </a:xfrm>
        </p:grpSpPr>
        <p:sp>
          <p:nvSpPr>
            <p:cNvPr id="15372" name="矩形 64">
              <a:extLst>
                <a:ext uri="{FF2B5EF4-FFF2-40B4-BE49-F238E27FC236}">
                  <a16:creationId xmlns:a16="http://schemas.microsoft.com/office/drawing/2014/main" id="{E1CA9D78-BA89-4527-825E-A270ADEAE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137" y="2444060"/>
              <a:ext cx="1412876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73" name="矩形 6">
              <a:extLst>
                <a:ext uri="{FF2B5EF4-FFF2-40B4-BE49-F238E27FC236}">
                  <a16:creationId xmlns:a16="http://schemas.microsoft.com/office/drawing/2014/main" id="{FCBAC264-E8AC-4652-ACA2-7108E05A9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044" y="2786718"/>
              <a:ext cx="1511062" cy="99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D4955A8C-8FA7-4129-B5E2-5FF1C6DF12BA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82A78F-A8EB-48DF-BEA5-F9CF511DC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产品优势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5C27D0-6F85-4EDF-B21A-6B9BD62B019B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C8A9848-6B25-48FF-B078-DFCF6A8AB3FA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9E36C9-C967-49CC-8473-B6736EB0BC87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1DC7032-8621-4D51-AC83-BD281DBC5A9A}"/>
              </a:ext>
            </a:extLst>
          </p:cNvPr>
          <p:cNvGrpSpPr/>
          <p:nvPr/>
        </p:nvGrpSpPr>
        <p:grpSpPr>
          <a:xfrm>
            <a:off x="3825437" y="2414795"/>
            <a:ext cx="1511062" cy="1336071"/>
            <a:chOff x="1310044" y="2444060"/>
            <a:chExt cx="1511062" cy="1336071"/>
          </a:xfrm>
        </p:grpSpPr>
        <p:sp>
          <p:nvSpPr>
            <p:cNvPr id="24" name="矩形 64">
              <a:extLst>
                <a:ext uri="{FF2B5EF4-FFF2-40B4-BE49-F238E27FC236}">
                  <a16:creationId xmlns:a16="http://schemas.microsoft.com/office/drawing/2014/main" id="{087FD12F-0F44-43FF-8F58-3B69C91ED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137" y="2444060"/>
              <a:ext cx="1412876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6">
              <a:extLst>
                <a:ext uri="{FF2B5EF4-FFF2-40B4-BE49-F238E27FC236}">
                  <a16:creationId xmlns:a16="http://schemas.microsoft.com/office/drawing/2014/main" id="{7AC3200A-B22E-41C0-9408-0B83630A8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044" y="2786718"/>
              <a:ext cx="1511062" cy="99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98B754-AC7E-4D35-A96B-F12011E38344}"/>
              </a:ext>
            </a:extLst>
          </p:cNvPr>
          <p:cNvGrpSpPr/>
          <p:nvPr/>
        </p:nvGrpSpPr>
        <p:grpSpPr>
          <a:xfrm>
            <a:off x="6290031" y="2414795"/>
            <a:ext cx="1511062" cy="1336071"/>
            <a:chOff x="1310044" y="2444060"/>
            <a:chExt cx="1511062" cy="1336071"/>
          </a:xfrm>
        </p:grpSpPr>
        <p:sp>
          <p:nvSpPr>
            <p:cNvPr id="27" name="矩形 64">
              <a:extLst>
                <a:ext uri="{FF2B5EF4-FFF2-40B4-BE49-F238E27FC236}">
                  <a16:creationId xmlns:a16="http://schemas.microsoft.com/office/drawing/2014/main" id="{DEDCD6CF-125E-430F-8BBB-356B80B7D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137" y="2444060"/>
              <a:ext cx="1412876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6">
              <a:extLst>
                <a:ext uri="{FF2B5EF4-FFF2-40B4-BE49-F238E27FC236}">
                  <a16:creationId xmlns:a16="http://schemas.microsoft.com/office/drawing/2014/main" id="{E4CC2FE5-1DEF-4D62-9F7E-BE5E87EE4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044" y="2786718"/>
              <a:ext cx="1511062" cy="99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AF5ED4D-6FE9-4B6E-8002-99614EAD2738}"/>
              </a:ext>
            </a:extLst>
          </p:cNvPr>
          <p:cNvGrpSpPr>
            <a:grpSpLocks/>
          </p:cNvGrpSpPr>
          <p:nvPr/>
        </p:nvGrpSpPr>
        <p:grpSpPr bwMode="auto">
          <a:xfrm>
            <a:off x="3563930" y="1347665"/>
            <a:ext cx="2159000" cy="2160588"/>
            <a:chOff x="4608095" y="2334126"/>
            <a:chExt cx="2880000" cy="2880000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CBB97C05-3281-42A4-9BA8-D879FF14EFF3}"/>
                </a:ext>
              </a:extLst>
            </p:cNvPr>
            <p:cNvSpPr/>
            <p:nvPr/>
          </p:nvSpPr>
          <p:spPr>
            <a:xfrm>
              <a:off x="4608095" y="2334126"/>
              <a:ext cx="2880000" cy="2880000"/>
            </a:xfrm>
            <a:prstGeom prst="arc">
              <a:avLst/>
            </a:prstGeom>
            <a:ln w="508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cs typeface="+mn-ea"/>
                <a:sym typeface="+mn-lt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08F246B3-79DE-4FF3-8082-B5B563E4C858}"/>
                </a:ext>
              </a:extLst>
            </p:cNvPr>
            <p:cNvSpPr/>
            <p:nvPr/>
          </p:nvSpPr>
          <p:spPr>
            <a:xfrm>
              <a:off x="4608095" y="2334126"/>
              <a:ext cx="2880000" cy="2880000"/>
            </a:xfrm>
            <a:prstGeom prst="arc">
              <a:avLst>
                <a:gd name="adj1" fmla="val 10374553"/>
                <a:gd name="adj2" fmla="val 16290192"/>
              </a:avLst>
            </a:prstGeom>
            <a:ln w="508000">
              <a:solidFill>
                <a:srgbClr val="5BA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cs typeface="+mn-ea"/>
                <a:sym typeface="+mn-lt"/>
              </a:endParaRPr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DB635C15-AC46-48B3-98BB-BACB47E4DC7F}"/>
                </a:ext>
              </a:extLst>
            </p:cNvPr>
            <p:cNvSpPr/>
            <p:nvPr/>
          </p:nvSpPr>
          <p:spPr>
            <a:xfrm>
              <a:off x="4608095" y="2334126"/>
              <a:ext cx="2880000" cy="2880000"/>
            </a:xfrm>
            <a:prstGeom prst="arc">
              <a:avLst>
                <a:gd name="adj1" fmla="val 4210879"/>
                <a:gd name="adj2" fmla="val 10445569"/>
              </a:avLst>
            </a:prstGeom>
            <a:ln w="508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cs typeface="+mn-ea"/>
                <a:sym typeface="+mn-lt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D2844E4B-6C9E-4CD7-AAB9-C9243A85F715}"/>
                </a:ext>
              </a:extLst>
            </p:cNvPr>
            <p:cNvSpPr/>
            <p:nvPr/>
          </p:nvSpPr>
          <p:spPr>
            <a:xfrm>
              <a:off x="4608095" y="2334126"/>
              <a:ext cx="2880000" cy="2880000"/>
            </a:xfrm>
            <a:prstGeom prst="arc">
              <a:avLst>
                <a:gd name="adj1" fmla="val 21560403"/>
                <a:gd name="adj2" fmla="val 4236651"/>
              </a:avLst>
            </a:prstGeom>
            <a:ln w="508000">
              <a:solidFill>
                <a:srgbClr val="F6D8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E2A35E9-A238-4A54-A13C-864202C5AE2F}"/>
              </a:ext>
            </a:extLst>
          </p:cNvPr>
          <p:cNvGrpSpPr>
            <a:grpSpLocks/>
          </p:cNvGrpSpPr>
          <p:nvPr/>
        </p:nvGrpSpPr>
        <p:grpSpPr bwMode="auto">
          <a:xfrm>
            <a:off x="2768593" y="1644528"/>
            <a:ext cx="3749675" cy="1562100"/>
            <a:chOff x="3549316" y="2731168"/>
            <a:chExt cx="4997558" cy="2081463"/>
          </a:xfrm>
        </p:grpSpPr>
        <p:grpSp>
          <p:nvGrpSpPr>
            <p:cNvPr id="28688" name="组合 12">
              <a:extLst>
                <a:ext uri="{FF2B5EF4-FFF2-40B4-BE49-F238E27FC236}">
                  <a16:creationId xmlns:a16="http://schemas.microsoft.com/office/drawing/2014/main" id="{12A95E59-E5AD-4200-9030-95658C1E38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49316" y="2731168"/>
              <a:ext cx="1058779" cy="2081463"/>
              <a:chOff x="3549316" y="2731168"/>
              <a:chExt cx="1058779" cy="2081463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CC2FBE94-EEC9-4C89-BF19-5596AF7F4ABD}"/>
                  </a:ext>
                </a:extLst>
              </p:cNvPr>
              <p:cNvCxnSpPr/>
              <p:nvPr/>
            </p:nvCxnSpPr>
            <p:spPr>
              <a:xfrm flipH="1">
                <a:off x="3549316" y="2731168"/>
                <a:ext cx="105790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1804C1C-ECB9-4CD9-8993-3F860DA64303}"/>
                  </a:ext>
                </a:extLst>
              </p:cNvPr>
              <p:cNvCxnSpPr/>
              <p:nvPr/>
            </p:nvCxnSpPr>
            <p:spPr>
              <a:xfrm flipH="1">
                <a:off x="3549316" y="4812631"/>
                <a:ext cx="105790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89" name="组合 13">
              <a:extLst>
                <a:ext uri="{FF2B5EF4-FFF2-40B4-BE49-F238E27FC236}">
                  <a16:creationId xmlns:a16="http://schemas.microsoft.com/office/drawing/2014/main" id="{01F1E5C3-FA54-427F-B4AC-AF6874C8D5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8095" y="2731168"/>
              <a:ext cx="1058779" cy="2081463"/>
              <a:chOff x="3549316" y="2731168"/>
              <a:chExt cx="1058779" cy="2081463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A02D114-97AD-4E63-9EA4-D06B60C26505}"/>
                  </a:ext>
                </a:extLst>
              </p:cNvPr>
              <p:cNvCxnSpPr/>
              <p:nvPr/>
            </p:nvCxnSpPr>
            <p:spPr>
              <a:xfrm flipH="1">
                <a:off x="3550186" y="2731168"/>
                <a:ext cx="105790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5317509A-19B0-4141-9C14-D127552B5FD2}"/>
                  </a:ext>
                </a:extLst>
              </p:cNvPr>
              <p:cNvCxnSpPr/>
              <p:nvPr/>
            </p:nvCxnSpPr>
            <p:spPr>
              <a:xfrm flipH="1">
                <a:off x="3550186" y="4812631"/>
                <a:ext cx="105790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091172-3A5F-4B88-B65C-DF00F33FC565}"/>
              </a:ext>
            </a:extLst>
          </p:cNvPr>
          <p:cNvGrpSpPr>
            <a:grpSpLocks/>
          </p:cNvGrpSpPr>
          <p:nvPr/>
        </p:nvGrpSpPr>
        <p:grpSpPr bwMode="auto">
          <a:xfrm>
            <a:off x="1120768" y="1511217"/>
            <a:ext cx="1032655" cy="2436134"/>
            <a:chOff x="1399326" y="2203845"/>
            <a:chExt cx="1375810" cy="3248465"/>
          </a:xfrm>
        </p:grpSpPr>
        <p:sp>
          <p:nvSpPr>
            <p:cNvPr id="28686" name="矩形 24">
              <a:extLst>
                <a:ext uri="{FF2B5EF4-FFF2-40B4-BE49-F238E27FC236}">
                  <a16:creationId xmlns:a16="http://schemas.microsoft.com/office/drawing/2014/main" id="{56861046-16D6-47B0-9981-1E6F6B1C7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326" y="2203845"/>
              <a:ext cx="1375810" cy="101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27%</a:t>
              </a:r>
            </a:p>
          </p:txBody>
        </p:sp>
        <p:sp>
          <p:nvSpPr>
            <p:cNvPr id="28687" name="矩形 22">
              <a:extLst>
                <a:ext uri="{FF2B5EF4-FFF2-40B4-BE49-F238E27FC236}">
                  <a16:creationId xmlns:a16="http://schemas.microsoft.com/office/drawing/2014/main" id="{03E6902D-F42D-458D-848D-C45F25734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326" y="4438866"/>
              <a:ext cx="1375810" cy="101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30%</a:t>
              </a:r>
            </a:p>
          </p:txBody>
        </p:sp>
      </p:grpSp>
      <p:sp>
        <p:nvSpPr>
          <p:cNvPr id="28684" name="矩形 31">
            <a:extLst>
              <a:ext uri="{FF2B5EF4-FFF2-40B4-BE49-F238E27FC236}">
                <a16:creationId xmlns:a16="http://schemas.microsoft.com/office/drawing/2014/main" id="{1CC0186A-03B6-4BE8-AB9B-54E0902B8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671" y="1546020"/>
            <a:ext cx="1032655" cy="76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3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23%</a:t>
            </a:r>
          </a:p>
        </p:txBody>
      </p:sp>
      <p:sp>
        <p:nvSpPr>
          <p:cNvPr id="28685" name="矩形 29">
            <a:extLst>
              <a:ext uri="{FF2B5EF4-FFF2-40B4-BE49-F238E27FC236}">
                <a16:creationId xmlns:a16="http://schemas.microsoft.com/office/drawing/2014/main" id="{5CCBE4CB-0DAC-4945-8DD2-226613A35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671" y="3128245"/>
            <a:ext cx="1032655" cy="76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3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33" name="任意多边形 32">
            <a:extLst>
              <a:ext uri="{FF2B5EF4-FFF2-40B4-BE49-F238E27FC236}">
                <a16:creationId xmlns:a16="http://schemas.microsoft.com/office/drawing/2014/main" id="{5E3ECE53-6350-458D-930B-F255DE66AF0C}"/>
              </a:ext>
            </a:extLst>
          </p:cNvPr>
          <p:cNvSpPr/>
          <p:nvPr/>
        </p:nvSpPr>
        <p:spPr>
          <a:xfrm>
            <a:off x="4408480" y="1809628"/>
            <a:ext cx="473075" cy="1212850"/>
          </a:xfrm>
          <a:custGeom>
            <a:avLst/>
            <a:gdLst>
              <a:gd name="connsiteX0" fmla="*/ 50834 w 266772"/>
              <a:gd name="connsiteY0" fmla="*/ 116876 h 684743"/>
              <a:gd name="connsiteX1" fmla="*/ 56482 w 266772"/>
              <a:gd name="connsiteY1" fmla="*/ 116876 h 684743"/>
              <a:gd name="connsiteX2" fmla="*/ 96021 w 266772"/>
              <a:gd name="connsiteY2" fmla="*/ 116876 h 684743"/>
              <a:gd name="connsiteX3" fmla="*/ 97324 w 266772"/>
              <a:gd name="connsiteY3" fmla="*/ 130780 h 684743"/>
              <a:gd name="connsiteX4" fmla="*/ 98628 w 266772"/>
              <a:gd name="connsiteY4" fmla="*/ 140338 h 684743"/>
              <a:gd name="connsiteX5" fmla="*/ 100366 w 266772"/>
              <a:gd name="connsiteY5" fmla="*/ 151200 h 684743"/>
              <a:gd name="connsiteX6" fmla="*/ 102538 w 266772"/>
              <a:gd name="connsiteY6" fmla="*/ 163366 h 684743"/>
              <a:gd name="connsiteX7" fmla="*/ 106014 w 266772"/>
              <a:gd name="connsiteY7" fmla="*/ 175966 h 684743"/>
              <a:gd name="connsiteX8" fmla="*/ 109924 w 266772"/>
              <a:gd name="connsiteY8" fmla="*/ 189435 h 684743"/>
              <a:gd name="connsiteX9" fmla="*/ 114704 w 266772"/>
              <a:gd name="connsiteY9" fmla="*/ 203338 h 684743"/>
              <a:gd name="connsiteX10" fmla="*/ 116441 w 266772"/>
              <a:gd name="connsiteY10" fmla="*/ 194214 h 684743"/>
              <a:gd name="connsiteX11" fmla="*/ 119048 w 266772"/>
              <a:gd name="connsiteY11" fmla="*/ 185524 h 684743"/>
              <a:gd name="connsiteX12" fmla="*/ 121221 w 266772"/>
              <a:gd name="connsiteY12" fmla="*/ 177269 h 684743"/>
              <a:gd name="connsiteX13" fmla="*/ 123828 w 266772"/>
              <a:gd name="connsiteY13" fmla="*/ 169883 h 684743"/>
              <a:gd name="connsiteX14" fmla="*/ 128172 w 266772"/>
              <a:gd name="connsiteY14" fmla="*/ 158586 h 684743"/>
              <a:gd name="connsiteX15" fmla="*/ 130345 w 266772"/>
              <a:gd name="connsiteY15" fmla="*/ 154242 h 684743"/>
              <a:gd name="connsiteX16" fmla="*/ 120786 w 266772"/>
              <a:gd name="connsiteY16" fmla="*/ 144683 h 684743"/>
              <a:gd name="connsiteX17" fmla="*/ 133386 w 266772"/>
              <a:gd name="connsiteY17" fmla="*/ 131649 h 684743"/>
              <a:gd name="connsiteX18" fmla="*/ 146421 w 266772"/>
              <a:gd name="connsiteY18" fmla="*/ 144683 h 684743"/>
              <a:gd name="connsiteX19" fmla="*/ 136862 w 266772"/>
              <a:gd name="connsiteY19" fmla="*/ 154242 h 684743"/>
              <a:gd name="connsiteX20" fmla="*/ 138600 w 266772"/>
              <a:gd name="connsiteY20" fmla="*/ 158586 h 684743"/>
              <a:gd name="connsiteX21" fmla="*/ 142945 w 266772"/>
              <a:gd name="connsiteY21" fmla="*/ 169883 h 684743"/>
              <a:gd name="connsiteX22" fmla="*/ 145552 w 266772"/>
              <a:gd name="connsiteY22" fmla="*/ 177269 h 684743"/>
              <a:gd name="connsiteX23" fmla="*/ 148159 w 266772"/>
              <a:gd name="connsiteY23" fmla="*/ 185524 h 684743"/>
              <a:gd name="connsiteX24" fmla="*/ 150331 w 266772"/>
              <a:gd name="connsiteY24" fmla="*/ 194214 h 684743"/>
              <a:gd name="connsiteX25" fmla="*/ 152069 w 266772"/>
              <a:gd name="connsiteY25" fmla="*/ 203338 h 684743"/>
              <a:gd name="connsiteX26" fmla="*/ 157283 w 266772"/>
              <a:gd name="connsiteY26" fmla="*/ 189435 h 684743"/>
              <a:gd name="connsiteX27" fmla="*/ 161193 w 266772"/>
              <a:gd name="connsiteY27" fmla="*/ 175966 h 684743"/>
              <a:gd name="connsiteX28" fmla="*/ 164234 w 266772"/>
              <a:gd name="connsiteY28" fmla="*/ 163366 h 684743"/>
              <a:gd name="connsiteX29" fmla="*/ 166841 w 266772"/>
              <a:gd name="connsiteY29" fmla="*/ 151200 h 684743"/>
              <a:gd name="connsiteX30" fmla="*/ 168579 w 266772"/>
              <a:gd name="connsiteY30" fmla="*/ 140338 h 684743"/>
              <a:gd name="connsiteX31" fmla="*/ 169883 w 266772"/>
              <a:gd name="connsiteY31" fmla="*/ 130780 h 684743"/>
              <a:gd name="connsiteX32" fmla="*/ 171186 w 266772"/>
              <a:gd name="connsiteY32" fmla="*/ 116876 h 684743"/>
              <a:gd name="connsiteX33" fmla="*/ 210290 w 266772"/>
              <a:gd name="connsiteY33" fmla="*/ 116876 h 684743"/>
              <a:gd name="connsiteX34" fmla="*/ 215938 w 266772"/>
              <a:gd name="connsiteY34" fmla="*/ 116876 h 684743"/>
              <a:gd name="connsiteX35" fmla="*/ 221586 w 266772"/>
              <a:gd name="connsiteY35" fmla="*/ 117745 h 684743"/>
              <a:gd name="connsiteX36" fmla="*/ 227234 w 266772"/>
              <a:gd name="connsiteY36" fmla="*/ 119049 h 684743"/>
              <a:gd name="connsiteX37" fmla="*/ 232448 w 266772"/>
              <a:gd name="connsiteY37" fmla="*/ 121221 h 684743"/>
              <a:gd name="connsiteX38" fmla="*/ 237227 w 266772"/>
              <a:gd name="connsiteY38" fmla="*/ 123393 h 684743"/>
              <a:gd name="connsiteX39" fmla="*/ 242007 w 266772"/>
              <a:gd name="connsiteY39" fmla="*/ 126435 h 684743"/>
              <a:gd name="connsiteX40" fmla="*/ 246352 w 266772"/>
              <a:gd name="connsiteY40" fmla="*/ 129476 h 684743"/>
              <a:gd name="connsiteX41" fmla="*/ 250262 w 266772"/>
              <a:gd name="connsiteY41" fmla="*/ 133387 h 684743"/>
              <a:gd name="connsiteX42" fmla="*/ 254172 w 266772"/>
              <a:gd name="connsiteY42" fmla="*/ 137297 h 684743"/>
              <a:gd name="connsiteX43" fmla="*/ 257214 w 266772"/>
              <a:gd name="connsiteY43" fmla="*/ 141642 h 684743"/>
              <a:gd name="connsiteX44" fmla="*/ 260255 w 266772"/>
              <a:gd name="connsiteY44" fmla="*/ 146421 h 684743"/>
              <a:gd name="connsiteX45" fmla="*/ 262427 w 266772"/>
              <a:gd name="connsiteY45" fmla="*/ 151200 h 684743"/>
              <a:gd name="connsiteX46" fmla="*/ 264600 w 266772"/>
              <a:gd name="connsiteY46" fmla="*/ 156414 h 684743"/>
              <a:gd name="connsiteX47" fmla="*/ 265903 w 266772"/>
              <a:gd name="connsiteY47" fmla="*/ 162062 h 684743"/>
              <a:gd name="connsiteX48" fmla="*/ 266772 w 266772"/>
              <a:gd name="connsiteY48" fmla="*/ 167276 h 684743"/>
              <a:gd name="connsiteX49" fmla="*/ 266772 w 266772"/>
              <a:gd name="connsiteY49" fmla="*/ 173359 h 684743"/>
              <a:gd name="connsiteX50" fmla="*/ 266772 w 266772"/>
              <a:gd name="connsiteY50" fmla="*/ 371917 h 684743"/>
              <a:gd name="connsiteX51" fmla="*/ 266338 w 266772"/>
              <a:gd name="connsiteY51" fmla="*/ 376262 h 684743"/>
              <a:gd name="connsiteX52" fmla="*/ 265034 w 266772"/>
              <a:gd name="connsiteY52" fmla="*/ 380172 h 684743"/>
              <a:gd name="connsiteX53" fmla="*/ 263296 w 266772"/>
              <a:gd name="connsiteY53" fmla="*/ 384082 h 684743"/>
              <a:gd name="connsiteX54" fmla="*/ 260689 w 266772"/>
              <a:gd name="connsiteY54" fmla="*/ 387124 h 684743"/>
              <a:gd name="connsiteX55" fmla="*/ 257214 w 266772"/>
              <a:gd name="connsiteY55" fmla="*/ 389730 h 684743"/>
              <a:gd name="connsiteX56" fmla="*/ 253738 w 266772"/>
              <a:gd name="connsiteY56" fmla="*/ 391903 h 684743"/>
              <a:gd name="connsiteX57" fmla="*/ 249827 w 266772"/>
              <a:gd name="connsiteY57" fmla="*/ 393206 h 684743"/>
              <a:gd name="connsiteX58" fmla="*/ 245048 w 266772"/>
              <a:gd name="connsiteY58" fmla="*/ 393641 h 684743"/>
              <a:gd name="connsiteX59" fmla="*/ 240703 w 266772"/>
              <a:gd name="connsiteY59" fmla="*/ 393206 h 684743"/>
              <a:gd name="connsiteX60" fmla="*/ 236793 w 266772"/>
              <a:gd name="connsiteY60" fmla="*/ 391903 h 684743"/>
              <a:gd name="connsiteX61" fmla="*/ 233317 w 266772"/>
              <a:gd name="connsiteY61" fmla="*/ 389730 h 684743"/>
              <a:gd name="connsiteX62" fmla="*/ 229841 w 266772"/>
              <a:gd name="connsiteY62" fmla="*/ 387124 h 684743"/>
              <a:gd name="connsiteX63" fmla="*/ 227234 w 266772"/>
              <a:gd name="connsiteY63" fmla="*/ 384082 h 684743"/>
              <a:gd name="connsiteX64" fmla="*/ 225062 w 266772"/>
              <a:gd name="connsiteY64" fmla="*/ 380172 h 684743"/>
              <a:gd name="connsiteX65" fmla="*/ 224193 w 266772"/>
              <a:gd name="connsiteY65" fmla="*/ 376262 h 684743"/>
              <a:gd name="connsiteX66" fmla="*/ 223759 w 266772"/>
              <a:gd name="connsiteY66" fmla="*/ 371917 h 684743"/>
              <a:gd name="connsiteX67" fmla="*/ 223759 w 266772"/>
              <a:gd name="connsiteY67" fmla="*/ 205510 h 684743"/>
              <a:gd name="connsiteX68" fmla="*/ 202469 w 266772"/>
              <a:gd name="connsiteY68" fmla="*/ 205510 h 684743"/>
              <a:gd name="connsiteX69" fmla="*/ 202469 w 266772"/>
              <a:gd name="connsiteY69" fmla="*/ 657805 h 684743"/>
              <a:gd name="connsiteX70" fmla="*/ 202469 w 266772"/>
              <a:gd name="connsiteY70" fmla="*/ 660412 h 684743"/>
              <a:gd name="connsiteX71" fmla="*/ 202034 w 266772"/>
              <a:gd name="connsiteY71" fmla="*/ 663019 h 684743"/>
              <a:gd name="connsiteX72" fmla="*/ 201165 w 266772"/>
              <a:gd name="connsiteY72" fmla="*/ 665626 h 684743"/>
              <a:gd name="connsiteX73" fmla="*/ 200296 w 266772"/>
              <a:gd name="connsiteY73" fmla="*/ 668233 h 684743"/>
              <a:gd name="connsiteX74" fmla="*/ 197690 w 266772"/>
              <a:gd name="connsiteY74" fmla="*/ 673012 h 684743"/>
              <a:gd name="connsiteX75" fmla="*/ 194648 w 266772"/>
              <a:gd name="connsiteY75" fmla="*/ 676923 h 684743"/>
              <a:gd name="connsiteX76" fmla="*/ 190303 w 266772"/>
              <a:gd name="connsiteY76" fmla="*/ 680398 h 684743"/>
              <a:gd name="connsiteX77" fmla="*/ 185959 w 266772"/>
              <a:gd name="connsiteY77" fmla="*/ 683005 h 684743"/>
              <a:gd name="connsiteX78" fmla="*/ 183352 w 266772"/>
              <a:gd name="connsiteY78" fmla="*/ 683874 h 684743"/>
              <a:gd name="connsiteX79" fmla="*/ 180745 w 266772"/>
              <a:gd name="connsiteY79" fmla="*/ 684309 h 684743"/>
              <a:gd name="connsiteX80" fmla="*/ 178138 w 266772"/>
              <a:gd name="connsiteY80" fmla="*/ 684743 h 684743"/>
              <a:gd name="connsiteX81" fmla="*/ 175097 w 266772"/>
              <a:gd name="connsiteY81" fmla="*/ 684743 h 684743"/>
              <a:gd name="connsiteX82" fmla="*/ 172490 w 266772"/>
              <a:gd name="connsiteY82" fmla="*/ 684743 h 684743"/>
              <a:gd name="connsiteX83" fmla="*/ 169883 w 266772"/>
              <a:gd name="connsiteY83" fmla="*/ 684309 h 684743"/>
              <a:gd name="connsiteX84" fmla="*/ 167276 w 266772"/>
              <a:gd name="connsiteY84" fmla="*/ 683874 h 684743"/>
              <a:gd name="connsiteX85" fmla="*/ 164669 w 266772"/>
              <a:gd name="connsiteY85" fmla="*/ 683005 h 684743"/>
              <a:gd name="connsiteX86" fmla="*/ 159890 w 266772"/>
              <a:gd name="connsiteY86" fmla="*/ 680398 h 684743"/>
              <a:gd name="connsiteX87" fmla="*/ 155979 w 266772"/>
              <a:gd name="connsiteY87" fmla="*/ 676923 h 684743"/>
              <a:gd name="connsiteX88" fmla="*/ 152503 w 266772"/>
              <a:gd name="connsiteY88" fmla="*/ 673012 h 684743"/>
              <a:gd name="connsiteX89" fmla="*/ 149897 w 266772"/>
              <a:gd name="connsiteY89" fmla="*/ 668233 h 684743"/>
              <a:gd name="connsiteX90" fmla="*/ 149028 w 266772"/>
              <a:gd name="connsiteY90" fmla="*/ 665626 h 684743"/>
              <a:gd name="connsiteX91" fmla="*/ 148593 w 266772"/>
              <a:gd name="connsiteY91" fmla="*/ 663019 h 684743"/>
              <a:gd name="connsiteX92" fmla="*/ 148159 w 266772"/>
              <a:gd name="connsiteY92" fmla="*/ 660412 h 684743"/>
              <a:gd name="connsiteX93" fmla="*/ 148159 w 266772"/>
              <a:gd name="connsiteY93" fmla="*/ 657805 h 684743"/>
              <a:gd name="connsiteX94" fmla="*/ 148159 w 266772"/>
              <a:gd name="connsiteY94" fmla="*/ 393641 h 684743"/>
              <a:gd name="connsiteX95" fmla="*/ 124262 w 266772"/>
              <a:gd name="connsiteY95" fmla="*/ 393641 h 684743"/>
              <a:gd name="connsiteX96" fmla="*/ 124262 w 266772"/>
              <a:gd name="connsiteY96" fmla="*/ 657805 h 684743"/>
              <a:gd name="connsiteX97" fmla="*/ 124262 w 266772"/>
              <a:gd name="connsiteY97" fmla="*/ 660412 h 684743"/>
              <a:gd name="connsiteX98" fmla="*/ 123828 w 266772"/>
              <a:gd name="connsiteY98" fmla="*/ 663019 h 684743"/>
              <a:gd name="connsiteX99" fmla="*/ 122959 w 266772"/>
              <a:gd name="connsiteY99" fmla="*/ 665626 h 684743"/>
              <a:gd name="connsiteX100" fmla="*/ 122090 w 266772"/>
              <a:gd name="connsiteY100" fmla="*/ 668233 h 684743"/>
              <a:gd name="connsiteX101" fmla="*/ 119483 w 266772"/>
              <a:gd name="connsiteY101" fmla="*/ 673012 h 684743"/>
              <a:gd name="connsiteX102" fmla="*/ 116007 w 266772"/>
              <a:gd name="connsiteY102" fmla="*/ 676923 h 684743"/>
              <a:gd name="connsiteX103" fmla="*/ 112097 w 266772"/>
              <a:gd name="connsiteY103" fmla="*/ 680398 h 684743"/>
              <a:gd name="connsiteX104" fmla="*/ 107752 w 266772"/>
              <a:gd name="connsiteY104" fmla="*/ 683005 h 684743"/>
              <a:gd name="connsiteX105" fmla="*/ 105145 w 266772"/>
              <a:gd name="connsiteY105" fmla="*/ 683874 h 684743"/>
              <a:gd name="connsiteX106" fmla="*/ 102538 w 266772"/>
              <a:gd name="connsiteY106" fmla="*/ 684309 h 684743"/>
              <a:gd name="connsiteX107" fmla="*/ 99931 w 266772"/>
              <a:gd name="connsiteY107" fmla="*/ 684743 h 684743"/>
              <a:gd name="connsiteX108" fmla="*/ 96890 w 266772"/>
              <a:gd name="connsiteY108" fmla="*/ 684743 h 684743"/>
              <a:gd name="connsiteX109" fmla="*/ 91676 w 266772"/>
              <a:gd name="connsiteY109" fmla="*/ 684743 h 684743"/>
              <a:gd name="connsiteX110" fmla="*/ 89069 w 266772"/>
              <a:gd name="connsiteY110" fmla="*/ 684743 h 684743"/>
              <a:gd name="connsiteX111" fmla="*/ 86462 w 266772"/>
              <a:gd name="connsiteY111" fmla="*/ 684309 h 684743"/>
              <a:gd name="connsiteX112" fmla="*/ 83855 w 266772"/>
              <a:gd name="connsiteY112" fmla="*/ 683874 h 684743"/>
              <a:gd name="connsiteX113" fmla="*/ 81248 w 266772"/>
              <a:gd name="connsiteY113" fmla="*/ 683005 h 684743"/>
              <a:gd name="connsiteX114" fmla="*/ 76469 w 266772"/>
              <a:gd name="connsiteY114" fmla="*/ 680398 h 684743"/>
              <a:gd name="connsiteX115" fmla="*/ 72558 w 266772"/>
              <a:gd name="connsiteY115" fmla="*/ 676923 h 684743"/>
              <a:gd name="connsiteX116" fmla="*/ 69082 w 266772"/>
              <a:gd name="connsiteY116" fmla="*/ 673012 h 684743"/>
              <a:gd name="connsiteX117" fmla="*/ 66476 w 266772"/>
              <a:gd name="connsiteY117" fmla="*/ 668233 h 684743"/>
              <a:gd name="connsiteX118" fmla="*/ 65607 w 266772"/>
              <a:gd name="connsiteY118" fmla="*/ 665626 h 684743"/>
              <a:gd name="connsiteX119" fmla="*/ 65172 w 266772"/>
              <a:gd name="connsiteY119" fmla="*/ 663019 h 684743"/>
              <a:gd name="connsiteX120" fmla="*/ 64738 w 266772"/>
              <a:gd name="connsiteY120" fmla="*/ 660412 h 684743"/>
              <a:gd name="connsiteX121" fmla="*/ 64738 w 266772"/>
              <a:gd name="connsiteY121" fmla="*/ 657805 h 684743"/>
              <a:gd name="connsiteX122" fmla="*/ 64738 w 266772"/>
              <a:gd name="connsiteY122" fmla="*/ 205510 h 684743"/>
              <a:gd name="connsiteX123" fmla="*/ 43448 w 266772"/>
              <a:gd name="connsiteY123" fmla="*/ 205510 h 684743"/>
              <a:gd name="connsiteX124" fmla="*/ 43448 w 266772"/>
              <a:gd name="connsiteY124" fmla="*/ 371917 h 684743"/>
              <a:gd name="connsiteX125" fmla="*/ 43013 w 266772"/>
              <a:gd name="connsiteY125" fmla="*/ 376262 h 684743"/>
              <a:gd name="connsiteX126" fmla="*/ 41710 w 266772"/>
              <a:gd name="connsiteY126" fmla="*/ 380606 h 684743"/>
              <a:gd name="connsiteX127" fmla="*/ 39538 w 266772"/>
              <a:gd name="connsiteY127" fmla="*/ 384082 h 684743"/>
              <a:gd name="connsiteX128" fmla="*/ 36931 w 266772"/>
              <a:gd name="connsiteY128" fmla="*/ 387558 h 684743"/>
              <a:gd name="connsiteX129" fmla="*/ 33455 w 266772"/>
              <a:gd name="connsiteY129" fmla="*/ 390165 h 684743"/>
              <a:gd name="connsiteX130" fmla="*/ 29979 w 266772"/>
              <a:gd name="connsiteY130" fmla="*/ 391903 h 684743"/>
              <a:gd name="connsiteX131" fmla="*/ 25634 w 266772"/>
              <a:gd name="connsiteY131" fmla="*/ 393206 h 684743"/>
              <a:gd name="connsiteX132" fmla="*/ 21289 w 266772"/>
              <a:gd name="connsiteY132" fmla="*/ 393641 h 684743"/>
              <a:gd name="connsiteX133" fmla="*/ 16945 w 266772"/>
              <a:gd name="connsiteY133" fmla="*/ 393206 h 684743"/>
              <a:gd name="connsiteX134" fmla="*/ 13034 w 266772"/>
              <a:gd name="connsiteY134" fmla="*/ 391468 h 684743"/>
              <a:gd name="connsiteX135" fmla="*/ 9558 w 266772"/>
              <a:gd name="connsiteY135" fmla="*/ 389730 h 684743"/>
              <a:gd name="connsiteX136" fmla="*/ 6082 w 266772"/>
              <a:gd name="connsiteY136" fmla="*/ 386689 h 684743"/>
              <a:gd name="connsiteX137" fmla="*/ 3476 w 266772"/>
              <a:gd name="connsiteY137" fmla="*/ 383648 h 684743"/>
              <a:gd name="connsiteX138" fmla="*/ 1738 w 266772"/>
              <a:gd name="connsiteY138" fmla="*/ 379737 h 684743"/>
              <a:gd name="connsiteX139" fmla="*/ 434 w 266772"/>
              <a:gd name="connsiteY139" fmla="*/ 375393 h 684743"/>
              <a:gd name="connsiteX140" fmla="*/ 0 w 266772"/>
              <a:gd name="connsiteY140" fmla="*/ 371048 h 684743"/>
              <a:gd name="connsiteX141" fmla="*/ 0 w 266772"/>
              <a:gd name="connsiteY141" fmla="*/ 173359 h 684743"/>
              <a:gd name="connsiteX142" fmla="*/ 434 w 266772"/>
              <a:gd name="connsiteY142" fmla="*/ 167276 h 684743"/>
              <a:gd name="connsiteX143" fmla="*/ 1303 w 266772"/>
              <a:gd name="connsiteY143" fmla="*/ 162062 h 684743"/>
              <a:gd name="connsiteX144" fmla="*/ 2607 w 266772"/>
              <a:gd name="connsiteY144" fmla="*/ 156414 h 684743"/>
              <a:gd name="connsiteX145" fmla="*/ 4345 w 266772"/>
              <a:gd name="connsiteY145" fmla="*/ 151200 h 684743"/>
              <a:gd name="connsiteX146" fmla="*/ 6951 w 266772"/>
              <a:gd name="connsiteY146" fmla="*/ 146421 h 684743"/>
              <a:gd name="connsiteX147" fmla="*/ 9558 w 266772"/>
              <a:gd name="connsiteY147" fmla="*/ 141642 h 684743"/>
              <a:gd name="connsiteX148" fmla="*/ 13034 w 266772"/>
              <a:gd name="connsiteY148" fmla="*/ 137297 h 684743"/>
              <a:gd name="connsiteX149" fmla="*/ 16510 w 266772"/>
              <a:gd name="connsiteY149" fmla="*/ 133387 h 684743"/>
              <a:gd name="connsiteX150" fmla="*/ 20855 w 266772"/>
              <a:gd name="connsiteY150" fmla="*/ 129476 h 684743"/>
              <a:gd name="connsiteX151" fmla="*/ 25200 w 266772"/>
              <a:gd name="connsiteY151" fmla="*/ 126435 h 684743"/>
              <a:gd name="connsiteX152" fmla="*/ 29545 w 266772"/>
              <a:gd name="connsiteY152" fmla="*/ 123393 h 684743"/>
              <a:gd name="connsiteX153" fmla="*/ 34758 w 266772"/>
              <a:gd name="connsiteY153" fmla="*/ 121221 h 684743"/>
              <a:gd name="connsiteX154" fmla="*/ 39972 w 266772"/>
              <a:gd name="connsiteY154" fmla="*/ 119049 h 684743"/>
              <a:gd name="connsiteX155" fmla="*/ 45186 w 266772"/>
              <a:gd name="connsiteY155" fmla="*/ 117745 h 684743"/>
              <a:gd name="connsiteX156" fmla="*/ 133759 w 266772"/>
              <a:gd name="connsiteY156" fmla="*/ 0 h 684743"/>
              <a:gd name="connsiteX157" fmla="*/ 185959 w 266772"/>
              <a:gd name="connsiteY157" fmla="*/ 52200 h 684743"/>
              <a:gd name="connsiteX158" fmla="*/ 133759 w 266772"/>
              <a:gd name="connsiteY158" fmla="*/ 104400 h 684743"/>
              <a:gd name="connsiteX159" fmla="*/ 81559 w 266772"/>
              <a:gd name="connsiteY159" fmla="*/ 52200 h 684743"/>
              <a:gd name="connsiteX160" fmla="*/ 133759 w 266772"/>
              <a:gd name="connsiteY160" fmla="*/ 0 h 68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66772" h="684743">
                <a:moveTo>
                  <a:pt x="50834" y="116876"/>
                </a:moveTo>
                <a:lnTo>
                  <a:pt x="56482" y="116876"/>
                </a:lnTo>
                <a:lnTo>
                  <a:pt x="96021" y="116876"/>
                </a:lnTo>
                <a:lnTo>
                  <a:pt x="97324" y="130780"/>
                </a:lnTo>
                <a:lnTo>
                  <a:pt x="98628" y="140338"/>
                </a:lnTo>
                <a:lnTo>
                  <a:pt x="100366" y="151200"/>
                </a:lnTo>
                <a:lnTo>
                  <a:pt x="102538" y="163366"/>
                </a:lnTo>
                <a:lnTo>
                  <a:pt x="106014" y="175966"/>
                </a:lnTo>
                <a:lnTo>
                  <a:pt x="109924" y="189435"/>
                </a:lnTo>
                <a:lnTo>
                  <a:pt x="114704" y="203338"/>
                </a:lnTo>
                <a:lnTo>
                  <a:pt x="116441" y="194214"/>
                </a:lnTo>
                <a:lnTo>
                  <a:pt x="119048" y="185524"/>
                </a:lnTo>
                <a:lnTo>
                  <a:pt x="121221" y="177269"/>
                </a:lnTo>
                <a:lnTo>
                  <a:pt x="123828" y="169883"/>
                </a:lnTo>
                <a:lnTo>
                  <a:pt x="128172" y="158586"/>
                </a:lnTo>
                <a:lnTo>
                  <a:pt x="130345" y="154242"/>
                </a:lnTo>
                <a:lnTo>
                  <a:pt x="120786" y="144683"/>
                </a:lnTo>
                <a:lnTo>
                  <a:pt x="133386" y="131649"/>
                </a:lnTo>
                <a:lnTo>
                  <a:pt x="146421" y="144683"/>
                </a:lnTo>
                <a:lnTo>
                  <a:pt x="136862" y="154242"/>
                </a:lnTo>
                <a:lnTo>
                  <a:pt x="138600" y="158586"/>
                </a:lnTo>
                <a:lnTo>
                  <a:pt x="142945" y="169883"/>
                </a:lnTo>
                <a:lnTo>
                  <a:pt x="145552" y="177269"/>
                </a:lnTo>
                <a:lnTo>
                  <a:pt x="148159" y="185524"/>
                </a:lnTo>
                <a:lnTo>
                  <a:pt x="150331" y="194214"/>
                </a:lnTo>
                <a:lnTo>
                  <a:pt x="152069" y="203338"/>
                </a:lnTo>
                <a:lnTo>
                  <a:pt x="157283" y="189435"/>
                </a:lnTo>
                <a:lnTo>
                  <a:pt x="161193" y="175966"/>
                </a:lnTo>
                <a:lnTo>
                  <a:pt x="164234" y="163366"/>
                </a:lnTo>
                <a:lnTo>
                  <a:pt x="166841" y="151200"/>
                </a:lnTo>
                <a:lnTo>
                  <a:pt x="168579" y="140338"/>
                </a:lnTo>
                <a:lnTo>
                  <a:pt x="169883" y="130780"/>
                </a:lnTo>
                <a:lnTo>
                  <a:pt x="171186" y="116876"/>
                </a:lnTo>
                <a:lnTo>
                  <a:pt x="210290" y="116876"/>
                </a:lnTo>
                <a:lnTo>
                  <a:pt x="215938" y="116876"/>
                </a:lnTo>
                <a:lnTo>
                  <a:pt x="221586" y="117745"/>
                </a:lnTo>
                <a:lnTo>
                  <a:pt x="227234" y="119049"/>
                </a:lnTo>
                <a:lnTo>
                  <a:pt x="232448" y="121221"/>
                </a:lnTo>
                <a:lnTo>
                  <a:pt x="237227" y="123393"/>
                </a:lnTo>
                <a:lnTo>
                  <a:pt x="242007" y="126435"/>
                </a:lnTo>
                <a:lnTo>
                  <a:pt x="246352" y="129476"/>
                </a:lnTo>
                <a:lnTo>
                  <a:pt x="250262" y="133387"/>
                </a:lnTo>
                <a:lnTo>
                  <a:pt x="254172" y="137297"/>
                </a:lnTo>
                <a:lnTo>
                  <a:pt x="257214" y="141642"/>
                </a:lnTo>
                <a:lnTo>
                  <a:pt x="260255" y="146421"/>
                </a:lnTo>
                <a:lnTo>
                  <a:pt x="262427" y="151200"/>
                </a:lnTo>
                <a:lnTo>
                  <a:pt x="264600" y="156414"/>
                </a:lnTo>
                <a:lnTo>
                  <a:pt x="265903" y="162062"/>
                </a:lnTo>
                <a:lnTo>
                  <a:pt x="266772" y="167276"/>
                </a:lnTo>
                <a:lnTo>
                  <a:pt x="266772" y="173359"/>
                </a:lnTo>
                <a:lnTo>
                  <a:pt x="266772" y="371917"/>
                </a:lnTo>
                <a:lnTo>
                  <a:pt x="266338" y="376262"/>
                </a:lnTo>
                <a:lnTo>
                  <a:pt x="265034" y="380172"/>
                </a:lnTo>
                <a:lnTo>
                  <a:pt x="263296" y="384082"/>
                </a:lnTo>
                <a:lnTo>
                  <a:pt x="260689" y="387124"/>
                </a:lnTo>
                <a:lnTo>
                  <a:pt x="257214" y="389730"/>
                </a:lnTo>
                <a:lnTo>
                  <a:pt x="253738" y="391903"/>
                </a:lnTo>
                <a:lnTo>
                  <a:pt x="249827" y="393206"/>
                </a:lnTo>
                <a:lnTo>
                  <a:pt x="245048" y="393641"/>
                </a:lnTo>
                <a:lnTo>
                  <a:pt x="240703" y="393206"/>
                </a:lnTo>
                <a:lnTo>
                  <a:pt x="236793" y="391903"/>
                </a:lnTo>
                <a:lnTo>
                  <a:pt x="233317" y="389730"/>
                </a:lnTo>
                <a:lnTo>
                  <a:pt x="229841" y="387124"/>
                </a:lnTo>
                <a:lnTo>
                  <a:pt x="227234" y="384082"/>
                </a:lnTo>
                <a:lnTo>
                  <a:pt x="225062" y="380172"/>
                </a:lnTo>
                <a:lnTo>
                  <a:pt x="224193" y="376262"/>
                </a:lnTo>
                <a:lnTo>
                  <a:pt x="223759" y="371917"/>
                </a:lnTo>
                <a:lnTo>
                  <a:pt x="223759" y="205510"/>
                </a:lnTo>
                <a:lnTo>
                  <a:pt x="202469" y="205510"/>
                </a:lnTo>
                <a:lnTo>
                  <a:pt x="202469" y="657805"/>
                </a:lnTo>
                <a:lnTo>
                  <a:pt x="202469" y="660412"/>
                </a:lnTo>
                <a:lnTo>
                  <a:pt x="202034" y="663019"/>
                </a:lnTo>
                <a:lnTo>
                  <a:pt x="201165" y="665626"/>
                </a:lnTo>
                <a:lnTo>
                  <a:pt x="200296" y="668233"/>
                </a:lnTo>
                <a:lnTo>
                  <a:pt x="197690" y="673012"/>
                </a:lnTo>
                <a:lnTo>
                  <a:pt x="194648" y="676923"/>
                </a:lnTo>
                <a:lnTo>
                  <a:pt x="190303" y="680398"/>
                </a:lnTo>
                <a:lnTo>
                  <a:pt x="185959" y="683005"/>
                </a:lnTo>
                <a:lnTo>
                  <a:pt x="183352" y="683874"/>
                </a:lnTo>
                <a:lnTo>
                  <a:pt x="180745" y="684309"/>
                </a:lnTo>
                <a:lnTo>
                  <a:pt x="178138" y="684743"/>
                </a:lnTo>
                <a:lnTo>
                  <a:pt x="175097" y="684743"/>
                </a:lnTo>
                <a:lnTo>
                  <a:pt x="172490" y="684743"/>
                </a:lnTo>
                <a:lnTo>
                  <a:pt x="169883" y="684309"/>
                </a:lnTo>
                <a:lnTo>
                  <a:pt x="167276" y="683874"/>
                </a:lnTo>
                <a:lnTo>
                  <a:pt x="164669" y="683005"/>
                </a:lnTo>
                <a:lnTo>
                  <a:pt x="159890" y="680398"/>
                </a:lnTo>
                <a:lnTo>
                  <a:pt x="155979" y="676923"/>
                </a:lnTo>
                <a:lnTo>
                  <a:pt x="152503" y="673012"/>
                </a:lnTo>
                <a:lnTo>
                  <a:pt x="149897" y="668233"/>
                </a:lnTo>
                <a:lnTo>
                  <a:pt x="149028" y="665626"/>
                </a:lnTo>
                <a:lnTo>
                  <a:pt x="148593" y="663019"/>
                </a:lnTo>
                <a:lnTo>
                  <a:pt x="148159" y="660412"/>
                </a:lnTo>
                <a:lnTo>
                  <a:pt x="148159" y="657805"/>
                </a:lnTo>
                <a:lnTo>
                  <a:pt x="148159" y="393641"/>
                </a:lnTo>
                <a:lnTo>
                  <a:pt x="124262" y="393641"/>
                </a:lnTo>
                <a:lnTo>
                  <a:pt x="124262" y="657805"/>
                </a:lnTo>
                <a:lnTo>
                  <a:pt x="124262" y="660412"/>
                </a:lnTo>
                <a:lnTo>
                  <a:pt x="123828" y="663019"/>
                </a:lnTo>
                <a:lnTo>
                  <a:pt x="122959" y="665626"/>
                </a:lnTo>
                <a:lnTo>
                  <a:pt x="122090" y="668233"/>
                </a:lnTo>
                <a:lnTo>
                  <a:pt x="119483" y="673012"/>
                </a:lnTo>
                <a:lnTo>
                  <a:pt x="116007" y="676923"/>
                </a:lnTo>
                <a:lnTo>
                  <a:pt x="112097" y="680398"/>
                </a:lnTo>
                <a:lnTo>
                  <a:pt x="107752" y="683005"/>
                </a:lnTo>
                <a:lnTo>
                  <a:pt x="105145" y="683874"/>
                </a:lnTo>
                <a:lnTo>
                  <a:pt x="102538" y="684309"/>
                </a:lnTo>
                <a:lnTo>
                  <a:pt x="99931" y="684743"/>
                </a:lnTo>
                <a:lnTo>
                  <a:pt x="96890" y="684743"/>
                </a:lnTo>
                <a:lnTo>
                  <a:pt x="91676" y="684743"/>
                </a:lnTo>
                <a:lnTo>
                  <a:pt x="89069" y="684743"/>
                </a:lnTo>
                <a:lnTo>
                  <a:pt x="86462" y="684309"/>
                </a:lnTo>
                <a:lnTo>
                  <a:pt x="83855" y="683874"/>
                </a:lnTo>
                <a:lnTo>
                  <a:pt x="81248" y="683005"/>
                </a:lnTo>
                <a:lnTo>
                  <a:pt x="76469" y="680398"/>
                </a:lnTo>
                <a:lnTo>
                  <a:pt x="72558" y="676923"/>
                </a:lnTo>
                <a:lnTo>
                  <a:pt x="69082" y="673012"/>
                </a:lnTo>
                <a:lnTo>
                  <a:pt x="66476" y="668233"/>
                </a:lnTo>
                <a:lnTo>
                  <a:pt x="65607" y="665626"/>
                </a:lnTo>
                <a:lnTo>
                  <a:pt x="65172" y="663019"/>
                </a:lnTo>
                <a:lnTo>
                  <a:pt x="64738" y="660412"/>
                </a:lnTo>
                <a:lnTo>
                  <a:pt x="64738" y="657805"/>
                </a:lnTo>
                <a:lnTo>
                  <a:pt x="64738" y="205510"/>
                </a:lnTo>
                <a:lnTo>
                  <a:pt x="43448" y="205510"/>
                </a:lnTo>
                <a:lnTo>
                  <a:pt x="43448" y="371917"/>
                </a:lnTo>
                <a:lnTo>
                  <a:pt x="43013" y="376262"/>
                </a:lnTo>
                <a:lnTo>
                  <a:pt x="41710" y="380606"/>
                </a:lnTo>
                <a:lnTo>
                  <a:pt x="39538" y="384082"/>
                </a:lnTo>
                <a:lnTo>
                  <a:pt x="36931" y="387558"/>
                </a:lnTo>
                <a:lnTo>
                  <a:pt x="33455" y="390165"/>
                </a:lnTo>
                <a:lnTo>
                  <a:pt x="29979" y="391903"/>
                </a:lnTo>
                <a:lnTo>
                  <a:pt x="25634" y="393206"/>
                </a:lnTo>
                <a:lnTo>
                  <a:pt x="21289" y="393641"/>
                </a:lnTo>
                <a:lnTo>
                  <a:pt x="16945" y="393206"/>
                </a:lnTo>
                <a:lnTo>
                  <a:pt x="13034" y="391468"/>
                </a:lnTo>
                <a:lnTo>
                  <a:pt x="9558" y="389730"/>
                </a:lnTo>
                <a:lnTo>
                  <a:pt x="6082" y="386689"/>
                </a:lnTo>
                <a:lnTo>
                  <a:pt x="3476" y="383648"/>
                </a:lnTo>
                <a:lnTo>
                  <a:pt x="1738" y="379737"/>
                </a:lnTo>
                <a:lnTo>
                  <a:pt x="434" y="375393"/>
                </a:lnTo>
                <a:lnTo>
                  <a:pt x="0" y="371048"/>
                </a:lnTo>
                <a:lnTo>
                  <a:pt x="0" y="173359"/>
                </a:lnTo>
                <a:lnTo>
                  <a:pt x="434" y="167276"/>
                </a:lnTo>
                <a:lnTo>
                  <a:pt x="1303" y="162062"/>
                </a:lnTo>
                <a:lnTo>
                  <a:pt x="2607" y="156414"/>
                </a:lnTo>
                <a:lnTo>
                  <a:pt x="4345" y="151200"/>
                </a:lnTo>
                <a:lnTo>
                  <a:pt x="6951" y="146421"/>
                </a:lnTo>
                <a:lnTo>
                  <a:pt x="9558" y="141642"/>
                </a:lnTo>
                <a:lnTo>
                  <a:pt x="13034" y="137297"/>
                </a:lnTo>
                <a:lnTo>
                  <a:pt x="16510" y="133387"/>
                </a:lnTo>
                <a:lnTo>
                  <a:pt x="20855" y="129476"/>
                </a:lnTo>
                <a:lnTo>
                  <a:pt x="25200" y="126435"/>
                </a:lnTo>
                <a:lnTo>
                  <a:pt x="29545" y="123393"/>
                </a:lnTo>
                <a:lnTo>
                  <a:pt x="34758" y="121221"/>
                </a:lnTo>
                <a:lnTo>
                  <a:pt x="39972" y="119049"/>
                </a:lnTo>
                <a:lnTo>
                  <a:pt x="45186" y="117745"/>
                </a:lnTo>
                <a:close/>
                <a:moveTo>
                  <a:pt x="133759" y="0"/>
                </a:moveTo>
                <a:cubicBezTo>
                  <a:pt x="162588" y="0"/>
                  <a:pt x="185959" y="23371"/>
                  <a:pt x="185959" y="52200"/>
                </a:cubicBezTo>
                <a:cubicBezTo>
                  <a:pt x="185959" y="81029"/>
                  <a:pt x="162588" y="104400"/>
                  <a:pt x="133759" y="104400"/>
                </a:cubicBezTo>
                <a:cubicBezTo>
                  <a:pt x="104930" y="104400"/>
                  <a:pt x="81559" y="81029"/>
                  <a:pt x="81559" y="52200"/>
                </a:cubicBezTo>
                <a:cubicBezTo>
                  <a:pt x="81559" y="23371"/>
                  <a:pt x="104930" y="0"/>
                  <a:pt x="133759" y="0"/>
                </a:cubicBez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gradFill>
                <a:gsLst>
                  <a:gs pos="50000">
                    <a:srgbClr val="119ABC">
                      <a:alpha val="80000"/>
                    </a:srgbClr>
                  </a:gs>
                  <a:gs pos="0">
                    <a:srgbClr val="23BFA5">
                      <a:alpha val="60000"/>
                    </a:srgbClr>
                  </a:gs>
                  <a:gs pos="100000">
                    <a:srgbClr val="0078D2">
                      <a:alpha val="9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680" name="文本框 33">
            <a:extLst>
              <a:ext uri="{FF2B5EF4-FFF2-40B4-BE49-F238E27FC236}">
                <a16:creationId xmlns:a16="http://schemas.microsoft.com/office/drawing/2014/main" id="{7C00764B-17C8-4841-BC09-39B88580C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865" y="1415928"/>
            <a:ext cx="1088760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4864547-E793-4246-AF1F-389F17E27087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39C1A4A-A700-483A-A913-1A6D82329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盈利模式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07F9824-98FF-49A1-A7A9-16D24C9D7B01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40B1EDD-C7AB-418A-A509-19AE4AF6289D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E55766-E375-4DF7-A601-4B540EDDAFE1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文本框 33">
            <a:extLst>
              <a:ext uri="{FF2B5EF4-FFF2-40B4-BE49-F238E27FC236}">
                <a16:creationId xmlns:a16="http://schemas.microsoft.com/office/drawing/2014/main" id="{D093B17D-7FEE-46F3-9783-615EA006C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865" y="3085899"/>
            <a:ext cx="1088760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8A15E92-682C-4F31-AF11-54D77231D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567" y="1415928"/>
            <a:ext cx="1088760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3">
            <a:extLst>
              <a:ext uri="{FF2B5EF4-FFF2-40B4-BE49-F238E27FC236}">
                <a16:creationId xmlns:a16="http://schemas.microsoft.com/office/drawing/2014/main" id="{DA72228F-54AB-42A8-91BE-A0B303109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1015" y="3035299"/>
            <a:ext cx="1088760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2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4169232" y="41335"/>
            <a:ext cx="805536" cy="4973248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2682871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1549149"/>
            <a:ext cx="165799" cy="1152082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333EC-55C6-43AC-BAA1-FD41172E3530}"/>
              </a:ext>
            </a:extLst>
          </p:cNvPr>
          <p:cNvGrpSpPr/>
          <p:nvPr/>
        </p:nvGrpSpPr>
        <p:grpSpPr>
          <a:xfrm>
            <a:off x="3779943" y="761540"/>
            <a:ext cx="1584112" cy="1498038"/>
            <a:chOff x="3779943" y="978723"/>
            <a:chExt cx="1584112" cy="149803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29889-632A-479B-911C-DFA8D0581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779943" y="978723"/>
              <a:ext cx="1584112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8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50" name="文本框 4">
              <a:extLst>
                <a:ext uri="{FF2B5EF4-FFF2-40B4-BE49-F238E27FC236}">
                  <a16:creationId xmlns:a16="http://schemas.microsoft.com/office/drawing/2014/main" id="{03D26EEA-DA23-4040-8B85-E6DD4C1AB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7963" y="2215151"/>
              <a:ext cx="100807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Rectangle 8">
            <a:extLst>
              <a:ext uri="{FF2B5EF4-FFF2-40B4-BE49-F238E27FC236}">
                <a16:creationId xmlns:a16="http://schemas.microsoft.com/office/drawing/2014/main" id="{459CADC2-7813-4DAA-9B59-C578948E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B64C6118-7069-488A-AEC2-1C210F3D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">
            <a:extLst>
              <a:ext uri="{FF2B5EF4-FFF2-40B4-BE49-F238E27FC236}">
                <a16:creationId xmlns:a16="http://schemas.microsoft.com/office/drawing/2014/main" id="{F2C1A529-77B9-419D-A92F-F9B9129B8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4E6C47A-B01B-45B3-882A-9FA54FCB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678DD204-E366-4965-B23F-72AE1024F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187" y="2320095"/>
            <a:ext cx="2218888" cy="44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文化及荣誉</a:t>
            </a:r>
          </a:p>
        </p:txBody>
      </p:sp>
      <p:sp>
        <p:nvSpPr>
          <p:cNvPr id="42" name="Rectangle 8">
            <a:extLst>
              <a:ext uri="{FF2B5EF4-FFF2-40B4-BE49-F238E27FC236}">
                <a16:creationId xmlns:a16="http://schemas.microsoft.com/office/drawing/2014/main" id="{17128005-6266-48E9-97CE-A10E1B436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053193"/>
            <a:ext cx="3309724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· 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企业文化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经营理念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核心价值观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企业荣誉</a:t>
            </a:r>
          </a:p>
        </p:txBody>
      </p:sp>
    </p:spTree>
    <p:extLst>
      <p:ext uri="{BB962C8B-B14F-4D97-AF65-F5344CB8AC3E}">
        <p14:creationId xmlns:p14="http://schemas.microsoft.com/office/powerpoint/2010/main" val="3034857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A29CA77B-E4B4-459E-ACD3-9254E24B700D}"/>
              </a:ext>
            </a:extLst>
          </p:cNvPr>
          <p:cNvSpPr/>
          <p:nvPr/>
        </p:nvSpPr>
        <p:spPr>
          <a:xfrm>
            <a:off x="5940095" y="651024"/>
            <a:ext cx="1789134" cy="3792856"/>
          </a:xfrm>
          <a:prstGeom prst="roundRect">
            <a:avLst>
              <a:gd name="adj" fmla="val 8297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5">
            <a:extLst>
              <a:ext uri="{FF2B5EF4-FFF2-40B4-BE49-F238E27FC236}">
                <a16:creationId xmlns:a16="http://schemas.microsoft.com/office/drawing/2014/main" id="{5C0F7025-2BFD-4C3C-A877-F841611C2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1169160"/>
            <a:ext cx="666750" cy="661988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txBody>
          <a:bodyPr/>
          <a:lstStyle/>
          <a:p>
            <a:pPr eaLnBrk="1" fontAlgn="auto" hangingPunct="1">
              <a:defRPr/>
            </a:pPr>
            <a:endParaRPr lang="zh-CN" altLang="en-US" sz="1350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040E65BC-CB02-436A-9389-9F6E8BAA1C39}"/>
              </a:ext>
            </a:extLst>
          </p:cNvPr>
          <p:cNvGrpSpPr>
            <a:grpSpLocks/>
          </p:cNvGrpSpPr>
          <p:nvPr/>
        </p:nvGrpSpPr>
        <p:grpSpPr bwMode="auto">
          <a:xfrm>
            <a:off x="1339850" y="1356485"/>
            <a:ext cx="325438" cy="333375"/>
            <a:chOff x="0" y="0"/>
            <a:chExt cx="276" cy="281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654F63EB-19D1-4909-B559-1E2BF24BB350}"/>
                </a:ext>
              </a:extLst>
            </p:cNvPr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61C6493-B4BA-4014-AF37-54CEF5A971E9}"/>
                </a:ext>
              </a:extLst>
            </p:cNvPr>
            <p:cNvSpPr/>
            <p:nvPr/>
          </p:nvSpPr>
          <p:spPr bwMode="auto">
            <a:xfrm>
              <a:off x="83" y="115"/>
              <a:ext cx="109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Oval 9">
            <a:extLst>
              <a:ext uri="{FF2B5EF4-FFF2-40B4-BE49-F238E27FC236}">
                <a16:creationId xmlns:a16="http://schemas.microsoft.com/office/drawing/2014/main" id="{191DFA66-E763-46CB-878A-6D3B019F9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9988" y="2194685"/>
            <a:ext cx="666750" cy="663575"/>
          </a:xfrm>
          <a:prstGeom prst="ellipse">
            <a:avLst/>
          </a:prstGeom>
          <a:solidFill>
            <a:srgbClr val="F6D889"/>
          </a:solidFill>
          <a:ln>
            <a:noFill/>
          </a:ln>
        </p:spPr>
        <p:txBody>
          <a:bodyPr/>
          <a:lstStyle/>
          <a:p>
            <a:pPr eaLnBrk="1" fontAlgn="auto" hangingPunct="1">
              <a:defRPr/>
            </a:pPr>
            <a:endParaRPr lang="zh-CN" altLang="en-US" sz="1350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Group 10">
            <a:extLst>
              <a:ext uri="{FF2B5EF4-FFF2-40B4-BE49-F238E27FC236}">
                <a16:creationId xmlns:a16="http://schemas.microsoft.com/office/drawing/2014/main" id="{7DDED045-04E7-43D0-9796-D400C459EDA0}"/>
              </a:ext>
            </a:extLst>
          </p:cNvPr>
          <p:cNvGrpSpPr>
            <a:grpSpLocks/>
          </p:cNvGrpSpPr>
          <p:nvPr/>
        </p:nvGrpSpPr>
        <p:grpSpPr bwMode="auto">
          <a:xfrm>
            <a:off x="1365250" y="2372485"/>
            <a:ext cx="242888" cy="355600"/>
            <a:chOff x="0" y="0"/>
            <a:chExt cx="206" cy="305"/>
          </a:xfrm>
        </p:grpSpPr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01FCEDC-7E59-4644-A2AF-748F9333E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4"/>
              <a:ext cx="206" cy="261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8F03A688-434B-453A-8A4C-42042477E179}"/>
                </a:ext>
              </a:extLst>
            </p:cNvPr>
            <p:cNvSpPr/>
            <p:nvPr/>
          </p:nvSpPr>
          <p:spPr bwMode="auto">
            <a:xfrm>
              <a:off x="42" y="0"/>
              <a:ext cx="124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D1AE48D2-AD01-451D-AC1A-3098AEDC4EC7}"/>
                </a:ext>
              </a:extLst>
            </p:cNvPr>
            <p:cNvSpPr/>
            <p:nvPr/>
          </p:nvSpPr>
          <p:spPr bwMode="auto">
            <a:xfrm>
              <a:off x="57" y="105"/>
              <a:ext cx="93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Oval 14">
            <a:extLst>
              <a:ext uri="{FF2B5EF4-FFF2-40B4-BE49-F238E27FC236}">
                <a16:creationId xmlns:a16="http://schemas.microsoft.com/office/drawing/2014/main" id="{46B0BEB1-BB42-44D2-92D7-E35F9C8EC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9988" y="3256723"/>
            <a:ext cx="666750" cy="663575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txBody>
          <a:bodyPr/>
          <a:lstStyle/>
          <a:p>
            <a:pPr eaLnBrk="1" fontAlgn="auto" hangingPunct="1">
              <a:defRPr/>
            </a:pPr>
            <a:endParaRPr lang="zh-CN" altLang="en-US" sz="1350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E1604273-2173-47DF-9ED1-2C35CF80F492}"/>
              </a:ext>
            </a:extLst>
          </p:cNvPr>
          <p:cNvGrpSpPr>
            <a:grpSpLocks/>
          </p:cNvGrpSpPr>
          <p:nvPr/>
        </p:nvGrpSpPr>
        <p:grpSpPr bwMode="auto">
          <a:xfrm>
            <a:off x="1350963" y="3474210"/>
            <a:ext cx="317500" cy="274638"/>
            <a:chOff x="0" y="0"/>
            <a:chExt cx="346" cy="301"/>
          </a:xfrm>
        </p:grpSpPr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1AF76EF9-F8B0-4BC7-B669-926AF19F7E90}"/>
                </a:ext>
              </a:extLst>
            </p:cNvPr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84BB73D7-2DE4-4320-BC95-A0652DE3B1F3}"/>
                </a:ext>
              </a:extLst>
            </p:cNvPr>
            <p:cNvSpPr/>
            <p:nvPr/>
          </p:nvSpPr>
          <p:spPr bwMode="auto">
            <a:xfrm>
              <a:off x="208" y="162"/>
              <a:ext cx="138" cy="139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18">
              <a:extLst>
                <a:ext uri="{FF2B5EF4-FFF2-40B4-BE49-F238E27FC236}">
                  <a16:creationId xmlns:a16="http://schemas.microsoft.com/office/drawing/2014/main" id="{87BA0838-68E2-4E31-87E6-8C3BE40B0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" y="75"/>
              <a:ext cx="128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19">
              <a:extLst>
                <a:ext uri="{FF2B5EF4-FFF2-40B4-BE49-F238E27FC236}">
                  <a16:creationId xmlns:a16="http://schemas.microsoft.com/office/drawing/2014/main" id="{40BD9964-C68B-4ADD-949F-4EF512A6E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" y="134"/>
              <a:ext cx="97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D25BA13D-2A76-4562-916C-E25B02903F32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DCE1D6B-AAD0-4559-AC6F-65561E23B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企业文化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88EABC-742B-4A63-918A-FE04D792A0B8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B67E53D-769F-40C1-9871-0F827EC296F8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6606FB7-F896-4E0D-9CC1-FD32F8FAEFEF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E8335D-E799-4799-9B5E-E409ECF96CE5}"/>
              </a:ext>
            </a:extLst>
          </p:cNvPr>
          <p:cNvGrpSpPr/>
          <p:nvPr/>
        </p:nvGrpSpPr>
        <p:grpSpPr>
          <a:xfrm>
            <a:off x="1899896" y="1079723"/>
            <a:ext cx="3104134" cy="826394"/>
            <a:chOff x="1899896" y="1169160"/>
            <a:chExt cx="3104134" cy="82639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C6F77BE-4A4A-4B9B-8700-107906BD7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4B505BF-42E8-45F3-8FA8-FA494803E59D}"/>
                </a:ext>
              </a:extLst>
            </p:cNvPr>
            <p:cNvSpPr txBox="1"/>
            <p:nvPr/>
          </p:nvSpPr>
          <p:spPr>
            <a:xfrm>
              <a:off x="1899896" y="1461882"/>
              <a:ext cx="310413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23A5AFE-B7C7-4F12-B8DA-E62FA0087DB3}"/>
              </a:ext>
            </a:extLst>
          </p:cNvPr>
          <p:cNvGrpSpPr/>
          <p:nvPr/>
        </p:nvGrpSpPr>
        <p:grpSpPr>
          <a:xfrm>
            <a:off x="1899896" y="2089703"/>
            <a:ext cx="3104134" cy="826394"/>
            <a:chOff x="1899896" y="1169160"/>
            <a:chExt cx="3104134" cy="82639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9EF157D-F9A8-4B01-B14A-F914BF0B6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16F2E92-7BF1-43E9-A734-B067F9E8E8C6}"/>
                </a:ext>
              </a:extLst>
            </p:cNvPr>
            <p:cNvSpPr txBox="1"/>
            <p:nvPr/>
          </p:nvSpPr>
          <p:spPr>
            <a:xfrm>
              <a:off x="1899896" y="1461882"/>
              <a:ext cx="310413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F364287-FFDD-485F-B9C3-835506E232F0}"/>
              </a:ext>
            </a:extLst>
          </p:cNvPr>
          <p:cNvGrpSpPr/>
          <p:nvPr/>
        </p:nvGrpSpPr>
        <p:grpSpPr>
          <a:xfrm>
            <a:off x="1899896" y="3156817"/>
            <a:ext cx="3104134" cy="826394"/>
            <a:chOff x="1899896" y="1169160"/>
            <a:chExt cx="3104134" cy="826394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A080DD8-0ED6-413E-972C-9D7212D91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6BA6C22-12D2-49C6-B174-31D544BC3D0D}"/>
                </a:ext>
              </a:extLst>
            </p:cNvPr>
            <p:cNvSpPr txBox="1"/>
            <p:nvPr/>
          </p:nvSpPr>
          <p:spPr>
            <a:xfrm>
              <a:off x="1899896" y="1461882"/>
              <a:ext cx="310413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8E6B19AE-0F40-4343-95A0-5F138D635C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4482" y="595115"/>
            <a:ext cx="1937743" cy="397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C499E8F-2771-4B38-BE2F-92904A75D4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50559"/>
            <a:ext cx="9144000" cy="4291354"/>
          </a:xfrm>
          <a:custGeom>
            <a:avLst/>
            <a:gdLst>
              <a:gd name="connsiteX0" fmla="*/ 4572000 w 9144000"/>
              <a:gd name="connsiteY0" fmla="*/ 0 h 4291354"/>
              <a:gd name="connsiteX1" fmla="*/ 9046566 w 9144000"/>
              <a:gd name="connsiteY1" fmla="*/ 810942 h 4291354"/>
              <a:gd name="connsiteX2" fmla="*/ 9144000 w 9144000"/>
              <a:gd name="connsiteY2" fmla="*/ 855656 h 4291354"/>
              <a:gd name="connsiteX3" fmla="*/ 9144000 w 9144000"/>
              <a:gd name="connsiteY3" fmla="*/ 4291354 h 4291354"/>
              <a:gd name="connsiteX4" fmla="*/ 0 w 9144000"/>
              <a:gd name="connsiteY4" fmla="*/ 4291354 h 4291354"/>
              <a:gd name="connsiteX5" fmla="*/ 0 w 9144000"/>
              <a:gd name="connsiteY5" fmla="*/ 855656 h 4291354"/>
              <a:gd name="connsiteX6" fmla="*/ 97434 w 9144000"/>
              <a:gd name="connsiteY6" fmla="*/ 810942 h 4291354"/>
              <a:gd name="connsiteX7" fmla="*/ 4572000 w 9144000"/>
              <a:gd name="connsiteY7" fmla="*/ 0 h 429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291354">
                <a:moveTo>
                  <a:pt x="4572000" y="0"/>
                </a:moveTo>
                <a:cubicBezTo>
                  <a:pt x="6319427" y="0"/>
                  <a:pt x="7901425" y="309901"/>
                  <a:pt x="9046566" y="810942"/>
                </a:cubicBezTo>
                <a:lnTo>
                  <a:pt x="9144000" y="855656"/>
                </a:lnTo>
                <a:lnTo>
                  <a:pt x="9144000" y="4291354"/>
                </a:lnTo>
                <a:lnTo>
                  <a:pt x="0" y="4291354"/>
                </a:lnTo>
                <a:lnTo>
                  <a:pt x="0" y="855656"/>
                </a:lnTo>
                <a:lnTo>
                  <a:pt x="97434" y="810942"/>
                </a:lnTo>
                <a:cubicBezTo>
                  <a:pt x="1242576" y="309901"/>
                  <a:pt x="2824574" y="0"/>
                  <a:pt x="4572000" y="0"/>
                </a:cubicBez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39B199E1-EC19-47AD-94F3-DD5B320630ED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F65FBB1-2BF2-43E3-8E7C-6D43BD459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经营理念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8FBB5A-85A8-430D-B377-D6D3CA0B179C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68923ED-9A9D-4868-951A-1806D2FF9E40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FF213D-8825-469F-BE95-3FE1445A3BF8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26D1F1A-01F7-41F2-B742-986846DB94A9}"/>
              </a:ext>
            </a:extLst>
          </p:cNvPr>
          <p:cNvSpPr/>
          <p:nvPr/>
        </p:nvSpPr>
        <p:spPr>
          <a:xfrm>
            <a:off x="1289604" y="2584058"/>
            <a:ext cx="6594626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32" name="组合 12">
            <a:extLst>
              <a:ext uri="{FF2B5EF4-FFF2-40B4-BE49-F238E27FC236}">
                <a16:creationId xmlns:a16="http://schemas.microsoft.com/office/drawing/2014/main" id="{45B9C41E-A035-4C40-B9E9-5AB9139FFB09}"/>
              </a:ext>
            </a:extLst>
          </p:cNvPr>
          <p:cNvGrpSpPr>
            <a:grpSpLocks/>
          </p:cNvGrpSpPr>
          <p:nvPr/>
        </p:nvGrpSpPr>
        <p:grpSpPr bwMode="auto">
          <a:xfrm>
            <a:off x="2982008" y="1978328"/>
            <a:ext cx="3179983" cy="593422"/>
            <a:chOff x="5223457" y="1285565"/>
            <a:chExt cx="3179983" cy="59179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9145AB-031C-4E65-AC50-D459E6D9F7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3457" y="1285565"/>
              <a:ext cx="3179983" cy="3683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67D8DFC-FB0E-46A2-9AC6-C3C18221D996}"/>
                </a:ext>
              </a:extLst>
            </p:cNvPr>
            <p:cNvSpPr txBox="1"/>
            <p:nvPr/>
          </p:nvSpPr>
          <p:spPr>
            <a:xfrm>
              <a:off x="5540958" y="1647162"/>
              <a:ext cx="2544982" cy="2301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  <p:sp>
        <p:nvSpPr>
          <p:cNvPr id="3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532DE15F-5B3A-406C-9029-25DDD7C8504D}"/>
              </a:ext>
            </a:extLst>
          </p:cNvPr>
          <p:cNvSpPr/>
          <p:nvPr/>
        </p:nvSpPr>
        <p:spPr>
          <a:xfrm>
            <a:off x="1289604" y="3202411"/>
            <a:ext cx="6594626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>
            <a:extLst>
              <a:ext uri="{FF2B5EF4-FFF2-40B4-BE49-F238E27FC236}">
                <a16:creationId xmlns:a16="http://schemas.microsoft.com/office/drawing/2014/main" id="{68978B47-A99C-405B-A4A5-6302B732E27F}"/>
              </a:ext>
            </a:extLst>
          </p:cNvPr>
          <p:cNvSpPr/>
          <p:nvPr/>
        </p:nvSpPr>
        <p:spPr>
          <a:xfrm>
            <a:off x="1898650" y="1677988"/>
            <a:ext cx="1717675" cy="1717675"/>
          </a:xfrm>
          <a:prstGeom prst="diamond">
            <a:avLst/>
          </a:prstGeom>
          <a:solidFill>
            <a:srgbClr val="007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defRPr/>
            </a:pPr>
            <a:r>
              <a:rPr lang="zh-CN" altLang="en-US" sz="1650" b="1" noProof="1">
                <a:cs typeface="+mn-ea"/>
                <a:sym typeface="+mn-lt"/>
              </a:rPr>
              <a:t>关键词</a:t>
            </a:r>
            <a:endParaRPr lang="zh-CN" altLang="zh-CN" sz="1650" b="1" noProof="1">
              <a:cs typeface="+mn-ea"/>
              <a:sym typeface="+mn-lt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B2DFE94E-2C31-4707-92DB-1D9901476D47}"/>
              </a:ext>
            </a:extLst>
          </p:cNvPr>
          <p:cNvSpPr/>
          <p:nvPr/>
        </p:nvSpPr>
        <p:spPr>
          <a:xfrm>
            <a:off x="2786063" y="784225"/>
            <a:ext cx="1719262" cy="1717675"/>
          </a:xfrm>
          <a:prstGeom prst="diamond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defRPr/>
            </a:pPr>
            <a:r>
              <a:rPr lang="zh-CN" altLang="en-US" sz="1650" b="1" noProof="1">
                <a:cs typeface="+mn-ea"/>
                <a:sym typeface="+mn-lt"/>
              </a:rPr>
              <a:t>关键词</a:t>
            </a:r>
            <a:endParaRPr lang="zh-CN" altLang="zh-CN" sz="1650" b="1" noProof="1">
              <a:cs typeface="+mn-ea"/>
              <a:sym typeface="+mn-lt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172506D7-9BD5-47BB-8631-98222BFF6348}"/>
              </a:ext>
            </a:extLst>
          </p:cNvPr>
          <p:cNvSpPr/>
          <p:nvPr/>
        </p:nvSpPr>
        <p:spPr>
          <a:xfrm>
            <a:off x="3667125" y="1677988"/>
            <a:ext cx="1717675" cy="1717675"/>
          </a:xfrm>
          <a:prstGeom prst="diamond">
            <a:avLst/>
          </a:prstGeom>
          <a:solidFill>
            <a:srgbClr val="007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defRPr/>
            </a:pPr>
            <a:r>
              <a:rPr lang="zh-CN" altLang="en-US" sz="1650" b="1" noProof="1">
                <a:cs typeface="+mn-ea"/>
                <a:sym typeface="+mn-lt"/>
              </a:rPr>
              <a:t>关键词</a:t>
            </a:r>
            <a:endParaRPr lang="zh-CN" altLang="zh-CN" sz="1650" b="1" noProof="1"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F57C67E0-33EB-4767-8F3F-ECA4DBB1B763}"/>
              </a:ext>
            </a:extLst>
          </p:cNvPr>
          <p:cNvSpPr/>
          <p:nvPr/>
        </p:nvSpPr>
        <p:spPr>
          <a:xfrm>
            <a:off x="4554538" y="785813"/>
            <a:ext cx="1717675" cy="1717675"/>
          </a:xfrm>
          <a:prstGeom prst="diamond">
            <a:avLst/>
          </a:prstGeom>
          <a:solidFill>
            <a:srgbClr val="007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defRPr/>
            </a:pPr>
            <a:r>
              <a:rPr lang="zh-CN" altLang="en-US" sz="1650" b="1" noProof="1">
                <a:cs typeface="+mn-ea"/>
                <a:sym typeface="+mn-lt"/>
              </a:rPr>
              <a:t>关键词</a:t>
            </a:r>
            <a:endParaRPr lang="zh-CN" altLang="zh-CN" sz="1650" b="1" noProof="1">
              <a:cs typeface="+mn-ea"/>
              <a:sym typeface="+mn-lt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324D125E-CDEC-4FE0-A697-543C2F8C1C2F}"/>
              </a:ext>
            </a:extLst>
          </p:cNvPr>
          <p:cNvSpPr/>
          <p:nvPr/>
        </p:nvSpPr>
        <p:spPr>
          <a:xfrm>
            <a:off x="5443538" y="1677988"/>
            <a:ext cx="1717675" cy="1717675"/>
          </a:xfrm>
          <a:prstGeom prst="diamon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defRPr/>
            </a:pPr>
            <a:r>
              <a:rPr lang="zh-CN" altLang="en-US" sz="1650" b="1" noProof="1">
                <a:cs typeface="+mn-ea"/>
                <a:sym typeface="+mn-lt"/>
              </a:rPr>
              <a:t>关键词</a:t>
            </a:r>
            <a:endParaRPr lang="zh-CN" altLang="zh-CN" sz="1650" b="1" noProof="1">
              <a:cs typeface="+mn-ea"/>
              <a:sym typeface="+mn-lt"/>
            </a:endParaRPr>
          </a:p>
        </p:txBody>
      </p:sp>
      <p:sp>
        <p:nvSpPr>
          <p:cNvPr id="36874" name="Rectangle 51">
            <a:extLst>
              <a:ext uri="{FF2B5EF4-FFF2-40B4-BE49-F238E27FC236}">
                <a16:creationId xmlns:a16="http://schemas.microsoft.com/office/drawing/2014/main" id="{58E10D1F-FB05-4849-946E-4AA2D2D3C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363" y="3584773"/>
            <a:ext cx="6478862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E5FEAFA-78D9-4076-8E47-AA3413669A71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6EA8D85-D4FC-4CAC-9F01-1CF7A2B74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1" y="256561"/>
            <a:ext cx="1774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核心价值观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D55E84-2017-4CB3-BC7B-E23771C06627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6DC090E-A71D-431C-8B28-3D0934E63380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D1DD16B-F6A6-477A-931C-6E44359F3861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奖杯">
            <a:extLst>
              <a:ext uri="{FF2B5EF4-FFF2-40B4-BE49-F238E27FC236}">
                <a16:creationId xmlns:a16="http://schemas.microsoft.com/office/drawing/2014/main" id="{DF4AB561-0F3B-40D6-93BB-116C0E80F72F}"/>
              </a:ext>
            </a:extLst>
          </p:cNvPr>
          <p:cNvSpPr/>
          <p:nvPr/>
        </p:nvSpPr>
        <p:spPr bwMode="auto">
          <a:xfrm>
            <a:off x="1822450" y="1931980"/>
            <a:ext cx="576263" cy="82232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F6D889"/>
          </a:solidFill>
          <a:ln>
            <a:noFill/>
          </a:ln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917" name="文本框 6">
            <a:extLst>
              <a:ext uri="{FF2B5EF4-FFF2-40B4-BE49-F238E27FC236}">
                <a16:creationId xmlns:a16="http://schemas.microsoft.com/office/drawing/2014/main" id="{BE67447B-3823-4DF5-9072-76F09EB33D4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328738" y="1324196"/>
            <a:ext cx="1608137" cy="461665"/>
          </a:xfrm>
          <a:prstGeom prst="rect">
            <a:avLst/>
          </a:prstGeom>
          <a:noFill/>
          <a:ln>
            <a:noFill/>
          </a:ln>
          <a:effectLst>
            <a:outerShdw sx="999" sy="999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2020</a:t>
            </a:r>
          </a:p>
        </p:txBody>
      </p:sp>
      <p:sp>
        <p:nvSpPr>
          <p:cNvPr id="8" name="奖杯">
            <a:extLst>
              <a:ext uri="{FF2B5EF4-FFF2-40B4-BE49-F238E27FC236}">
                <a16:creationId xmlns:a16="http://schemas.microsoft.com/office/drawing/2014/main" id="{AC805F89-6F6E-4EFD-BCBB-A4AB06BBA6AD}"/>
              </a:ext>
            </a:extLst>
          </p:cNvPr>
          <p:cNvSpPr/>
          <p:nvPr/>
        </p:nvSpPr>
        <p:spPr bwMode="auto">
          <a:xfrm>
            <a:off x="3406775" y="1963730"/>
            <a:ext cx="576263" cy="82232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F6D889"/>
          </a:solidFill>
          <a:ln>
            <a:noFill/>
          </a:ln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奖杯">
            <a:extLst>
              <a:ext uri="{FF2B5EF4-FFF2-40B4-BE49-F238E27FC236}">
                <a16:creationId xmlns:a16="http://schemas.microsoft.com/office/drawing/2014/main" id="{FE19DA36-C5BA-4C52-854C-2F6B70120B60}"/>
              </a:ext>
            </a:extLst>
          </p:cNvPr>
          <p:cNvSpPr/>
          <p:nvPr/>
        </p:nvSpPr>
        <p:spPr bwMode="auto">
          <a:xfrm>
            <a:off x="4889500" y="1563680"/>
            <a:ext cx="857250" cy="1223962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5BA3EB"/>
          </a:solidFill>
          <a:ln w="9525">
            <a:noFill/>
            <a:round/>
          </a:ln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奖杯">
            <a:extLst>
              <a:ext uri="{FF2B5EF4-FFF2-40B4-BE49-F238E27FC236}">
                <a16:creationId xmlns:a16="http://schemas.microsoft.com/office/drawing/2014/main" id="{608109D7-4DF2-4FA9-B27F-39E68D688A92}"/>
              </a:ext>
            </a:extLst>
          </p:cNvPr>
          <p:cNvSpPr/>
          <p:nvPr/>
        </p:nvSpPr>
        <p:spPr bwMode="auto">
          <a:xfrm>
            <a:off x="6632575" y="1931980"/>
            <a:ext cx="574675" cy="82232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F6D889"/>
          </a:solidFill>
          <a:ln>
            <a:noFill/>
          </a:ln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927" name="文本框 16">
            <a:extLst>
              <a:ext uri="{FF2B5EF4-FFF2-40B4-BE49-F238E27FC236}">
                <a16:creationId xmlns:a16="http://schemas.microsoft.com/office/drawing/2014/main" id="{6F8CEC8B-2800-411C-9E3C-000FB7E2A91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890837" y="1324195"/>
            <a:ext cx="1608137" cy="461665"/>
          </a:xfrm>
          <a:prstGeom prst="rect">
            <a:avLst/>
          </a:prstGeom>
          <a:noFill/>
          <a:ln>
            <a:noFill/>
          </a:ln>
          <a:effectLst>
            <a:outerShdw sx="999" sy="999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2021</a:t>
            </a:r>
          </a:p>
        </p:txBody>
      </p:sp>
      <p:sp>
        <p:nvSpPr>
          <p:cNvPr id="38928" name="文本框 22">
            <a:extLst>
              <a:ext uri="{FF2B5EF4-FFF2-40B4-BE49-F238E27FC236}">
                <a16:creationId xmlns:a16="http://schemas.microsoft.com/office/drawing/2014/main" id="{C0577A35-6E54-4D27-A308-BEED1DB6E69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514056" y="1030657"/>
            <a:ext cx="1608138" cy="461665"/>
          </a:xfrm>
          <a:prstGeom prst="rect">
            <a:avLst/>
          </a:prstGeom>
          <a:noFill/>
          <a:ln>
            <a:noFill/>
          </a:ln>
          <a:effectLst>
            <a:outerShdw sx="999" sy="999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2022</a:t>
            </a:r>
          </a:p>
        </p:txBody>
      </p:sp>
      <p:sp>
        <p:nvSpPr>
          <p:cNvPr id="38929" name="文本框 23">
            <a:extLst>
              <a:ext uri="{FF2B5EF4-FFF2-40B4-BE49-F238E27FC236}">
                <a16:creationId xmlns:a16="http://schemas.microsoft.com/office/drawing/2014/main" id="{0B6D5BA7-C311-4406-BD16-0AC139CF903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116637" y="1470315"/>
            <a:ext cx="1606550" cy="461665"/>
          </a:xfrm>
          <a:prstGeom prst="rect">
            <a:avLst/>
          </a:prstGeom>
          <a:noFill/>
          <a:ln>
            <a:noFill/>
          </a:ln>
          <a:effectLst>
            <a:outerShdw sx="999" sy="999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2023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81C0A74-DF41-4F8A-BEF4-AC3E1027295E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EA360CD-4F9F-4E68-A54A-F9EC205A3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1" y="256561"/>
            <a:ext cx="1774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企业荣誉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18AB66-735E-4257-904A-B79B34135AC6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B29B188-F99E-487D-81B6-AAEA542ABDD8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6D78512-446C-4268-B8AD-2CB4F1D59DC6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B5E244A-B918-4E95-9E2E-CCD92B6CA697}"/>
              </a:ext>
            </a:extLst>
          </p:cNvPr>
          <p:cNvGrpSpPr/>
          <p:nvPr/>
        </p:nvGrpSpPr>
        <p:grpSpPr>
          <a:xfrm>
            <a:off x="1392926" y="2905648"/>
            <a:ext cx="1479759" cy="1288059"/>
            <a:chOff x="1899896" y="1169160"/>
            <a:chExt cx="1479759" cy="128805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9E97061-970F-4AEE-B9EF-ABA0F3B5D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349B9AF-0681-47A8-95AB-9E4602F3D6D3}"/>
                </a:ext>
              </a:extLst>
            </p:cNvPr>
            <p:cNvSpPr txBox="1"/>
            <p:nvPr/>
          </p:nvSpPr>
          <p:spPr>
            <a:xfrm>
              <a:off x="1899896" y="1461882"/>
              <a:ext cx="1479759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D941D8C-AF23-46CF-875A-570307E2092B}"/>
              </a:ext>
            </a:extLst>
          </p:cNvPr>
          <p:cNvGrpSpPr/>
          <p:nvPr/>
        </p:nvGrpSpPr>
        <p:grpSpPr>
          <a:xfrm>
            <a:off x="2955025" y="2905648"/>
            <a:ext cx="1479759" cy="1288059"/>
            <a:chOff x="1899896" y="1169160"/>
            <a:chExt cx="1479759" cy="128805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97A96DC-ED33-456A-BEE4-BE067F8D1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BB2F84B-AB4E-4CE5-92E9-D96828C1E140}"/>
                </a:ext>
              </a:extLst>
            </p:cNvPr>
            <p:cNvSpPr txBox="1"/>
            <p:nvPr/>
          </p:nvSpPr>
          <p:spPr>
            <a:xfrm>
              <a:off x="1899896" y="1461882"/>
              <a:ext cx="1479759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7450E53-2B16-4E45-B036-CD66C1CDAF09}"/>
              </a:ext>
            </a:extLst>
          </p:cNvPr>
          <p:cNvGrpSpPr/>
          <p:nvPr/>
        </p:nvGrpSpPr>
        <p:grpSpPr>
          <a:xfrm>
            <a:off x="4572000" y="2905648"/>
            <a:ext cx="1479759" cy="1288059"/>
            <a:chOff x="1899896" y="1169160"/>
            <a:chExt cx="1479759" cy="128805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06513CB-4FE5-42CA-92CC-CA453FCB2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9A808D7-7D44-430A-8F69-E2C99419E854}"/>
                </a:ext>
              </a:extLst>
            </p:cNvPr>
            <p:cNvSpPr txBox="1"/>
            <p:nvPr/>
          </p:nvSpPr>
          <p:spPr>
            <a:xfrm>
              <a:off x="1899896" y="1461882"/>
              <a:ext cx="1479759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07C932F-B15F-422F-93A7-0B1D859E10B9}"/>
              </a:ext>
            </a:extLst>
          </p:cNvPr>
          <p:cNvGrpSpPr/>
          <p:nvPr/>
        </p:nvGrpSpPr>
        <p:grpSpPr>
          <a:xfrm>
            <a:off x="6180032" y="2905648"/>
            <a:ext cx="1479759" cy="1288059"/>
            <a:chOff x="1899896" y="1169160"/>
            <a:chExt cx="1479759" cy="1288059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813D19F-A222-497E-92B3-4E8D3AFFD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52AA26-4287-4B71-A3D5-8D453D9C6AB1}"/>
                </a:ext>
              </a:extLst>
            </p:cNvPr>
            <p:cNvSpPr txBox="1"/>
            <p:nvPr/>
          </p:nvSpPr>
          <p:spPr>
            <a:xfrm>
              <a:off x="1899896" y="1461882"/>
              <a:ext cx="1479759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4169232" y="41335"/>
            <a:ext cx="805536" cy="4973248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2682871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1549149"/>
            <a:ext cx="165799" cy="1152082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333EC-55C6-43AC-BAA1-FD41172E3530}"/>
              </a:ext>
            </a:extLst>
          </p:cNvPr>
          <p:cNvGrpSpPr/>
          <p:nvPr/>
        </p:nvGrpSpPr>
        <p:grpSpPr>
          <a:xfrm>
            <a:off x="3779943" y="761540"/>
            <a:ext cx="1584112" cy="1498038"/>
            <a:chOff x="3779943" y="978723"/>
            <a:chExt cx="1584112" cy="149803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29889-632A-479B-911C-DFA8D0581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779943" y="978723"/>
              <a:ext cx="1584112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8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50" name="文本框 4">
              <a:extLst>
                <a:ext uri="{FF2B5EF4-FFF2-40B4-BE49-F238E27FC236}">
                  <a16:creationId xmlns:a16="http://schemas.microsoft.com/office/drawing/2014/main" id="{03D26EEA-DA23-4040-8B85-E6DD4C1AB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7963" y="2215151"/>
              <a:ext cx="100807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Rectangle 8">
            <a:extLst>
              <a:ext uri="{FF2B5EF4-FFF2-40B4-BE49-F238E27FC236}">
                <a16:creationId xmlns:a16="http://schemas.microsoft.com/office/drawing/2014/main" id="{459CADC2-7813-4DAA-9B59-C578948E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B64C6118-7069-488A-AEC2-1C210F3D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">
            <a:extLst>
              <a:ext uri="{FF2B5EF4-FFF2-40B4-BE49-F238E27FC236}">
                <a16:creationId xmlns:a16="http://schemas.microsoft.com/office/drawing/2014/main" id="{F2C1A529-77B9-419D-A92F-F9B9129B8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4E6C47A-B01B-45B3-882A-9FA54FCB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678DD204-E366-4965-B23F-72AE1024F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187" y="2320095"/>
            <a:ext cx="2218888" cy="44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规划及未来</a:t>
            </a:r>
          </a:p>
        </p:txBody>
      </p:sp>
      <p:sp>
        <p:nvSpPr>
          <p:cNvPr id="42" name="Rectangle 8">
            <a:extLst>
              <a:ext uri="{FF2B5EF4-FFF2-40B4-BE49-F238E27FC236}">
                <a16:creationId xmlns:a16="http://schemas.microsoft.com/office/drawing/2014/main" id="{17128005-6266-48E9-97CE-A10E1B436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053193"/>
            <a:ext cx="3309724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战略规划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实施计划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联系我们</a:t>
            </a:r>
          </a:p>
        </p:txBody>
      </p:sp>
    </p:spTree>
    <p:extLst>
      <p:ext uri="{BB962C8B-B14F-4D97-AF65-F5344CB8AC3E}">
        <p14:creationId xmlns:p14="http://schemas.microsoft.com/office/powerpoint/2010/main" val="4185032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340A110-4866-45AF-83E8-BC15E9A95406}"/>
              </a:ext>
            </a:extLst>
          </p:cNvPr>
          <p:cNvGrpSpPr/>
          <p:nvPr/>
        </p:nvGrpSpPr>
        <p:grpSpPr>
          <a:xfrm rot="6772138">
            <a:off x="3066357" y="1137100"/>
            <a:ext cx="1428707" cy="1428707"/>
            <a:chOff x="1777447" y="2343979"/>
            <a:chExt cx="1905000" cy="1905000"/>
          </a:xfrm>
          <a:solidFill>
            <a:srgbClr val="404040"/>
          </a:solidFill>
        </p:grpSpPr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202CAD1E-8ABB-4D5E-A5B0-168BEBDBC0DD}"/>
                </a:ext>
              </a:extLst>
            </p:cNvPr>
            <p:cNvSpPr/>
            <p:nvPr/>
          </p:nvSpPr>
          <p:spPr>
            <a:xfrm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18680326"/>
                <a:gd name="adj3" fmla="val 6453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BB51B70C-A0F9-4B43-849F-C8CAAD33297B}"/>
                </a:ext>
              </a:extLst>
            </p:cNvPr>
            <p:cNvSpPr/>
            <p:nvPr/>
          </p:nvSpPr>
          <p:spPr>
            <a:xfrm rot="7945750"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2786624"/>
                <a:gd name="adj3" fmla="val 628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63F5228-E6CF-4B3B-A5B7-F055AFF56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130" y="1634568"/>
            <a:ext cx="70916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20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866321B-34F7-4907-B7DF-3664349EA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6567" y="3190318"/>
            <a:ext cx="70916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zh-CN" altLang="en-US" sz="20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BA62DA0-1194-4901-8F8C-F0D4172CA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2080" y="3214130"/>
            <a:ext cx="70916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zh-CN" altLang="en-US" sz="20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D22B803-ADFD-4D32-A64D-3DD16F1AD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042" y="1658380"/>
            <a:ext cx="70916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sz="20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2598EC8-CFC3-4896-A900-2B8B61EB1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9900" y="5378450"/>
            <a:ext cx="241092" cy="51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zh-CN" altLang="en-US" sz="2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0E1CF02-C1AB-49CF-AA23-7FB842473A16}"/>
              </a:ext>
            </a:extLst>
          </p:cNvPr>
          <p:cNvGrpSpPr/>
          <p:nvPr/>
        </p:nvGrpSpPr>
        <p:grpSpPr>
          <a:xfrm rot="6772138">
            <a:off x="4641792" y="1121860"/>
            <a:ext cx="1428707" cy="1428707"/>
            <a:chOff x="1777447" y="2343979"/>
            <a:chExt cx="1905000" cy="1905000"/>
          </a:xfrm>
          <a:solidFill>
            <a:srgbClr val="404040"/>
          </a:solidFill>
        </p:grpSpPr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0961CE4C-53F6-4F44-822D-7AA794ECC8DE}"/>
                </a:ext>
              </a:extLst>
            </p:cNvPr>
            <p:cNvSpPr/>
            <p:nvPr/>
          </p:nvSpPr>
          <p:spPr>
            <a:xfrm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18680326"/>
                <a:gd name="adj3" fmla="val 6453"/>
              </a:avLst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KSO_Shape">
              <a:extLst>
                <a:ext uri="{FF2B5EF4-FFF2-40B4-BE49-F238E27FC236}">
                  <a16:creationId xmlns:a16="http://schemas.microsoft.com/office/drawing/2014/main" id="{D7F925AE-53CC-461F-B0D3-BECA993265DF}"/>
                </a:ext>
              </a:extLst>
            </p:cNvPr>
            <p:cNvSpPr/>
            <p:nvPr/>
          </p:nvSpPr>
          <p:spPr>
            <a:xfrm rot="7945750"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2786624"/>
                <a:gd name="adj3" fmla="val 628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29E0D4C-7C83-42BE-A946-7F4AAD134181}"/>
              </a:ext>
            </a:extLst>
          </p:cNvPr>
          <p:cNvGrpSpPr/>
          <p:nvPr/>
        </p:nvGrpSpPr>
        <p:grpSpPr>
          <a:xfrm rot="6772138">
            <a:off x="3082865" y="2701106"/>
            <a:ext cx="1428707" cy="1428707"/>
            <a:chOff x="1777447" y="2343979"/>
            <a:chExt cx="1905000" cy="1905000"/>
          </a:xfrm>
          <a:solidFill>
            <a:srgbClr val="404040"/>
          </a:solidFill>
        </p:grpSpPr>
        <p:sp>
          <p:nvSpPr>
            <p:cNvPr id="43" name="KSO_Shape">
              <a:extLst>
                <a:ext uri="{FF2B5EF4-FFF2-40B4-BE49-F238E27FC236}">
                  <a16:creationId xmlns:a16="http://schemas.microsoft.com/office/drawing/2014/main" id="{CAE1A6D0-3746-4746-A076-7D5C8C84FBCB}"/>
                </a:ext>
              </a:extLst>
            </p:cNvPr>
            <p:cNvSpPr/>
            <p:nvPr/>
          </p:nvSpPr>
          <p:spPr>
            <a:xfrm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18680326"/>
                <a:gd name="adj3" fmla="val 6453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KSO_Shape">
              <a:extLst>
                <a:ext uri="{FF2B5EF4-FFF2-40B4-BE49-F238E27FC236}">
                  <a16:creationId xmlns:a16="http://schemas.microsoft.com/office/drawing/2014/main" id="{9C18A217-E8D9-41C7-AB5A-01B87A8B720E}"/>
                </a:ext>
              </a:extLst>
            </p:cNvPr>
            <p:cNvSpPr/>
            <p:nvPr/>
          </p:nvSpPr>
          <p:spPr>
            <a:xfrm rot="7945750"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2786624"/>
                <a:gd name="adj3" fmla="val 628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DAD9EB3-B990-4A46-9011-8E218A0183A2}"/>
              </a:ext>
            </a:extLst>
          </p:cNvPr>
          <p:cNvGrpSpPr/>
          <p:nvPr/>
        </p:nvGrpSpPr>
        <p:grpSpPr>
          <a:xfrm rot="6772138">
            <a:off x="4653857" y="2675708"/>
            <a:ext cx="1428707" cy="1428707"/>
            <a:chOff x="1777447" y="2343979"/>
            <a:chExt cx="1905000" cy="1905000"/>
          </a:xfrm>
          <a:solidFill>
            <a:srgbClr val="404040"/>
          </a:solidFill>
        </p:grpSpPr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B9BF397B-4D02-441A-BB3C-E656A4CCD1E1}"/>
                </a:ext>
              </a:extLst>
            </p:cNvPr>
            <p:cNvSpPr/>
            <p:nvPr/>
          </p:nvSpPr>
          <p:spPr>
            <a:xfrm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18680326"/>
                <a:gd name="adj3" fmla="val 6453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891C4FDE-AFA2-4012-8B12-4A2CA903CCA7}"/>
                </a:ext>
              </a:extLst>
            </p:cNvPr>
            <p:cNvSpPr/>
            <p:nvPr/>
          </p:nvSpPr>
          <p:spPr>
            <a:xfrm rot="7945750">
              <a:off x="1777447" y="2343979"/>
              <a:ext cx="1905000" cy="1905000"/>
            </a:xfrm>
            <a:prstGeom prst="blockArc">
              <a:avLst>
                <a:gd name="adj1" fmla="val 10800000"/>
                <a:gd name="adj2" fmla="val 2786624"/>
                <a:gd name="adj3" fmla="val 628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9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110952F2-4B5F-476A-AB79-31183F0347F9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F8BEA4F-7C7E-4F83-BC32-36F7F01A9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1" y="256561"/>
            <a:ext cx="1774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战略规划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BBE8E7-050E-4463-8ACA-ABE3A6008BC9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DD2257E-DEB2-4C37-A173-14D6E1CFC067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D1FA450-2851-4423-81E2-B0122E13AE26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D5BF52B-C9FC-4910-9976-C0DEBA60DBD1}"/>
              </a:ext>
            </a:extLst>
          </p:cNvPr>
          <p:cNvGrpSpPr/>
          <p:nvPr/>
        </p:nvGrpSpPr>
        <p:grpSpPr>
          <a:xfrm>
            <a:off x="748745" y="1135262"/>
            <a:ext cx="2136631" cy="1057227"/>
            <a:chOff x="1899896" y="1169160"/>
            <a:chExt cx="2136631" cy="1057227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070D9F2-5156-4792-A5DB-C953081C4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5062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E9118F2-EEC2-4F84-9A56-380A12549DD6}"/>
                </a:ext>
              </a:extLst>
            </p:cNvPr>
            <p:cNvSpPr txBox="1"/>
            <p:nvPr/>
          </p:nvSpPr>
          <p:spPr>
            <a:xfrm>
              <a:off x="1899896" y="1461882"/>
              <a:ext cx="213663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E1A73C7-AA9E-4BC9-A34E-2651457264A7}"/>
              </a:ext>
            </a:extLst>
          </p:cNvPr>
          <p:cNvGrpSpPr/>
          <p:nvPr/>
        </p:nvGrpSpPr>
        <p:grpSpPr>
          <a:xfrm>
            <a:off x="748745" y="2886845"/>
            <a:ext cx="2136631" cy="1057227"/>
            <a:chOff x="1899896" y="1169160"/>
            <a:chExt cx="2136631" cy="105722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D9250EE-B739-4CCD-AE06-506582382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5062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F31AD53-97F7-4AD8-861E-3B34D47E26B9}"/>
                </a:ext>
              </a:extLst>
            </p:cNvPr>
            <p:cNvSpPr txBox="1"/>
            <p:nvPr/>
          </p:nvSpPr>
          <p:spPr>
            <a:xfrm>
              <a:off x="1899896" y="1461882"/>
              <a:ext cx="213663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4DE383-8F08-4EAD-9883-5E5292CA109C}"/>
              </a:ext>
            </a:extLst>
          </p:cNvPr>
          <p:cNvGrpSpPr/>
          <p:nvPr/>
        </p:nvGrpSpPr>
        <p:grpSpPr>
          <a:xfrm>
            <a:off x="6315352" y="1135262"/>
            <a:ext cx="2136631" cy="1057227"/>
            <a:chOff x="1899896" y="1169160"/>
            <a:chExt cx="2136631" cy="1057227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E45116B-70BE-455E-B743-1B1F40FD6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020803F-6882-47DD-9755-3158CDC7E6EE}"/>
                </a:ext>
              </a:extLst>
            </p:cNvPr>
            <p:cNvSpPr txBox="1"/>
            <p:nvPr/>
          </p:nvSpPr>
          <p:spPr>
            <a:xfrm>
              <a:off x="1899896" y="1461882"/>
              <a:ext cx="213663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BF61C72-5817-437B-B3B3-1FFE14B7A99C}"/>
              </a:ext>
            </a:extLst>
          </p:cNvPr>
          <p:cNvGrpSpPr/>
          <p:nvPr/>
        </p:nvGrpSpPr>
        <p:grpSpPr>
          <a:xfrm>
            <a:off x="6315352" y="2886845"/>
            <a:ext cx="2136631" cy="1057227"/>
            <a:chOff x="1899896" y="1169160"/>
            <a:chExt cx="2136631" cy="1057227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4EED15A-3A01-43EE-B5D7-178C5E79F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896" y="1169160"/>
              <a:ext cx="1479759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63005C9-FFF1-4D76-A803-491B334630FC}"/>
                </a:ext>
              </a:extLst>
            </p:cNvPr>
            <p:cNvSpPr txBox="1"/>
            <p:nvPr/>
          </p:nvSpPr>
          <p:spPr>
            <a:xfrm>
              <a:off x="1899896" y="1461882"/>
              <a:ext cx="213663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3054453" y="1843306"/>
            <a:ext cx="3035093" cy="1584110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3864885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541773"/>
            <a:ext cx="165799" cy="1152082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333EC-55C6-43AC-BAA1-FD41172E3530}"/>
              </a:ext>
            </a:extLst>
          </p:cNvPr>
          <p:cNvGrpSpPr/>
          <p:nvPr/>
        </p:nvGrpSpPr>
        <p:grpSpPr>
          <a:xfrm>
            <a:off x="3779943" y="316151"/>
            <a:ext cx="1584112" cy="936051"/>
            <a:chOff x="3779943" y="1540710"/>
            <a:chExt cx="1584112" cy="93605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29889-632A-479B-911C-DFA8D0581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779943" y="1540710"/>
              <a:ext cx="1584112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150" name="文本框 4">
              <a:extLst>
                <a:ext uri="{FF2B5EF4-FFF2-40B4-BE49-F238E27FC236}">
                  <a16:creationId xmlns:a16="http://schemas.microsoft.com/office/drawing/2014/main" id="{03D26EEA-DA23-4040-8B85-E6DD4C1AB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7963" y="2215151"/>
              <a:ext cx="100807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C15BDF2-D749-4065-8FD5-FA7190DA5F27}"/>
              </a:ext>
            </a:extLst>
          </p:cNvPr>
          <p:cNvGrpSpPr/>
          <p:nvPr/>
        </p:nvGrpSpPr>
        <p:grpSpPr>
          <a:xfrm>
            <a:off x="2051877" y="1872098"/>
            <a:ext cx="2236167" cy="348022"/>
            <a:chOff x="3787234" y="2643494"/>
            <a:chExt cx="2368877" cy="34802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C37BA60-0367-4D08-B076-70F987864E51}"/>
                </a:ext>
              </a:extLst>
            </p:cNvPr>
            <p:cNvSpPr/>
            <p:nvPr/>
          </p:nvSpPr>
          <p:spPr>
            <a:xfrm rot="5400000">
              <a:off x="4797662" y="1633066"/>
              <a:ext cx="348022" cy="2368877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49" name="文本框 16">
              <a:extLst>
                <a:ext uri="{FF2B5EF4-FFF2-40B4-BE49-F238E27FC236}">
                  <a16:creationId xmlns:a16="http://schemas.microsoft.com/office/drawing/2014/main" id="{424E9F01-BF3F-4781-8EF7-28D36AEE4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721" y="2694747"/>
              <a:ext cx="186374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企业介绍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DD165E6-75BF-491D-A432-A146D16852E1}"/>
              </a:ext>
            </a:extLst>
          </p:cNvPr>
          <p:cNvSpPr/>
          <p:nvPr/>
        </p:nvSpPr>
        <p:spPr>
          <a:xfrm rot="2700000">
            <a:off x="4143425" y="1904053"/>
            <a:ext cx="289238" cy="289238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3C5D833-069E-4E25-A14A-1FDA86877196}"/>
              </a:ext>
            </a:extLst>
          </p:cNvPr>
          <p:cNvGrpSpPr/>
          <p:nvPr/>
        </p:nvGrpSpPr>
        <p:grpSpPr>
          <a:xfrm>
            <a:off x="2051877" y="3057534"/>
            <a:ext cx="2236167" cy="348022"/>
            <a:chOff x="3787234" y="2643494"/>
            <a:chExt cx="2368877" cy="34802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273C16D-64CD-4558-9634-CDB7E543B09B}"/>
                </a:ext>
              </a:extLst>
            </p:cNvPr>
            <p:cNvSpPr/>
            <p:nvPr/>
          </p:nvSpPr>
          <p:spPr>
            <a:xfrm rot="5400000">
              <a:off x="4797662" y="1633066"/>
              <a:ext cx="348022" cy="2368877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16">
              <a:extLst>
                <a:ext uri="{FF2B5EF4-FFF2-40B4-BE49-F238E27FC236}">
                  <a16:creationId xmlns:a16="http://schemas.microsoft.com/office/drawing/2014/main" id="{10381504-3158-4771-930D-08D5622566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721" y="2694747"/>
              <a:ext cx="186374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文化及荣誉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A9DF944A-8F77-49A3-BAB9-4481D49CE249}"/>
              </a:ext>
            </a:extLst>
          </p:cNvPr>
          <p:cNvSpPr/>
          <p:nvPr/>
        </p:nvSpPr>
        <p:spPr>
          <a:xfrm rot="2700000">
            <a:off x="4143425" y="3089489"/>
            <a:ext cx="289238" cy="289238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B1CDE06-1747-4EAD-8892-FB862FE54D83}"/>
              </a:ext>
            </a:extLst>
          </p:cNvPr>
          <p:cNvGrpSpPr/>
          <p:nvPr/>
        </p:nvGrpSpPr>
        <p:grpSpPr>
          <a:xfrm rot="10800000">
            <a:off x="4875996" y="3064665"/>
            <a:ext cx="2236167" cy="348022"/>
            <a:chOff x="3787234" y="2643494"/>
            <a:chExt cx="2368877" cy="34802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18D6936-E39C-406B-93D8-C6DC434818E0}"/>
                </a:ext>
              </a:extLst>
            </p:cNvPr>
            <p:cNvSpPr/>
            <p:nvPr/>
          </p:nvSpPr>
          <p:spPr>
            <a:xfrm rot="5400000">
              <a:off x="4797662" y="1633066"/>
              <a:ext cx="348022" cy="2368877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16">
              <a:extLst>
                <a:ext uri="{FF2B5EF4-FFF2-40B4-BE49-F238E27FC236}">
                  <a16:creationId xmlns:a16="http://schemas.microsoft.com/office/drawing/2014/main" id="{36EA2D58-1725-497D-A18B-899FEAD298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3822721" y="2684306"/>
              <a:ext cx="186374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规划及未来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E0FC08C1-62FA-4DAF-9B93-2A79F09876A3}"/>
              </a:ext>
            </a:extLst>
          </p:cNvPr>
          <p:cNvSpPr/>
          <p:nvPr/>
        </p:nvSpPr>
        <p:spPr>
          <a:xfrm rot="13500000">
            <a:off x="4731377" y="3091494"/>
            <a:ext cx="289238" cy="289238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FF8ECFD-89CE-40D1-B86A-A9DF79E3AA40}"/>
              </a:ext>
            </a:extLst>
          </p:cNvPr>
          <p:cNvGrpSpPr/>
          <p:nvPr/>
        </p:nvGrpSpPr>
        <p:grpSpPr>
          <a:xfrm rot="10800000">
            <a:off x="4875996" y="1879229"/>
            <a:ext cx="2236167" cy="348022"/>
            <a:chOff x="3787234" y="2643494"/>
            <a:chExt cx="2368877" cy="34802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BE0BAF7-8E80-4FEC-8CC9-3AD2D9B402AD}"/>
                </a:ext>
              </a:extLst>
            </p:cNvPr>
            <p:cNvSpPr/>
            <p:nvPr/>
          </p:nvSpPr>
          <p:spPr>
            <a:xfrm rot="5400000">
              <a:off x="4797662" y="1633066"/>
              <a:ext cx="348022" cy="2368877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16">
              <a:extLst>
                <a:ext uri="{FF2B5EF4-FFF2-40B4-BE49-F238E27FC236}">
                  <a16:creationId xmlns:a16="http://schemas.microsoft.com/office/drawing/2014/main" id="{86499060-F547-4C41-B652-77DA4C54A7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3822721" y="2672523"/>
              <a:ext cx="186374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产品及服务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D8F5FA59-BC66-4D56-9CAD-09A8445611A7}"/>
              </a:ext>
            </a:extLst>
          </p:cNvPr>
          <p:cNvSpPr/>
          <p:nvPr/>
        </p:nvSpPr>
        <p:spPr>
          <a:xfrm rot="13500000">
            <a:off x="4731377" y="1906058"/>
            <a:ext cx="289238" cy="289238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84BD57-BEC8-4992-807E-82D77C2EB0AB}"/>
              </a:ext>
            </a:extLst>
          </p:cNvPr>
          <p:cNvSpPr txBox="1"/>
          <p:nvPr/>
        </p:nvSpPr>
        <p:spPr>
          <a:xfrm>
            <a:off x="4107165" y="18903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FDDAE4C-30DD-4D23-B07D-EA1E578E8C77}"/>
              </a:ext>
            </a:extLst>
          </p:cNvPr>
          <p:cNvSpPr txBox="1"/>
          <p:nvPr/>
        </p:nvSpPr>
        <p:spPr>
          <a:xfrm>
            <a:off x="4684276" y="18903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3C96D38-3E39-4FDC-983B-7708C6FDE23A}"/>
              </a:ext>
            </a:extLst>
          </p:cNvPr>
          <p:cNvSpPr txBox="1"/>
          <p:nvPr/>
        </p:nvSpPr>
        <p:spPr>
          <a:xfrm>
            <a:off x="4107165" y="307662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832535E-1FAE-464E-8DBA-EB71B29F8B9A}"/>
              </a:ext>
            </a:extLst>
          </p:cNvPr>
          <p:cNvSpPr txBox="1"/>
          <p:nvPr/>
        </p:nvSpPr>
        <p:spPr>
          <a:xfrm>
            <a:off x="4684276" y="307662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8">
            <a:extLst>
              <a:ext uri="{FF2B5EF4-FFF2-40B4-BE49-F238E27FC236}">
                <a16:creationId xmlns:a16="http://schemas.microsoft.com/office/drawing/2014/main" id="{459CADC2-7813-4DAA-9B59-C578948E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B64C6118-7069-488A-AEC2-1C210F3D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">
            <a:extLst>
              <a:ext uri="{FF2B5EF4-FFF2-40B4-BE49-F238E27FC236}">
                <a16:creationId xmlns:a16="http://schemas.microsoft.com/office/drawing/2014/main" id="{F2C1A529-77B9-419D-A92F-F9B9129B8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4E6C47A-B01B-45B3-882A-9FA54FCB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big-heart_77483">
            <a:extLst>
              <a:ext uri="{FF2B5EF4-FFF2-40B4-BE49-F238E27FC236}">
                <a16:creationId xmlns:a16="http://schemas.microsoft.com/office/drawing/2014/main" id="{78DC30F6-9751-4FB7-A57B-645CAA69C8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65335" y="1186220"/>
            <a:ext cx="606425" cy="604837"/>
          </a:xfrm>
          <a:custGeom>
            <a:avLst/>
            <a:gdLst>
              <a:gd name="T0" fmla="*/ 176243 w 591547"/>
              <a:gd name="T1" fmla="*/ 528039 h 590770"/>
              <a:gd name="T2" fmla="*/ 88586 w 591547"/>
              <a:gd name="T3" fmla="*/ 550322 h 590770"/>
              <a:gd name="T4" fmla="*/ 88586 w 591547"/>
              <a:gd name="T5" fmla="*/ 472727 h 590770"/>
              <a:gd name="T6" fmla="*/ 176243 w 591547"/>
              <a:gd name="T7" fmla="*/ 495011 h 590770"/>
              <a:gd name="T8" fmla="*/ 88586 w 591547"/>
              <a:gd name="T9" fmla="*/ 472727 h 590770"/>
              <a:gd name="T10" fmla="*/ 176243 w 591547"/>
              <a:gd name="T11" fmla="*/ 418346 h 590770"/>
              <a:gd name="T12" fmla="*/ 88586 w 591547"/>
              <a:gd name="T13" fmla="*/ 439700 h 590770"/>
              <a:gd name="T14" fmla="*/ 209312 w 591547"/>
              <a:gd name="T15" fmla="*/ 365543 h 590770"/>
              <a:gd name="T16" fmla="*/ 341683 w 591547"/>
              <a:gd name="T17" fmla="*/ 583383 h 590770"/>
              <a:gd name="T18" fmla="*/ 209312 w 591547"/>
              <a:gd name="T19" fmla="*/ 365543 h 590770"/>
              <a:gd name="T20" fmla="*/ 76941 w 591547"/>
              <a:gd name="T21" fmla="*/ 391123 h 590770"/>
              <a:gd name="T22" fmla="*/ 187802 w 591547"/>
              <a:gd name="T23" fmla="*/ 583383 h 590770"/>
              <a:gd name="T24" fmla="*/ 253939 w 591547"/>
              <a:gd name="T25" fmla="*/ 319263 h 590770"/>
              <a:gd name="T26" fmla="*/ 330971 w 591547"/>
              <a:gd name="T27" fmla="*/ 340751 h 590770"/>
              <a:gd name="T28" fmla="*/ 253939 w 591547"/>
              <a:gd name="T29" fmla="*/ 319263 h 590770"/>
              <a:gd name="T30" fmla="*/ 330971 w 591547"/>
              <a:gd name="T31" fmla="*/ 264086 h 590770"/>
              <a:gd name="T32" fmla="*/ 253939 w 591547"/>
              <a:gd name="T33" fmla="*/ 286237 h 590770"/>
              <a:gd name="T34" fmla="*/ 253939 w 591547"/>
              <a:gd name="T35" fmla="*/ 208775 h 590770"/>
              <a:gd name="T36" fmla="*/ 330971 w 591547"/>
              <a:gd name="T37" fmla="*/ 231058 h 590770"/>
              <a:gd name="T38" fmla="*/ 253939 w 591547"/>
              <a:gd name="T39" fmla="*/ 208775 h 590770"/>
              <a:gd name="T40" fmla="*/ 330971 w 591547"/>
              <a:gd name="T41" fmla="*/ 154260 h 590770"/>
              <a:gd name="T42" fmla="*/ 253939 w 591547"/>
              <a:gd name="T43" fmla="*/ 175747 h 590770"/>
              <a:gd name="T44" fmla="*/ 364021 w 591547"/>
              <a:gd name="T45" fmla="*/ 104794 h 590770"/>
              <a:gd name="T46" fmla="*/ 364021 w 591547"/>
              <a:gd name="T47" fmla="*/ 385346 h 590770"/>
              <a:gd name="T48" fmla="*/ 496391 w 591547"/>
              <a:gd name="T49" fmla="*/ 583383 h 590770"/>
              <a:gd name="T50" fmla="*/ 364021 w 591547"/>
              <a:gd name="T51" fmla="*/ 104794 h 590770"/>
              <a:gd name="T52" fmla="*/ 242405 w 591547"/>
              <a:gd name="T53" fmla="*/ 128724 h 590770"/>
              <a:gd name="T54" fmla="*/ 341683 w 591547"/>
              <a:gd name="T55" fmla="*/ 368843 h 590770"/>
              <a:gd name="T56" fmla="*/ 407869 w 591547"/>
              <a:gd name="T57" fmla="*/ 22279 h 590770"/>
              <a:gd name="T58" fmla="*/ 407869 w 591547"/>
              <a:gd name="T59" fmla="*/ 43733 h 590770"/>
              <a:gd name="T60" fmla="*/ 407869 w 591547"/>
              <a:gd name="T61" fmla="*/ 22279 h 590770"/>
              <a:gd name="T62" fmla="*/ 440962 w 591547"/>
              <a:gd name="T63" fmla="*/ 33006 h 590770"/>
              <a:gd name="T64" fmla="*/ 419451 w 591547"/>
              <a:gd name="T65" fmla="*/ 103144 h 590770"/>
              <a:gd name="T66" fmla="*/ 518729 w 591547"/>
              <a:gd name="T67" fmla="*/ 151003 h 590770"/>
              <a:gd name="T68" fmla="*/ 606425 w 591547"/>
              <a:gd name="T69" fmla="*/ 583383 h 590770"/>
              <a:gd name="T70" fmla="*/ 507147 w 591547"/>
              <a:gd name="T71" fmla="*/ 604837 h 590770"/>
              <a:gd name="T72" fmla="*/ 198556 w 591547"/>
              <a:gd name="T73" fmla="*/ 604837 h 590770"/>
              <a:gd name="T74" fmla="*/ 0 w 591547"/>
              <a:gd name="T75" fmla="*/ 604837 h 590770"/>
              <a:gd name="T76" fmla="*/ 55430 w 591547"/>
              <a:gd name="T77" fmla="*/ 583383 h 590770"/>
              <a:gd name="T78" fmla="*/ 63704 w 591547"/>
              <a:gd name="T79" fmla="*/ 371319 h 590770"/>
              <a:gd name="T80" fmla="*/ 200211 w 591547"/>
              <a:gd name="T81" fmla="*/ 341613 h 590770"/>
              <a:gd name="T82" fmla="*/ 220894 w 591547"/>
              <a:gd name="T83" fmla="*/ 344914 h 590770"/>
              <a:gd name="T84" fmla="*/ 229167 w 591547"/>
              <a:gd name="T85" fmla="*/ 108920 h 590770"/>
              <a:gd name="T86" fmla="*/ 351610 w 591547"/>
              <a:gd name="T87" fmla="*/ 77564 h 590770"/>
              <a:gd name="T88" fmla="*/ 355748 w 591547"/>
              <a:gd name="T89" fmla="*/ 77564 h 590770"/>
              <a:gd name="T90" fmla="*/ 397114 w 591547"/>
              <a:gd name="T91" fmla="*/ 94067 h 590770"/>
              <a:gd name="T92" fmla="*/ 374776 w 591547"/>
              <a:gd name="T93" fmla="*/ 33006 h 59077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lnTo>
                  <a:pt x="86413" y="515758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lnTo>
                  <a:pt x="86413" y="461733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lnTo>
                  <a:pt x="86413" y="408616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lnTo>
                  <a:pt x="204177" y="357041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lnTo>
                  <a:pt x="183194" y="357041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lnTo>
                  <a:pt x="247709" y="311838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lnTo>
                  <a:pt x="247709" y="257944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lnTo>
                  <a:pt x="247709" y="203919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lnTo>
                  <a:pt x="247709" y="150672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lnTo>
                  <a:pt x="355090" y="102357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lnTo>
                  <a:pt x="333300" y="99939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big-heart_77483">
            <a:extLst>
              <a:ext uri="{FF2B5EF4-FFF2-40B4-BE49-F238E27FC236}">
                <a16:creationId xmlns:a16="http://schemas.microsoft.com/office/drawing/2014/main" id="{D8D9A6D8-EFA8-4CC4-951F-25B4B4096A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25650" y="2435262"/>
            <a:ext cx="557213" cy="554037"/>
          </a:xfrm>
          <a:custGeom>
            <a:avLst/>
            <a:gdLst>
              <a:gd name="T0" fmla="*/ 32672 w 604084"/>
              <a:gd name="T1" fmla="*/ 352688 h 601212"/>
              <a:gd name="T2" fmla="*/ 38117 w 604084"/>
              <a:gd name="T3" fmla="*/ 400055 h 601212"/>
              <a:gd name="T4" fmla="*/ 59770 w 604084"/>
              <a:gd name="T5" fmla="*/ 407887 h 601212"/>
              <a:gd name="T6" fmla="*/ 108650 w 604084"/>
              <a:gd name="T7" fmla="*/ 367215 h 601212"/>
              <a:gd name="T8" fmla="*/ 444400 w 604084"/>
              <a:gd name="T9" fmla="*/ 285123 h 601212"/>
              <a:gd name="T10" fmla="*/ 444400 w 604084"/>
              <a:gd name="T11" fmla="*/ 431237 h 601212"/>
              <a:gd name="T12" fmla="*/ 461373 w 604084"/>
              <a:gd name="T13" fmla="*/ 238272 h 601212"/>
              <a:gd name="T14" fmla="*/ 469733 w 604084"/>
              <a:gd name="T15" fmla="*/ 443866 h 601212"/>
              <a:gd name="T16" fmla="*/ 295566 w 604084"/>
              <a:gd name="T17" fmla="*/ 456495 h 601212"/>
              <a:gd name="T18" fmla="*/ 285812 w 604084"/>
              <a:gd name="T19" fmla="*/ 435784 h 601212"/>
              <a:gd name="T20" fmla="*/ 461373 w 604084"/>
              <a:gd name="T21" fmla="*/ 238272 h 601212"/>
              <a:gd name="T22" fmla="*/ 222372 w 604084"/>
              <a:gd name="T23" fmla="*/ 169915 h 601212"/>
              <a:gd name="T24" fmla="*/ 141584 w 604084"/>
              <a:gd name="T25" fmla="*/ 291460 h 601212"/>
              <a:gd name="T26" fmla="*/ 123730 w 604084"/>
              <a:gd name="T27" fmla="*/ 293482 h 601212"/>
              <a:gd name="T28" fmla="*/ 204518 w 604084"/>
              <a:gd name="T29" fmla="*/ 171937 h 601212"/>
              <a:gd name="T30" fmla="*/ 313283 w 604084"/>
              <a:gd name="T31" fmla="*/ 55852 h 601212"/>
              <a:gd name="T32" fmla="*/ 284664 w 604084"/>
              <a:gd name="T33" fmla="*/ 82504 h 601212"/>
              <a:gd name="T34" fmla="*/ 276813 w 604084"/>
              <a:gd name="T35" fmla="*/ 104988 h 601212"/>
              <a:gd name="T36" fmla="*/ 256173 w 604084"/>
              <a:gd name="T37" fmla="*/ 92104 h 601212"/>
              <a:gd name="T38" fmla="*/ 283398 w 604084"/>
              <a:gd name="T39" fmla="*/ 140103 h 601212"/>
              <a:gd name="T40" fmla="*/ 330757 w 604084"/>
              <a:gd name="T41" fmla="*/ 14800 h 601212"/>
              <a:gd name="T42" fmla="*/ 349498 w 604084"/>
              <a:gd name="T43" fmla="*/ 29705 h 601212"/>
              <a:gd name="T44" fmla="*/ 300493 w 604084"/>
              <a:gd name="T45" fmla="*/ 166881 h 601212"/>
              <a:gd name="T46" fmla="*/ 299480 w 604084"/>
              <a:gd name="T47" fmla="*/ 168524 h 601212"/>
              <a:gd name="T48" fmla="*/ 299227 w 604084"/>
              <a:gd name="T49" fmla="*/ 168902 h 601212"/>
              <a:gd name="T50" fmla="*/ 105990 w 604084"/>
              <a:gd name="T51" fmla="*/ 410918 h 601212"/>
              <a:gd name="T52" fmla="*/ 23048 w 604084"/>
              <a:gd name="T53" fmla="*/ 420392 h 601212"/>
              <a:gd name="T54" fmla="*/ 382 w 604084"/>
              <a:gd name="T55" fmla="*/ 380351 h 601212"/>
              <a:gd name="T56" fmla="*/ 43183 w 604084"/>
              <a:gd name="T57" fmla="*/ 299005 h 601212"/>
              <a:gd name="T58" fmla="*/ 124352 w 604084"/>
              <a:gd name="T59" fmla="*/ 347383 h 601212"/>
              <a:gd name="T60" fmla="*/ 218058 w 604084"/>
              <a:gd name="T61" fmla="*/ 120525 h 601212"/>
              <a:gd name="T62" fmla="*/ 83324 w 604084"/>
              <a:gd name="T63" fmla="*/ 268942 h 601212"/>
              <a:gd name="T64" fmla="*/ 206154 w 604084"/>
              <a:gd name="T65" fmla="*/ 94883 h 601212"/>
              <a:gd name="T66" fmla="*/ 206660 w 604084"/>
              <a:gd name="T67" fmla="*/ 94251 h 601212"/>
              <a:gd name="T68" fmla="*/ 207547 w 604084"/>
              <a:gd name="T69" fmla="*/ 93367 h 601212"/>
              <a:gd name="T70" fmla="*/ 208433 w 604084"/>
              <a:gd name="T71" fmla="*/ 92609 h 601212"/>
              <a:gd name="T72" fmla="*/ 209193 w 604084"/>
              <a:gd name="T73" fmla="*/ 92104 h 601212"/>
              <a:gd name="T74" fmla="*/ 548854 w 604084"/>
              <a:gd name="T75" fmla="*/ 784 h 601212"/>
              <a:gd name="T76" fmla="*/ 557213 w 604084"/>
              <a:gd name="T77" fmla="*/ 443892 h 601212"/>
              <a:gd name="T78" fmla="*/ 531884 w 604084"/>
              <a:gd name="T79" fmla="*/ 443892 h 601212"/>
              <a:gd name="T80" fmla="*/ 130914 w 604084"/>
              <a:gd name="T81" fmla="*/ 528774 h 601212"/>
              <a:gd name="T82" fmla="*/ 557213 w 604084"/>
              <a:gd name="T83" fmla="*/ 541406 h 601212"/>
              <a:gd name="T84" fmla="*/ 103937 w 604084"/>
              <a:gd name="T85" fmla="*/ 554037 h 601212"/>
              <a:gd name="T86" fmla="*/ 94185 w 604084"/>
              <a:gd name="T87" fmla="*/ 533322 h 601212"/>
              <a:gd name="T88" fmla="*/ 548854 w 604084"/>
              <a:gd name="T89" fmla="*/ 784 h 60121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604084" h="601212">
                <a:moveTo>
                  <a:pt x="59719" y="352290"/>
                </a:moveTo>
                <a:lnTo>
                  <a:pt x="35420" y="382719"/>
                </a:lnTo>
                <a:cubicBezTo>
                  <a:pt x="29380" y="390395"/>
                  <a:pt x="26634" y="399989"/>
                  <a:pt x="27733" y="409584"/>
                </a:cubicBezTo>
                <a:cubicBezTo>
                  <a:pt x="28831" y="419316"/>
                  <a:pt x="33636" y="427951"/>
                  <a:pt x="41323" y="434119"/>
                </a:cubicBezTo>
                <a:lnTo>
                  <a:pt x="42010" y="434668"/>
                </a:lnTo>
                <a:cubicBezTo>
                  <a:pt x="48599" y="439876"/>
                  <a:pt x="56424" y="442618"/>
                  <a:pt x="64798" y="442618"/>
                </a:cubicBezTo>
                <a:cubicBezTo>
                  <a:pt x="76055" y="442618"/>
                  <a:pt x="86489" y="437683"/>
                  <a:pt x="93490" y="428911"/>
                </a:cubicBezTo>
                <a:lnTo>
                  <a:pt x="117789" y="398482"/>
                </a:lnTo>
                <a:lnTo>
                  <a:pt x="59719" y="352290"/>
                </a:lnTo>
                <a:close/>
                <a:moveTo>
                  <a:pt x="481781" y="309401"/>
                </a:moveTo>
                <a:lnTo>
                  <a:pt x="349677" y="467956"/>
                </a:lnTo>
                <a:lnTo>
                  <a:pt x="481781" y="467956"/>
                </a:lnTo>
                <a:lnTo>
                  <a:pt x="481781" y="309401"/>
                </a:lnTo>
                <a:close/>
                <a:moveTo>
                  <a:pt x="500182" y="258560"/>
                </a:moveTo>
                <a:cubicBezTo>
                  <a:pt x="505538" y="260478"/>
                  <a:pt x="509245" y="265686"/>
                  <a:pt x="509245" y="271442"/>
                </a:cubicBezTo>
                <a:lnTo>
                  <a:pt x="509245" y="481660"/>
                </a:lnTo>
                <a:cubicBezTo>
                  <a:pt x="509245" y="489197"/>
                  <a:pt x="503066" y="495364"/>
                  <a:pt x="495513" y="495364"/>
                </a:cubicBezTo>
                <a:lnTo>
                  <a:pt x="320428" y="495364"/>
                </a:lnTo>
                <a:cubicBezTo>
                  <a:pt x="315209" y="495364"/>
                  <a:pt x="310266" y="492212"/>
                  <a:pt x="308069" y="487416"/>
                </a:cubicBezTo>
                <a:cubicBezTo>
                  <a:pt x="305734" y="482620"/>
                  <a:pt x="306558" y="477001"/>
                  <a:pt x="309854" y="472890"/>
                </a:cubicBezTo>
                <a:lnTo>
                  <a:pt x="484939" y="262671"/>
                </a:lnTo>
                <a:cubicBezTo>
                  <a:pt x="488647" y="258286"/>
                  <a:pt x="494689" y="256641"/>
                  <a:pt x="500182" y="258560"/>
                </a:cubicBezTo>
                <a:close/>
                <a:moveTo>
                  <a:pt x="230987" y="181418"/>
                </a:moveTo>
                <a:cubicBezTo>
                  <a:pt x="234488" y="181024"/>
                  <a:pt x="238126" y="181984"/>
                  <a:pt x="241077" y="184383"/>
                </a:cubicBezTo>
                <a:cubicBezTo>
                  <a:pt x="246980" y="189044"/>
                  <a:pt x="247941" y="197682"/>
                  <a:pt x="243274" y="203578"/>
                </a:cubicBezTo>
                <a:lnTo>
                  <a:pt x="153494" y="316277"/>
                </a:lnTo>
                <a:cubicBezTo>
                  <a:pt x="150749" y="319568"/>
                  <a:pt x="146768" y="321350"/>
                  <a:pt x="142787" y="321350"/>
                </a:cubicBezTo>
                <a:cubicBezTo>
                  <a:pt x="139767" y="321350"/>
                  <a:pt x="136746" y="320391"/>
                  <a:pt x="134138" y="318471"/>
                </a:cubicBezTo>
                <a:cubicBezTo>
                  <a:pt x="128235" y="313672"/>
                  <a:pt x="127274" y="305035"/>
                  <a:pt x="131942" y="299139"/>
                </a:cubicBezTo>
                <a:lnTo>
                  <a:pt x="221721" y="186577"/>
                </a:lnTo>
                <a:cubicBezTo>
                  <a:pt x="224124" y="183560"/>
                  <a:pt x="227487" y="181812"/>
                  <a:pt x="230987" y="181418"/>
                </a:cubicBezTo>
                <a:close/>
                <a:moveTo>
                  <a:pt x="339635" y="60608"/>
                </a:moveTo>
                <a:lnTo>
                  <a:pt x="302294" y="84457"/>
                </a:lnTo>
                <a:lnTo>
                  <a:pt x="308609" y="89529"/>
                </a:lnTo>
                <a:cubicBezTo>
                  <a:pt x="314512" y="94189"/>
                  <a:pt x="315611" y="102825"/>
                  <a:pt x="310806" y="108719"/>
                </a:cubicBezTo>
                <a:cubicBezTo>
                  <a:pt x="308060" y="112145"/>
                  <a:pt x="304079" y="113927"/>
                  <a:pt x="300098" y="113927"/>
                </a:cubicBezTo>
                <a:cubicBezTo>
                  <a:pt x="297078" y="113927"/>
                  <a:pt x="294058" y="112968"/>
                  <a:pt x="291587" y="110912"/>
                </a:cubicBezTo>
                <a:lnTo>
                  <a:pt x="277721" y="99946"/>
                </a:lnTo>
                <a:lnTo>
                  <a:pt x="257815" y="112694"/>
                </a:lnTo>
                <a:lnTo>
                  <a:pt x="307237" y="152032"/>
                </a:lnTo>
                <a:lnTo>
                  <a:pt x="339635" y="60608"/>
                </a:lnTo>
                <a:close/>
                <a:moveTo>
                  <a:pt x="358579" y="16060"/>
                </a:moveTo>
                <a:cubicBezTo>
                  <a:pt x="363522" y="12908"/>
                  <a:pt x="369974" y="13182"/>
                  <a:pt x="374504" y="16883"/>
                </a:cubicBezTo>
                <a:cubicBezTo>
                  <a:pt x="379172" y="20584"/>
                  <a:pt x="380956" y="26752"/>
                  <a:pt x="378897" y="32234"/>
                </a:cubicBezTo>
                <a:lnTo>
                  <a:pt x="326593" y="179309"/>
                </a:lnTo>
                <a:cubicBezTo>
                  <a:pt x="326319" y="179995"/>
                  <a:pt x="326044" y="180543"/>
                  <a:pt x="325769" y="181091"/>
                </a:cubicBezTo>
                <a:cubicBezTo>
                  <a:pt x="325769" y="181228"/>
                  <a:pt x="325632" y="181365"/>
                  <a:pt x="325632" y="181502"/>
                </a:cubicBezTo>
                <a:cubicBezTo>
                  <a:pt x="325358" y="181914"/>
                  <a:pt x="325083" y="182462"/>
                  <a:pt x="324671" y="182873"/>
                </a:cubicBezTo>
                <a:cubicBezTo>
                  <a:pt x="324671" y="182873"/>
                  <a:pt x="324534" y="183010"/>
                  <a:pt x="324534" y="183147"/>
                </a:cubicBezTo>
                <a:cubicBezTo>
                  <a:pt x="324397" y="183147"/>
                  <a:pt x="324397" y="183147"/>
                  <a:pt x="324397" y="183284"/>
                </a:cubicBezTo>
                <a:lnTo>
                  <a:pt x="147716" y="404787"/>
                </a:lnTo>
                <a:lnTo>
                  <a:pt x="114906" y="445907"/>
                </a:lnTo>
                <a:cubicBezTo>
                  <a:pt x="102688" y="461259"/>
                  <a:pt x="84429" y="470031"/>
                  <a:pt x="64798" y="470031"/>
                </a:cubicBezTo>
                <a:cubicBezTo>
                  <a:pt x="50384" y="470031"/>
                  <a:pt x="36244" y="465097"/>
                  <a:pt x="24987" y="456187"/>
                </a:cubicBezTo>
                <a:lnTo>
                  <a:pt x="24163" y="455502"/>
                </a:lnTo>
                <a:cubicBezTo>
                  <a:pt x="10847" y="444948"/>
                  <a:pt x="2336" y="429733"/>
                  <a:pt x="414" y="412737"/>
                </a:cubicBezTo>
                <a:cubicBezTo>
                  <a:pt x="-1508" y="395740"/>
                  <a:pt x="3297" y="379018"/>
                  <a:pt x="14004" y="365722"/>
                </a:cubicBezTo>
                <a:lnTo>
                  <a:pt x="46815" y="324465"/>
                </a:lnTo>
                <a:cubicBezTo>
                  <a:pt x="51482" y="318571"/>
                  <a:pt x="60131" y="317611"/>
                  <a:pt x="66034" y="322272"/>
                </a:cubicBezTo>
                <a:lnTo>
                  <a:pt x="134812" y="376962"/>
                </a:lnTo>
                <a:lnTo>
                  <a:pt x="294332" y="176842"/>
                </a:lnTo>
                <a:lnTo>
                  <a:pt x="236400" y="130787"/>
                </a:lnTo>
                <a:lnTo>
                  <a:pt x="109689" y="289649"/>
                </a:lnTo>
                <a:cubicBezTo>
                  <a:pt x="104884" y="295543"/>
                  <a:pt x="96373" y="296503"/>
                  <a:pt x="90333" y="291842"/>
                </a:cubicBezTo>
                <a:cubicBezTo>
                  <a:pt x="84429" y="287182"/>
                  <a:pt x="83469" y="278547"/>
                  <a:pt x="88136" y="272516"/>
                </a:cubicBezTo>
                <a:lnTo>
                  <a:pt x="223495" y="102962"/>
                </a:lnTo>
                <a:cubicBezTo>
                  <a:pt x="223495" y="102962"/>
                  <a:pt x="223495" y="102825"/>
                  <a:pt x="223495" y="102825"/>
                </a:cubicBezTo>
                <a:cubicBezTo>
                  <a:pt x="223770" y="102688"/>
                  <a:pt x="223907" y="102413"/>
                  <a:pt x="224044" y="102276"/>
                </a:cubicBezTo>
                <a:cubicBezTo>
                  <a:pt x="224182" y="102139"/>
                  <a:pt x="224319" y="102002"/>
                  <a:pt x="224456" y="101865"/>
                </a:cubicBezTo>
                <a:cubicBezTo>
                  <a:pt x="224594" y="101591"/>
                  <a:pt x="224868" y="101454"/>
                  <a:pt x="225005" y="101317"/>
                </a:cubicBezTo>
                <a:cubicBezTo>
                  <a:pt x="225143" y="101180"/>
                  <a:pt x="225280" y="101043"/>
                  <a:pt x="225417" y="100906"/>
                </a:cubicBezTo>
                <a:cubicBezTo>
                  <a:pt x="225692" y="100769"/>
                  <a:pt x="225829" y="100632"/>
                  <a:pt x="225966" y="100494"/>
                </a:cubicBezTo>
                <a:cubicBezTo>
                  <a:pt x="226241" y="100357"/>
                  <a:pt x="226378" y="100220"/>
                  <a:pt x="226653" y="100083"/>
                </a:cubicBezTo>
                <a:cubicBezTo>
                  <a:pt x="226653" y="100083"/>
                  <a:pt x="226790" y="99946"/>
                  <a:pt x="226790" y="99946"/>
                </a:cubicBezTo>
                <a:lnTo>
                  <a:pt x="358579" y="16060"/>
                </a:lnTo>
                <a:close/>
                <a:moveTo>
                  <a:pt x="595022" y="851"/>
                </a:moveTo>
                <a:cubicBezTo>
                  <a:pt x="600514" y="2770"/>
                  <a:pt x="604084" y="7978"/>
                  <a:pt x="604084" y="13735"/>
                </a:cubicBezTo>
                <a:lnTo>
                  <a:pt x="604084" y="481688"/>
                </a:lnTo>
                <a:cubicBezTo>
                  <a:pt x="604084" y="489227"/>
                  <a:pt x="597906" y="495395"/>
                  <a:pt x="590354" y="495395"/>
                </a:cubicBezTo>
                <a:cubicBezTo>
                  <a:pt x="582802" y="495395"/>
                  <a:pt x="576624" y="489227"/>
                  <a:pt x="576624" y="481688"/>
                </a:cubicBezTo>
                <a:lnTo>
                  <a:pt x="576624" y="51703"/>
                </a:lnTo>
                <a:lnTo>
                  <a:pt x="141926" y="573798"/>
                </a:lnTo>
                <a:lnTo>
                  <a:pt x="590354" y="573798"/>
                </a:lnTo>
                <a:cubicBezTo>
                  <a:pt x="597906" y="573798"/>
                  <a:pt x="604084" y="579967"/>
                  <a:pt x="604084" y="587505"/>
                </a:cubicBezTo>
                <a:cubicBezTo>
                  <a:pt x="604084" y="595044"/>
                  <a:pt x="597906" y="601212"/>
                  <a:pt x="590354" y="601212"/>
                </a:cubicBezTo>
                <a:lnTo>
                  <a:pt x="112680" y="601212"/>
                </a:lnTo>
                <a:cubicBezTo>
                  <a:pt x="107325" y="601212"/>
                  <a:pt x="102520" y="598197"/>
                  <a:pt x="100323" y="593399"/>
                </a:cubicBezTo>
                <a:cubicBezTo>
                  <a:pt x="97989" y="588602"/>
                  <a:pt x="98675" y="582845"/>
                  <a:pt x="102108" y="578733"/>
                </a:cubicBezTo>
                <a:lnTo>
                  <a:pt x="579782" y="4963"/>
                </a:lnTo>
                <a:cubicBezTo>
                  <a:pt x="583489" y="577"/>
                  <a:pt x="589530" y="-1205"/>
                  <a:pt x="595022" y="8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study-notes_42962">
            <a:extLst>
              <a:ext uri="{FF2B5EF4-FFF2-40B4-BE49-F238E27FC236}">
                <a16:creationId xmlns:a16="http://schemas.microsoft.com/office/drawing/2014/main" id="{107AA1A6-4A60-4302-870C-C2E736AF84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82522" y="1226999"/>
            <a:ext cx="609600" cy="568325"/>
          </a:xfrm>
          <a:custGeom>
            <a:avLst/>
            <a:gdLst>
              <a:gd name="T0" fmla="*/ 432145 w 542555"/>
              <a:gd name="T1" fmla="*/ 453624 h 504622"/>
              <a:gd name="T2" fmla="*/ 90407 w 542555"/>
              <a:gd name="T3" fmla="*/ 479517 h 504622"/>
              <a:gd name="T4" fmla="*/ 535416 w 542555"/>
              <a:gd name="T5" fmla="*/ 445619 h 504622"/>
              <a:gd name="T6" fmla="*/ 509613 w 542555"/>
              <a:gd name="T7" fmla="*/ 481138 h 504622"/>
              <a:gd name="T8" fmla="*/ 535416 w 542555"/>
              <a:gd name="T9" fmla="*/ 445619 h 504622"/>
              <a:gd name="T10" fmla="*/ 432145 w 542555"/>
              <a:gd name="T11" fmla="*/ 400287 h 504622"/>
              <a:gd name="T12" fmla="*/ 90407 w 542555"/>
              <a:gd name="T13" fmla="*/ 427732 h 504622"/>
              <a:gd name="T14" fmla="*/ 90407 w 542555"/>
              <a:gd name="T15" fmla="*/ 342290 h 504622"/>
              <a:gd name="T16" fmla="*/ 432145 w 542555"/>
              <a:gd name="T17" fmla="*/ 368182 h 504622"/>
              <a:gd name="T18" fmla="*/ 90407 w 542555"/>
              <a:gd name="T19" fmla="*/ 342290 h 504622"/>
              <a:gd name="T20" fmla="*/ 432144 w 542555"/>
              <a:gd name="T21" fmla="*/ 264873 h 504622"/>
              <a:gd name="T22" fmla="*/ 183913 w 542555"/>
              <a:gd name="T23" fmla="*/ 290507 h 504622"/>
              <a:gd name="T24" fmla="*/ 538642 w 542555"/>
              <a:gd name="T25" fmla="*/ 261559 h 504622"/>
              <a:gd name="T26" fmla="*/ 575733 w 542555"/>
              <a:gd name="T27" fmla="*/ 405255 h 504622"/>
              <a:gd name="T28" fmla="*/ 509613 w 542555"/>
              <a:gd name="T29" fmla="*/ 255100 h 504622"/>
              <a:gd name="T30" fmla="*/ 530578 w 542555"/>
              <a:gd name="T31" fmla="*/ 418171 h 504622"/>
              <a:gd name="T32" fmla="*/ 183913 w 542555"/>
              <a:gd name="T33" fmla="*/ 206616 h 504622"/>
              <a:gd name="T34" fmla="*/ 432144 w 542555"/>
              <a:gd name="T35" fmla="*/ 234062 h 504622"/>
              <a:gd name="T36" fmla="*/ 183913 w 542555"/>
              <a:gd name="T37" fmla="*/ 206616 h 504622"/>
              <a:gd name="T38" fmla="*/ 72584 w 542555"/>
              <a:gd name="T39" fmla="*/ 193650 h 504622"/>
              <a:gd name="T40" fmla="*/ 111329 w 542555"/>
              <a:gd name="T41" fmla="*/ 227596 h 504622"/>
              <a:gd name="T42" fmla="*/ 61283 w 542555"/>
              <a:gd name="T43" fmla="*/ 200116 h 504622"/>
              <a:gd name="T44" fmla="*/ 99900 w 542555"/>
              <a:gd name="T45" fmla="*/ 167902 h 504622"/>
              <a:gd name="T46" fmla="*/ 111201 w 542555"/>
              <a:gd name="T47" fmla="*/ 221191 h 504622"/>
              <a:gd name="T48" fmla="*/ 99900 w 542555"/>
              <a:gd name="T49" fmla="*/ 167902 h 504622"/>
              <a:gd name="T50" fmla="*/ 27415 w 542555"/>
              <a:gd name="T51" fmla="*/ 524732 h 504622"/>
              <a:gd name="T52" fmla="*/ 482197 w 542555"/>
              <a:gd name="T53" fmla="*/ 140467 h 504622"/>
              <a:gd name="T54" fmla="*/ 488647 w 542555"/>
              <a:gd name="T55" fmla="*/ 96873 h 504622"/>
              <a:gd name="T56" fmla="*/ 490261 w 542555"/>
              <a:gd name="T57" fmla="*/ 113019 h 504622"/>
              <a:gd name="T58" fmla="*/ 478971 w 542555"/>
              <a:gd name="T59" fmla="*/ 33905 h 504622"/>
              <a:gd name="T60" fmla="*/ 488647 w 542555"/>
              <a:gd name="T61" fmla="*/ 67812 h 504622"/>
              <a:gd name="T62" fmla="*/ 498324 w 542555"/>
              <a:gd name="T63" fmla="*/ 0 h 504622"/>
              <a:gd name="T64" fmla="*/ 561219 w 542555"/>
              <a:gd name="T65" fmla="*/ 437546 h 504622"/>
              <a:gd name="T66" fmla="*/ 509613 w 542555"/>
              <a:gd name="T67" fmla="*/ 508586 h 504622"/>
              <a:gd name="T68" fmla="*/ 183848 w 542555"/>
              <a:gd name="T69" fmla="*/ 552179 h 504622"/>
              <a:gd name="T70" fmla="*/ 62895 w 542555"/>
              <a:gd name="T71" fmla="*/ 552179 h 504622"/>
              <a:gd name="T72" fmla="*/ 0 w 542555"/>
              <a:gd name="T73" fmla="*/ 113019 h 504622"/>
              <a:gd name="T74" fmla="*/ 498324 w 542555"/>
              <a:gd name="T75" fmla="*/ 0 h 50462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42555" h="504622">
                <a:moveTo>
                  <a:pt x="80464" y="402778"/>
                </a:moveTo>
                <a:lnTo>
                  <a:pt x="384617" y="402778"/>
                </a:lnTo>
                <a:lnTo>
                  <a:pt x="384617" y="425768"/>
                </a:lnTo>
                <a:lnTo>
                  <a:pt x="80464" y="425768"/>
                </a:lnTo>
                <a:lnTo>
                  <a:pt x="80464" y="402778"/>
                </a:lnTo>
                <a:close/>
                <a:moveTo>
                  <a:pt x="476530" y="395670"/>
                </a:moveTo>
                <a:lnTo>
                  <a:pt x="453565" y="401404"/>
                </a:lnTo>
                <a:lnTo>
                  <a:pt x="453565" y="427208"/>
                </a:lnTo>
                <a:lnTo>
                  <a:pt x="479401" y="422908"/>
                </a:lnTo>
                <a:lnTo>
                  <a:pt x="476530" y="395670"/>
                </a:lnTo>
                <a:close/>
                <a:moveTo>
                  <a:pt x="80464" y="355419"/>
                </a:moveTo>
                <a:lnTo>
                  <a:pt x="384617" y="355419"/>
                </a:lnTo>
                <a:lnTo>
                  <a:pt x="384617" y="379788"/>
                </a:lnTo>
                <a:lnTo>
                  <a:pt x="80464" y="379788"/>
                </a:lnTo>
                <a:lnTo>
                  <a:pt x="80464" y="355419"/>
                </a:lnTo>
                <a:close/>
                <a:moveTo>
                  <a:pt x="80464" y="303923"/>
                </a:moveTo>
                <a:lnTo>
                  <a:pt x="384617" y="303923"/>
                </a:lnTo>
                <a:lnTo>
                  <a:pt x="384617" y="326913"/>
                </a:lnTo>
                <a:lnTo>
                  <a:pt x="80464" y="326913"/>
                </a:lnTo>
                <a:lnTo>
                  <a:pt x="80464" y="303923"/>
                </a:lnTo>
                <a:close/>
                <a:moveTo>
                  <a:pt x="163686" y="235184"/>
                </a:moveTo>
                <a:lnTo>
                  <a:pt x="384616" y="235184"/>
                </a:lnTo>
                <a:lnTo>
                  <a:pt x="384616" y="257944"/>
                </a:lnTo>
                <a:lnTo>
                  <a:pt x="163686" y="257944"/>
                </a:lnTo>
                <a:lnTo>
                  <a:pt x="163686" y="235184"/>
                </a:lnTo>
                <a:close/>
                <a:moveTo>
                  <a:pt x="479401" y="232241"/>
                </a:moveTo>
                <a:lnTo>
                  <a:pt x="496625" y="364131"/>
                </a:lnTo>
                <a:lnTo>
                  <a:pt x="512413" y="359830"/>
                </a:lnTo>
                <a:lnTo>
                  <a:pt x="479401" y="232241"/>
                </a:lnTo>
                <a:close/>
                <a:moveTo>
                  <a:pt x="453565" y="226506"/>
                </a:moveTo>
                <a:lnTo>
                  <a:pt x="453565" y="375599"/>
                </a:lnTo>
                <a:lnTo>
                  <a:pt x="472224" y="371299"/>
                </a:lnTo>
                <a:lnTo>
                  <a:pt x="453565" y="226506"/>
                </a:lnTo>
                <a:close/>
                <a:moveTo>
                  <a:pt x="163686" y="183457"/>
                </a:moveTo>
                <a:lnTo>
                  <a:pt x="384616" y="183457"/>
                </a:lnTo>
                <a:lnTo>
                  <a:pt x="384616" y="207826"/>
                </a:lnTo>
                <a:lnTo>
                  <a:pt x="163686" y="207826"/>
                </a:lnTo>
                <a:lnTo>
                  <a:pt x="163686" y="183457"/>
                </a:lnTo>
                <a:close/>
                <a:moveTo>
                  <a:pt x="71785" y="154720"/>
                </a:moveTo>
                <a:cubicBezTo>
                  <a:pt x="67475" y="159026"/>
                  <a:pt x="64601" y="164767"/>
                  <a:pt x="64601" y="171944"/>
                </a:cubicBezTo>
                <a:cubicBezTo>
                  <a:pt x="63164" y="186297"/>
                  <a:pt x="74659" y="200650"/>
                  <a:pt x="90464" y="202085"/>
                </a:cubicBezTo>
                <a:cubicBezTo>
                  <a:pt x="93338" y="202085"/>
                  <a:pt x="96212" y="202085"/>
                  <a:pt x="99085" y="202085"/>
                </a:cubicBezTo>
                <a:cubicBezTo>
                  <a:pt x="93338" y="206391"/>
                  <a:pt x="87590" y="207826"/>
                  <a:pt x="78969" y="207826"/>
                </a:cubicBezTo>
                <a:cubicBezTo>
                  <a:pt x="64601" y="206391"/>
                  <a:pt x="53106" y="192038"/>
                  <a:pt x="54543" y="177685"/>
                </a:cubicBezTo>
                <a:cubicBezTo>
                  <a:pt x="55979" y="167638"/>
                  <a:pt x="63164" y="159026"/>
                  <a:pt x="71785" y="154720"/>
                </a:cubicBezTo>
                <a:close/>
                <a:moveTo>
                  <a:pt x="88913" y="149082"/>
                </a:moveTo>
                <a:cubicBezTo>
                  <a:pt x="101845" y="146214"/>
                  <a:pt x="113340" y="154817"/>
                  <a:pt x="116214" y="167721"/>
                </a:cubicBezTo>
                <a:cubicBezTo>
                  <a:pt x="119087" y="182059"/>
                  <a:pt x="111903" y="193530"/>
                  <a:pt x="98971" y="196398"/>
                </a:cubicBezTo>
                <a:cubicBezTo>
                  <a:pt x="86039" y="200699"/>
                  <a:pt x="73108" y="192096"/>
                  <a:pt x="70234" y="179192"/>
                </a:cubicBezTo>
                <a:cubicBezTo>
                  <a:pt x="67360" y="166287"/>
                  <a:pt x="75981" y="153383"/>
                  <a:pt x="88913" y="149082"/>
                </a:cubicBezTo>
                <a:close/>
                <a:moveTo>
                  <a:pt x="24400" y="124722"/>
                </a:moveTo>
                <a:lnTo>
                  <a:pt x="24400" y="465915"/>
                </a:lnTo>
                <a:lnTo>
                  <a:pt x="429164" y="465915"/>
                </a:lnTo>
                <a:lnTo>
                  <a:pt x="429164" y="124722"/>
                </a:lnTo>
                <a:lnTo>
                  <a:pt x="24400" y="124722"/>
                </a:lnTo>
                <a:close/>
                <a:moveTo>
                  <a:pt x="434905" y="86015"/>
                </a:moveTo>
                <a:lnTo>
                  <a:pt x="324385" y="100351"/>
                </a:lnTo>
                <a:lnTo>
                  <a:pt x="436341" y="100351"/>
                </a:lnTo>
                <a:lnTo>
                  <a:pt x="434905" y="86015"/>
                </a:lnTo>
                <a:close/>
                <a:moveTo>
                  <a:pt x="426293" y="30105"/>
                </a:moveTo>
                <a:lnTo>
                  <a:pt x="182287" y="94617"/>
                </a:lnTo>
                <a:lnTo>
                  <a:pt x="434905" y="60211"/>
                </a:lnTo>
                <a:lnTo>
                  <a:pt x="426293" y="30105"/>
                </a:lnTo>
                <a:close/>
                <a:moveTo>
                  <a:pt x="443517" y="0"/>
                </a:moveTo>
                <a:lnTo>
                  <a:pt x="542555" y="378466"/>
                </a:lnTo>
                <a:lnTo>
                  <a:pt x="499495" y="388502"/>
                </a:lnTo>
                <a:lnTo>
                  <a:pt x="508107" y="444411"/>
                </a:lnTo>
                <a:lnTo>
                  <a:pt x="453565" y="451579"/>
                </a:lnTo>
                <a:lnTo>
                  <a:pt x="453565" y="490286"/>
                </a:lnTo>
                <a:lnTo>
                  <a:pt x="163628" y="490286"/>
                </a:lnTo>
                <a:lnTo>
                  <a:pt x="57413" y="504622"/>
                </a:lnTo>
                <a:lnTo>
                  <a:pt x="55978" y="490286"/>
                </a:lnTo>
                <a:lnTo>
                  <a:pt x="0" y="490286"/>
                </a:lnTo>
                <a:lnTo>
                  <a:pt x="0" y="100351"/>
                </a:lnTo>
                <a:lnTo>
                  <a:pt x="61719" y="100351"/>
                </a:lnTo>
                <a:lnTo>
                  <a:pt x="44351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settings_163706">
            <a:extLst>
              <a:ext uri="{FF2B5EF4-FFF2-40B4-BE49-F238E27FC236}">
                <a16:creationId xmlns:a16="http://schemas.microsoft.com/office/drawing/2014/main" id="{19BA907E-C1C8-42D7-B322-FEFCA9D35B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88974" y="2402523"/>
            <a:ext cx="506413" cy="627062"/>
          </a:xfrm>
          <a:custGeom>
            <a:avLst/>
            <a:gdLst>
              <a:gd name="T0" fmla="*/ 253207 w 5506"/>
              <a:gd name="T1" fmla="*/ 0 h 6834"/>
              <a:gd name="T2" fmla="*/ 175580 w 5506"/>
              <a:gd name="T3" fmla="*/ 493098 h 6834"/>
              <a:gd name="T4" fmla="*/ 172453 w 5506"/>
              <a:gd name="T5" fmla="*/ 493648 h 6834"/>
              <a:gd name="T6" fmla="*/ 174844 w 5506"/>
              <a:gd name="T7" fmla="*/ 519340 h 6834"/>
              <a:gd name="T8" fmla="*/ 173740 w 5506"/>
              <a:gd name="T9" fmla="*/ 545032 h 6834"/>
              <a:gd name="T10" fmla="*/ 162887 w 5506"/>
              <a:gd name="T11" fmla="*/ 561181 h 6834"/>
              <a:gd name="T12" fmla="*/ 174844 w 5506"/>
              <a:gd name="T13" fmla="*/ 596507 h 6834"/>
              <a:gd name="T14" fmla="*/ 172453 w 5506"/>
              <a:gd name="T15" fmla="*/ 596966 h 6834"/>
              <a:gd name="T16" fmla="*/ 177603 w 5506"/>
              <a:gd name="T17" fmla="*/ 622474 h 6834"/>
              <a:gd name="T18" fmla="*/ 240238 w 5506"/>
              <a:gd name="T19" fmla="*/ 614675 h 6834"/>
              <a:gd name="T20" fmla="*/ 266267 w 5506"/>
              <a:gd name="T21" fmla="*/ 612014 h 6834"/>
              <a:gd name="T22" fmla="*/ 332673 w 5506"/>
              <a:gd name="T23" fmla="*/ 599352 h 6834"/>
              <a:gd name="T24" fmla="*/ 343526 w 5506"/>
              <a:gd name="T25" fmla="*/ 583294 h 6834"/>
              <a:gd name="T26" fmla="*/ 331753 w 5506"/>
              <a:gd name="T27" fmla="*/ 547876 h 6834"/>
              <a:gd name="T28" fmla="*/ 334052 w 5506"/>
              <a:gd name="T29" fmla="*/ 547509 h 6834"/>
              <a:gd name="T30" fmla="*/ 331753 w 5506"/>
              <a:gd name="T31" fmla="*/ 521818 h 6834"/>
              <a:gd name="T32" fmla="*/ 506413 w 5506"/>
              <a:gd name="T33" fmla="*/ 252605 h 6834"/>
              <a:gd name="T34" fmla="*/ 201057 w 5506"/>
              <a:gd name="T35" fmla="*/ 592562 h 6834"/>
              <a:gd name="T36" fmla="*/ 305540 w 5506"/>
              <a:gd name="T37" fmla="*/ 551822 h 6834"/>
              <a:gd name="T38" fmla="*/ 305540 w 5506"/>
              <a:gd name="T39" fmla="*/ 525396 h 6834"/>
              <a:gd name="T40" fmla="*/ 201057 w 5506"/>
              <a:gd name="T41" fmla="*/ 515762 h 6834"/>
              <a:gd name="T42" fmla="*/ 305540 w 5506"/>
              <a:gd name="T43" fmla="*/ 499888 h 6834"/>
              <a:gd name="T44" fmla="*/ 341778 w 5506"/>
              <a:gd name="T45" fmla="*/ 256183 h 6834"/>
              <a:gd name="T46" fmla="*/ 321452 w 5506"/>
              <a:gd name="T47" fmla="*/ 247650 h 6834"/>
              <a:gd name="T48" fmla="*/ 247780 w 5506"/>
              <a:gd name="T49" fmla="*/ 328579 h 6834"/>
              <a:gd name="T50" fmla="*/ 252103 w 5506"/>
              <a:gd name="T51" fmla="*/ 250494 h 6834"/>
              <a:gd name="T52" fmla="*/ 389145 w 5506"/>
              <a:gd name="T53" fmla="*/ 185990 h 6834"/>
              <a:gd name="T54" fmla="*/ 361829 w 5506"/>
              <a:gd name="T55" fmla="*/ 334635 h 6834"/>
              <a:gd name="T56" fmla="*/ 266359 w 5506"/>
              <a:gd name="T57" fmla="*/ 348582 h 6834"/>
              <a:gd name="T58" fmla="*/ 336260 w 5506"/>
              <a:gd name="T59" fmla="*/ 269121 h 6834"/>
              <a:gd name="T60" fmla="*/ 281259 w 5506"/>
              <a:gd name="T61" fmla="*/ 477408 h 6834"/>
              <a:gd name="T62" fmla="*/ 279695 w 5506"/>
              <a:gd name="T63" fmla="*/ 477591 h 6834"/>
              <a:gd name="T64" fmla="*/ 245757 w 5506"/>
              <a:gd name="T65" fmla="*/ 479059 h 6834"/>
              <a:gd name="T66" fmla="*/ 306828 w 5506"/>
              <a:gd name="T67" fmla="*/ 387762 h 6834"/>
              <a:gd name="T68" fmla="*/ 411771 w 5506"/>
              <a:gd name="T69" fmla="*/ 156628 h 6834"/>
              <a:gd name="T70" fmla="*/ 121775 w 5506"/>
              <a:gd name="T71" fmla="*/ 206360 h 6834"/>
              <a:gd name="T72" fmla="*/ 156357 w 5506"/>
              <a:gd name="T73" fmla="*/ 353537 h 6834"/>
              <a:gd name="T74" fmla="*/ 226718 w 5506"/>
              <a:gd name="T75" fmla="*/ 373815 h 6834"/>
              <a:gd name="T76" fmla="*/ 218624 w 5506"/>
              <a:gd name="T77" fmla="*/ 476582 h 6834"/>
              <a:gd name="T78" fmla="*/ 92711 w 5506"/>
              <a:gd name="T79" fmla="*/ 412811 h 6834"/>
              <a:gd name="T80" fmla="*/ 26213 w 5506"/>
              <a:gd name="T81" fmla="*/ 252605 h 6834"/>
              <a:gd name="T82" fmla="*/ 92711 w 5506"/>
              <a:gd name="T83" fmla="*/ 92399 h 6834"/>
              <a:gd name="T84" fmla="*/ 253207 w 5506"/>
              <a:gd name="T85" fmla="*/ 26059 h 6834"/>
              <a:gd name="T86" fmla="*/ 413794 w 5506"/>
              <a:gd name="T87" fmla="*/ 92399 h 6834"/>
              <a:gd name="T88" fmla="*/ 480292 w 5506"/>
              <a:gd name="T89" fmla="*/ 252605 h 6834"/>
              <a:gd name="T90" fmla="*/ 413794 w 5506"/>
              <a:gd name="T91" fmla="*/ 412811 h 6834"/>
              <a:gd name="T92" fmla="*/ 281259 w 5506"/>
              <a:gd name="T93" fmla="*/ 477408 h 6834"/>
              <a:gd name="T94" fmla="*/ 225246 w 5506"/>
              <a:gd name="T95" fmla="*/ 347114 h 6834"/>
              <a:gd name="T96" fmla="*/ 175120 w 5506"/>
              <a:gd name="T97" fmla="*/ 335277 h 6834"/>
              <a:gd name="T98" fmla="*/ 142285 w 5506"/>
              <a:gd name="T99" fmla="*/ 233244 h 6834"/>
              <a:gd name="T100" fmla="*/ 220647 w 5506"/>
              <a:gd name="T101" fmla="*/ 252146 h 6834"/>
              <a:gd name="T102" fmla="*/ 204368 w 5506"/>
              <a:gd name="T103" fmla="*/ 281233 h 6834"/>
              <a:gd name="T104" fmla="*/ 181558 w 5506"/>
              <a:gd name="T105" fmla="*/ 289216 h 683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506" h="6834">
                <a:moveTo>
                  <a:pt x="5506" y="2753"/>
                </a:moveTo>
                <a:cubicBezTo>
                  <a:pt x="5506" y="1233"/>
                  <a:pt x="4274" y="0"/>
                  <a:pt x="2753" y="0"/>
                </a:cubicBezTo>
                <a:cubicBezTo>
                  <a:pt x="1233" y="0"/>
                  <a:pt x="0" y="1233"/>
                  <a:pt x="0" y="2753"/>
                </a:cubicBezTo>
                <a:cubicBezTo>
                  <a:pt x="0" y="3979"/>
                  <a:pt x="801" y="5018"/>
                  <a:pt x="1909" y="5374"/>
                </a:cubicBezTo>
                <a:lnTo>
                  <a:pt x="1890" y="5377"/>
                </a:lnTo>
                <a:cubicBezTo>
                  <a:pt x="1885" y="5378"/>
                  <a:pt x="1880" y="5379"/>
                  <a:pt x="1875" y="5380"/>
                </a:cubicBezTo>
                <a:cubicBezTo>
                  <a:pt x="1798" y="5399"/>
                  <a:pt x="1752" y="5477"/>
                  <a:pt x="1771" y="5553"/>
                </a:cubicBezTo>
                <a:cubicBezTo>
                  <a:pt x="1787" y="5615"/>
                  <a:pt x="1841" y="5657"/>
                  <a:pt x="1901" y="5660"/>
                </a:cubicBezTo>
                <a:lnTo>
                  <a:pt x="1901" y="5938"/>
                </a:lnTo>
                <a:lnTo>
                  <a:pt x="1889" y="5940"/>
                </a:lnTo>
                <a:cubicBezTo>
                  <a:pt x="1885" y="5941"/>
                  <a:pt x="1880" y="5942"/>
                  <a:pt x="1875" y="5943"/>
                </a:cubicBezTo>
                <a:cubicBezTo>
                  <a:pt x="1798" y="5962"/>
                  <a:pt x="1752" y="6040"/>
                  <a:pt x="1771" y="6116"/>
                </a:cubicBezTo>
                <a:cubicBezTo>
                  <a:pt x="1787" y="6177"/>
                  <a:pt x="1841" y="6219"/>
                  <a:pt x="1901" y="6223"/>
                </a:cubicBezTo>
                <a:lnTo>
                  <a:pt x="1901" y="6501"/>
                </a:lnTo>
                <a:lnTo>
                  <a:pt x="1890" y="6503"/>
                </a:lnTo>
                <a:cubicBezTo>
                  <a:pt x="1885" y="6503"/>
                  <a:pt x="1880" y="6504"/>
                  <a:pt x="1875" y="6506"/>
                </a:cubicBezTo>
                <a:cubicBezTo>
                  <a:pt x="1798" y="6525"/>
                  <a:pt x="1752" y="6602"/>
                  <a:pt x="1771" y="6678"/>
                </a:cubicBezTo>
                <a:cubicBezTo>
                  <a:pt x="1790" y="6750"/>
                  <a:pt x="1859" y="6795"/>
                  <a:pt x="1931" y="6784"/>
                </a:cubicBezTo>
                <a:lnTo>
                  <a:pt x="2611" y="6683"/>
                </a:lnTo>
                <a:cubicBezTo>
                  <a:pt x="2611" y="6688"/>
                  <a:pt x="2611" y="6693"/>
                  <a:pt x="2612" y="6699"/>
                </a:cubicBezTo>
                <a:cubicBezTo>
                  <a:pt x="2620" y="6777"/>
                  <a:pt x="2689" y="6834"/>
                  <a:pt x="2768" y="6826"/>
                </a:cubicBezTo>
                <a:cubicBezTo>
                  <a:pt x="2846" y="6818"/>
                  <a:pt x="2903" y="6748"/>
                  <a:pt x="2895" y="6670"/>
                </a:cubicBezTo>
                <a:cubicBezTo>
                  <a:pt x="2894" y="6660"/>
                  <a:pt x="2892" y="6650"/>
                  <a:pt x="2889" y="6641"/>
                </a:cubicBezTo>
                <a:lnTo>
                  <a:pt x="3617" y="6532"/>
                </a:lnTo>
                <a:cubicBezTo>
                  <a:pt x="3622" y="6532"/>
                  <a:pt x="3627" y="6531"/>
                  <a:pt x="3632" y="6529"/>
                </a:cubicBezTo>
                <a:cubicBezTo>
                  <a:pt x="3708" y="6510"/>
                  <a:pt x="3755" y="6433"/>
                  <a:pt x="3735" y="6357"/>
                </a:cubicBezTo>
                <a:cubicBezTo>
                  <a:pt x="3720" y="6295"/>
                  <a:pt x="3667" y="6254"/>
                  <a:pt x="3607" y="6250"/>
                </a:cubicBezTo>
                <a:lnTo>
                  <a:pt x="3607" y="5971"/>
                </a:lnTo>
                <a:lnTo>
                  <a:pt x="3617" y="5970"/>
                </a:lnTo>
                <a:cubicBezTo>
                  <a:pt x="3622" y="5969"/>
                  <a:pt x="3627" y="5968"/>
                  <a:pt x="3632" y="5967"/>
                </a:cubicBezTo>
                <a:cubicBezTo>
                  <a:pt x="3708" y="5947"/>
                  <a:pt x="3755" y="5870"/>
                  <a:pt x="3735" y="5794"/>
                </a:cubicBezTo>
                <a:cubicBezTo>
                  <a:pt x="3720" y="5733"/>
                  <a:pt x="3667" y="5691"/>
                  <a:pt x="3607" y="5687"/>
                </a:cubicBezTo>
                <a:lnTo>
                  <a:pt x="3607" y="5371"/>
                </a:lnTo>
                <a:cubicBezTo>
                  <a:pt x="4710" y="5012"/>
                  <a:pt x="5506" y="3976"/>
                  <a:pt x="5506" y="2753"/>
                </a:cubicBezTo>
                <a:close/>
                <a:moveTo>
                  <a:pt x="3322" y="6289"/>
                </a:moveTo>
                <a:lnTo>
                  <a:pt x="2186" y="6458"/>
                </a:lnTo>
                <a:lnTo>
                  <a:pt x="2186" y="6183"/>
                </a:lnTo>
                <a:lnTo>
                  <a:pt x="3322" y="6014"/>
                </a:lnTo>
                <a:lnTo>
                  <a:pt x="3322" y="6289"/>
                </a:lnTo>
                <a:close/>
                <a:moveTo>
                  <a:pt x="3322" y="5726"/>
                </a:moveTo>
                <a:lnTo>
                  <a:pt x="2186" y="5896"/>
                </a:lnTo>
                <a:lnTo>
                  <a:pt x="2186" y="5621"/>
                </a:lnTo>
                <a:lnTo>
                  <a:pt x="3082" y="5487"/>
                </a:lnTo>
                <a:cubicBezTo>
                  <a:pt x="3163" y="5477"/>
                  <a:pt x="3243" y="5464"/>
                  <a:pt x="3322" y="5448"/>
                </a:cubicBezTo>
                <a:lnTo>
                  <a:pt x="3322" y="5726"/>
                </a:lnTo>
                <a:close/>
                <a:moveTo>
                  <a:pt x="3716" y="2792"/>
                </a:moveTo>
                <a:cubicBezTo>
                  <a:pt x="3703" y="2715"/>
                  <a:pt x="3630" y="2663"/>
                  <a:pt x="3552" y="2676"/>
                </a:cubicBezTo>
                <a:cubicBezTo>
                  <a:pt x="3531" y="2679"/>
                  <a:pt x="3512" y="2687"/>
                  <a:pt x="3495" y="2699"/>
                </a:cubicBezTo>
                <a:cubicBezTo>
                  <a:pt x="3480" y="2709"/>
                  <a:pt x="3123" y="2957"/>
                  <a:pt x="2809" y="3404"/>
                </a:cubicBezTo>
                <a:cubicBezTo>
                  <a:pt x="2768" y="3462"/>
                  <a:pt x="2730" y="3521"/>
                  <a:pt x="2694" y="3581"/>
                </a:cubicBezTo>
                <a:cubicBezTo>
                  <a:pt x="2640" y="3492"/>
                  <a:pt x="2605" y="3392"/>
                  <a:pt x="2591" y="3286"/>
                </a:cubicBezTo>
                <a:cubicBezTo>
                  <a:pt x="2565" y="3087"/>
                  <a:pt x="2619" y="2889"/>
                  <a:pt x="2741" y="2730"/>
                </a:cubicBezTo>
                <a:cubicBezTo>
                  <a:pt x="2986" y="2411"/>
                  <a:pt x="3440" y="2228"/>
                  <a:pt x="3778" y="2130"/>
                </a:cubicBezTo>
                <a:cubicBezTo>
                  <a:pt x="3948" y="2081"/>
                  <a:pt x="4106" y="2048"/>
                  <a:pt x="4231" y="2027"/>
                </a:cubicBezTo>
                <a:cubicBezTo>
                  <a:pt x="4242" y="2153"/>
                  <a:pt x="4251" y="2314"/>
                  <a:pt x="4247" y="2491"/>
                </a:cubicBezTo>
                <a:cubicBezTo>
                  <a:pt x="4240" y="2842"/>
                  <a:pt x="4179" y="3328"/>
                  <a:pt x="3934" y="3647"/>
                </a:cubicBezTo>
                <a:cubicBezTo>
                  <a:pt x="3790" y="3834"/>
                  <a:pt x="3572" y="3941"/>
                  <a:pt x="3336" y="3941"/>
                </a:cubicBezTo>
                <a:cubicBezTo>
                  <a:pt x="3176" y="3941"/>
                  <a:pt x="3025" y="3892"/>
                  <a:pt x="2896" y="3799"/>
                </a:cubicBezTo>
                <a:cubicBezTo>
                  <a:pt x="2938" y="3724"/>
                  <a:pt x="2985" y="3649"/>
                  <a:pt x="3036" y="3575"/>
                </a:cubicBezTo>
                <a:cubicBezTo>
                  <a:pt x="3320" y="3167"/>
                  <a:pt x="3653" y="2935"/>
                  <a:pt x="3656" y="2933"/>
                </a:cubicBezTo>
                <a:cubicBezTo>
                  <a:pt x="3700" y="2903"/>
                  <a:pt x="3725" y="2849"/>
                  <a:pt x="3716" y="2792"/>
                </a:cubicBezTo>
                <a:close/>
                <a:moveTo>
                  <a:pt x="3058" y="5203"/>
                </a:moveTo>
                <a:lnTo>
                  <a:pt x="3058" y="5203"/>
                </a:lnTo>
                <a:lnTo>
                  <a:pt x="3041" y="5205"/>
                </a:lnTo>
                <a:cubicBezTo>
                  <a:pt x="2946" y="5216"/>
                  <a:pt x="2850" y="5222"/>
                  <a:pt x="2753" y="5222"/>
                </a:cubicBezTo>
                <a:cubicBezTo>
                  <a:pt x="2726" y="5222"/>
                  <a:pt x="2699" y="5221"/>
                  <a:pt x="2672" y="5221"/>
                </a:cubicBezTo>
                <a:cubicBezTo>
                  <a:pt x="2589" y="4822"/>
                  <a:pt x="2623" y="4433"/>
                  <a:pt x="2773" y="4059"/>
                </a:cubicBezTo>
                <a:cubicBezTo>
                  <a:pt x="2945" y="4171"/>
                  <a:pt x="3141" y="4226"/>
                  <a:pt x="3336" y="4226"/>
                </a:cubicBezTo>
                <a:cubicBezTo>
                  <a:pt x="3647" y="4226"/>
                  <a:pt x="3955" y="4086"/>
                  <a:pt x="4160" y="3820"/>
                </a:cubicBezTo>
                <a:cubicBezTo>
                  <a:pt x="4729" y="3079"/>
                  <a:pt x="4477" y="1707"/>
                  <a:pt x="4477" y="1707"/>
                </a:cubicBezTo>
                <a:cubicBezTo>
                  <a:pt x="4477" y="1707"/>
                  <a:pt x="3146" y="1811"/>
                  <a:pt x="2555" y="2508"/>
                </a:cubicBezTo>
                <a:cubicBezTo>
                  <a:pt x="2104" y="2270"/>
                  <a:pt x="1514" y="2249"/>
                  <a:pt x="1324" y="2249"/>
                </a:cubicBezTo>
                <a:cubicBezTo>
                  <a:pt x="1284" y="2249"/>
                  <a:pt x="1262" y="2250"/>
                  <a:pt x="1262" y="2250"/>
                </a:cubicBezTo>
                <a:cubicBezTo>
                  <a:pt x="1262" y="2250"/>
                  <a:pt x="1193" y="3333"/>
                  <a:pt x="1700" y="3853"/>
                </a:cubicBezTo>
                <a:cubicBezTo>
                  <a:pt x="1859" y="4015"/>
                  <a:pt x="2068" y="4096"/>
                  <a:pt x="2278" y="4096"/>
                </a:cubicBezTo>
                <a:cubicBezTo>
                  <a:pt x="2341" y="4096"/>
                  <a:pt x="2404" y="4089"/>
                  <a:pt x="2465" y="4074"/>
                </a:cubicBezTo>
                <a:cubicBezTo>
                  <a:pt x="2447" y="4127"/>
                  <a:pt x="2431" y="4181"/>
                  <a:pt x="2417" y="4234"/>
                </a:cubicBezTo>
                <a:cubicBezTo>
                  <a:pt x="2335" y="4547"/>
                  <a:pt x="2322" y="4870"/>
                  <a:pt x="2377" y="5194"/>
                </a:cubicBezTo>
                <a:cubicBezTo>
                  <a:pt x="2176" y="5163"/>
                  <a:pt x="1981" y="5108"/>
                  <a:pt x="1793" y="5028"/>
                </a:cubicBezTo>
                <a:cubicBezTo>
                  <a:pt x="1499" y="4904"/>
                  <a:pt x="1234" y="4726"/>
                  <a:pt x="1008" y="4499"/>
                </a:cubicBezTo>
                <a:cubicBezTo>
                  <a:pt x="781" y="4272"/>
                  <a:pt x="603" y="4008"/>
                  <a:pt x="479" y="3714"/>
                </a:cubicBezTo>
                <a:cubicBezTo>
                  <a:pt x="350" y="3410"/>
                  <a:pt x="285" y="3087"/>
                  <a:pt x="285" y="2753"/>
                </a:cubicBezTo>
                <a:cubicBezTo>
                  <a:pt x="285" y="2420"/>
                  <a:pt x="350" y="2097"/>
                  <a:pt x="479" y="1792"/>
                </a:cubicBezTo>
                <a:cubicBezTo>
                  <a:pt x="603" y="1498"/>
                  <a:pt x="781" y="1234"/>
                  <a:pt x="1008" y="1007"/>
                </a:cubicBezTo>
                <a:cubicBezTo>
                  <a:pt x="1234" y="781"/>
                  <a:pt x="1499" y="603"/>
                  <a:pt x="1793" y="478"/>
                </a:cubicBezTo>
                <a:cubicBezTo>
                  <a:pt x="2097" y="350"/>
                  <a:pt x="2420" y="284"/>
                  <a:pt x="2753" y="284"/>
                </a:cubicBezTo>
                <a:cubicBezTo>
                  <a:pt x="3087" y="284"/>
                  <a:pt x="3410" y="350"/>
                  <a:pt x="3714" y="478"/>
                </a:cubicBezTo>
                <a:cubicBezTo>
                  <a:pt x="4008" y="603"/>
                  <a:pt x="4272" y="781"/>
                  <a:pt x="4499" y="1007"/>
                </a:cubicBezTo>
                <a:cubicBezTo>
                  <a:pt x="4726" y="1234"/>
                  <a:pt x="4904" y="1498"/>
                  <a:pt x="5028" y="1792"/>
                </a:cubicBezTo>
                <a:cubicBezTo>
                  <a:pt x="5157" y="2097"/>
                  <a:pt x="5222" y="2420"/>
                  <a:pt x="5222" y="2753"/>
                </a:cubicBezTo>
                <a:cubicBezTo>
                  <a:pt x="5222" y="3087"/>
                  <a:pt x="5157" y="3410"/>
                  <a:pt x="5028" y="3714"/>
                </a:cubicBezTo>
                <a:cubicBezTo>
                  <a:pt x="4904" y="4008"/>
                  <a:pt x="4726" y="4272"/>
                  <a:pt x="4499" y="4499"/>
                </a:cubicBezTo>
                <a:cubicBezTo>
                  <a:pt x="4272" y="4726"/>
                  <a:pt x="4008" y="4904"/>
                  <a:pt x="3714" y="5028"/>
                </a:cubicBezTo>
                <a:cubicBezTo>
                  <a:pt x="3504" y="5117"/>
                  <a:pt x="3284" y="5176"/>
                  <a:pt x="3058" y="5203"/>
                </a:cubicBezTo>
                <a:close/>
                <a:moveTo>
                  <a:pt x="2010" y="3255"/>
                </a:moveTo>
                <a:cubicBezTo>
                  <a:pt x="2166" y="3430"/>
                  <a:pt x="2336" y="3634"/>
                  <a:pt x="2449" y="3783"/>
                </a:cubicBezTo>
                <a:cubicBezTo>
                  <a:pt x="2395" y="3802"/>
                  <a:pt x="2337" y="3812"/>
                  <a:pt x="2278" y="3812"/>
                </a:cubicBezTo>
                <a:cubicBezTo>
                  <a:pt x="2136" y="3812"/>
                  <a:pt x="2003" y="3756"/>
                  <a:pt x="1904" y="3654"/>
                </a:cubicBezTo>
                <a:cubicBezTo>
                  <a:pt x="1741" y="3487"/>
                  <a:pt x="1627" y="3202"/>
                  <a:pt x="1574" y="2828"/>
                </a:cubicBezTo>
                <a:cubicBezTo>
                  <a:pt x="1559" y="2724"/>
                  <a:pt x="1551" y="2626"/>
                  <a:pt x="1547" y="2542"/>
                </a:cubicBezTo>
                <a:cubicBezTo>
                  <a:pt x="1663" y="2551"/>
                  <a:pt x="1806" y="2567"/>
                  <a:pt x="1955" y="2599"/>
                </a:cubicBezTo>
                <a:cubicBezTo>
                  <a:pt x="2126" y="2635"/>
                  <a:pt x="2275" y="2686"/>
                  <a:pt x="2399" y="2748"/>
                </a:cubicBezTo>
                <a:cubicBezTo>
                  <a:pt x="2338" y="2878"/>
                  <a:pt x="2305" y="3017"/>
                  <a:pt x="2301" y="3155"/>
                </a:cubicBezTo>
                <a:cubicBezTo>
                  <a:pt x="2255" y="3103"/>
                  <a:pt x="2225" y="3069"/>
                  <a:pt x="2222" y="3065"/>
                </a:cubicBezTo>
                <a:cubicBezTo>
                  <a:pt x="2198" y="3038"/>
                  <a:pt x="2163" y="3020"/>
                  <a:pt x="2124" y="3018"/>
                </a:cubicBezTo>
                <a:cubicBezTo>
                  <a:pt x="2046" y="3014"/>
                  <a:pt x="1978" y="3074"/>
                  <a:pt x="1974" y="3152"/>
                </a:cubicBezTo>
                <a:cubicBezTo>
                  <a:pt x="1972" y="3191"/>
                  <a:pt x="1986" y="3228"/>
                  <a:pt x="2010" y="32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2217F0A-D6DC-46C8-BC04-5CD8E03F0491}"/>
              </a:ext>
            </a:extLst>
          </p:cNvPr>
          <p:cNvSpPr txBox="1"/>
          <p:nvPr/>
        </p:nvSpPr>
        <p:spPr>
          <a:xfrm>
            <a:off x="-65056835" y="-3911914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73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9E80FB-519D-4E85-9AEC-FC2A951A16F0}"/>
              </a:ext>
            </a:extLst>
          </p:cNvPr>
          <p:cNvGrpSpPr/>
          <p:nvPr/>
        </p:nvGrpSpPr>
        <p:grpSpPr>
          <a:xfrm>
            <a:off x="752176" y="1192948"/>
            <a:ext cx="3670705" cy="2797889"/>
            <a:chOff x="435348" y="1038224"/>
            <a:chExt cx="5110763" cy="338954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28D16F-3D0B-4058-8A4B-0412BD390246}"/>
                </a:ext>
              </a:extLst>
            </p:cNvPr>
            <p:cNvGrpSpPr/>
            <p:nvPr/>
          </p:nvGrpSpPr>
          <p:grpSpPr>
            <a:xfrm>
              <a:off x="613353" y="1159421"/>
              <a:ext cx="4736306" cy="2958466"/>
              <a:chOff x="635001" y="1545895"/>
              <a:chExt cx="6315075" cy="3944621"/>
            </a:xfrm>
            <a:gradFill>
              <a:gsLst>
                <a:gs pos="0">
                  <a:schemeClr val="accent1"/>
                </a:gs>
                <a:gs pos="100000">
                  <a:srgbClr val="0078D2">
                    <a:alpha val="90000"/>
                  </a:srgbClr>
                </a:gs>
              </a:gsLst>
              <a:lin ang="5400000" scaled="0"/>
            </a:gradFill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1C558D99-FC74-44B1-875E-16E3CA4BBCA1}"/>
                  </a:ext>
                </a:extLst>
              </p:cNvPr>
              <p:cNvSpPr/>
              <p:nvPr/>
            </p:nvSpPr>
            <p:spPr>
              <a:xfrm>
                <a:off x="635001" y="5090465"/>
                <a:ext cx="273050" cy="4000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5D8BFBE-AB9B-4E2E-809E-740F55D1DAF6}"/>
                  </a:ext>
                </a:extLst>
              </p:cNvPr>
              <p:cNvSpPr/>
              <p:nvPr/>
            </p:nvSpPr>
            <p:spPr>
              <a:xfrm>
                <a:off x="1184276" y="4696765"/>
                <a:ext cx="273050" cy="7937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0D5E73B-7696-40E6-B5E1-00398D7A1C07}"/>
                  </a:ext>
                </a:extLst>
              </p:cNvPr>
              <p:cNvSpPr/>
              <p:nvPr/>
            </p:nvSpPr>
            <p:spPr>
              <a:xfrm>
                <a:off x="1733551" y="4960289"/>
                <a:ext cx="273050" cy="5302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E1C9152-61FD-43DE-8577-CDB8C817B17B}"/>
                  </a:ext>
                </a:extLst>
              </p:cNvPr>
              <p:cNvSpPr/>
              <p:nvPr/>
            </p:nvSpPr>
            <p:spPr>
              <a:xfrm>
                <a:off x="2282826" y="4823765"/>
                <a:ext cx="273050" cy="6667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E6727AB-9DF6-4EA2-8031-1B4ADE3F2201}"/>
                  </a:ext>
                </a:extLst>
              </p:cNvPr>
              <p:cNvSpPr/>
              <p:nvPr/>
            </p:nvSpPr>
            <p:spPr>
              <a:xfrm>
                <a:off x="2832101" y="4106215"/>
                <a:ext cx="273050" cy="13842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554C11C-1FB7-49DA-B621-D2ABE9D17745}"/>
                  </a:ext>
                </a:extLst>
              </p:cNvPr>
              <p:cNvSpPr/>
              <p:nvPr/>
            </p:nvSpPr>
            <p:spPr>
              <a:xfrm>
                <a:off x="3381376" y="3991915"/>
                <a:ext cx="273050" cy="149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348FD69F-31FE-4672-A390-967EED439C21}"/>
                  </a:ext>
                </a:extLst>
              </p:cNvPr>
              <p:cNvSpPr/>
              <p:nvPr/>
            </p:nvSpPr>
            <p:spPr>
              <a:xfrm>
                <a:off x="3930651" y="4291953"/>
                <a:ext cx="273050" cy="11985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C565855-FEC4-4601-8EF6-C7920222D3A1}"/>
                  </a:ext>
                </a:extLst>
              </p:cNvPr>
              <p:cNvSpPr/>
              <p:nvPr/>
            </p:nvSpPr>
            <p:spPr>
              <a:xfrm>
                <a:off x="4479926" y="3796653"/>
                <a:ext cx="273050" cy="16938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5E4BDEEC-B48A-4302-B900-3888F3D81C02}"/>
                  </a:ext>
                </a:extLst>
              </p:cNvPr>
              <p:cNvSpPr/>
              <p:nvPr/>
            </p:nvSpPr>
            <p:spPr>
              <a:xfrm>
                <a:off x="5029201" y="3677591"/>
                <a:ext cx="273050" cy="18129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53BCFCB-4991-4BFB-BBEA-1F1CBBC78F0C}"/>
                  </a:ext>
                </a:extLst>
              </p:cNvPr>
              <p:cNvSpPr/>
              <p:nvPr/>
            </p:nvSpPr>
            <p:spPr>
              <a:xfrm>
                <a:off x="5578476" y="2929878"/>
                <a:ext cx="273050" cy="256063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145320F-64E8-46C2-B1CC-D2D821AD2853}"/>
                  </a:ext>
                </a:extLst>
              </p:cNvPr>
              <p:cNvSpPr/>
              <p:nvPr/>
            </p:nvSpPr>
            <p:spPr>
              <a:xfrm>
                <a:off x="6127751" y="1661466"/>
                <a:ext cx="273050" cy="38290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2EEAE02-6D09-4092-B30E-FFE544BED4B7}"/>
                  </a:ext>
                </a:extLst>
              </p:cNvPr>
              <p:cNvSpPr/>
              <p:nvPr/>
            </p:nvSpPr>
            <p:spPr>
              <a:xfrm>
                <a:off x="6677026" y="1545895"/>
                <a:ext cx="273050" cy="3944621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38997C1-0705-4FAD-819D-64AA6E7CEEA7}"/>
                </a:ext>
              </a:extLst>
            </p:cNvPr>
            <p:cNvGrpSpPr/>
            <p:nvPr/>
          </p:nvGrpSpPr>
          <p:grpSpPr>
            <a:xfrm>
              <a:off x="613353" y="1290866"/>
              <a:ext cx="4736306" cy="2827021"/>
              <a:chOff x="771526" y="1844040"/>
              <a:chExt cx="6315075" cy="3769361"/>
            </a:xfrm>
            <a:gradFill>
              <a:gsLst>
                <a:gs pos="50000">
                  <a:srgbClr val="119ABC">
                    <a:alpha val="80000"/>
                  </a:srgbClr>
                </a:gs>
                <a:gs pos="0">
                  <a:srgbClr val="23BFA5">
                    <a:alpha val="60000"/>
                  </a:srgbClr>
                </a:gs>
                <a:gs pos="100000">
                  <a:srgbClr val="0078D2">
                    <a:alpha val="90000"/>
                  </a:srgbClr>
                </a:gs>
              </a:gsLst>
              <a:lin ang="5400000" scaled="1"/>
            </a:gradFill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41EB68D-F54B-4C76-9A81-859A25534922}"/>
                  </a:ext>
                </a:extLst>
              </p:cNvPr>
              <p:cNvSpPr/>
              <p:nvPr/>
            </p:nvSpPr>
            <p:spPr>
              <a:xfrm>
                <a:off x="771526" y="5334000"/>
                <a:ext cx="273050" cy="279400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F062CA5A-975E-476E-B79B-EC135F1A6744}"/>
                  </a:ext>
                </a:extLst>
              </p:cNvPr>
              <p:cNvSpPr/>
              <p:nvPr/>
            </p:nvSpPr>
            <p:spPr>
              <a:xfrm>
                <a:off x="1320801" y="5083174"/>
                <a:ext cx="273050" cy="530226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E07FC4CD-9BEA-4F09-BC29-8BE3ED0FBAD7}"/>
                  </a:ext>
                </a:extLst>
              </p:cNvPr>
              <p:cNvSpPr/>
              <p:nvPr/>
            </p:nvSpPr>
            <p:spPr>
              <a:xfrm>
                <a:off x="1870076" y="5213350"/>
                <a:ext cx="273050" cy="40004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D574672-A5D2-428E-A2D9-29E42A9458B6}"/>
                  </a:ext>
                </a:extLst>
              </p:cNvPr>
              <p:cNvSpPr/>
              <p:nvPr/>
            </p:nvSpPr>
            <p:spPr>
              <a:xfrm>
                <a:off x="2419351" y="5143500"/>
                <a:ext cx="273050" cy="46989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6321396-81C5-4337-B3B9-BDF3C351DD2A}"/>
                  </a:ext>
                </a:extLst>
              </p:cNvPr>
              <p:cNvSpPr/>
              <p:nvPr/>
            </p:nvSpPr>
            <p:spPr>
              <a:xfrm>
                <a:off x="2968626" y="4320540"/>
                <a:ext cx="273050" cy="129285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9588F2CC-6B0A-4CA5-BD0C-C63B925DBD59}"/>
                  </a:ext>
                </a:extLst>
              </p:cNvPr>
              <p:cNvSpPr/>
              <p:nvPr/>
            </p:nvSpPr>
            <p:spPr>
              <a:xfrm>
                <a:off x="3517901" y="4610100"/>
                <a:ext cx="273050" cy="100329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C6BA4B3-4F60-41AD-B275-DA8ECBCAB97A}"/>
                  </a:ext>
                </a:extLst>
              </p:cNvPr>
              <p:cNvSpPr/>
              <p:nvPr/>
            </p:nvSpPr>
            <p:spPr>
              <a:xfrm>
                <a:off x="4067176" y="4678680"/>
                <a:ext cx="273050" cy="93471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D6A4878C-0050-49AE-8B18-5384B571345A}"/>
                  </a:ext>
                </a:extLst>
              </p:cNvPr>
              <p:cNvSpPr/>
              <p:nvPr/>
            </p:nvSpPr>
            <p:spPr>
              <a:xfrm>
                <a:off x="4616451" y="4320540"/>
                <a:ext cx="273050" cy="1292859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3B41EE96-404F-4DE8-895E-8824EE917D70}"/>
                  </a:ext>
                </a:extLst>
              </p:cNvPr>
              <p:cNvSpPr/>
              <p:nvPr/>
            </p:nvSpPr>
            <p:spPr>
              <a:xfrm>
                <a:off x="5165726" y="4414838"/>
                <a:ext cx="273050" cy="1198562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A4AFF320-E11C-4A84-9B4E-AE93426D7B23}"/>
                  </a:ext>
                </a:extLst>
              </p:cNvPr>
              <p:cNvSpPr/>
              <p:nvPr/>
            </p:nvSpPr>
            <p:spPr>
              <a:xfrm>
                <a:off x="5715001" y="3497580"/>
                <a:ext cx="273050" cy="2115820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FCFDE2FC-DD6F-4FC3-9B61-64AD352CA268}"/>
                  </a:ext>
                </a:extLst>
              </p:cNvPr>
              <p:cNvSpPr/>
              <p:nvPr/>
            </p:nvSpPr>
            <p:spPr>
              <a:xfrm>
                <a:off x="6264276" y="2948939"/>
                <a:ext cx="273050" cy="2664461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01DDFB88-4F98-460E-9CAF-35EA14676F86}"/>
                  </a:ext>
                </a:extLst>
              </p:cNvPr>
              <p:cNvSpPr/>
              <p:nvPr/>
            </p:nvSpPr>
            <p:spPr>
              <a:xfrm>
                <a:off x="6813551" y="1844040"/>
                <a:ext cx="273050" cy="3769361"/>
              </a:xfrm>
              <a:prstGeom prst="rect">
                <a:avLst/>
              </a:prstGeom>
              <a:solidFill>
                <a:srgbClr val="007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281A6CA-2C04-4EDA-9122-DC629AE9C9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348" y="4148128"/>
              <a:ext cx="5110763" cy="279645"/>
              <a:chOff x="397821" y="5531155"/>
              <a:chExt cx="6813238" cy="372347"/>
            </a:xfrm>
          </p:grpSpPr>
          <p:sp>
            <p:nvSpPr>
              <p:cNvPr id="34" name="文本框 16">
                <a:extLst>
                  <a:ext uri="{FF2B5EF4-FFF2-40B4-BE49-F238E27FC236}">
                    <a16:creationId xmlns:a16="http://schemas.microsoft.com/office/drawing/2014/main" id="{3D151356-98B2-4E16-8DC6-84B9A98C0A1A}"/>
                  </a:ext>
                </a:extLst>
              </p:cNvPr>
              <p:cNvSpPr txBox="1"/>
              <p:nvPr/>
            </p:nvSpPr>
            <p:spPr>
              <a:xfrm>
                <a:off x="397821" y="5531155"/>
                <a:ext cx="747410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JAN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文本框 56">
                <a:extLst>
                  <a:ext uri="{FF2B5EF4-FFF2-40B4-BE49-F238E27FC236}">
                    <a16:creationId xmlns:a16="http://schemas.microsoft.com/office/drawing/2014/main" id="{E079C6A2-91C5-4231-A34E-2694ABC30D15}"/>
                  </a:ext>
                </a:extLst>
              </p:cNvPr>
              <p:cNvSpPr txBox="1"/>
              <p:nvPr/>
            </p:nvSpPr>
            <p:spPr>
              <a:xfrm>
                <a:off x="941146" y="5531155"/>
                <a:ext cx="759311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FEB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文本框 57">
                <a:extLst>
                  <a:ext uri="{FF2B5EF4-FFF2-40B4-BE49-F238E27FC236}">
                    <a16:creationId xmlns:a16="http://schemas.microsoft.com/office/drawing/2014/main" id="{A60C9105-E17F-44EF-8F0E-35CB30597D63}"/>
                  </a:ext>
                </a:extLst>
              </p:cNvPr>
              <p:cNvSpPr txBox="1"/>
              <p:nvPr/>
            </p:nvSpPr>
            <p:spPr>
              <a:xfrm>
                <a:off x="1460669" y="5531155"/>
                <a:ext cx="818816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MAR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文本框 58">
                <a:extLst>
                  <a:ext uri="{FF2B5EF4-FFF2-40B4-BE49-F238E27FC236}">
                    <a16:creationId xmlns:a16="http://schemas.microsoft.com/office/drawing/2014/main" id="{4BF35212-6F81-4431-84A3-AA45D27EA521}"/>
                  </a:ext>
                </a:extLst>
              </p:cNvPr>
              <p:cNvSpPr txBox="1"/>
              <p:nvPr/>
            </p:nvSpPr>
            <p:spPr>
              <a:xfrm>
                <a:off x="2027795" y="5531155"/>
                <a:ext cx="783112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APR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文本框 59">
                <a:extLst>
                  <a:ext uri="{FF2B5EF4-FFF2-40B4-BE49-F238E27FC236}">
                    <a16:creationId xmlns:a16="http://schemas.microsoft.com/office/drawing/2014/main" id="{9D9342E3-4A5E-46C0-B2E3-856638C93622}"/>
                  </a:ext>
                </a:extLst>
              </p:cNvPr>
              <p:cNvSpPr txBox="1"/>
              <p:nvPr/>
            </p:nvSpPr>
            <p:spPr>
              <a:xfrm>
                <a:off x="2565167" y="5531155"/>
                <a:ext cx="806917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MAY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文本框 60">
                <a:extLst>
                  <a:ext uri="{FF2B5EF4-FFF2-40B4-BE49-F238E27FC236}">
                    <a16:creationId xmlns:a16="http://schemas.microsoft.com/office/drawing/2014/main" id="{40BF68F8-6B5D-41FF-9E25-E94BE889AED4}"/>
                  </a:ext>
                </a:extLst>
              </p:cNvPr>
              <p:cNvSpPr txBox="1"/>
              <p:nvPr/>
            </p:nvSpPr>
            <p:spPr>
              <a:xfrm>
                <a:off x="3138245" y="5531155"/>
                <a:ext cx="759311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JUN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文本框 61">
                <a:extLst>
                  <a:ext uri="{FF2B5EF4-FFF2-40B4-BE49-F238E27FC236}">
                    <a16:creationId xmlns:a16="http://schemas.microsoft.com/office/drawing/2014/main" id="{52E0C84D-B84F-4483-8E40-FFCD0517657F}"/>
                  </a:ext>
                </a:extLst>
              </p:cNvPr>
              <p:cNvSpPr txBox="1"/>
              <p:nvPr/>
            </p:nvSpPr>
            <p:spPr>
              <a:xfrm>
                <a:off x="3705373" y="5531155"/>
                <a:ext cx="723607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JUL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文本框 62">
                <a:extLst>
                  <a:ext uri="{FF2B5EF4-FFF2-40B4-BE49-F238E27FC236}">
                    <a16:creationId xmlns:a16="http://schemas.microsoft.com/office/drawing/2014/main" id="{6511BA37-0FD4-4B3E-B101-44D692905D72}"/>
                  </a:ext>
                </a:extLst>
              </p:cNvPr>
              <p:cNvSpPr txBox="1"/>
              <p:nvPr/>
            </p:nvSpPr>
            <p:spPr>
              <a:xfrm>
                <a:off x="4212995" y="5531155"/>
                <a:ext cx="806917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AUG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文本框 63">
                <a:extLst>
                  <a:ext uri="{FF2B5EF4-FFF2-40B4-BE49-F238E27FC236}">
                    <a16:creationId xmlns:a16="http://schemas.microsoft.com/office/drawing/2014/main" id="{E9A32CB9-7823-4F0C-81AB-983DD5559898}"/>
                  </a:ext>
                </a:extLst>
              </p:cNvPr>
              <p:cNvSpPr txBox="1"/>
              <p:nvPr/>
            </p:nvSpPr>
            <p:spPr>
              <a:xfrm>
                <a:off x="4780121" y="5531155"/>
                <a:ext cx="771211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SEP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文本框 64">
                <a:extLst>
                  <a:ext uri="{FF2B5EF4-FFF2-40B4-BE49-F238E27FC236}">
                    <a16:creationId xmlns:a16="http://schemas.microsoft.com/office/drawing/2014/main" id="{46494163-E10B-4D87-9578-F337312E5359}"/>
                  </a:ext>
                </a:extLst>
              </p:cNvPr>
              <p:cNvSpPr txBox="1"/>
              <p:nvPr/>
            </p:nvSpPr>
            <p:spPr>
              <a:xfrm>
                <a:off x="5317493" y="5531155"/>
                <a:ext cx="795015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OCT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65">
                <a:extLst>
                  <a:ext uri="{FF2B5EF4-FFF2-40B4-BE49-F238E27FC236}">
                    <a16:creationId xmlns:a16="http://schemas.microsoft.com/office/drawing/2014/main" id="{CA48F64E-A6E6-4251-B438-B51BF89F3A56}"/>
                  </a:ext>
                </a:extLst>
              </p:cNvPr>
              <p:cNvSpPr txBox="1"/>
              <p:nvPr/>
            </p:nvSpPr>
            <p:spPr>
              <a:xfrm>
                <a:off x="5860818" y="5531155"/>
                <a:ext cx="806917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NOV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文本框 66">
                <a:extLst>
                  <a:ext uri="{FF2B5EF4-FFF2-40B4-BE49-F238E27FC236}">
                    <a16:creationId xmlns:a16="http://schemas.microsoft.com/office/drawing/2014/main" id="{67C3A61A-132D-49DA-80C8-DF69E48D0CAE}"/>
                  </a:ext>
                </a:extLst>
              </p:cNvPr>
              <p:cNvSpPr txBox="1"/>
              <p:nvPr/>
            </p:nvSpPr>
            <p:spPr>
              <a:xfrm>
                <a:off x="6416044" y="5531155"/>
                <a:ext cx="795015" cy="3723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defRPr/>
                </a:pPr>
                <a:r>
                  <a:rPr lang="en-US" altLang="zh-CN" sz="900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DEC</a:t>
                </a:r>
                <a:endParaRPr lang="zh-CN" altLang="en-US" sz="9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CFF7E72-E475-4FA3-B72A-E6C57603BA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363" y="1038224"/>
              <a:ext cx="1925047" cy="484720"/>
              <a:chOff x="805658" y="1361539"/>
              <a:chExt cx="2567107" cy="646807"/>
            </a:xfrm>
          </p:grpSpPr>
          <p:sp>
            <p:nvSpPr>
              <p:cNvPr id="45069" name="矩形 46">
                <a:extLst>
                  <a:ext uri="{FF2B5EF4-FFF2-40B4-BE49-F238E27FC236}">
                    <a16:creationId xmlns:a16="http://schemas.microsoft.com/office/drawing/2014/main" id="{09A10583-27C5-47C3-849B-1A7C8F2B7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051" y="1361539"/>
                <a:ext cx="2464714" cy="6468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全年实施计划</a:t>
                </a:r>
                <a:br>
                  <a:rPr lang="zh-CN" altLang="zh-CN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830113BF-BFA0-497F-830F-B68BF5CEC062}"/>
                  </a:ext>
                </a:extLst>
              </p:cNvPr>
              <p:cNvSpPr/>
              <p:nvPr/>
            </p:nvSpPr>
            <p:spPr>
              <a:xfrm>
                <a:off x="805658" y="1427208"/>
                <a:ext cx="101615" cy="101681"/>
              </a:xfrm>
              <a:prstGeom prst="rect">
                <a:avLst/>
              </a:prstGeom>
              <a:gradFill>
                <a:gsLst>
                  <a:gs pos="50000">
                    <a:schemeClr val="tx2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0078D2">
                      <a:alpha val="9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9941F643-AF27-4D2C-A5C9-98312D24CB70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334D5E3-3CFE-47D9-BFFE-73298584E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1" y="256561"/>
            <a:ext cx="1774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实施计划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DDABD84-24FC-4821-8473-AD9A367918FE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6DC0A179-001E-42DA-BFFC-1BCD48D0D22C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7DEAFE-C1A8-48B3-A091-8A74ECBCD4D3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2CC1FA7-E8D4-4F09-86AB-922AD1CBD1C8}"/>
              </a:ext>
            </a:extLst>
          </p:cNvPr>
          <p:cNvSpPr/>
          <p:nvPr/>
        </p:nvSpPr>
        <p:spPr>
          <a:xfrm>
            <a:off x="4572000" y="1525332"/>
            <a:ext cx="3744913" cy="764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63" name="组合 12">
            <a:extLst>
              <a:ext uri="{FF2B5EF4-FFF2-40B4-BE49-F238E27FC236}">
                <a16:creationId xmlns:a16="http://schemas.microsoft.com/office/drawing/2014/main" id="{7E19ACB0-62AB-49A0-AA37-8CA691EEE6D4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1060648"/>
            <a:ext cx="3179983" cy="464684"/>
            <a:chOff x="5013324" y="1320661"/>
            <a:chExt cx="3179983" cy="46341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C9982B-6FA4-4A57-9CE3-45FBFAD75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20661"/>
              <a:ext cx="3179983" cy="2762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7DE09F7-61C7-4266-8F32-8BB79EE84FDC}"/>
                </a:ext>
              </a:extLst>
            </p:cNvPr>
            <p:cNvSpPr txBox="1"/>
            <p:nvPr/>
          </p:nvSpPr>
          <p:spPr>
            <a:xfrm>
              <a:off x="5038725" y="1553872"/>
              <a:ext cx="2544982" cy="2301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  <p:sp>
        <p:nvSpPr>
          <p:cNvPr id="6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5A4629B-6D8D-4BA8-BA94-0752EFE54A76}"/>
              </a:ext>
            </a:extLst>
          </p:cNvPr>
          <p:cNvSpPr/>
          <p:nvPr/>
        </p:nvSpPr>
        <p:spPr>
          <a:xfrm>
            <a:off x="4572000" y="2337615"/>
            <a:ext cx="4176290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6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C1A99AFA-26A6-4776-BD29-CA97561E9A28}"/>
              </a:ext>
            </a:extLst>
          </p:cNvPr>
          <p:cNvSpPr/>
          <p:nvPr/>
        </p:nvSpPr>
        <p:spPr>
          <a:xfrm>
            <a:off x="4572000" y="2655863"/>
            <a:ext cx="4176290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6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6971582D-F438-4FFD-A973-A858CF4DE1A0}"/>
              </a:ext>
            </a:extLst>
          </p:cNvPr>
          <p:cNvSpPr/>
          <p:nvPr/>
        </p:nvSpPr>
        <p:spPr>
          <a:xfrm>
            <a:off x="4572000" y="2974111"/>
            <a:ext cx="4176290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7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B7EAA360-83F3-4E50-8883-2EB1F332FEB1}"/>
              </a:ext>
            </a:extLst>
          </p:cNvPr>
          <p:cNvSpPr/>
          <p:nvPr/>
        </p:nvSpPr>
        <p:spPr>
          <a:xfrm>
            <a:off x="4572000" y="3292359"/>
            <a:ext cx="4176290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7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72D1276A-241D-4EE4-A864-758CD847DF2B}"/>
              </a:ext>
            </a:extLst>
          </p:cNvPr>
          <p:cNvSpPr/>
          <p:nvPr/>
        </p:nvSpPr>
        <p:spPr>
          <a:xfrm>
            <a:off x="4572000" y="3610607"/>
            <a:ext cx="4176290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9941F643-AF27-4D2C-A5C9-98312D24CB70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334D5E3-3CFE-47D9-BFFE-73298584E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1" y="256561"/>
            <a:ext cx="1774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联系我们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DDABD84-24FC-4821-8473-AD9A367918FE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6DC0A179-001E-42DA-BFFC-1BCD48D0D22C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7DEAFE-C1A8-48B3-A091-8A74ECBCD4D3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A82E34-CD7E-4031-AC44-E51F86995FFD}"/>
              </a:ext>
            </a:extLst>
          </p:cNvPr>
          <p:cNvGrpSpPr/>
          <p:nvPr/>
        </p:nvGrpSpPr>
        <p:grpSpPr>
          <a:xfrm>
            <a:off x="911045" y="1059645"/>
            <a:ext cx="3433637" cy="3241999"/>
            <a:chOff x="1043755" y="950750"/>
            <a:chExt cx="3433637" cy="3241999"/>
          </a:xfrm>
        </p:grpSpPr>
        <p:grpSp>
          <p:nvGrpSpPr>
            <p:cNvPr id="79" name="Gruppe 52">
              <a:extLst>
                <a:ext uri="{FF2B5EF4-FFF2-40B4-BE49-F238E27FC236}">
                  <a16:creationId xmlns:a16="http://schemas.microsoft.com/office/drawing/2014/main" id="{7CBC50BF-B02D-420E-9A28-84C733F06199}"/>
                </a:ext>
              </a:extLst>
            </p:cNvPr>
            <p:cNvGrpSpPr/>
            <p:nvPr/>
          </p:nvGrpSpPr>
          <p:grpSpPr bwMode="auto">
            <a:xfrm>
              <a:off x="1043755" y="1062096"/>
              <a:ext cx="1156017" cy="3130653"/>
              <a:chOff x="3612263" y="3839478"/>
              <a:chExt cx="823514" cy="2228684"/>
            </a:xfrm>
            <a:solidFill>
              <a:schemeClr val="bg1">
                <a:lumMod val="85000"/>
              </a:schemeClr>
            </a:solidFill>
          </p:grpSpPr>
          <p:sp>
            <p:nvSpPr>
              <p:cNvPr id="82" name="Freeform 137">
                <a:extLst>
                  <a:ext uri="{FF2B5EF4-FFF2-40B4-BE49-F238E27FC236}">
                    <a16:creationId xmlns:a16="http://schemas.microsoft.com/office/drawing/2014/main" id="{8B56F549-A22B-4540-90A6-97D691D187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4323" y="4157631"/>
                <a:ext cx="588073" cy="1305483"/>
              </a:xfrm>
              <a:custGeom>
                <a:avLst/>
                <a:gdLst>
                  <a:gd name="T0" fmla="*/ 811490228 w 350"/>
                  <a:gd name="T1" fmla="*/ 413305594 h 774"/>
                  <a:gd name="T2" fmla="*/ 756046810 w 350"/>
                  <a:gd name="T3" fmla="*/ 257055956 h 774"/>
                  <a:gd name="T4" fmla="*/ 756046810 w 350"/>
                  <a:gd name="T5" fmla="*/ 221773779 h 774"/>
                  <a:gd name="T6" fmla="*/ 740925878 w 350"/>
                  <a:gd name="T7" fmla="*/ 181451242 h 774"/>
                  <a:gd name="T8" fmla="*/ 725804945 w 350"/>
                  <a:gd name="T9" fmla="*/ 115927201 h 774"/>
                  <a:gd name="T10" fmla="*/ 705643702 w 350"/>
                  <a:gd name="T11" fmla="*/ 90725621 h 774"/>
                  <a:gd name="T12" fmla="*/ 650200284 w 350"/>
                  <a:gd name="T13" fmla="*/ 65524067 h 774"/>
                  <a:gd name="T14" fmla="*/ 569555312 w 350"/>
                  <a:gd name="T15" fmla="*/ 45362811 h 774"/>
                  <a:gd name="T16" fmla="*/ 302418744 w 350"/>
                  <a:gd name="T17" fmla="*/ 0 h 774"/>
                  <a:gd name="T18" fmla="*/ 246975326 w 350"/>
                  <a:gd name="T19" fmla="*/ 10080625 h 774"/>
                  <a:gd name="T20" fmla="*/ 191531858 w 350"/>
                  <a:gd name="T21" fmla="*/ 35282189 h 774"/>
                  <a:gd name="T22" fmla="*/ 105846575 w 350"/>
                  <a:gd name="T23" fmla="*/ 70564378 h 774"/>
                  <a:gd name="T24" fmla="*/ 30241877 w 350"/>
                  <a:gd name="T25" fmla="*/ 90725621 h 774"/>
                  <a:gd name="T26" fmla="*/ 15120938 w 350"/>
                  <a:gd name="T27" fmla="*/ 105846579 h 774"/>
                  <a:gd name="T28" fmla="*/ 0 w 350"/>
                  <a:gd name="T29" fmla="*/ 151209377 h 774"/>
                  <a:gd name="T30" fmla="*/ 15120938 w 350"/>
                  <a:gd name="T31" fmla="*/ 216733468 h 774"/>
                  <a:gd name="T32" fmla="*/ 45362809 w 350"/>
                  <a:gd name="T33" fmla="*/ 267136577 h 774"/>
                  <a:gd name="T34" fmla="*/ 105846575 w 350"/>
                  <a:gd name="T35" fmla="*/ 524192533 h 774"/>
                  <a:gd name="T36" fmla="*/ 151209372 w 350"/>
                  <a:gd name="T37" fmla="*/ 635079373 h 774"/>
                  <a:gd name="T38" fmla="*/ 181451236 w 350"/>
                  <a:gd name="T39" fmla="*/ 715724348 h 774"/>
                  <a:gd name="T40" fmla="*/ 211693150 w 350"/>
                  <a:gd name="T41" fmla="*/ 801409633 h 774"/>
                  <a:gd name="T42" fmla="*/ 196572169 w 350"/>
                  <a:gd name="T43" fmla="*/ 871974184 h 774"/>
                  <a:gd name="T44" fmla="*/ 161289993 w 350"/>
                  <a:gd name="T45" fmla="*/ 1003022268 h 774"/>
                  <a:gd name="T46" fmla="*/ 120967507 w 350"/>
                  <a:gd name="T47" fmla="*/ 1169352528 h 774"/>
                  <a:gd name="T48" fmla="*/ 115927197 w 350"/>
                  <a:gd name="T49" fmla="*/ 1229836259 h 774"/>
                  <a:gd name="T50" fmla="*/ 146169061 w 350"/>
                  <a:gd name="T51" fmla="*/ 1244957192 h 774"/>
                  <a:gd name="T52" fmla="*/ 146169061 w 350"/>
                  <a:gd name="T53" fmla="*/ 1401206830 h 774"/>
                  <a:gd name="T54" fmla="*/ 156249683 w 350"/>
                  <a:gd name="T55" fmla="*/ 1653222375 h 774"/>
                  <a:gd name="T56" fmla="*/ 156249683 w 350"/>
                  <a:gd name="T57" fmla="*/ 1718746814 h 774"/>
                  <a:gd name="T58" fmla="*/ 156249683 w 350"/>
                  <a:gd name="T59" fmla="*/ 1789311167 h 774"/>
                  <a:gd name="T60" fmla="*/ 156249683 w 350"/>
                  <a:gd name="T61" fmla="*/ 1895157696 h 774"/>
                  <a:gd name="T62" fmla="*/ 272176879 w 350"/>
                  <a:gd name="T63" fmla="*/ 1940520494 h 774"/>
                  <a:gd name="T64" fmla="*/ 342741230 w 350"/>
                  <a:gd name="T65" fmla="*/ 1950601116 h 774"/>
                  <a:gd name="T66" fmla="*/ 493950651 w 350"/>
                  <a:gd name="T67" fmla="*/ 1925399561 h 774"/>
                  <a:gd name="T68" fmla="*/ 665321216 w 350"/>
                  <a:gd name="T69" fmla="*/ 1880036763 h 774"/>
                  <a:gd name="T70" fmla="*/ 781248363 w 350"/>
                  <a:gd name="T71" fmla="*/ 1834673965 h 774"/>
                  <a:gd name="T72" fmla="*/ 826611160 w 350"/>
                  <a:gd name="T73" fmla="*/ 1703625881 h 774"/>
                  <a:gd name="T74" fmla="*/ 821570849 w 350"/>
                  <a:gd name="T75" fmla="*/ 1340723099 h 774"/>
                  <a:gd name="T76" fmla="*/ 821570849 w 350"/>
                  <a:gd name="T77" fmla="*/ 1159271906 h 774"/>
                  <a:gd name="T78" fmla="*/ 796369296 w 350"/>
                  <a:gd name="T79" fmla="*/ 1028223823 h 774"/>
                  <a:gd name="T80" fmla="*/ 776208053 w 350"/>
                  <a:gd name="T81" fmla="*/ 967740092 h 774"/>
                  <a:gd name="T82" fmla="*/ 861893534 w 350"/>
                  <a:gd name="T83" fmla="*/ 751006524 h 774"/>
                  <a:gd name="T84" fmla="*/ 877014466 w 350"/>
                  <a:gd name="T85" fmla="*/ 705643726 h 774"/>
                  <a:gd name="T86" fmla="*/ 877014466 w 350"/>
                  <a:gd name="T87" fmla="*/ 685482482 h 774"/>
                  <a:gd name="T88" fmla="*/ 705643702 w 350"/>
                  <a:gd name="T89" fmla="*/ 619958440 h 774"/>
                  <a:gd name="T90" fmla="*/ 685482459 w 350"/>
                  <a:gd name="T91" fmla="*/ 650200306 h 774"/>
                  <a:gd name="T92" fmla="*/ 700603392 w 350"/>
                  <a:gd name="T93" fmla="*/ 594756886 h 774"/>
                  <a:gd name="T94" fmla="*/ 710684013 w 350"/>
                  <a:gd name="T95" fmla="*/ 604837508 h 774"/>
                  <a:gd name="T96" fmla="*/ 705643702 w 350"/>
                  <a:gd name="T97" fmla="*/ 619958440 h 7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0"/>
                  <a:gd name="T148" fmla="*/ 0 h 774"/>
                  <a:gd name="T149" fmla="*/ 350 w 350"/>
                  <a:gd name="T150" fmla="*/ 774 h 7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0" h="774">
                    <a:moveTo>
                      <a:pt x="344" y="262"/>
                    </a:moveTo>
                    <a:lnTo>
                      <a:pt x="344" y="262"/>
                    </a:lnTo>
                    <a:lnTo>
                      <a:pt x="322" y="164"/>
                    </a:lnTo>
                    <a:lnTo>
                      <a:pt x="300" y="102"/>
                    </a:lnTo>
                    <a:lnTo>
                      <a:pt x="300" y="96"/>
                    </a:lnTo>
                    <a:lnTo>
                      <a:pt x="300" y="88"/>
                    </a:lnTo>
                    <a:lnTo>
                      <a:pt x="296" y="80"/>
                    </a:lnTo>
                    <a:lnTo>
                      <a:pt x="294" y="76"/>
                    </a:lnTo>
                    <a:lnTo>
                      <a:pt x="294" y="72"/>
                    </a:lnTo>
                    <a:lnTo>
                      <a:pt x="292" y="56"/>
                    </a:lnTo>
                    <a:lnTo>
                      <a:pt x="288" y="46"/>
                    </a:lnTo>
                    <a:lnTo>
                      <a:pt x="284" y="40"/>
                    </a:lnTo>
                    <a:lnTo>
                      <a:pt x="280" y="36"/>
                    </a:lnTo>
                    <a:lnTo>
                      <a:pt x="270" y="30"/>
                    </a:lnTo>
                    <a:lnTo>
                      <a:pt x="260" y="26"/>
                    </a:lnTo>
                    <a:lnTo>
                      <a:pt x="258" y="26"/>
                    </a:lnTo>
                    <a:lnTo>
                      <a:pt x="234" y="20"/>
                    </a:lnTo>
                    <a:lnTo>
                      <a:pt x="226" y="18"/>
                    </a:lnTo>
                    <a:lnTo>
                      <a:pt x="212" y="14"/>
                    </a:lnTo>
                    <a:lnTo>
                      <a:pt x="176" y="8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98" y="4"/>
                    </a:lnTo>
                    <a:lnTo>
                      <a:pt x="84" y="8"/>
                    </a:lnTo>
                    <a:lnTo>
                      <a:pt x="76" y="14"/>
                    </a:lnTo>
                    <a:lnTo>
                      <a:pt x="68" y="18"/>
                    </a:lnTo>
                    <a:lnTo>
                      <a:pt x="58" y="22"/>
                    </a:lnTo>
                    <a:lnTo>
                      <a:pt x="42" y="28"/>
                    </a:lnTo>
                    <a:lnTo>
                      <a:pt x="28" y="32"/>
                    </a:lnTo>
                    <a:lnTo>
                      <a:pt x="12" y="36"/>
                    </a:lnTo>
                    <a:lnTo>
                      <a:pt x="8" y="38"/>
                    </a:lnTo>
                    <a:lnTo>
                      <a:pt x="6" y="42"/>
                    </a:lnTo>
                    <a:lnTo>
                      <a:pt x="4" y="48"/>
                    </a:lnTo>
                    <a:lnTo>
                      <a:pt x="0" y="60"/>
                    </a:lnTo>
                    <a:lnTo>
                      <a:pt x="0" y="70"/>
                    </a:lnTo>
                    <a:lnTo>
                      <a:pt x="2" y="80"/>
                    </a:lnTo>
                    <a:lnTo>
                      <a:pt x="6" y="86"/>
                    </a:lnTo>
                    <a:lnTo>
                      <a:pt x="18" y="106"/>
                    </a:lnTo>
                    <a:lnTo>
                      <a:pt x="30" y="158"/>
                    </a:lnTo>
                    <a:lnTo>
                      <a:pt x="42" y="208"/>
                    </a:lnTo>
                    <a:lnTo>
                      <a:pt x="50" y="224"/>
                    </a:lnTo>
                    <a:lnTo>
                      <a:pt x="56" y="240"/>
                    </a:lnTo>
                    <a:lnTo>
                      <a:pt x="60" y="252"/>
                    </a:lnTo>
                    <a:lnTo>
                      <a:pt x="64" y="266"/>
                    </a:lnTo>
                    <a:lnTo>
                      <a:pt x="72" y="284"/>
                    </a:lnTo>
                    <a:lnTo>
                      <a:pt x="80" y="304"/>
                    </a:lnTo>
                    <a:lnTo>
                      <a:pt x="82" y="312"/>
                    </a:lnTo>
                    <a:lnTo>
                      <a:pt x="84" y="318"/>
                    </a:lnTo>
                    <a:lnTo>
                      <a:pt x="82" y="332"/>
                    </a:lnTo>
                    <a:lnTo>
                      <a:pt x="78" y="346"/>
                    </a:lnTo>
                    <a:lnTo>
                      <a:pt x="72" y="364"/>
                    </a:lnTo>
                    <a:lnTo>
                      <a:pt x="64" y="398"/>
                    </a:lnTo>
                    <a:lnTo>
                      <a:pt x="54" y="438"/>
                    </a:lnTo>
                    <a:lnTo>
                      <a:pt x="48" y="464"/>
                    </a:lnTo>
                    <a:lnTo>
                      <a:pt x="42" y="484"/>
                    </a:lnTo>
                    <a:lnTo>
                      <a:pt x="46" y="488"/>
                    </a:lnTo>
                    <a:lnTo>
                      <a:pt x="52" y="492"/>
                    </a:lnTo>
                    <a:lnTo>
                      <a:pt x="58" y="494"/>
                    </a:lnTo>
                    <a:lnTo>
                      <a:pt x="58" y="506"/>
                    </a:lnTo>
                    <a:lnTo>
                      <a:pt x="58" y="524"/>
                    </a:lnTo>
                    <a:lnTo>
                      <a:pt x="58" y="556"/>
                    </a:lnTo>
                    <a:lnTo>
                      <a:pt x="60" y="606"/>
                    </a:lnTo>
                    <a:lnTo>
                      <a:pt x="62" y="656"/>
                    </a:lnTo>
                    <a:lnTo>
                      <a:pt x="62" y="672"/>
                    </a:lnTo>
                    <a:lnTo>
                      <a:pt x="62" y="682"/>
                    </a:lnTo>
                    <a:lnTo>
                      <a:pt x="62" y="710"/>
                    </a:lnTo>
                    <a:lnTo>
                      <a:pt x="62" y="732"/>
                    </a:lnTo>
                    <a:lnTo>
                      <a:pt x="62" y="752"/>
                    </a:lnTo>
                    <a:lnTo>
                      <a:pt x="72" y="756"/>
                    </a:lnTo>
                    <a:lnTo>
                      <a:pt x="108" y="770"/>
                    </a:lnTo>
                    <a:lnTo>
                      <a:pt x="122" y="774"/>
                    </a:lnTo>
                    <a:lnTo>
                      <a:pt x="136" y="774"/>
                    </a:lnTo>
                    <a:lnTo>
                      <a:pt x="152" y="774"/>
                    </a:lnTo>
                    <a:lnTo>
                      <a:pt x="168" y="770"/>
                    </a:lnTo>
                    <a:lnTo>
                      <a:pt x="196" y="764"/>
                    </a:lnTo>
                    <a:lnTo>
                      <a:pt x="214" y="760"/>
                    </a:lnTo>
                    <a:lnTo>
                      <a:pt x="264" y="746"/>
                    </a:lnTo>
                    <a:lnTo>
                      <a:pt x="288" y="738"/>
                    </a:lnTo>
                    <a:lnTo>
                      <a:pt x="310" y="728"/>
                    </a:lnTo>
                    <a:lnTo>
                      <a:pt x="330" y="716"/>
                    </a:lnTo>
                    <a:lnTo>
                      <a:pt x="328" y="676"/>
                    </a:lnTo>
                    <a:lnTo>
                      <a:pt x="326" y="616"/>
                    </a:lnTo>
                    <a:lnTo>
                      <a:pt x="326" y="532"/>
                    </a:lnTo>
                    <a:lnTo>
                      <a:pt x="324" y="468"/>
                    </a:lnTo>
                    <a:lnTo>
                      <a:pt x="326" y="460"/>
                    </a:lnTo>
                    <a:lnTo>
                      <a:pt x="326" y="446"/>
                    </a:lnTo>
                    <a:lnTo>
                      <a:pt x="324" y="434"/>
                    </a:lnTo>
                    <a:lnTo>
                      <a:pt x="316" y="408"/>
                    </a:lnTo>
                    <a:lnTo>
                      <a:pt x="310" y="392"/>
                    </a:lnTo>
                    <a:lnTo>
                      <a:pt x="308" y="384"/>
                    </a:lnTo>
                    <a:lnTo>
                      <a:pt x="324" y="344"/>
                    </a:lnTo>
                    <a:lnTo>
                      <a:pt x="338" y="314"/>
                    </a:lnTo>
                    <a:lnTo>
                      <a:pt x="342" y="298"/>
                    </a:lnTo>
                    <a:lnTo>
                      <a:pt x="344" y="290"/>
                    </a:lnTo>
                    <a:lnTo>
                      <a:pt x="348" y="280"/>
                    </a:lnTo>
                    <a:lnTo>
                      <a:pt x="350" y="276"/>
                    </a:lnTo>
                    <a:lnTo>
                      <a:pt x="348" y="272"/>
                    </a:lnTo>
                    <a:lnTo>
                      <a:pt x="344" y="262"/>
                    </a:lnTo>
                    <a:close/>
                    <a:moveTo>
                      <a:pt x="280" y="246"/>
                    </a:moveTo>
                    <a:lnTo>
                      <a:pt x="276" y="250"/>
                    </a:lnTo>
                    <a:lnTo>
                      <a:pt x="276" y="256"/>
                    </a:lnTo>
                    <a:lnTo>
                      <a:pt x="272" y="258"/>
                    </a:lnTo>
                    <a:lnTo>
                      <a:pt x="274" y="236"/>
                    </a:lnTo>
                    <a:lnTo>
                      <a:pt x="278" y="236"/>
                    </a:lnTo>
                    <a:lnTo>
                      <a:pt x="280" y="238"/>
                    </a:lnTo>
                    <a:lnTo>
                      <a:pt x="282" y="240"/>
                    </a:lnTo>
                    <a:lnTo>
                      <a:pt x="282" y="246"/>
                    </a:lnTo>
                    <a:lnTo>
                      <a:pt x="280" y="24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39">
                <a:extLst>
                  <a:ext uri="{FF2B5EF4-FFF2-40B4-BE49-F238E27FC236}">
                    <a16:creationId xmlns:a16="http://schemas.microsoft.com/office/drawing/2014/main" id="{9522B7E9-1D14-4691-A19B-C4209F59BE58}"/>
                  </a:ext>
                </a:extLst>
              </p:cNvPr>
              <p:cNvSpPr/>
              <p:nvPr/>
            </p:nvSpPr>
            <p:spPr bwMode="auto">
              <a:xfrm>
                <a:off x="3882332" y="3839514"/>
                <a:ext cx="339041" cy="366135"/>
              </a:xfrm>
              <a:custGeom>
                <a:avLst/>
                <a:gdLst>
                  <a:gd name="T0" fmla="*/ 282257514 w 202"/>
                  <a:gd name="T1" fmla="*/ 10080625 h 216"/>
                  <a:gd name="T2" fmla="*/ 317539691 w 202"/>
                  <a:gd name="T3" fmla="*/ 5040313 h 216"/>
                  <a:gd name="T4" fmla="*/ 327620313 w 202"/>
                  <a:gd name="T5" fmla="*/ 10080625 h 216"/>
                  <a:gd name="T6" fmla="*/ 403224977 w 202"/>
                  <a:gd name="T7" fmla="*/ 15120939 h 216"/>
                  <a:gd name="T8" fmla="*/ 433466942 w 202"/>
                  <a:gd name="T9" fmla="*/ 30241879 h 216"/>
                  <a:gd name="T10" fmla="*/ 443547564 w 202"/>
                  <a:gd name="T11" fmla="*/ 45362812 h 216"/>
                  <a:gd name="T12" fmla="*/ 463708808 w 202"/>
                  <a:gd name="T13" fmla="*/ 100806246 h 216"/>
                  <a:gd name="T14" fmla="*/ 463708808 w 202"/>
                  <a:gd name="T15" fmla="*/ 156249693 h 216"/>
                  <a:gd name="T16" fmla="*/ 473789430 w 202"/>
                  <a:gd name="T17" fmla="*/ 226814098 h 216"/>
                  <a:gd name="T18" fmla="*/ 473789430 w 202"/>
                  <a:gd name="T19" fmla="*/ 307459075 h 216"/>
                  <a:gd name="T20" fmla="*/ 453628186 w 202"/>
                  <a:gd name="T21" fmla="*/ 372983119 h 216"/>
                  <a:gd name="T22" fmla="*/ 453628186 w 202"/>
                  <a:gd name="T23" fmla="*/ 393144363 h 216"/>
                  <a:gd name="T24" fmla="*/ 473789430 w 202"/>
                  <a:gd name="T25" fmla="*/ 443547573 h 216"/>
                  <a:gd name="T26" fmla="*/ 493950674 w 202"/>
                  <a:gd name="T27" fmla="*/ 453628195 h 216"/>
                  <a:gd name="T28" fmla="*/ 483870052 w 202"/>
                  <a:gd name="T29" fmla="*/ 453628195 h 216"/>
                  <a:gd name="T30" fmla="*/ 463708808 w 202"/>
                  <a:gd name="T31" fmla="*/ 453628195 h 216"/>
                  <a:gd name="T32" fmla="*/ 473789430 w 202"/>
                  <a:gd name="T33" fmla="*/ 478829751 h 216"/>
                  <a:gd name="T34" fmla="*/ 498990985 w 202"/>
                  <a:gd name="T35" fmla="*/ 493950684 h 216"/>
                  <a:gd name="T36" fmla="*/ 509071607 w 202"/>
                  <a:gd name="T37" fmla="*/ 488910373 h 216"/>
                  <a:gd name="T38" fmla="*/ 493950674 w 202"/>
                  <a:gd name="T39" fmla="*/ 534273172 h 216"/>
                  <a:gd name="T40" fmla="*/ 473789430 w 202"/>
                  <a:gd name="T41" fmla="*/ 544353795 h 216"/>
                  <a:gd name="T42" fmla="*/ 453628186 w 202"/>
                  <a:gd name="T43" fmla="*/ 544353795 h 216"/>
                  <a:gd name="T44" fmla="*/ 418346010 w 202"/>
                  <a:gd name="T45" fmla="*/ 534273172 h 216"/>
                  <a:gd name="T46" fmla="*/ 398184666 w 202"/>
                  <a:gd name="T47" fmla="*/ 509071617 h 216"/>
                  <a:gd name="T48" fmla="*/ 398184666 w 202"/>
                  <a:gd name="T49" fmla="*/ 493950684 h 216"/>
                  <a:gd name="T50" fmla="*/ 388104044 w 202"/>
                  <a:gd name="T51" fmla="*/ 478829751 h 216"/>
                  <a:gd name="T52" fmla="*/ 352821868 w 202"/>
                  <a:gd name="T53" fmla="*/ 468749128 h 216"/>
                  <a:gd name="T54" fmla="*/ 337700935 w 202"/>
                  <a:gd name="T55" fmla="*/ 453628195 h 216"/>
                  <a:gd name="T56" fmla="*/ 196572178 w 202"/>
                  <a:gd name="T57" fmla="*/ 453628195 h 216"/>
                  <a:gd name="T58" fmla="*/ 176410934 w 202"/>
                  <a:gd name="T59" fmla="*/ 478829751 h 216"/>
                  <a:gd name="T60" fmla="*/ 176410934 w 202"/>
                  <a:gd name="T61" fmla="*/ 504031306 h 216"/>
                  <a:gd name="T62" fmla="*/ 171370623 w 202"/>
                  <a:gd name="T63" fmla="*/ 524192550 h 216"/>
                  <a:gd name="T64" fmla="*/ 151209379 w 202"/>
                  <a:gd name="T65" fmla="*/ 534273172 h 216"/>
                  <a:gd name="T66" fmla="*/ 141128757 w 202"/>
                  <a:gd name="T67" fmla="*/ 539313484 h 216"/>
                  <a:gd name="T68" fmla="*/ 120967513 w 202"/>
                  <a:gd name="T69" fmla="*/ 534273172 h 216"/>
                  <a:gd name="T70" fmla="*/ 70564378 w 202"/>
                  <a:gd name="T71" fmla="*/ 544353795 h 216"/>
                  <a:gd name="T72" fmla="*/ 35282189 w 202"/>
                  <a:gd name="T73" fmla="*/ 529232861 h 216"/>
                  <a:gd name="T74" fmla="*/ 15120939 w 202"/>
                  <a:gd name="T75" fmla="*/ 493950684 h 216"/>
                  <a:gd name="T76" fmla="*/ 0 w 202"/>
                  <a:gd name="T77" fmla="*/ 473789440 h 216"/>
                  <a:gd name="T78" fmla="*/ 30241878 w 202"/>
                  <a:gd name="T79" fmla="*/ 478829751 h 216"/>
                  <a:gd name="T80" fmla="*/ 35282189 w 202"/>
                  <a:gd name="T81" fmla="*/ 473789440 h 216"/>
                  <a:gd name="T82" fmla="*/ 45362811 w 202"/>
                  <a:gd name="T83" fmla="*/ 458668506 h 216"/>
                  <a:gd name="T84" fmla="*/ 65524068 w 202"/>
                  <a:gd name="T85" fmla="*/ 433466951 h 216"/>
                  <a:gd name="T86" fmla="*/ 60483757 w 202"/>
                  <a:gd name="T87" fmla="*/ 398184674 h 216"/>
                  <a:gd name="T88" fmla="*/ 55443446 w 202"/>
                  <a:gd name="T89" fmla="*/ 367942808 h 216"/>
                  <a:gd name="T90" fmla="*/ 45362811 w 202"/>
                  <a:gd name="T91" fmla="*/ 312499386 h 216"/>
                  <a:gd name="T92" fmla="*/ 55443446 w 202"/>
                  <a:gd name="T93" fmla="*/ 267136586 h 216"/>
                  <a:gd name="T94" fmla="*/ 80645000 w 202"/>
                  <a:gd name="T95" fmla="*/ 196572182 h 216"/>
                  <a:gd name="T96" fmla="*/ 90725622 w 202"/>
                  <a:gd name="T97" fmla="*/ 171370626 h 216"/>
                  <a:gd name="T98" fmla="*/ 120967513 w 202"/>
                  <a:gd name="T99" fmla="*/ 105846582 h 216"/>
                  <a:gd name="T100" fmla="*/ 181451245 w 202"/>
                  <a:gd name="T101" fmla="*/ 45362812 h 216"/>
                  <a:gd name="T102" fmla="*/ 236894715 w 202"/>
                  <a:gd name="T103" fmla="*/ 5040313 h 216"/>
                  <a:gd name="T104" fmla="*/ 272176892 w 202"/>
                  <a:gd name="T105" fmla="*/ 5040313 h 216"/>
                  <a:gd name="T106" fmla="*/ 282257514 w 202"/>
                  <a:gd name="T107" fmla="*/ 10080625 h 21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2"/>
                  <a:gd name="T163" fmla="*/ 0 h 216"/>
                  <a:gd name="T164" fmla="*/ 202 w 202"/>
                  <a:gd name="T165" fmla="*/ 216 h 21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2" h="216">
                    <a:moveTo>
                      <a:pt x="112" y="4"/>
                    </a:moveTo>
                    <a:lnTo>
                      <a:pt x="112" y="4"/>
                    </a:lnTo>
                    <a:lnTo>
                      <a:pt x="120" y="2"/>
                    </a:lnTo>
                    <a:lnTo>
                      <a:pt x="126" y="2"/>
                    </a:lnTo>
                    <a:lnTo>
                      <a:pt x="130" y="4"/>
                    </a:lnTo>
                    <a:lnTo>
                      <a:pt x="146" y="4"/>
                    </a:lnTo>
                    <a:lnTo>
                      <a:pt x="160" y="6"/>
                    </a:lnTo>
                    <a:lnTo>
                      <a:pt x="166" y="8"/>
                    </a:lnTo>
                    <a:lnTo>
                      <a:pt x="172" y="12"/>
                    </a:lnTo>
                    <a:lnTo>
                      <a:pt x="176" y="18"/>
                    </a:lnTo>
                    <a:lnTo>
                      <a:pt x="180" y="24"/>
                    </a:lnTo>
                    <a:lnTo>
                      <a:pt x="184" y="40"/>
                    </a:lnTo>
                    <a:lnTo>
                      <a:pt x="184" y="54"/>
                    </a:lnTo>
                    <a:lnTo>
                      <a:pt x="184" y="62"/>
                    </a:lnTo>
                    <a:lnTo>
                      <a:pt x="188" y="90"/>
                    </a:lnTo>
                    <a:lnTo>
                      <a:pt x="190" y="108"/>
                    </a:lnTo>
                    <a:lnTo>
                      <a:pt x="188" y="122"/>
                    </a:lnTo>
                    <a:lnTo>
                      <a:pt x="180" y="148"/>
                    </a:lnTo>
                    <a:lnTo>
                      <a:pt x="180" y="156"/>
                    </a:lnTo>
                    <a:lnTo>
                      <a:pt x="182" y="166"/>
                    </a:lnTo>
                    <a:lnTo>
                      <a:pt x="188" y="176"/>
                    </a:lnTo>
                    <a:lnTo>
                      <a:pt x="192" y="178"/>
                    </a:lnTo>
                    <a:lnTo>
                      <a:pt x="196" y="180"/>
                    </a:lnTo>
                    <a:lnTo>
                      <a:pt x="192" y="180"/>
                    </a:lnTo>
                    <a:lnTo>
                      <a:pt x="188" y="180"/>
                    </a:lnTo>
                    <a:lnTo>
                      <a:pt x="184" y="180"/>
                    </a:lnTo>
                    <a:lnTo>
                      <a:pt x="188" y="190"/>
                    </a:lnTo>
                    <a:lnTo>
                      <a:pt x="194" y="194"/>
                    </a:lnTo>
                    <a:lnTo>
                      <a:pt x="198" y="196"/>
                    </a:lnTo>
                    <a:lnTo>
                      <a:pt x="202" y="194"/>
                    </a:lnTo>
                    <a:lnTo>
                      <a:pt x="200" y="204"/>
                    </a:lnTo>
                    <a:lnTo>
                      <a:pt x="196" y="212"/>
                    </a:lnTo>
                    <a:lnTo>
                      <a:pt x="192" y="214"/>
                    </a:lnTo>
                    <a:lnTo>
                      <a:pt x="188" y="216"/>
                    </a:lnTo>
                    <a:lnTo>
                      <a:pt x="180" y="216"/>
                    </a:lnTo>
                    <a:lnTo>
                      <a:pt x="170" y="214"/>
                    </a:lnTo>
                    <a:lnTo>
                      <a:pt x="166" y="212"/>
                    </a:lnTo>
                    <a:lnTo>
                      <a:pt x="162" y="208"/>
                    </a:lnTo>
                    <a:lnTo>
                      <a:pt x="158" y="202"/>
                    </a:lnTo>
                    <a:lnTo>
                      <a:pt x="158" y="196"/>
                    </a:lnTo>
                    <a:lnTo>
                      <a:pt x="156" y="192"/>
                    </a:lnTo>
                    <a:lnTo>
                      <a:pt x="154" y="190"/>
                    </a:lnTo>
                    <a:lnTo>
                      <a:pt x="144" y="188"/>
                    </a:lnTo>
                    <a:lnTo>
                      <a:pt x="140" y="186"/>
                    </a:lnTo>
                    <a:lnTo>
                      <a:pt x="136" y="184"/>
                    </a:lnTo>
                    <a:lnTo>
                      <a:pt x="134" y="180"/>
                    </a:lnTo>
                    <a:lnTo>
                      <a:pt x="134" y="176"/>
                    </a:lnTo>
                    <a:lnTo>
                      <a:pt x="78" y="180"/>
                    </a:lnTo>
                    <a:lnTo>
                      <a:pt x="70" y="190"/>
                    </a:lnTo>
                    <a:lnTo>
                      <a:pt x="70" y="194"/>
                    </a:lnTo>
                    <a:lnTo>
                      <a:pt x="70" y="200"/>
                    </a:lnTo>
                    <a:lnTo>
                      <a:pt x="70" y="206"/>
                    </a:lnTo>
                    <a:lnTo>
                      <a:pt x="68" y="208"/>
                    </a:lnTo>
                    <a:lnTo>
                      <a:pt x="64" y="212"/>
                    </a:lnTo>
                    <a:lnTo>
                      <a:pt x="60" y="212"/>
                    </a:lnTo>
                    <a:lnTo>
                      <a:pt x="56" y="214"/>
                    </a:lnTo>
                    <a:lnTo>
                      <a:pt x="48" y="212"/>
                    </a:lnTo>
                    <a:lnTo>
                      <a:pt x="42" y="214"/>
                    </a:lnTo>
                    <a:lnTo>
                      <a:pt x="28" y="216"/>
                    </a:lnTo>
                    <a:lnTo>
                      <a:pt x="22" y="214"/>
                    </a:lnTo>
                    <a:lnTo>
                      <a:pt x="14" y="210"/>
                    </a:lnTo>
                    <a:lnTo>
                      <a:pt x="8" y="204"/>
                    </a:lnTo>
                    <a:lnTo>
                      <a:pt x="6" y="196"/>
                    </a:lnTo>
                    <a:lnTo>
                      <a:pt x="0" y="188"/>
                    </a:lnTo>
                    <a:lnTo>
                      <a:pt x="6" y="190"/>
                    </a:lnTo>
                    <a:lnTo>
                      <a:pt x="12" y="190"/>
                    </a:lnTo>
                    <a:lnTo>
                      <a:pt x="14" y="190"/>
                    </a:lnTo>
                    <a:lnTo>
                      <a:pt x="14" y="188"/>
                    </a:lnTo>
                    <a:lnTo>
                      <a:pt x="18" y="182"/>
                    </a:lnTo>
                    <a:lnTo>
                      <a:pt x="24" y="178"/>
                    </a:lnTo>
                    <a:lnTo>
                      <a:pt x="26" y="172"/>
                    </a:lnTo>
                    <a:lnTo>
                      <a:pt x="26" y="166"/>
                    </a:lnTo>
                    <a:lnTo>
                      <a:pt x="24" y="158"/>
                    </a:lnTo>
                    <a:lnTo>
                      <a:pt x="22" y="146"/>
                    </a:lnTo>
                    <a:lnTo>
                      <a:pt x="18" y="134"/>
                    </a:lnTo>
                    <a:lnTo>
                      <a:pt x="18" y="124"/>
                    </a:lnTo>
                    <a:lnTo>
                      <a:pt x="18" y="114"/>
                    </a:lnTo>
                    <a:lnTo>
                      <a:pt x="22" y="106"/>
                    </a:lnTo>
                    <a:lnTo>
                      <a:pt x="30" y="88"/>
                    </a:lnTo>
                    <a:lnTo>
                      <a:pt x="32" y="78"/>
                    </a:lnTo>
                    <a:lnTo>
                      <a:pt x="36" y="68"/>
                    </a:lnTo>
                    <a:lnTo>
                      <a:pt x="40" y="56"/>
                    </a:lnTo>
                    <a:lnTo>
                      <a:pt x="48" y="42"/>
                    </a:lnTo>
                    <a:lnTo>
                      <a:pt x="60" y="30"/>
                    </a:lnTo>
                    <a:lnTo>
                      <a:pt x="72" y="18"/>
                    </a:lnTo>
                    <a:lnTo>
                      <a:pt x="84" y="10"/>
                    </a:lnTo>
                    <a:lnTo>
                      <a:pt x="94" y="2"/>
                    </a:lnTo>
                    <a:lnTo>
                      <a:pt x="104" y="0"/>
                    </a:lnTo>
                    <a:lnTo>
                      <a:pt x="108" y="2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141">
                <a:extLst>
                  <a:ext uri="{FF2B5EF4-FFF2-40B4-BE49-F238E27FC236}">
                    <a16:creationId xmlns:a16="http://schemas.microsoft.com/office/drawing/2014/main" id="{1B6ED5A9-5D46-45B8-98BB-7BD7BB2F7516}"/>
                  </a:ext>
                </a:extLst>
              </p:cNvPr>
              <p:cNvSpPr/>
              <p:nvPr/>
            </p:nvSpPr>
            <p:spPr bwMode="auto">
              <a:xfrm>
                <a:off x="3999346" y="3881529"/>
                <a:ext cx="174022" cy="249093"/>
              </a:xfrm>
              <a:custGeom>
                <a:avLst/>
                <a:gdLst>
                  <a:gd name="T0" fmla="*/ 231854407 w 106"/>
                  <a:gd name="T1" fmla="*/ 50403117 h 150"/>
                  <a:gd name="T2" fmla="*/ 231854407 w 106"/>
                  <a:gd name="T3" fmla="*/ 50403117 h 150"/>
                  <a:gd name="T4" fmla="*/ 246975341 w 106"/>
                  <a:gd name="T5" fmla="*/ 85685302 h 150"/>
                  <a:gd name="T6" fmla="*/ 262096274 w 106"/>
                  <a:gd name="T7" fmla="*/ 115927190 h 150"/>
                  <a:gd name="T8" fmla="*/ 267136585 w 106"/>
                  <a:gd name="T9" fmla="*/ 141128742 h 150"/>
                  <a:gd name="T10" fmla="*/ 267136585 w 106"/>
                  <a:gd name="T11" fmla="*/ 141128742 h 150"/>
                  <a:gd name="T12" fmla="*/ 267136585 w 106"/>
                  <a:gd name="T13" fmla="*/ 186491536 h 150"/>
                  <a:gd name="T14" fmla="*/ 267136585 w 106"/>
                  <a:gd name="T15" fmla="*/ 186491536 h 150"/>
                  <a:gd name="T16" fmla="*/ 257055963 w 106"/>
                  <a:gd name="T17" fmla="*/ 241935001 h 150"/>
                  <a:gd name="T18" fmla="*/ 252015652 w 106"/>
                  <a:gd name="T19" fmla="*/ 277217174 h 150"/>
                  <a:gd name="T20" fmla="*/ 241935030 w 106"/>
                  <a:gd name="T21" fmla="*/ 302418726 h 150"/>
                  <a:gd name="T22" fmla="*/ 241935030 w 106"/>
                  <a:gd name="T23" fmla="*/ 302418726 h 150"/>
                  <a:gd name="T24" fmla="*/ 201612492 w 106"/>
                  <a:gd name="T25" fmla="*/ 367942762 h 150"/>
                  <a:gd name="T26" fmla="*/ 201612492 w 106"/>
                  <a:gd name="T27" fmla="*/ 367942762 h 150"/>
                  <a:gd name="T28" fmla="*/ 191531869 w 106"/>
                  <a:gd name="T29" fmla="*/ 372983072 h 150"/>
                  <a:gd name="T30" fmla="*/ 176410936 w 106"/>
                  <a:gd name="T31" fmla="*/ 378023383 h 150"/>
                  <a:gd name="T32" fmla="*/ 161290003 w 106"/>
                  <a:gd name="T33" fmla="*/ 378023383 h 150"/>
                  <a:gd name="T34" fmla="*/ 161290003 w 106"/>
                  <a:gd name="T35" fmla="*/ 378023383 h 150"/>
                  <a:gd name="T36" fmla="*/ 136088448 w 106"/>
                  <a:gd name="T37" fmla="*/ 372983072 h 150"/>
                  <a:gd name="T38" fmla="*/ 105846582 w 106"/>
                  <a:gd name="T39" fmla="*/ 362902452 h 150"/>
                  <a:gd name="T40" fmla="*/ 65524068 w 106"/>
                  <a:gd name="T41" fmla="*/ 342741210 h 150"/>
                  <a:gd name="T42" fmla="*/ 65524068 w 106"/>
                  <a:gd name="T43" fmla="*/ 342741210 h 150"/>
                  <a:gd name="T44" fmla="*/ 40322501 w 106"/>
                  <a:gd name="T45" fmla="*/ 332660589 h 150"/>
                  <a:gd name="T46" fmla="*/ 20161250 w 106"/>
                  <a:gd name="T47" fmla="*/ 317539658 h 150"/>
                  <a:gd name="T48" fmla="*/ 10080625 w 106"/>
                  <a:gd name="T49" fmla="*/ 307459037 h 150"/>
                  <a:gd name="T50" fmla="*/ 5040313 w 106"/>
                  <a:gd name="T51" fmla="*/ 297378416 h 150"/>
                  <a:gd name="T52" fmla="*/ 5040313 w 106"/>
                  <a:gd name="T53" fmla="*/ 297378416 h 150"/>
                  <a:gd name="T54" fmla="*/ 0 w 106"/>
                  <a:gd name="T55" fmla="*/ 262096243 h 150"/>
                  <a:gd name="T56" fmla="*/ 0 w 106"/>
                  <a:gd name="T57" fmla="*/ 246975311 h 150"/>
                  <a:gd name="T58" fmla="*/ 0 w 106"/>
                  <a:gd name="T59" fmla="*/ 246975311 h 150"/>
                  <a:gd name="T60" fmla="*/ 10080625 w 106"/>
                  <a:gd name="T61" fmla="*/ 206652778 h 150"/>
                  <a:gd name="T62" fmla="*/ 15120939 w 106"/>
                  <a:gd name="T63" fmla="*/ 166330294 h 150"/>
                  <a:gd name="T64" fmla="*/ 20161250 w 106"/>
                  <a:gd name="T65" fmla="*/ 126007811 h 150"/>
                  <a:gd name="T66" fmla="*/ 20161250 w 106"/>
                  <a:gd name="T67" fmla="*/ 126007811 h 150"/>
                  <a:gd name="T68" fmla="*/ 20161250 w 106"/>
                  <a:gd name="T69" fmla="*/ 105846569 h 150"/>
                  <a:gd name="T70" fmla="*/ 25201561 w 106"/>
                  <a:gd name="T71" fmla="*/ 85685302 h 150"/>
                  <a:gd name="T72" fmla="*/ 40322501 w 106"/>
                  <a:gd name="T73" fmla="*/ 65524061 h 150"/>
                  <a:gd name="T74" fmla="*/ 50403123 w 106"/>
                  <a:gd name="T75" fmla="*/ 45362806 h 150"/>
                  <a:gd name="T76" fmla="*/ 65524068 w 106"/>
                  <a:gd name="T77" fmla="*/ 30241875 h 150"/>
                  <a:gd name="T78" fmla="*/ 85685313 w 106"/>
                  <a:gd name="T79" fmla="*/ 15120938 h 150"/>
                  <a:gd name="T80" fmla="*/ 100806246 w 106"/>
                  <a:gd name="T81" fmla="*/ 5040312 h 150"/>
                  <a:gd name="T82" fmla="*/ 120967515 w 106"/>
                  <a:gd name="T83" fmla="*/ 0 h 150"/>
                  <a:gd name="T84" fmla="*/ 120967515 w 106"/>
                  <a:gd name="T85" fmla="*/ 0 h 150"/>
                  <a:gd name="T86" fmla="*/ 156249692 w 106"/>
                  <a:gd name="T87" fmla="*/ 5040312 h 150"/>
                  <a:gd name="T88" fmla="*/ 186491558 w 106"/>
                  <a:gd name="T89" fmla="*/ 15120938 h 150"/>
                  <a:gd name="T90" fmla="*/ 211693163 w 106"/>
                  <a:gd name="T91" fmla="*/ 30241875 h 150"/>
                  <a:gd name="T92" fmla="*/ 231854407 w 106"/>
                  <a:gd name="T93" fmla="*/ 50403117 h 150"/>
                  <a:gd name="T94" fmla="*/ 231854407 w 106"/>
                  <a:gd name="T95" fmla="*/ 50403117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06"/>
                  <a:gd name="T145" fmla="*/ 0 h 150"/>
                  <a:gd name="T146" fmla="*/ 106 w 106"/>
                  <a:gd name="T147" fmla="*/ 150 h 1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06" h="150">
                    <a:moveTo>
                      <a:pt x="92" y="20"/>
                    </a:moveTo>
                    <a:lnTo>
                      <a:pt x="92" y="20"/>
                    </a:lnTo>
                    <a:lnTo>
                      <a:pt x="98" y="34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74"/>
                    </a:lnTo>
                    <a:lnTo>
                      <a:pt x="102" y="96"/>
                    </a:lnTo>
                    <a:lnTo>
                      <a:pt x="100" y="110"/>
                    </a:lnTo>
                    <a:lnTo>
                      <a:pt x="96" y="120"/>
                    </a:lnTo>
                    <a:lnTo>
                      <a:pt x="80" y="146"/>
                    </a:lnTo>
                    <a:lnTo>
                      <a:pt x="76" y="148"/>
                    </a:lnTo>
                    <a:lnTo>
                      <a:pt x="70" y="150"/>
                    </a:lnTo>
                    <a:lnTo>
                      <a:pt x="64" y="150"/>
                    </a:lnTo>
                    <a:lnTo>
                      <a:pt x="54" y="148"/>
                    </a:lnTo>
                    <a:lnTo>
                      <a:pt x="42" y="144"/>
                    </a:lnTo>
                    <a:lnTo>
                      <a:pt x="26" y="136"/>
                    </a:lnTo>
                    <a:lnTo>
                      <a:pt x="16" y="132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2" y="118"/>
                    </a:lnTo>
                    <a:lnTo>
                      <a:pt x="0" y="104"/>
                    </a:lnTo>
                    <a:lnTo>
                      <a:pt x="0" y="98"/>
                    </a:lnTo>
                    <a:lnTo>
                      <a:pt x="4" y="82"/>
                    </a:lnTo>
                    <a:lnTo>
                      <a:pt x="6" y="66"/>
                    </a:lnTo>
                    <a:lnTo>
                      <a:pt x="8" y="50"/>
                    </a:lnTo>
                    <a:lnTo>
                      <a:pt x="8" y="42"/>
                    </a:lnTo>
                    <a:lnTo>
                      <a:pt x="10" y="34"/>
                    </a:lnTo>
                    <a:lnTo>
                      <a:pt x="16" y="26"/>
                    </a:lnTo>
                    <a:lnTo>
                      <a:pt x="20" y="18"/>
                    </a:lnTo>
                    <a:lnTo>
                      <a:pt x="26" y="12"/>
                    </a:lnTo>
                    <a:lnTo>
                      <a:pt x="34" y="6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74" y="6"/>
                    </a:lnTo>
                    <a:lnTo>
                      <a:pt x="84" y="12"/>
                    </a:lnTo>
                    <a:lnTo>
                      <a:pt x="92" y="2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142">
                <a:extLst>
                  <a:ext uri="{FF2B5EF4-FFF2-40B4-BE49-F238E27FC236}">
                    <a16:creationId xmlns:a16="http://schemas.microsoft.com/office/drawing/2014/main" id="{08D47527-534C-4020-A016-29AC6A1E7B1E}"/>
                  </a:ext>
                </a:extLst>
              </p:cNvPr>
              <p:cNvSpPr/>
              <p:nvPr/>
            </p:nvSpPr>
            <p:spPr bwMode="auto">
              <a:xfrm>
                <a:off x="3903334" y="4739846"/>
                <a:ext cx="207027" cy="147055"/>
              </a:xfrm>
              <a:custGeom>
                <a:avLst/>
                <a:gdLst>
                  <a:gd name="T0" fmla="*/ 126007831 w 124"/>
                  <a:gd name="T1" fmla="*/ 40322498 h 88"/>
                  <a:gd name="T2" fmla="*/ 211693172 w 124"/>
                  <a:gd name="T3" fmla="*/ 5040312 h 88"/>
                  <a:gd name="T4" fmla="*/ 246975351 w 124"/>
                  <a:gd name="T5" fmla="*/ 0 h 88"/>
                  <a:gd name="T6" fmla="*/ 267136596 w 124"/>
                  <a:gd name="T7" fmla="*/ 10080625 h 88"/>
                  <a:gd name="T8" fmla="*/ 267136596 w 124"/>
                  <a:gd name="T9" fmla="*/ 15120938 h 88"/>
                  <a:gd name="T10" fmla="*/ 191531877 w 124"/>
                  <a:gd name="T11" fmla="*/ 50403120 h 88"/>
                  <a:gd name="T12" fmla="*/ 166330321 w 124"/>
                  <a:gd name="T13" fmla="*/ 65524065 h 88"/>
                  <a:gd name="T14" fmla="*/ 216733483 w 124"/>
                  <a:gd name="T15" fmla="*/ 65524065 h 88"/>
                  <a:gd name="T16" fmla="*/ 302418775 w 124"/>
                  <a:gd name="T17" fmla="*/ 75604686 h 88"/>
                  <a:gd name="T18" fmla="*/ 307459086 w 124"/>
                  <a:gd name="T19" fmla="*/ 80644997 h 88"/>
                  <a:gd name="T20" fmla="*/ 312499397 w 124"/>
                  <a:gd name="T21" fmla="*/ 90725618 h 88"/>
                  <a:gd name="T22" fmla="*/ 302418775 w 124"/>
                  <a:gd name="T23" fmla="*/ 95765929 h 88"/>
                  <a:gd name="T24" fmla="*/ 262096285 w 124"/>
                  <a:gd name="T25" fmla="*/ 100806240 h 88"/>
                  <a:gd name="T26" fmla="*/ 176410944 w 124"/>
                  <a:gd name="T27" fmla="*/ 110886886 h 88"/>
                  <a:gd name="T28" fmla="*/ 241935040 w 124"/>
                  <a:gd name="T29" fmla="*/ 110886886 h 88"/>
                  <a:gd name="T30" fmla="*/ 277217218 w 124"/>
                  <a:gd name="T31" fmla="*/ 110886886 h 88"/>
                  <a:gd name="T32" fmla="*/ 297378464 w 124"/>
                  <a:gd name="T33" fmla="*/ 120967508 h 88"/>
                  <a:gd name="T34" fmla="*/ 297378464 w 124"/>
                  <a:gd name="T35" fmla="*/ 126007818 h 88"/>
                  <a:gd name="T36" fmla="*/ 287297841 w 124"/>
                  <a:gd name="T37" fmla="*/ 141128751 h 88"/>
                  <a:gd name="T38" fmla="*/ 277217218 w 124"/>
                  <a:gd name="T39" fmla="*/ 141128751 h 88"/>
                  <a:gd name="T40" fmla="*/ 146169076 w 124"/>
                  <a:gd name="T41" fmla="*/ 156249683 h 88"/>
                  <a:gd name="T42" fmla="*/ 191531877 w 124"/>
                  <a:gd name="T43" fmla="*/ 166330304 h 88"/>
                  <a:gd name="T44" fmla="*/ 221773795 w 124"/>
                  <a:gd name="T45" fmla="*/ 161289994 h 88"/>
                  <a:gd name="T46" fmla="*/ 236894728 w 124"/>
                  <a:gd name="T47" fmla="*/ 161289994 h 88"/>
                  <a:gd name="T48" fmla="*/ 246975351 w 124"/>
                  <a:gd name="T49" fmla="*/ 171370615 h 88"/>
                  <a:gd name="T50" fmla="*/ 241935040 w 124"/>
                  <a:gd name="T51" fmla="*/ 181451237 h 88"/>
                  <a:gd name="T52" fmla="*/ 216733483 w 124"/>
                  <a:gd name="T53" fmla="*/ 186491547 h 88"/>
                  <a:gd name="T54" fmla="*/ 136088454 w 124"/>
                  <a:gd name="T55" fmla="*/ 191531858 h 88"/>
                  <a:gd name="T56" fmla="*/ 100806250 w 124"/>
                  <a:gd name="T57" fmla="*/ 201612480 h 88"/>
                  <a:gd name="T58" fmla="*/ 65524071 w 124"/>
                  <a:gd name="T59" fmla="*/ 216733462 h 88"/>
                  <a:gd name="T60" fmla="*/ 0 w 124"/>
                  <a:gd name="T61" fmla="*/ 221773772 h 88"/>
                  <a:gd name="T62" fmla="*/ 30241880 w 124"/>
                  <a:gd name="T63" fmla="*/ 171370615 h 88"/>
                  <a:gd name="T64" fmla="*/ 60483760 w 124"/>
                  <a:gd name="T65" fmla="*/ 105846575 h 88"/>
                  <a:gd name="T66" fmla="*/ 65524071 w 124"/>
                  <a:gd name="T67" fmla="*/ 80644997 h 88"/>
                  <a:gd name="T68" fmla="*/ 100806250 w 124"/>
                  <a:gd name="T69" fmla="*/ 50403120 h 88"/>
                  <a:gd name="T70" fmla="*/ 126007831 w 124"/>
                  <a:gd name="T71" fmla="*/ 40322498 h 8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4"/>
                  <a:gd name="T109" fmla="*/ 0 h 88"/>
                  <a:gd name="T110" fmla="*/ 124 w 124"/>
                  <a:gd name="T111" fmla="*/ 88 h 8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4" h="88">
                    <a:moveTo>
                      <a:pt x="50" y="16"/>
                    </a:moveTo>
                    <a:lnTo>
                      <a:pt x="50" y="16"/>
                    </a:lnTo>
                    <a:lnTo>
                      <a:pt x="72" y="6"/>
                    </a:lnTo>
                    <a:lnTo>
                      <a:pt x="84" y="2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06" y="4"/>
                    </a:lnTo>
                    <a:lnTo>
                      <a:pt x="106" y="6"/>
                    </a:lnTo>
                    <a:lnTo>
                      <a:pt x="98" y="10"/>
                    </a:lnTo>
                    <a:lnTo>
                      <a:pt x="76" y="20"/>
                    </a:lnTo>
                    <a:lnTo>
                      <a:pt x="66" y="26"/>
                    </a:lnTo>
                    <a:lnTo>
                      <a:pt x="86" y="26"/>
                    </a:lnTo>
                    <a:lnTo>
                      <a:pt x="104" y="28"/>
                    </a:lnTo>
                    <a:lnTo>
                      <a:pt x="120" y="30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24" y="36"/>
                    </a:lnTo>
                    <a:lnTo>
                      <a:pt x="120" y="38"/>
                    </a:lnTo>
                    <a:lnTo>
                      <a:pt x="112" y="40"/>
                    </a:lnTo>
                    <a:lnTo>
                      <a:pt x="104" y="40"/>
                    </a:lnTo>
                    <a:lnTo>
                      <a:pt x="92" y="40"/>
                    </a:lnTo>
                    <a:lnTo>
                      <a:pt x="70" y="44"/>
                    </a:lnTo>
                    <a:lnTo>
                      <a:pt x="96" y="44"/>
                    </a:lnTo>
                    <a:lnTo>
                      <a:pt x="110" y="44"/>
                    </a:lnTo>
                    <a:lnTo>
                      <a:pt x="114" y="46"/>
                    </a:lnTo>
                    <a:lnTo>
                      <a:pt x="118" y="48"/>
                    </a:lnTo>
                    <a:lnTo>
                      <a:pt x="118" y="50"/>
                    </a:lnTo>
                    <a:lnTo>
                      <a:pt x="116" y="54"/>
                    </a:lnTo>
                    <a:lnTo>
                      <a:pt x="114" y="56"/>
                    </a:lnTo>
                    <a:lnTo>
                      <a:pt x="110" y="56"/>
                    </a:lnTo>
                    <a:lnTo>
                      <a:pt x="62" y="60"/>
                    </a:lnTo>
                    <a:lnTo>
                      <a:pt x="58" y="62"/>
                    </a:lnTo>
                    <a:lnTo>
                      <a:pt x="76" y="66"/>
                    </a:lnTo>
                    <a:lnTo>
                      <a:pt x="88" y="64"/>
                    </a:lnTo>
                    <a:lnTo>
                      <a:pt x="94" y="64"/>
                    </a:lnTo>
                    <a:lnTo>
                      <a:pt x="96" y="66"/>
                    </a:lnTo>
                    <a:lnTo>
                      <a:pt x="98" y="68"/>
                    </a:lnTo>
                    <a:lnTo>
                      <a:pt x="96" y="72"/>
                    </a:lnTo>
                    <a:lnTo>
                      <a:pt x="92" y="74"/>
                    </a:lnTo>
                    <a:lnTo>
                      <a:pt x="86" y="74"/>
                    </a:lnTo>
                    <a:lnTo>
                      <a:pt x="54" y="76"/>
                    </a:lnTo>
                    <a:lnTo>
                      <a:pt x="40" y="80"/>
                    </a:lnTo>
                    <a:lnTo>
                      <a:pt x="26" y="86"/>
                    </a:lnTo>
                    <a:lnTo>
                      <a:pt x="14" y="88"/>
                    </a:lnTo>
                    <a:lnTo>
                      <a:pt x="0" y="88"/>
                    </a:lnTo>
                    <a:lnTo>
                      <a:pt x="12" y="68"/>
                    </a:lnTo>
                    <a:lnTo>
                      <a:pt x="22" y="50"/>
                    </a:lnTo>
                    <a:lnTo>
                      <a:pt x="24" y="42"/>
                    </a:lnTo>
                    <a:lnTo>
                      <a:pt x="26" y="32"/>
                    </a:lnTo>
                    <a:lnTo>
                      <a:pt x="32" y="26"/>
                    </a:lnTo>
                    <a:lnTo>
                      <a:pt x="40" y="20"/>
                    </a:lnTo>
                    <a:lnTo>
                      <a:pt x="5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143">
                <a:extLst>
                  <a:ext uri="{FF2B5EF4-FFF2-40B4-BE49-F238E27FC236}">
                    <a16:creationId xmlns:a16="http://schemas.microsoft.com/office/drawing/2014/main" id="{371210D7-6440-497B-8C9F-E928314DA5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332" y="5385085"/>
                <a:ext cx="558069" cy="684253"/>
              </a:xfrm>
              <a:custGeom>
                <a:avLst/>
                <a:gdLst>
                  <a:gd name="T0" fmla="*/ 186491543 w 330"/>
                  <a:gd name="T1" fmla="*/ 866933887 h 408"/>
                  <a:gd name="T2" fmla="*/ 151209369 w 330"/>
                  <a:gd name="T3" fmla="*/ 730845292 h 408"/>
                  <a:gd name="T4" fmla="*/ 146169058 w 330"/>
                  <a:gd name="T5" fmla="*/ 720764670 h 408"/>
                  <a:gd name="T6" fmla="*/ 141128747 w 330"/>
                  <a:gd name="T7" fmla="*/ 690522804 h 408"/>
                  <a:gd name="T8" fmla="*/ 141128747 w 330"/>
                  <a:gd name="T9" fmla="*/ 589716584 h 408"/>
                  <a:gd name="T10" fmla="*/ 141128747 w 330"/>
                  <a:gd name="T11" fmla="*/ 554434408 h 408"/>
                  <a:gd name="T12" fmla="*/ 50403119 w 330"/>
                  <a:gd name="T13" fmla="*/ 55443446 h 408"/>
                  <a:gd name="T14" fmla="*/ 35282187 w 330"/>
                  <a:gd name="T15" fmla="*/ 80645001 h 408"/>
                  <a:gd name="T16" fmla="*/ 10080624 w 330"/>
                  <a:gd name="T17" fmla="*/ 156249690 h 408"/>
                  <a:gd name="T18" fmla="*/ 0 w 330"/>
                  <a:gd name="T19" fmla="*/ 282257515 h 408"/>
                  <a:gd name="T20" fmla="*/ 10080624 w 330"/>
                  <a:gd name="T21" fmla="*/ 403224979 h 408"/>
                  <a:gd name="T22" fmla="*/ 25201559 w 330"/>
                  <a:gd name="T23" fmla="*/ 493950676 h 408"/>
                  <a:gd name="T24" fmla="*/ 35282187 w 330"/>
                  <a:gd name="T25" fmla="*/ 599797206 h 408"/>
                  <a:gd name="T26" fmla="*/ 30241876 w 330"/>
                  <a:gd name="T27" fmla="*/ 670361560 h 408"/>
                  <a:gd name="T28" fmla="*/ 30241876 w 330"/>
                  <a:gd name="T29" fmla="*/ 665321249 h 408"/>
                  <a:gd name="T30" fmla="*/ 10080624 w 330"/>
                  <a:gd name="T31" fmla="*/ 801409646 h 408"/>
                  <a:gd name="T32" fmla="*/ 30241876 w 330"/>
                  <a:gd name="T33" fmla="*/ 806449957 h 408"/>
                  <a:gd name="T34" fmla="*/ 30241876 w 330"/>
                  <a:gd name="T35" fmla="*/ 801409646 h 408"/>
                  <a:gd name="T36" fmla="*/ 40322497 w 330"/>
                  <a:gd name="T37" fmla="*/ 846772644 h 408"/>
                  <a:gd name="T38" fmla="*/ 40322497 w 330"/>
                  <a:gd name="T39" fmla="*/ 907256375 h 408"/>
                  <a:gd name="T40" fmla="*/ 60483752 w 330"/>
                  <a:gd name="T41" fmla="*/ 972780418 h 408"/>
                  <a:gd name="T42" fmla="*/ 70564374 w 330"/>
                  <a:gd name="T43" fmla="*/ 992941662 h 408"/>
                  <a:gd name="T44" fmla="*/ 105846573 w 330"/>
                  <a:gd name="T45" fmla="*/ 1018143217 h 408"/>
                  <a:gd name="T46" fmla="*/ 146169058 w 330"/>
                  <a:gd name="T47" fmla="*/ 1028223839 h 408"/>
                  <a:gd name="T48" fmla="*/ 216733457 w 330"/>
                  <a:gd name="T49" fmla="*/ 1018143217 h 408"/>
                  <a:gd name="T50" fmla="*/ 236894699 w 330"/>
                  <a:gd name="T51" fmla="*/ 982861040 h 408"/>
                  <a:gd name="T52" fmla="*/ 236894699 w 330"/>
                  <a:gd name="T53" fmla="*/ 967740107 h 408"/>
                  <a:gd name="T54" fmla="*/ 216733457 w 330"/>
                  <a:gd name="T55" fmla="*/ 922377308 h 408"/>
                  <a:gd name="T56" fmla="*/ 821570832 w 330"/>
                  <a:gd name="T57" fmla="*/ 675401871 h 408"/>
                  <a:gd name="T58" fmla="*/ 816530521 w 330"/>
                  <a:gd name="T59" fmla="*/ 670361560 h 408"/>
                  <a:gd name="T60" fmla="*/ 801409589 w 330"/>
                  <a:gd name="T61" fmla="*/ 660280938 h 408"/>
                  <a:gd name="T62" fmla="*/ 751006483 w 330"/>
                  <a:gd name="T63" fmla="*/ 619958450 h 408"/>
                  <a:gd name="T64" fmla="*/ 735885551 w 330"/>
                  <a:gd name="T65" fmla="*/ 599797206 h 408"/>
                  <a:gd name="T66" fmla="*/ 715724309 w 330"/>
                  <a:gd name="T67" fmla="*/ 579635963 h 408"/>
                  <a:gd name="T68" fmla="*/ 690522756 w 330"/>
                  <a:gd name="T69" fmla="*/ 544353786 h 408"/>
                  <a:gd name="T70" fmla="*/ 675401824 w 330"/>
                  <a:gd name="T71" fmla="*/ 509071609 h 408"/>
                  <a:gd name="T72" fmla="*/ 660280892 w 330"/>
                  <a:gd name="T73" fmla="*/ 463708810 h 408"/>
                  <a:gd name="T74" fmla="*/ 478829709 w 330"/>
                  <a:gd name="T75" fmla="*/ 65524068 h 408"/>
                  <a:gd name="T76" fmla="*/ 483870019 w 330"/>
                  <a:gd name="T77" fmla="*/ 105846580 h 408"/>
                  <a:gd name="T78" fmla="*/ 483870019 w 330"/>
                  <a:gd name="T79" fmla="*/ 166330312 h 408"/>
                  <a:gd name="T80" fmla="*/ 504031262 w 330"/>
                  <a:gd name="T81" fmla="*/ 282257515 h 408"/>
                  <a:gd name="T82" fmla="*/ 534273126 w 330"/>
                  <a:gd name="T83" fmla="*/ 398184668 h 408"/>
                  <a:gd name="T84" fmla="*/ 534273126 w 330"/>
                  <a:gd name="T85" fmla="*/ 448587877 h 408"/>
                  <a:gd name="T86" fmla="*/ 529232815 w 330"/>
                  <a:gd name="T87" fmla="*/ 468749121 h 408"/>
                  <a:gd name="T88" fmla="*/ 509071573 w 330"/>
                  <a:gd name="T89" fmla="*/ 524192542 h 408"/>
                  <a:gd name="T90" fmla="*/ 509071573 w 330"/>
                  <a:gd name="T91" fmla="*/ 574595652 h 408"/>
                  <a:gd name="T92" fmla="*/ 514111883 w 330"/>
                  <a:gd name="T93" fmla="*/ 584676274 h 408"/>
                  <a:gd name="T94" fmla="*/ 524192505 w 330"/>
                  <a:gd name="T95" fmla="*/ 614918139 h 408"/>
                  <a:gd name="T96" fmla="*/ 534273126 w 330"/>
                  <a:gd name="T97" fmla="*/ 695563115 h 408"/>
                  <a:gd name="T98" fmla="*/ 559474679 w 330"/>
                  <a:gd name="T99" fmla="*/ 690522804 h 408"/>
                  <a:gd name="T100" fmla="*/ 564514990 w 330"/>
                  <a:gd name="T101" fmla="*/ 599797206 h 408"/>
                  <a:gd name="T102" fmla="*/ 594756853 w 330"/>
                  <a:gd name="T103" fmla="*/ 614918139 h 408"/>
                  <a:gd name="T104" fmla="*/ 614918096 w 330"/>
                  <a:gd name="T105" fmla="*/ 645160005 h 408"/>
                  <a:gd name="T106" fmla="*/ 619958407 w 330"/>
                  <a:gd name="T107" fmla="*/ 655240627 h 408"/>
                  <a:gd name="T108" fmla="*/ 650200270 w 330"/>
                  <a:gd name="T109" fmla="*/ 720764670 h 408"/>
                  <a:gd name="T110" fmla="*/ 660280892 w 330"/>
                  <a:gd name="T111" fmla="*/ 740925914 h 408"/>
                  <a:gd name="T112" fmla="*/ 690522756 w 330"/>
                  <a:gd name="T113" fmla="*/ 756046847 h 408"/>
                  <a:gd name="T114" fmla="*/ 811490211 w 330"/>
                  <a:gd name="T115" fmla="*/ 766127469 h 408"/>
                  <a:gd name="T116" fmla="*/ 816530521 w 330"/>
                  <a:gd name="T117" fmla="*/ 756046847 h 408"/>
                  <a:gd name="T118" fmla="*/ 826611143 w 330"/>
                  <a:gd name="T119" fmla="*/ 725804981 h 408"/>
                  <a:gd name="T120" fmla="*/ 831651453 w 330"/>
                  <a:gd name="T121" fmla="*/ 715724359 h 408"/>
                  <a:gd name="T122" fmla="*/ 821570832 w 330"/>
                  <a:gd name="T123" fmla="*/ 675401871 h 40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30"/>
                  <a:gd name="T187" fmla="*/ 0 h 408"/>
                  <a:gd name="T188" fmla="*/ 330 w 330"/>
                  <a:gd name="T189" fmla="*/ 408 h 40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30" h="408">
                    <a:moveTo>
                      <a:pt x="74" y="344"/>
                    </a:moveTo>
                    <a:lnTo>
                      <a:pt x="74" y="344"/>
                    </a:lnTo>
                    <a:lnTo>
                      <a:pt x="60" y="290"/>
                    </a:lnTo>
                    <a:lnTo>
                      <a:pt x="58" y="286"/>
                    </a:lnTo>
                    <a:lnTo>
                      <a:pt x="56" y="274"/>
                    </a:lnTo>
                    <a:lnTo>
                      <a:pt x="56" y="254"/>
                    </a:lnTo>
                    <a:lnTo>
                      <a:pt x="56" y="234"/>
                    </a:lnTo>
                    <a:lnTo>
                      <a:pt x="56" y="220"/>
                    </a:lnTo>
                    <a:lnTo>
                      <a:pt x="92" y="44"/>
                    </a:lnTo>
                    <a:lnTo>
                      <a:pt x="20" y="22"/>
                    </a:lnTo>
                    <a:lnTo>
                      <a:pt x="14" y="32"/>
                    </a:lnTo>
                    <a:lnTo>
                      <a:pt x="10" y="40"/>
                    </a:lnTo>
                    <a:lnTo>
                      <a:pt x="4" y="62"/>
                    </a:lnTo>
                    <a:lnTo>
                      <a:pt x="2" y="88"/>
                    </a:lnTo>
                    <a:lnTo>
                      <a:pt x="0" y="112"/>
                    </a:lnTo>
                    <a:lnTo>
                      <a:pt x="2" y="138"/>
                    </a:lnTo>
                    <a:lnTo>
                      <a:pt x="4" y="160"/>
                    </a:lnTo>
                    <a:lnTo>
                      <a:pt x="10" y="196"/>
                    </a:lnTo>
                    <a:lnTo>
                      <a:pt x="14" y="218"/>
                    </a:lnTo>
                    <a:lnTo>
                      <a:pt x="14" y="238"/>
                    </a:lnTo>
                    <a:lnTo>
                      <a:pt x="14" y="254"/>
                    </a:lnTo>
                    <a:lnTo>
                      <a:pt x="12" y="266"/>
                    </a:lnTo>
                    <a:lnTo>
                      <a:pt x="12" y="264"/>
                    </a:lnTo>
                    <a:lnTo>
                      <a:pt x="6" y="292"/>
                    </a:lnTo>
                    <a:lnTo>
                      <a:pt x="4" y="318"/>
                    </a:lnTo>
                    <a:lnTo>
                      <a:pt x="8" y="322"/>
                    </a:lnTo>
                    <a:lnTo>
                      <a:pt x="12" y="320"/>
                    </a:lnTo>
                    <a:lnTo>
                      <a:pt x="12" y="318"/>
                    </a:lnTo>
                    <a:lnTo>
                      <a:pt x="16" y="336"/>
                    </a:lnTo>
                    <a:lnTo>
                      <a:pt x="16" y="360"/>
                    </a:lnTo>
                    <a:lnTo>
                      <a:pt x="18" y="370"/>
                    </a:lnTo>
                    <a:lnTo>
                      <a:pt x="24" y="386"/>
                    </a:lnTo>
                    <a:lnTo>
                      <a:pt x="28" y="394"/>
                    </a:lnTo>
                    <a:lnTo>
                      <a:pt x="42" y="404"/>
                    </a:lnTo>
                    <a:lnTo>
                      <a:pt x="50" y="406"/>
                    </a:lnTo>
                    <a:lnTo>
                      <a:pt x="58" y="408"/>
                    </a:lnTo>
                    <a:lnTo>
                      <a:pt x="74" y="406"/>
                    </a:lnTo>
                    <a:lnTo>
                      <a:pt x="86" y="404"/>
                    </a:lnTo>
                    <a:lnTo>
                      <a:pt x="92" y="402"/>
                    </a:lnTo>
                    <a:lnTo>
                      <a:pt x="94" y="390"/>
                    </a:lnTo>
                    <a:lnTo>
                      <a:pt x="94" y="384"/>
                    </a:lnTo>
                    <a:lnTo>
                      <a:pt x="92" y="376"/>
                    </a:lnTo>
                    <a:lnTo>
                      <a:pt x="86" y="366"/>
                    </a:lnTo>
                    <a:lnTo>
                      <a:pt x="74" y="344"/>
                    </a:lnTo>
                    <a:close/>
                    <a:moveTo>
                      <a:pt x="326" y="268"/>
                    </a:moveTo>
                    <a:lnTo>
                      <a:pt x="326" y="268"/>
                    </a:lnTo>
                    <a:lnTo>
                      <a:pt x="324" y="266"/>
                    </a:lnTo>
                    <a:lnTo>
                      <a:pt x="318" y="262"/>
                    </a:lnTo>
                    <a:lnTo>
                      <a:pt x="310" y="254"/>
                    </a:lnTo>
                    <a:lnTo>
                      <a:pt x="298" y="246"/>
                    </a:lnTo>
                    <a:lnTo>
                      <a:pt x="292" y="238"/>
                    </a:lnTo>
                    <a:lnTo>
                      <a:pt x="284" y="230"/>
                    </a:lnTo>
                    <a:lnTo>
                      <a:pt x="280" y="224"/>
                    </a:lnTo>
                    <a:lnTo>
                      <a:pt x="274" y="216"/>
                    </a:lnTo>
                    <a:lnTo>
                      <a:pt x="268" y="202"/>
                    </a:lnTo>
                    <a:lnTo>
                      <a:pt x="262" y="184"/>
                    </a:lnTo>
                    <a:lnTo>
                      <a:pt x="260" y="0"/>
                    </a:lnTo>
                    <a:lnTo>
                      <a:pt x="190" y="26"/>
                    </a:lnTo>
                    <a:lnTo>
                      <a:pt x="192" y="42"/>
                    </a:lnTo>
                    <a:lnTo>
                      <a:pt x="192" y="66"/>
                    </a:lnTo>
                    <a:lnTo>
                      <a:pt x="194" y="82"/>
                    </a:lnTo>
                    <a:lnTo>
                      <a:pt x="200" y="112"/>
                    </a:lnTo>
                    <a:lnTo>
                      <a:pt x="212" y="158"/>
                    </a:lnTo>
                    <a:lnTo>
                      <a:pt x="212" y="178"/>
                    </a:lnTo>
                    <a:lnTo>
                      <a:pt x="210" y="186"/>
                    </a:lnTo>
                    <a:lnTo>
                      <a:pt x="206" y="194"/>
                    </a:lnTo>
                    <a:lnTo>
                      <a:pt x="202" y="208"/>
                    </a:lnTo>
                    <a:lnTo>
                      <a:pt x="200" y="222"/>
                    </a:lnTo>
                    <a:lnTo>
                      <a:pt x="202" y="228"/>
                    </a:lnTo>
                    <a:lnTo>
                      <a:pt x="204" y="232"/>
                    </a:lnTo>
                    <a:lnTo>
                      <a:pt x="206" y="238"/>
                    </a:lnTo>
                    <a:lnTo>
                      <a:pt x="208" y="244"/>
                    </a:lnTo>
                    <a:lnTo>
                      <a:pt x="210" y="258"/>
                    </a:lnTo>
                    <a:lnTo>
                      <a:pt x="212" y="276"/>
                    </a:lnTo>
                    <a:lnTo>
                      <a:pt x="218" y="278"/>
                    </a:lnTo>
                    <a:lnTo>
                      <a:pt x="222" y="274"/>
                    </a:lnTo>
                    <a:lnTo>
                      <a:pt x="218" y="232"/>
                    </a:lnTo>
                    <a:lnTo>
                      <a:pt x="224" y="238"/>
                    </a:lnTo>
                    <a:lnTo>
                      <a:pt x="236" y="244"/>
                    </a:lnTo>
                    <a:lnTo>
                      <a:pt x="242" y="250"/>
                    </a:lnTo>
                    <a:lnTo>
                      <a:pt x="244" y="256"/>
                    </a:lnTo>
                    <a:lnTo>
                      <a:pt x="246" y="260"/>
                    </a:lnTo>
                    <a:lnTo>
                      <a:pt x="252" y="276"/>
                    </a:lnTo>
                    <a:lnTo>
                      <a:pt x="258" y="286"/>
                    </a:lnTo>
                    <a:lnTo>
                      <a:pt x="262" y="294"/>
                    </a:lnTo>
                    <a:lnTo>
                      <a:pt x="266" y="298"/>
                    </a:lnTo>
                    <a:lnTo>
                      <a:pt x="274" y="300"/>
                    </a:lnTo>
                    <a:lnTo>
                      <a:pt x="294" y="302"/>
                    </a:lnTo>
                    <a:lnTo>
                      <a:pt x="322" y="304"/>
                    </a:lnTo>
                    <a:lnTo>
                      <a:pt x="324" y="300"/>
                    </a:lnTo>
                    <a:lnTo>
                      <a:pt x="326" y="296"/>
                    </a:lnTo>
                    <a:lnTo>
                      <a:pt x="328" y="288"/>
                    </a:lnTo>
                    <a:lnTo>
                      <a:pt x="330" y="284"/>
                    </a:lnTo>
                    <a:lnTo>
                      <a:pt x="328" y="276"/>
                    </a:lnTo>
                    <a:lnTo>
                      <a:pt x="326" y="2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144">
                <a:extLst>
                  <a:ext uri="{FF2B5EF4-FFF2-40B4-BE49-F238E27FC236}">
                    <a16:creationId xmlns:a16="http://schemas.microsoft.com/office/drawing/2014/main" id="{47636E7F-E0E4-49B0-A61E-903E2B5BB64A}"/>
                  </a:ext>
                </a:extLst>
              </p:cNvPr>
              <p:cNvSpPr/>
              <p:nvPr/>
            </p:nvSpPr>
            <p:spPr bwMode="auto">
              <a:xfrm>
                <a:off x="3612299" y="4175638"/>
                <a:ext cx="333040" cy="723268"/>
              </a:xfrm>
              <a:custGeom>
                <a:avLst/>
                <a:gdLst>
                  <a:gd name="T0" fmla="*/ 418346010 w 202"/>
                  <a:gd name="T1" fmla="*/ 463708816 h 426"/>
                  <a:gd name="T2" fmla="*/ 352821868 w 202"/>
                  <a:gd name="T3" fmla="*/ 529232859 h 426"/>
                  <a:gd name="T4" fmla="*/ 327620313 w 202"/>
                  <a:gd name="T5" fmla="*/ 569555348 h 426"/>
                  <a:gd name="T6" fmla="*/ 297378447 w 202"/>
                  <a:gd name="T7" fmla="*/ 609877836 h 426"/>
                  <a:gd name="T8" fmla="*/ 231854404 w 202"/>
                  <a:gd name="T9" fmla="*/ 650200325 h 426"/>
                  <a:gd name="T10" fmla="*/ 221773782 w 202"/>
                  <a:gd name="T11" fmla="*/ 650200325 h 426"/>
                  <a:gd name="T12" fmla="*/ 216733471 w 202"/>
                  <a:gd name="T13" fmla="*/ 670361569 h 426"/>
                  <a:gd name="T14" fmla="*/ 226814093 w 202"/>
                  <a:gd name="T15" fmla="*/ 675401880 h 426"/>
                  <a:gd name="T16" fmla="*/ 236894715 w 202"/>
                  <a:gd name="T17" fmla="*/ 685482502 h 426"/>
                  <a:gd name="T18" fmla="*/ 246975337 w 202"/>
                  <a:gd name="T19" fmla="*/ 710684057 h 426"/>
                  <a:gd name="T20" fmla="*/ 292338136 w 202"/>
                  <a:gd name="T21" fmla="*/ 771167790 h 426"/>
                  <a:gd name="T22" fmla="*/ 357862179 w 202"/>
                  <a:gd name="T23" fmla="*/ 846772654 h 426"/>
                  <a:gd name="T24" fmla="*/ 418346010 w 202"/>
                  <a:gd name="T25" fmla="*/ 877014521 h 426"/>
                  <a:gd name="T26" fmla="*/ 493950674 w 202"/>
                  <a:gd name="T27" fmla="*/ 907256387 h 426"/>
                  <a:gd name="T28" fmla="*/ 498990985 w 202"/>
                  <a:gd name="T29" fmla="*/ 912296698 h 426"/>
                  <a:gd name="T30" fmla="*/ 483870052 w 202"/>
                  <a:gd name="T31" fmla="*/ 982861053 h 426"/>
                  <a:gd name="T32" fmla="*/ 453628186 w 202"/>
                  <a:gd name="T33" fmla="*/ 1038304474 h 426"/>
                  <a:gd name="T34" fmla="*/ 413305599 w 202"/>
                  <a:gd name="T35" fmla="*/ 1073586652 h 426"/>
                  <a:gd name="T36" fmla="*/ 120967513 w 202"/>
                  <a:gd name="T37" fmla="*/ 841732343 h 426"/>
                  <a:gd name="T38" fmla="*/ 85685311 w 202"/>
                  <a:gd name="T39" fmla="*/ 811490278 h 426"/>
                  <a:gd name="T40" fmla="*/ 50403122 w 202"/>
                  <a:gd name="T41" fmla="*/ 771167790 h 426"/>
                  <a:gd name="T42" fmla="*/ 15120939 w 202"/>
                  <a:gd name="T43" fmla="*/ 710684057 h 426"/>
                  <a:gd name="T44" fmla="*/ 10080625 w 202"/>
                  <a:gd name="T45" fmla="*/ 700603435 h 426"/>
                  <a:gd name="T46" fmla="*/ 0 w 202"/>
                  <a:gd name="T47" fmla="*/ 660280947 h 426"/>
                  <a:gd name="T48" fmla="*/ 10080625 w 202"/>
                  <a:gd name="T49" fmla="*/ 635079391 h 426"/>
                  <a:gd name="T50" fmla="*/ 206652800 w 202"/>
                  <a:gd name="T51" fmla="*/ 312499385 h 426"/>
                  <a:gd name="T52" fmla="*/ 262096270 w 202"/>
                  <a:gd name="T53" fmla="*/ 156249692 h 426"/>
                  <a:gd name="T54" fmla="*/ 297378447 w 202"/>
                  <a:gd name="T55" fmla="*/ 90725624 h 426"/>
                  <a:gd name="T56" fmla="*/ 312499380 w 202"/>
                  <a:gd name="T57" fmla="*/ 70564380 h 426"/>
                  <a:gd name="T58" fmla="*/ 337700935 w 202"/>
                  <a:gd name="T59" fmla="*/ 55443446 h 426"/>
                  <a:gd name="T60" fmla="*/ 362902490 w 202"/>
                  <a:gd name="T61" fmla="*/ 50403123 h 426"/>
                  <a:gd name="T62" fmla="*/ 509071607 w 202"/>
                  <a:gd name="T63" fmla="*/ 0 h 426"/>
                  <a:gd name="T64" fmla="*/ 483870052 w 202"/>
                  <a:gd name="T65" fmla="*/ 196572181 h 426"/>
                  <a:gd name="T66" fmla="*/ 458668497 w 202"/>
                  <a:gd name="T67" fmla="*/ 347781562 h 426"/>
                  <a:gd name="T68" fmla="*/ 418346010 w 202"/>
                  <a:gd name="T69" fmla="*/ 463708816 h 4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2"/>
                  <a:gd name="T106" fmla="*/ 0 h 426"/>
                  <a:gd name="T107" fmla="*/ 202 w 202"/>
                  <a:gd name="T108" fmla="*/ 426 h 4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2" h="426">
                    <a:moveTo>
                      <a:pt x="166" y="184"/>
                    </a:moveTo>
                    <a:lnTo>
                      <a:pt x="166" y="184"/>
                    </a:lnTo>
                    <a:lnTo>
                      <a:pt x="152" y="196"/>
                    </a:lnTo>
                    <a:lnTo>
                      <a:pt x="140" y="210"/>
                    </a:lnTo>
                    <a:lnTo>
                      <a:pt x="130" y="226"/>
                    </a:lnTo>
                    <a:lnTo>
                      <a:pt x="124" y="236"/>
                    </a:lnTo>
                    <a:lnTo>
                      <a:pt x="118" y="242"/>
                    </a:lnTo>
                    <a:lnTo>
                      <a:pt x="104" y="252"/>
                    </a:lnTo>
                    <a:lnTo>
                      <a:pt x="92" y="258"/>
                    </a:lnTo>
                    <a:lnTo>
                      <a:pt x="88" y="258"/>
                    </a:lnTo>
                    <a:lnTo>
                      <a:pt x="86" y="262"/>
                    </a:lnTo>
                    <a:lnTo>
                      <a:pt x="86" y="266"/>
                    </a:lnTo>
                    <a:lnTo>
                      <a:pt x="90" y="268"/>
                    </a:lnTo>
                    <a:lnTo>
                      <a:pt x="92" y="270"/>
                    </a:lnTo>
                    <a:lnTo>
                      <a:pt x="94" y="272"/>
                    </a:lnTo>
                    <a:lnTo>
                      <a:pt x="98" y="282"/>
                    </a:lnTo>
                    <a:lnTo>
                      <a:pt x="104" y="292"/>
                    </a:lnTo>
                    <a:lnTo>
                      <a:pt x="116" y="306"/>
                    </a:lnTo>
                    <a:lnTo>
                      <a:pt x="134" y="324"/>
                    </a:lnTo>
                    <a:lnTo>
                      <a:pt x="142" y="336"/>
                    </a:lnTo>
                    <a:lnTo>
                      <a:pt x="166" y="348"/>
                    </a:lnTo>
                    <a:lnTo>
                      <a:pt x="184" y="356"/>
                    </a:lnTo>
                    <a:lnTo>
                      <a:pt x="196" y="360"/>
                    </a:lnTo>
                    <a:lnTo>
                      <a:pt x="198" y="362"/>
                    </a:lnTo>
                    <a:lnTo>
                      <a:pt x="198" y="370"/>
                    </a:lnTo>
                    <a:lnTo>
                      <a:pt x="192" y="390"/>
                    </a:lnTo>
                    <a:lnTo>
                      <a:pt x="186" y="400"/>
                    </a:lnTo>
                    <a:lnTo>
                      <a:pt x="180" y="412"/>
                    </a:lnTo>
                    <a:lnTo>
                      <a:pt x="172" y="420"/>
                    </a:lnTo>
                    <a:lnTo>
                      <a:pt x="164" y="426"/>
                    </a:lnTo>
                    <a:lnTo>
                      <a:pt x="48" y="334"/>
                    </a:lnTo>
                    <a:lnTo>
                      <a:pt x="34" y="322"/>
                    </a:lnTo>
                    <a:lnTo>
                      <a:pt x="26" y="314"/>
                    </a:lnTo>
                    <a:lnTo>
                      <a:pt x="20" y="306"/>
                    </a:lnTo>
                    <a:lnTo>
                      <a:pt x="6" y="282"/>
                    </a:lnTo>
                    <a:lnTo>
                      <a:pt x="4" y="278"/>
                    </a:lnTo>
                    <a:lnTo>
                      <a:pt x="0" y="270"/>
                    </a:lnTo>
                    <a:lnTo>
                      <a:pt x="0" y="262"/>
                    </a:lnTo>
                    <a:lnTo>
                      <a:pt x="0" y="258"/>
                    </a:lnTo>
                    <a:lnTo>
                      <a:pt x="4" y="252"/>
                    </a:lnTo>
                    <a:lnTo>
                      <a:pt x="82" y="124"/>
                    </a:lnTo>
                    <a:lnTo>
                      <a:pt x="104" y="62"/>
                    </a:lnTo>
                    <a:lnTo>
                      <a:pt x="112" y="48"/>
                    </a:lnTo>
                    <a:lnTo>
                      <a:pt x="118" y="36"/>
                    </a:lnTo>
                    <a:lnTo>
                      <a:pt x="124" y="28"/>
                    </a:lnTo>
                    <a:lnTo>
                      <a:pt x="130" y="24"/>
                    </a:lnTo>
                    <a:lnTo>
                      <a:pt x="134" y="22"/>
                    </a:lnTo>
                    <a:lnTo>
                      <a:pt x="144" y="20"/>
                    </a:lnTo>
                    <a:lnTo>
                      <a:pt x="202" y="0"/>
                    </a:lnTo>
                    <a:lnTo>
                      <a:pt x="200" y="24"/>
                    </a:lnTo>
                    <a:lnTo>
                      <a:pt x="192" y="78"/>
                    </a:lnTo>
                    <a:lnTo>
                      <a:pt x="188" y="108"/>
                    </a:lnTo>
                    <a:lnTo>
                      <a:pt x="182" y="138"/>
                    </a:lnTo>
                    <a:lnTo>
                      <a:pt x="174" y="164"/>
                    </a:lnTo>
                    <a:lnTo>
                      <a:pt x="166" y="18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 138">
              <a:extLst>
                <a:ext uri="{FF2B5EF4-FFF2-40B4-BE49-F238E27FC236}">
                  <a16:creationId xmlns:a16="http://schemas.microsoft.com/office/drawing/2014/main" id="{9D867E51-F00F-49A8-8757-EA05D17C9F45}"/>
                </a:ext>
              </a:extLst>
            </p:cNvPr>
            <p:cNvSpPr/>
            <p:nvPr/>
          </p:nvSpPr>
          <p:spPr bwMode="auto">
            <a:xfrm>
              <a:off x="1559484" y="1496945"/>
              <a:ext cx="283943" cy="464130"/>
            </a:xfrm>
            <a:custGeom>
              <a:avLst/>
              <a:gdLst>
                <a:gd name="T0" fmla="*/ 2147483647 w 120"/>
                <a:gd name="T1" fmla="*/ 2147483647 h 196"/>
                <a:gd name="T2" fmla="*/ 2147483647 w 120"/>
                <a:gd name="T3" fmla="*/ 2147483647 h 196"/>
                <a:gd name="T4" fmla="*/ 2147483647 w 120"/>
                <a:gd name="T5" fmla="*/ 2147483647 h 196"/>
                <a:gd name="T6" fmla="*/ 2147483647 w 120"/>
                <a:gd name="T7" fmla="*/ 2147483647 h 196"/>
                <a:gd name="T8" fmla="*/ 2147483647 w 120"/>
                <a:gd name="T9" fmla="*/ 2147483647 h 196"/>
                <a:gd name="T10" fmla="*/ 2147483647 w 120"/>
                <a:gd name="T11" fmla="*/ 2147483647 h 196"/>
                <a:gd name="T12" fmla="*/ 2147483647 w 120"/>
                <a:gd name="T13" fmla="*/ 2147483647 h 196"/>
                <a:gd name="T14" fmla="*/ 2147483647 w 120"/>
                <a:gd name="T15" fmla="*/ 2147483647 h 196"/>
                <a:gd name="T16" fmla="*/ 2147483647 w 120"/>
                <a:gd name="T17" fmla="*/ 2147483647 h 196"/>
                <a:gd name="T18" fmla="*/ 2147483647 w 120"/>
                <a:gd name="T19" fmla="*/ 2147483647 h 196"/>
                <a:gd name="T20" fmla="*/ 2147483647 w 120"/>
                <a:gd name="T21" fmla="*/ 2147483647 h 196"/>
                <a:gd name="T22" fmla="*/ 2147483647 w 120"/>
                <a:gd name="T23" fmla="*/ 2147483647 h 196"/>
                <a:gd name="T24" fmla="*/ 2147483647 w 120"/>
                <a:gd name="T25" fmla="*/ 2147483647 h 196"/>
                <a:gd name="T26" fmla="*/ 2147483647 w 120"/>
                <a:gd name="T27" fmla="*/ 2147483647 h 196"/>
                <a:gd name="T28" fmla="*/ 2147483647 w 120"/>
                <a:gd name="T29" fmla="*/ 2147483647 h 196"/>
                <a:gd name="T30" fmla="*/ 2147483647 w 120"/>
                <a:gd name="T31" fmla="*/ 2147483647 h 196"/>
                <a:gd name="T32" fmla="*/ 2147483647 w 120"/>
                <a:gd name="T33" fmla="*/ 2147483647 h 196"/>
                <a:gd name="T34" fmla="*/ 2147483647 w 120"/>
                <a:gd name="T35" fmla="*/ 2147483647 h 196"/>
                <a:gd name="T36" fmla="*/ 2147483647 w 120"/>
                <a:gd name="T37" fmla="*/ 2147483647 h 196"/>
                <a:gd name="T38" fmla="*/ 2147483647 w 120"/>
                <a:gd name="T39" fmla="*/ 2147483647 h 196"/>
                <a:gd name="T40" fmla="*/ 0 w 120"/>
                <a:gd name="T41" fmla="*/ 2147483647 h 196"/>
                <a:gd name="T42" fmla="*/ 2147483647 w 120"/>
                <a:gd name="T43" fmla="*/ 2147483647 h 196"/>
                <a:gd name="T44" fmla="*/ 2147483647 w 120"/>
                <a:gd name="T45" fmla="*/ 2147483647 h 196"/>
                <a:gd name="T46" fmla="*/ 2147483647 w 120"/>
                <a:gd name="T47" fmla="*/ 2147483647 h 196"/>
                <a:gd name="T48" fmla="*/ 2147483647 w 120"/>
                <a:gd name="T49" fmla="*/ 0 h 196"/>
                <a:gd name="T50" fmla="*/ 2147483647 w 120"/>
                <a:gd name="T51" fmla="*/ 0 h 196"/>
                <a:gd name="T52" fmla="*/ 2147483647 w 120"/>
                <a:gd name="T53" fmla="*/ 2147483647 h 196"/>
                <a:gd name="T54" fmla="*/ 2147483647 w 120"/>
                <a:gd name="T55" fmla="*/ 2147483647 h 1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96"/>
                <a:gd name="T86" fmla="*/ 120 w 120"/>
                <a:gd name="T87" fmla="*/ 196 h 1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96">
                  <a:moveTo>
                    <a:pt x="82" y="2"/>
                  </a:moveTo>
                  <a:lnTo>
                    <a:pt x="82" y="2"/>
                  </a:lnTo>
                  <a:lnTo>
                    <a:pt x="96" y="24"/>
                  </a:lnTo>
                  <a:lnTo>
                    <a:pt x="98" y="34"/>
                  </a:lnTo>
                  <a:lnTo>
                    <a:pt x="102" y="46"/>
                  </a:lnTo>
                  <a:lnTo>
                    <a:pt x="106" y="70"/>
                  </a:lnTo>
                  <a:lnTo>
                    <a:pt x="114" y="120"/>
                  </a:lnTo>
                  <a:lnTo>
                    <a:pt x="118" y="170"/>
                  </a:lnTo>
                  <a:lnTo>
                    <a:pt x="120" y="188"/>
                  </a:lnTo>
                  <a:lnTo>
                    <a:pt x="118" y="196"/>
                  </a:lnTo>
                  <a:lnTo>
                    <a:pt x="106" y="174"/>
                  </a:lnTo>
                  <a:lnTo>
                    <a:pt x="76" y="120"/>
                  </a:lnTo>
                  <a:lnTo>
                    <a:pt x="58" y="90"/>
                  </a:lnTo>
                  <a:lnTo>
                    <a:pt x="38" y="62"/>
                  </a:lnTo>
                  <a:lnTo>
                    <a:pt x="22" y="40"/>
                  </a:lnTo>
                  <a:lnTo>
                    <a:pt x="14" y="32"/>
                  </a:lnTo>
                  <a:lnTo>
                    <a:pt x="8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36" y="4"/>
                  </a:lnTo>
                  <a:lnTo>
                    <a:pt x="64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30"/>
              <a:endParaRPr lang="id-ID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40">
              <a:extLst>
                <a:ext uri="{FF2B5EF4-FFF2-40B4-BE49-F238E27FC236}">
                  <a16:creationId xmlns:a16="http://schemas.microsoft.com/office/drawing/2014/main" id="{95D68EC2-980D-4FD7-8DBA-F424777153BF}"/>
                </a:ext>
              </a:extLst>
            </p:cNvPr>
            <p:cNvSpPr/>
            <p:nvPr/>
          </p:nvSpPr>
          <p:spPr bwMode="auto">
            <a:xfrm>
              <a:off x="1603975" y="1390969"/>
              <a:ext cx="206380" cy="328823"/>
            </a:xfrm>
            <a:custGeom>
              <a:avLst/>
              <a:gdLst>
                <a:gd name="T0" fmla="*/ 196572170 w 90"/>
                <a:gd name="T1" fmla="*/ 120967497 h 140"/>
                <a:gd name="T2" fmla="*/ 196572170 w 90"/>
                <a:gd name="T3" fmla="*/ 120967497 h 140"/>
                <a:gd name="T4" fmla="*/ 191531860 w 90"/>
                <a:gd name="T5" fmla="*/ 136088428 h 140"/>
                <a:gd name="T6" fmla="*/ 181451238 w 90"/>
                <a:gd name="T7" fmla="*/ 171370600 h 140"/>
                <a:gd name="T8" fmla="*/ 181451238 w 90"/>
                <a:gd name="T9" fmla="*/ 196572151 h 140"/>
                <a:gd name="T10" fmla="*/ 186491549 w 90"/>
                <a:gd name="T11" fmla="*/ 211693132 h 140"/>
                <a:gd name="T12" fmla="*/ 191531860 w 90"/>
                <a:gd name="T13" fmla="*/ 226814063 h 140"/>
                <a:gd name="T14" fmla="*/ 206652792 w 90"/>
                <a:gd name="T15" fmla="*/ 236894683 h 140"/>
                <a:gd name="T16" fmla="*/ 206652792 w 90"/>
                <a:gd name="T17" fmla="*/ 236894683 h 140"/>
                <a:gd name="T18" fmla="*/ 226814085 w 90"/>
                <a:gd name="T19" fmla="*/ 241934994 h 140"/>
                <a:gd name="T20" fmla="*/ 226814085 w 90"/>
                <a:gd name="T21" fmla="*/ 241934994 h 140"/>
                <a:gd name="T22" fmla="*/ 226814085 w 90"/>
                <a:gd name="T23" fmla="*/ 257055925 h 140"/>
                <a:gd name="T24" fmla="*/ 226814085 w 90"/>
                <a:gd name="T25" fmla="*/ 272176856 h 140"/>
                <a:gd name="T26" fmla="*/ 221773774 w 90"/>
                <a:gd name="T27" fmla="*/ 282257476 h 140"/>
                <a:gd name="T28" fmla="*/ 221773774 w 90"/>
                <a:gd name="T29" fmla="*/ 282257476 h 140"/>
                <a:gd name="T30" fmla="*/ 211693152 w 90"/>
                <a:gd name="T31" fmla="*/ 297378407 h 140"/>
                <a:gd name="T32" fmla="*/ 206652792 w 90"/>
                <a:gd name="T33" fmla="*/ 322579959 h 140"/>
                <a:gd name="T34" fmla="*/ 196572170 w 90"/>
                <a:gd name="T35" fmla="*/ 352821820 h 140"/>
                <a:gd name="T36" fmla="*/ 186491549 w 90"/>
                <a:gd name="T37" fmla="*/ 347781510 h 140"/>
                <a:gd name="T38" fmla="*/ 186491549 w 90"/>
                <a:gd name="T39" fmla="*/ 347781510 h 140"/>
                <a:gd name="T40" fmla="*/ 196572170 w 90"/>
                <a:gd name="T41" fmla="*/ 337700889 h 140"/>
                <a:gd name="T42" fmla="*/ 196572170 w 90"/>
                <a:gd name="T43" fmla="*/ 322579959 h 140"/>
                <a:gd name="T44" fmla="*/ 186491549 w 90"/>
                <a:gd name="T45" fmla="*/ 307459028 h 140"/>
                <a:gd name="T46" fmla="*/ 186491549 w 90"/>
                <a:gd name="T47" fmla="*/ 307459028 h 140"/>
                <a:gd name="T48" fmla="*/ 171370617 w 90"/>
                <a:gd name="T49" fmla="*/ 297378407 h 140"/>
                <a:gd name="T50" fmla="*/ 146169063 w 90"/>
                <a:gd name="T51" fmla="*/ 282257476 h 140"/>
                <a:gd name="T52" fmla="*/ 95765930 w 90"/>
                <a:gd name="T53" fmla="*/ 257055925 h 140"/>
                <a:gd name="T54" fmla="*/ 95765930 w 90"/>
                <a:gd name="T55" fmla="*/ 257055925 h 140"/>
                <a:gd name="T56" fmla="*/ 70564376 w 90"/>
                <a:gd name="T57" fmla="*/ 241934994 h 140"/>
                <a:gd name="T58" fmla="*/ 55443444 w 90"/>
                <a:gd name="T59" fmla="*/ 226814063 h 140"/>
                <a:gd name="T60" fmla="*/ 35282188 w 90"/>
                <a:gd name="T61" fmla="*/ 206652772 h 140"/>
                <a:gd name="T62" fmla="*/ 20161249 w 90"/>
                <a:gd name="T63" fmla="*/ 191531841 h 140"/>
                <a:gd name="T64" fmla="*/ 20161249 w 90"/>
                <a:gd name="T65" fmla="*/ 191531841 h 140"/>
                <a:gd name="T66" fmla="*/ 15120939 w 90"/>
                <a:gd name="T67" fmla="*/ 120967497 h 140"/>
                <a:gd name="T68" fmla="*/ 15120939 w 90"/>
                <a:gd name="T69" fmla="*/ 120967497 h 140"/>
                <a:gd name="T70" fmla="*/ 10080625 w 90"/>
                <a:gd name="T71" fmla="*/ 70564369 h 140"/>
                <a:gd name="T72" fmla="*/ 0 w 90"/>
                <a:gd name="T73" fmla="*/ 35282185 h 140"/>
                <a:gd name="T74" fmla="*/ 0 w 90"/>
                <a:gd name="T75" fmla="*/ 35282185 h 140"/>
                <a:gd name="T76" fmla="*/ 10080625 w 90"/>
                <a:gd name="T77" fmla="*/ 25201558 h 140"/>
                <a:gd name="T78" fmla="*/ 20161249 w 90"/>
                <a:gd name="T79" fmla="*/ 5040312 h 140"/>
                <a:gd name="T80" fmla="*/ 20161249 w 90"/>
                <a:gd name="T81" fmla="*/ 5040312 h 140"/>
                <a:gd name="T82" fmla="*/ 25201560 w 90"/>
                <a:gd name="T83" fmla="*/ 0 h 140"/>
                <a:gd name="T84" fmla="*/ 30241877 w 90"/>
                <a:gd name="T85" fmla="*/ 5040312 h 140"/>
                <a:gd name="T86" fmla="*/ 50403120 w 90"/>
                <a:gd name="T87" fmla="*/ 15120937 h 140"/>
                <a:gd name="T88" fmla="*/ 110886887 w 90"/>
                <a:gd name="T89" fmla="*/ 55443438 h 140"/>
                <a:gd name="T90" fmla="*/ 196572170 w 90"/>
                <a:gd name="T91" fmla="*/ 120967497 h 140"/>
                <a:gd name="T92" fmla="*/ 196572170 w 90"/>
                <a:gd name="T93" fmla="*/ 120967497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"/>
                <a:gd name="T142" fmla="*/ 0 h 140"/>
                <a:gd name="T143" fmla="*/ 90 w 90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" h="140">
                  <a:moveTo>
                    <a:pt x="78" y="48"/>
                  </a:moveTo>
                  <a:lnTo>
                    <a:pt x="78" y="48"/>
                  </a:lnTo>
                  <a:lnTo>
                    <a:pt x="76" y="54"/>
                  </a:lnTo>
                  <a:lnTo>
                    <a:pt x="72" y="68"/>
                  </a:lnTo>
                  <a:lnTo>
                    <a:pt x="72" y="78"/>
                  </a:lnTo>
                  <a:lnTo>
                    <a:pt x="74" y="84"/>
                  </a:lnTo>
                  <a:lnTo>
                    <a:pt x="76" y="90"/>
                  </a:lnTo>
                  <a:lnTo>
                    <a:pt x="82" y="94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8" y="112"/>
                  </a:lnTo>
                  <a:lnTo>
                    <a:pt x="84" y="118"/>
                  </a:lnTo>
                  <a:lnTo>
                    <a:pt x="82" y="128"/>
                  </a:lnTo>
                  <a:lnTo>
                    <a:pt x="78" y="140"/>
                  </a:lnTo>
                  <a:lnTo>
                    <a:pt x="74" y="138"/>
                  </a:lnTo>
                  <a:lnTo>
                    <a:pt x="78" y="134"/>
                  </a:lnTo>
                  <a:lnTo>
                    <a:pt x="78" y="128"/>
                  </a:lnTo>
                  <a:lnTo>
                    <a:pt x="74" y="122"/>
                  </a:lnTo>
                  <a:lnTo>
                    <a:pt x="68" y="118"/>
                  </a:lnTo>
                  <a:lnTo>
                    <a:pt x="58" y="112"/>
                  </a:lnTo>
                  <a:lnTo>
                    <a:pt x="38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6" y="48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20" y="6"/>
                  </a:lnTo>
                  <a:lnTo>
                    <a:pt x="44" y="2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sz="20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">
              <a:extLst>
                <a:ext uri="{FF2B5EF4-FFF2-40B4-BE49-F238E27FC236}">
                  <a16:creationId xmlns:a16="http://schemas.microsoft.com/office/drawing/2014/main" id="{2B8EB501-CC79-4C94-8118-85FF327CC7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348" y="1079009"/>
              <a:ext cx="1116130" cy="2904604"/>
            </a:xfrm>
            <a:custGeom>
              <a:avLst/>
              <a:gdLst>
                <a:gd name="T0" fmla="*/ 2147483647 w 600"/>
                <a:gd name="T1" fmla="*/ 1302100615 h 1727"/>
                <a:gd name="T2" fmla="*/ 2132965708 w 600"/>
                <a:gd name="T3" fmla="*/ 1014817518 h 1727"/>
                <a:gd name="T4" fmla="*/ 2114775135 w 600"/>
                <a:gd name="T5" fmla="*/ 861847602 h 1727"/>
                <a:gd name="T6" fmla="*/ 1982886016 w 600"/>
                <a:gd name="T7" fmla="*/ 936466814 h 1727"/>
                <a:gd name="T8" fmla="*/ 1791874337 w 600"/>
                <a:gd name="T9" fmla="*/ 179084624 h 1727"/>
                <a:gd name="T10" fmla="*/ 1664531796 w 600"/>
                <a:gd name="T11" fmla="*/ 41039906 h 1727"/>
                <a:gd name="T12" fmla="*/ 1459878253 w 600"/>
                <a:gd name="T13" fmla="*/ 22385578 h 1727"/>
                <a:gd name="T14" fmla="*/ 1064208499 w 600"/>
                <a:gd name="T15" fmla="*/ 813345211 h 1727"/>
                <a:gd name="T16" fmla="*/ 1059661922 w 600"/>
                <a:gd name="T17" fmla="*/ 820807712 h 1727"/>
                <a:gd name="T18" fmla="*/ 786788399 w 600"/>
                <a:gd name="T19" fmla="*/ 1085705480 h 1727"/>
                <a:gd name="T20" fmla="*/ 650350571 w 600"/>
                <a:gd name="T21" fmla="*/ 1078242979 h 1727"/>
                <a:gd name="T22" fmla="*/ 659445858 w 600"/>
                <a:gd name="T23" fmla="*/ 1227481403 h 1727"/>
                <a:gd name="T24" fmla="*/ 418406771 w 600"/>
                <a:gd name="T25" fmla="*/ 1652809174 h 1727"/>
                <a:gd name="T26" fmla="*/ 18190581 w 600"/>
                <a:gd name="T27" fmla="*/ 2147483647 h 1727"/>
                <a:gd name="T28" fmla="*/ 841362251 w 600"/>
                <a:gd name="T29" fmla="*/ 2147483647 h 1727"/>
                <a:gd name="T30" fmla="*/ 768595694 w 600"/>
                <a:gd name="T31" fmla="*/ 2147483647 h 1727"/>
                <a:gd name="T32" fmla="*/ 463885336 w 600"/>
                <a:gd name="T33" fmla="*/ 2147483647 h 1727"/>
                <a:gd name="T34" fmla="*/ 836813541 w 600"/>
                <a:gd name="T35" fmla="*/ 1757274526 h 1727"/>
                <a:gd name="T36" fmla="*/ 941416800 w 600"/>
                <a:gd name="T37" fmla="*/ 2089329247 h 1727"/>
                <a:gd name="T38" fmla="*/ 809527682 w 600"/>
                <a:gd name="T39" fmla="*/ 2147483647 h 1727"/>
                <a:gd name="T40" fmla="*/ 845910960 w 600"/>
                <a:gd name="T41" fmla="*/ 2147483647 h 1727"/>
                <a:gd name="T42" fmla="*/ 668541144 w 600"/>
                <a:gd name="T43" fmla="*/ 2147483647 h 1727"/>
                <a:gd name="T44" fmla="*/ 886840816 w 600"/>
                <a:gd name="T45" fmla="*/ 2147483647 h 1727"/>
                <a:gd name="T46" fmla="*/ 968702659 w 600"/>
                <a:gd name="T47" fmla="*/ 2147483647 h 1727"/>
                <a:gd name="T48" fmla="*/ 1296152433 w 600"/>
                <a:gd name="T49" fmla="*/ 2147483647 h 1727"/>
                <a:gd name="T50" fmla="*/ 1368918990 w 600"/>
                <a:gd name="T51" fmla="*/ 2147483647 h 1727"/>
                <a:gd name="T52" fmla="*/ 1878284890 w 600"/>
                <a:gd name="T53" fmla="*/ 2147483647 h 1727"/>
                <a:gd name="T54" fmla="*/ 1987434726 w 600"/>
                <a:gd name="T55" fmla="*/ 2147483647 h 1727"/>
                <a:gd name="T56" fmla="*/ 2147483647 w 600"/>
                <a:gd name="T57" fmla="*/ 2147483647 h 1727"/>
                <a:gd name="T58" fmla="*/ 2147483647 w 600"/>
                <a:gd name="T59" fmla="*/ 2147483647 h 1727"/>
                <a:gd name="T60" fmla="*/ 2147483647 w 600"/>
                <a:gd name="T61" fmla="*/ 2147483647 h 1727"/>
                <a:gd name="T62" fmla="*/ 1700915074 w 600"/>
                <a:gd name="T63" fmla="*/ 2147483647 h 1727"/>
                <a:gd name="T64" fmla="*/ 1891928886 w 600"/>
                <a:gd name="T65" fmla="*/ 2147483647 h 1727"/>
                <a:gd name="T66" fmla="*/ 1650889932 w 600"/>
                <a:gd name="T67" fmla="*/ 2147483647 h 1727"/>
                <a:gd name="T68" fmla="*/ 1578123375 w 600"/>
                <a:gd name="T69" fmla="*/ 2147483647 h 1727"/>
                <a:gd name="T70" fmla="*/ 1455329543 w 600"/>
                <a:gd name="T71" fmla="*/ 2147483647 h 1727"/>
                <a:gd name="T72" fmla="*/ 1432590261 w 600"/>
                <a:gd name="T73" fmla="*/ 2147483647 h 1727"/>
                <a:gd name="T74" fmla="*/ 1964693311 w 600"/>
                <a:gd name="T75" fmla="*/ 2147483647 h 1727"/>
                <a:gd name="T76" fmla="*/ 1782779051 w 600"/>
                <a:gd name="T77" fmla="*/ 1962477842 h 1727"/>
                <a:gd name="T78" fmla="*/ 1105140487 w 600"/>
                <a:gd name="T79" fmla="*/ 1414028468 h 1727"/>
                <a:gd name="T80" fmla="*/ 1332535712 w 600"/>
                <a:gd name="T81" fmla="*/ 1201364583 h 1727"/>
                <a:gd name="T82" fmla="*/ 1896475463 w 600"/>
                <a:gd name="T83" fmla="*/ 1354332326 h 1727"/>
                <a:gd name="T84" fmla="*/ 1937407451 w 600"/>
                <a:gd name="T85" fmla="*/ 1078242979 h 1727"/>
                <a:gd name="T86" fmla="*/ 2147483647 w 600"/>
                <a:gd name="T87" fmla="*/ 2147483647 h 1727"/>
                <a:gd name="T88" fmla="*/ 2147483647 w 600"/>
                <a:gd name="T89" fmla="*/ 2147483647 h 1727"/>
                <a:gd name="T90" fmla="*/ 2147483647 w 600"/>
                <a:gd name="T91" fmla="*/ 1839356238 h 1727"/>
                <a:gd name="T92" fmla="*/ 2147483647 w 600"/>
                <a:gd name="T93" fmla="*/ 2147483647 h 17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00"/>
                <a:gd name="T142" fmla="*/ 0 h 1727"/>
                <a:gd name="T143" fmla="*/ 600 w 600"/>
                <a:gd name="T144" fmla="*/ 1727 h 17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00" h="1727">
                  <a:moveTo>
                    <a:pt x="588" y="660"/>
                  </a:moveTo>
                  <a:cubicBezTo>
                    <a:pt x="584" y="609"/>
                    <a:pt x="581" y="557"/>
                    <a:pt x="581" y="506"/>
                  </a:cubicBezTo>
                  <a:cubicBezTo>
                    <a:pt x="580" y="455"/>
                    <a:pt x="582" y="399"/>
                    <a:pt x="567" y="349"/>
                  </a:cubicBezTo>
                  <a:cubicBezTo>
                    <a:pt x="562" y="333"/>
                    <a:pt x="560" y="307"/>
                    <a:pt x="545" y="296"/>
                  </a:cubicBezTo>
                  <a:cubicBezTo>
                    <a:pt x="535" y="288"/>
                    <a:pt x="517" y="285"/>
                    <a:pt x="504" y="281"/>
                  </a:cubicBezTo>
                  <a:cubicBezTo>
                    <a:pt x="493" y="277"/>
                    <a:pt x="481" y="274"/>
                    <a:pt x="469" y="272"/>
                  </a:cubicBezTo>
                  <a:cubicBezTo>
                    <a:pt x="477" y="267"/>
                    <a:pt x="490" y="260"/>
                    <a:pt x="486" y="250"/>
                  </a:cubicBezTo>
                  <a:cubicBezTo>
                    <a:pt x="478" y="255"/>
                    <a:pt x="472" y="262"/>
                    <a:pt x="461" y="259"/>
                  </a:cubicBezTo>
                  <a:cubicBezTo>
                    <a:pt x="464" y="250"/>
                    <a:pt x="469" y="241"/>
                    <a:pt x="465" y="231"/>
                  </a:cubicBezTo>
                  <a:cubicBezTo>
                    <a:pt x="463" y="239"/>
                    <a:pt x="461" y="251"/>
                    <a:pt x="452" y="254"/>
                  </a:cubicBezTo>
                  <a:cubicBezTo>
                    <a:pt x="450" y="248"/>
                    <a:pt x="449" y="240"/>
                    <a:pt x="448" y="233"/>
                  </a:cubicBezTo>
                  <a:cubicBezTo>
                    <a:pt x="448" y="244"/>
                    <a:pt x="443" y="255"/>
                    <a:pt x="436" y="251"/>
                  </a:cubicBezTo>
                  <a:cubicBezTo>
                    <a:pt x="433" y="237"/>
                    <a:pt x="431" y="222"/>
                    <a:pt x="427" y="208"/>
                  </a:cubicBezTo>
                  <a:cubicBezTo>
                    <a:pt x="420" y="176"/>
                    <a:pt x="418" y="143"/>
                    <a:pt x="413" y="110"/>
                  </a:cubicBezTo>
                  <a:cubicBezTo>
                    <a:pt x="409" y="91"/>
                    <a:pt x="404" y="67"/>
                    <a:pt x="394" y="48"/>
                  </a:cubicBezTo>
                  <a:cubicBezTo>
                    <a:pt x="392" y="41"/>
                    <a:pt x="389" y="35"/>
                    <a:pt x="386" y="29"/>
                  </a:cubicBezTo>
                  <a:cubicBezTo>
                    <a:pt x="384" y="26"/>
                    <a:pt x="381" y="22"/>
                    <a:pt x="378" y="19"/>
                  </a:cubicBezTo>
                  <a:cubicBezTo>
                    <a:pt x="374" y="14"/>
                    <a:pt x="370" y="11"/>
                    <a:pt x="366" y="11"/>
                  </a:cubicBezTo>
                  <a:cubicBezTo>
                    <a:pt x="356" y="4"/>
                    <a:pt x="344" y="0"/>
                    <a:pt x="334" y="2"/>
                  </a:cubicBezTo>
                  <a:cubicBezTo>
                    <a:pt x="328" y="4"/>
                    <a:pt x="326" y="7"/>
                    <a:pt x="319" y="5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211" y="11"/>
                    <a:pt x="239" y="136"/>
                    <a:pt x="235" y="208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19"/>
                    <a:pt x="234" y="219"/>
                    <a:pt x="234" y="218"/>
                  </a:cubicBezTo>
                  <a:cubicBezTo>
                    <a:pt x="234" y="219"/>
                    <a:pt x="234" y="219"/>
                    <a:pt x="234" y="219"/>
                  </a:cubicBezTo>
                  <a:cubicBezTo>
                    <a:pt x="233" y="226"/>
                    <a:pt x="232" y="234"/>
                    <a:pt x="230" y="242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21"/>
                    <a:pt x="232" y="223"/>
                    <a:pt x="232" y="224"/>
                  </a:cubicBezTo>
                  <a:cubicBezTo>
                    <a:pt x="226" y="238"/>
                    <a:pt x="221" y="253"/>
                    <a:pt x="212" y="265"/>
                  </a:cubicBezTo>
                  <a:cubicBezTo>
                    <a:pt x="203" y="278"/>
                    <a:pt x="191" y="292"/>
                    <a:pt x="173" y="291"/>
                  </a:cubicBezTo>
                  <a:cubicBezTo>
                    <a:pt x="165" y="291"/>
                    <a:pt x="156" y="287"/>
                    <a:pt x="153" y="280"/>
                  </a:cubicBezTo>
                  <a:cubicBezTo>
                    <a:pt x="155" y="292"/>
                    <a:pt x="155" y="300"/>
                    <a:pt x="171" y="306"/>
                  </a:cubicBezTo>
                  <a:cubicBezTo>
                    <a:pt x="157" y="307"/>
                    <a:pt x="151" y="297"/>
                    <a:pt x="143" y="289"/>
                  </a:cubicBezTo>
                  <a:cubicBezTo>
                    <a:pt x="144" y="297"/>
                    <a:pt x="151" y="307"/>
                    <a:pt x="158" y="312"/>
                  </a:cubicBezTo>
                  <a:cubicBezTo>
                    <a:pt x="162" y="314"/>
                    <a:pt x="166" y="317"/>
                    <a:pt x="170" y="318"/>
                  </a:cubicBezTo>
                  <a:cubicBezTo>
                    <a:pt x="161" y="321"/>
                    <a:pt x="152" y="324"/>
                    <a:pt x="145" y="329"/>
                  </a:cubicBezTo>
                  <a:cubicBezTo>
                    <a:pt x="135" y="335"/>
                    <a:pt x="138" y="340"/>
                    <a:pt x="135" y="349"/>
                  </a:cubicBezTo>
                  <a:cubicBezTo>
                    <a:pt x="133" y="354"/>
                    <a:pt x="124" y="368"/>
                    <a:pt x="126" y="375"/>
                  </a:cubicBezTo>
                  <a:cubicBezTo>
                    <a:pt x="118" y="398"/>
                    <a:pt x="102" y="421"/>
                    <a:pt x="92" y="443"/>
                  </a:cubicBezTo>
                  <a:cubicBezTo>
                    <a:pt x="85" y="460"/>
                    <a:pt x="77" y="476"/>
                    <a:pt x="68" y="492"/>
                  </a:cubicBezTo>
                  <a:cubicBezTo>
                    <a:pt x="57" y="512"/>
                    <a:pt x="44" y="534"/>
                    <a:pt x="30" y="551"/>
                  </a:cubicBezTo>
                  <a:cubicBezTo>
                    <a:pt x="16" y="568"/>
                    <a:pt x="0" y="578"/>
                    <a:pt x="4" y="599"/>
                  </a:cubicBezTo>
                  <a:cubicBezTo>
                    <a:pt x="16" y="669"/>
                    <a:pt x="113" y="687"/>
                    <a:pt x="157" y="739"/>
                  </a:cubicBezTo>
                  <a:cubicBezTo>
                    <a:pt x="161" y="728"/>
                    <a:pt x="171" y="731"/>
                    <a:pt x="178" y="724"/>
                  </a:cubicBezTo>
                  <a:cubicBezTo>
                    <a:pt x="182" y="720"/>
                    <a:pt x="184" y="712"/>
                    <a:pt x="185" y="706"/>
                  </a:cubicBezTo>
                  <a:cubicBezTo>
                    <a:pt x="183" y="709"/>
                    <a:pt x="179" y="713"/>
                    <a:pt x="171" y="716"/>
                  </a:cubicBezTo>
                  <a:cubicBezTo>
                    <a:pt x="142" y="725"/>
                    <a:pt x="137" y="650"/>
                    <a:pt x="160" y="655"/>
                  </a:cubicBezTo>
                  <a:cubicBezTo>
                    <a:pt x="163" y="655"/>
                    <a:pt x="166" y="655"/>
                    <a:pt x="169" y="655"/>
                  </a:cubicBezTo>
                  <a:cubicBezTo>
                    <a:pt x="143" y="640"/>
                    <a:pt x="121" y="619"/>
                    <a:pt x="100" y="599"/>
                  </a:cubicBezTo>
                  <a:cubicBezTo>
                    <a:pt x="103" y="598"/>
                    <a:pt x="106" y="597"/>
                    <a:pt x="109" y="596"/>
                  </a:cubicBezTo>
                  <a:cubicBezTo>
                    <a:pt x="105" y="592"/>
                    <a:pt x="102" y="586"/>
                    <a:pt x="102" y="580"/>
                  </a:cubicBezTo>
                  <a:cubicBezTo>
                    <a:pt x="121" y="557"/>
                    <a:pt x="132" y="526"/>
                    <a:pt x="152" y="501"/>
                  </a:cubicBezTo>
                  <a:cubicBezTo>
                    <a:pt x="158" y="493"/>
                    <a:pt x="167" y="482"/>
                    <a:pt x="176" y="476"/>
                  </a:cubicBezTo>
                  <a:cubicBezTo>
                    <a:pt x="179" y="474"/>
                    <a:pt x="181" y="473"/>
                    <a:pt x="184" y="471"/>
                  </a:cubicBezTo>
                  <a:cubicBezTo>
                    <a:pt x="185" y="474"/>
                    <a:pt x="186" y="477"/>
                    <a:pt x="187" y="479"/>
                  </a:cubicBezTo>
                  <a:cubicBezTo>
                    <a:pt x="193" y="492"/>
                    <a:pt x="200" y="506"/>
                    <a:pt x="204" y="519"/>
                  </a:cubicBezTo>
                  <a:cubicBezTo>
                    <a:pt x="209" y="535"/>
                    <a:pt x="206" y="546"/>
                    <a:pt x="207" y="560"/>
                  </a:cubicBezTo>
                  <a:cubicBezTo>
                    <a:pt x="209" y="574"/>
                    <a:pt x="219" y="589"/>
                    <a:pt x="221" y="603"/>
                  </a:cubicBezTo>
                  <a:cubicBezTo>
                    <a:pt x="222" y="608"/>
                    <a:pt x="222" y="613"/>
                    <a:pt x="222" y="617"/>
                  </a:cubicBezTo>
                  <a:cubicBezTo>
                    <a:pt x="199" y="623"/>
                    <a:pt x="198" y="646"/>
                    <a:pt x="178" y="659"/>
                  </a:cubicBezTo>
                  <a:cubicBezTo>
                    <a:pt x="178" y="659"/>
                    <a:pt x="177" y="659"/>
                    <a:pt x="177" y="658"/>
                  </a:cubicBezTo>
                  <a:cubicBezTo>
                    <a:pt x="163" y="687"/>
                    <a:pt x="181" y="700"/>
                    <a:pt x="186" y="702"/>
                  </a:cubicBezTo>
                  <a:cubicBezTo>
                    <a:pt x="186" y="702"/>
                    <a:pt x="186" y="702"/>
                    <a:pt x="186" y="701"/>
                  </a:cubicBezTo>
                  <a:cubicBezTo>
                    <a:pt x="190" y="702"/>
                    <a:pt x="194" y="702"/>
                    <a:pt x="198" y="703"/>
                  </a:cubicBezTo>
                  <a:cubicBezTo>
                    <a:pt x="197" y="705"/>
                    <a:pt x="196" y="708"/>
                    <a:pt x="195" y="710"/>
                  </a:cubicBezTo>
                  <a:cubicBezTo>
                    <a:pt x="176" y="749"/>
                    <a:pt x="158" y="791"/>
                    <a:pt x="147" y="832"/>
                  </a:cubicBezTo>
                  <a:cubicBezTo>
                    <a:pt x="154" y="833"/>
                    <a:pt x="195" y="837"/>
                    <a:pt x="202" y="842"/>
                  </a:cubicBezTo>
                  <a:cubicBezTo>
                    <a:pt x="201" y="863"/>
                    <a:pt x="197" y="891"/>
                    <a:pt x="196" y="915"/>
                  </a:cubicBezTo>
                  <a:cubicBezTo>
                    <a:pt x="194" y="963"/>
                    <a:pt x="190" y="990"/>
                    <a:pt x="195" y="1029"/>
                  </a:cubicBezTo>
                  <a:cubicBezTo>
                    <a:pt x="201" y="1081"/>
                    <a:pt x="197" y="1136"/>
                    <a:pt x="190" y="1187"/>
                  </a:cubicBezTo>
                  <a:cubicBezTo>
                    <a:pt x="200" y="1191"/>
                    <a:pt x="209" y="1191"/>
                    <a:pt x="218" y="1191"/>
                  </a:cubicBezTo>
                  <a:cubicBezTo>
                    <a:pt x="216" y="1206"/>
                    <a:pt x="213" y="1221"/>
                    <a:pt x="213" y="1237"/>
                  </a:cubicBezTo>
                  <a:cubicBezTo>
                    <a:pt x="212" y="1255"/>
                    <a:pt x="214" y="1273"/>
                    <a:pt x="217" y="1291"/>
                  </a:cubicBezTo>
                  <a:cubicBezTo>
                    <a:pt x="225" y="1341"/>
                    <a:pt x="240" y="1389"/>
                    <a:pt x="259" y="1436"/>
                  </a:cubicBezTo>
                  <a:cubicBezTo>
                    <a:pt x="274" y="1473"/>
                    <a:pt x="294" y="1521"/>
                    <a:pt x="285" y="1560"/>
                  </a:cubicBezTo>
                  <a:cubicBezTo>
                    <a:pt x="280" y="1583"/>
                    <a:pt x="279" y="1609"/>
                    <a:pt x="281" y="1632"/>
                  </a:cubicBezTo>
                  <a:cubicBezTo>
                    <a:pt x="283" y="1648"/>
                    <a:pt x="290" y="1663"/>
                    <a:pt x="292" y="1679"/>
                  </a:cubicBezTo>
                  <a:cubicBezTo>
                    <a:pt x="294" y="1691"/>
                    <a:pt x="287" y="1699"/>
                    <a:pt x="301" y="1706"/>
                  </a:cubicBezTo>
                  <a:cubicBezTo>
                    <a:pt x="317" y="1713"/>
                    <a:pt x="366" y="1727"/>
                    <a:pt x="383" y="1719"/>
                  </a:cubicBezTo>
                  <a:cubicBezTo>
                    <a:pt x="392" y="1714"/>
                    <a:pt x="396" y="1709"/>
                    <a:pt x="398" y="1703"/>
                  </a:cubicBezTo>
                  <a:cubicBezTo>
                    <a:pt x="401" y="1708"/>
                    <a:pt x="405" y="1711"/>
                    <a:pt x="413" y="1712"/>
                  </a:cubicBezTo>
                  <a:cubicBezTo>
                    <a:pt x="428" y="1715"/>
                    <a:pt x="442" y="1713"/>
                    <a:pt x="456" y="1709"/>
                  </a:cubicBezTo>
                  <a:cubicBezTo>
                    <a:pt x="500" y="1697"/>
                    <a:pt x="454" y="1666"/>
                    <a:pt x="443" y="1643"/>
                  </a:cubicBezTo>
                  <a:cubicBezTo>
                    <a:pt x="439" y="1634"/>
                    <a:pt x="438" y="1622"/>
                    <a:pt x="437" y="1610"/>
                  </a:cubicBezTo>
                  <a:cubicBezTo>
                    <a:pt x="437" y="1588"/>
                    <a:pt x="432" y="1578"/>
                    <a:pt x="433" y="1563"/>
                  </a:cubicBezTo>
                  <a:cubicBezTo>
                    <a:pt x="434" y="1546"/>
                    <a:pt x="475" y="1428"/>
                    <a:pt x="479" y="1417"/>
                  </a:cubicBezTo>
                  <a:cubicBezTo>
                    <a:pt x="482" y="1406"/>
                    <a:pt x="519" y="1310"/>
                    <a:pt x="522" y="1297"/>
                  </a:cubicBezTo>
                  <a:cubicBezTo>
                    <a:pt x="524" y="1287"/>
                    <a:pt x="538" y="1222"/>
                    <a:pt x="542" y="1204"/>
                  </a:cubicBezTo>
                  <a:cubicBezTo>
                    <a:pt x="550" y="1201"/>
                    <a:pt x="549" y="1016"/>
                    <a:pt x="561" y="923"/>
                  </a:cubicBezTo>
                  <a:cubicBezTo>
                    <a:pt x="569" y="860"/>
                    <a:pt x="568" y="859"/>
                    <a:pt x="582" y="855"/>
                  </a:cubicBezTo>
                  <a:cubicBezTo>
                    <a:pt x="587" y="849"/>
                    <a:pt x="591" y="840"/>
                    <a:pt x="594" y="830"/>
                  </a:cubicBezTo>
                  <a:cubicBezTo>
                    <a:pt x="596" y="821"/>
                    <a:pt x="598" y="808"/>
                    <a:pt x="598" y="795"/>
                  </a:cubicBezTo>
                  <a:cubicBezTo>
                    <a:pt x="600" y="750"/>
                    <a:pt x="591" y="706"/>
                    <a:pt x="588" y="660"/>
                  </a:cubicBezTo>
                  <a:close/>
                  <a:moveTo>
                    <a:pt x="376" y="1659"/>
                  </a:moveTo>
                  <a:cubicBezTo>
                    <a:pt x="366" y="1644"/>
                    <a:pt x="365" y="1625"/>
                    <a:pt x="362" y="1608"/>
                  </a:cubicBezTo>
                  <a:cubicBezTo>
                    <a:pt x="367" y="1612"/>
                    <a:pt x="372" y="1616"/>
                    <a:pt x="374" y="1623"/>
                  </a:cubicBezTo>
                  <a:cubicBezTo>
                    <a:pt x="378" y="1635"/>
                    <a:pt x="376" y="1647"/>
                    <a:pt x="376" y="1659"/>
                  </a:cubicBezTo>
                  <a:close/>
                  <a:moveTo>
                    <a:pt x="432" y="1268"/>
                  </a:moveTo>
                  <a:cubicBezTo>
                    <a:pt x="429" y="1284"/>
                    <a:pt x="421" y="1302"/>
                    <a:pt x="416" y="1317"/>
                  </a:cubicBezTo>
                  <a:cubicBezTo>
                    <a:pt x="409" y="1339"/>
                    <a:pt x="408" y="1361"/>
                    <a:pt x="406" y="1383"/>
                  </a:cubicBezTo>
                  <a:cubicBezTo>
                    <a:pt x="404" y="1425"/>
                    <a:pt x="404" y="1467"/>
                    <a:pt x="388" y="1507"/>
                  </a:cubicBezTo>
                  <a:cubicBezTo>
                    <a:pt x="382" y="1522"/>
                    <a:pt x="374" y="1535"/>
                    <a:pt x="363" y="1547"/>
                  </a:cubicBezTo>
                  <a:cubicBezTo>
                    <a:pt x="361" y="1550"/>
                    <a:pt x="357" y="1553"/>
                    <a:pt x="353" y="1557"/>
                  </a:cubicBezTo>
                  <a:cubicBezTo>
                    <a:pt x="353" y="1553"/>
                    <a:pt x="352" y="1549"/>
                    <a:pt x="350" y="1546"/>
                  </a:cubicBezTo>
                  <a:cubicBezTo>
                    <a:pt x="349" y="1543"/>
                    <a:pt x="348" y="1541"/>
                    <a:pt x="347" y="1538"/>
                  </a:cubicBezTo>
                  <a:cubicBezTo>
                    <a:pt x="340" y="1511"/>
                    <a:pt x="330" y="1467"/>
                    <a:pt x="329" y="1444"/>
                  </a:cubicBezTo>
                  <a:cubicBezTo>
                    <a:pt x="327" y="1417"/>
                    <a:pt x="320" y="1330"/>
                    <a:pt x="320" y="1330"/>
                  </a:cubicBezTo>
                  <a:cubicBezTo>
                    <a:pt x="320" y="1330"/>
                    <a:pt x="320" y="1330"/>
                    <a:pt x="320" y="1330"/>
                  </a:cubicBezTo>
                  <a:cubicBezTo>
                    <a:pt x="319" y="1315"/>
                    <a:pt x="317" y="1300"/>
                    <a:pt x="315" y="1285"/>
                  </a:cubicBezTo>
                  <a:cubicBezTo>
                    <a:pt x="312" y="1268"/>
                    <a:pt x="307" y="1252"/>
                    <a:pt x="308" y="1235"/>
                  </a:cubicBezTo>
                  <a:cubicBezTo>
                    <a:pt x="310" y="1221"/>
                    <a:pt x="313" y="1208"/>
                    <a:pt x="315" y="1195"/>
                  </a:cubicBezTo>
                  <a:cubicBezTo>
                    <a:pt x="317" y="1194"/>
                    <a:pt x="319" y="1194"/>
                    <a:pt x="322" y="1194"/>
                  </a:cubicBezTo>
                  <a:cubicBezTo>
                    <a:pt x="335" y="1193"/>
                    <a:pt x="347" y="1193"/>
                    <a:pt x="360" y="1194"/>
                  </a:cubicBezTo>
                  <a:cubicBezTo>
                    <a:pt x="372" y="1195"/>
                    <a:pt x="420" y="1196"/>
                    <a:pt x="432" y="1197"/>
                  </a:cubicBezTo>
                  <a:cubicBezTo>
                    <a:pt x="432" y="1210"/>
                    <a:pt x="440" y="1213"/>
                    <a:pt x="432" y="1268"/>
                  </a:cubicBezTo>
                  <a:close/>
                  <a:moveTo>
                    <a:pt x="426" y="371"/>
                  </a:moveTo>
                  <a:cubicBezTo>
                    <a:pt x="417" y="395"/>
                    <a:pt x="392" y="526"/>
                    <a:pt x="392" y="526"/>
                  </a:cubicBezTo>
                  <a:cubicBezTo>
                    <a:pt x="392" y="526"/>
                    <a:pt x="392" y="526"/>
                    <a:pt x="384" y="526"/>
                  </a:cubicBezTo>
                  <a:cubicBezTo>
                    <a:pt x="384" y="526"/>
                    <a:pt x="384" y="526"/>
                    <a:pt x="301" y="363"/>
                  </a:cubicBezTo>
                  <a:cubicBezTo>
                    <a:pt x="301" y="354"/>
                    <a:pt x="243" y="379"/>
                    <a:pt x="243" y="379"/>
                  </a:cubicBezTo>
                  <a:cubicBezTo>
                    <a:pt x="243" y="379"/>
                    <a:pt x="243" y="346"/>
                    <a:pt x="243" y="273"/>
                  </a:cubicBezTo>
                  <a:cubicBezTo>
                    <a:pt x="243" y="273"/>
                    <a:pt x="243" y="273"/>
                    <a:pt x="276" y="264"/>
                  </a:cubicBezTo>
                  <a:cubicBezTo>
                    <a:pt x="285" y="289"/>
                    <a:pt x="293" y="322"/>
                    <a:pt x="293" y="322"/>
                  </a:cubicBezTo>
                  <a:cubicBezTo>
                    <a:pt x="293" y="322"/>
                    <a:pt x="293" y="322"/>
                    <a:pt x="310" y="354"/>
                  </a:cubicBezTo>
                  <a:cubicBezTo>
                    <a:pt x="384" y="485"/>
                    <a:pt x="384" y="485"/>
                    <a:pt x="384" y="485"/>
                  </a:cubicBezTo>
                  <a:cubicBezTo>
                    <a:pt x="384" y="485"/>
                    <a:pt x="384" y="485"/>
                    <a:pt x="417" y="363"/>
                  </a:cubicBezTo>
                  <a:cubicBezTo>
                    <a:pt x="426" y="354"/>
                    <a:pt x="417" y="297"/>
                    <a:pt x="417" y="297"/>
                  </a:cubicBezTo>
                  <a:cubicBezTo>
                    <a:pt x="417" y="297"/>
                    <a:pt x="417" y="297"/>
                    <a:pt x="417" y="281"/>
                  </a:cubicBezTo>
                  <a:cubicBezTo>
                    <a:pt x="417" y="281"/>
                    <a:pt x="417" y="281"/>
                    <a:pt x="426" y="289"/>
                  </a:cubicBezTo>
                  <a:cubicBezTo>
                    <a:pt x="426" y="289"/>
                    <a:pt x="426" y="289"/>
                    <a:pt x="467" y="371"/>
                  </a:cubicBezTo>
                  <a:cubicBezTo>
                    <a:pt x="467" y="371"/>
                    <a:pt x="467" y="371"/>
                    <a:pt x="426" y="371"/>
                  </a:cubicBezTo>
                  <a:close/>
                  <a:moveTo>
                    <a:pt x="487" y="649"/>
                  </a:moveTo>
                  <a:cubicBezTo>
                    <a:pt x="483" y="649"/>
                    <a:pt x="483" y="649"/>
                    <a:pt x="483" y="649"/>
                  </a:cubicBezTo>
                  <a:cubicBezTo>
                    <a:pt x="483" y="644"/>
                    <a:pt x="475" y="632"/>
                    <a:pt x="474" y="622"/>
                  </a:cubicBezTo>
                  <a:cubicBezTo>
                    <a:pt x="472" y="613"/>
                    <a:pt x="474" y="599"/>
                    <a:pt x="474" y="588"/>
                  </a:cubicBezTo>
                  <a:cubicBezTo>
                    <a:pt x="476" y="556"/>
                    <a:pt x="487" y="525"/>
                    <a:pt x="487" y="493"/>
                  </a:cubicBezTo>
                  <a:cubicBezTo>
                    <a:pt x="487" y="490"/>
                    <a:pt x="487" y="488"/>
                    <a:pt x="487" y="486"/>
                  </a:cubicBezTo>
                  <a:cubicBezTo>
                    <a:pt x="487" y="488"/>
                    <a:pt x="487" y="490"/>
                    <a:pt x="487" y="493"/>
                  </a:cubicBezTo>
                  <a:cubicBezTo>
                    <a:pt x="488" y="525"/>
                    <a:pt x="493" y="556"/>
                    <a:pt x="481" y="587"/>
                  </a:cubicBezTo>
                  <a:cubicBezTo>
                    <a:pt x="484" y="586"/>
                    <a:pt x="487" y="587"/>
                    <a:pt x="489" y="587"/>
                  </a:cubicBezTo>
                  <a:cubicBezTo>
                    <a:pt x="484" y="599"/>
                    <a:pt x="492" y="605"/>
                    <a:pt x="492" y="616"/>
                  </a:cubicBezTo>
                  <a:cubicBezTo>
                    <a:pt x="492" y="627"/>
                    <a:pt x="488" y="638"/>
                    <a:pt x="487" y="649"/>
                  </a:cubicBezTo>
                  <a:close/>
                </a:path>
              </a:pathLst>
            </a:custGeom>
            <a:solidFill>
              <a:srgbClr val="F6D889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Gruppe 51">
              <a:extLst>
                <a:ext uri="{FF2B5EF4-FFF2-40B4-BE49-F238E27FC236}">
                  <a16:creationId xmlns:a16="http://schemas.microsoft.com/office/drawing/2014/main" id="{A0BAEF6F-7290-4925-89A7-0A93CB82CBC8}"/>
                </a:ext>
              </a:extLst>
            </p:cNvPr>
            <p:cNvGrpSpPr/>
            <p:nvPr/>
          </p:nvGrpSpPr>
          <p:grpSpPr bwMode="auto">
            <a:xfrm>
              <a:off x="1928932" y="950750"/>
              <a:ext cx="952971" cy="3130653"/>
              <a:chOff x="2763678" y="1597834"/>
              <a:chExt cx="744650" cy="2444643"/>
            </a:xfrm>
            <a:solidFill>
              <a:srgbClr val="7CB554"/>
            </a:solidFill>
          </p:grpSpPr>
          <p:sp>
            <p:nvSpPr>
              <p:cNvPr id="76" name="Freeform 125">
                <a:extLst>
                  <a:ext uri="{FF2B5EF4-FFF2-40B4-BE49-F238E27FC236}">
                    <a16:creationId xmlns:a16="http://schemas.microsoft.com/office/drawing/2014/main" id="{735CDB05-2DFA-4362-B0E0-65110ECA6B30}"/>
                  </a:ext>
                </a:extLst>
              </p:cNvPr>
              <p:cNvSpPr/>
              <p:nvPr/>
            </p:nvSpPr>
            <p:spPr bwMode="auto">
              <a:xfrm>
                <a:off x="2764652" y="1599232"/>
                <a:ext cx="743788" cy="2452477"/>
              </a:xfrm>
              <a:custGeom>
                <a:avLst/>
                <a:gdLst>
                  <a:gd name="T0" fmla="*/ 2147483647 w 364"/>
                  <a:gd name="T1" fmla="*/ 2147483647 h 1186"/>
                  <a:gd name="T2" fmla="*/ 2147483647 w 364"/>
                  <a:gd name="T3" fmla="*/ 2147483647 h 1186"/>
                  <a:gd name="T4" fmla="*/ 2147483647 w 364"/>
                  <a:gd name="T5" fmla="*/ 2147483647 h 1186"/>
                  <a:gd name="T6" fmla="*/ 2147483647 w 364"/>
                  <a:gd name="T7" fmla="*/ 2147483647 h 1186"/>
                  <a:gd name="T8" fmla="*/ 2147483647 w 364"/>
                  <a:gd name="T9" fmla="*/ 2147483647 h 1186"/>
                  <a:gd name="T10" fmla="*/ 2147483647 w 364"/>
                  <a:gd name="T11" fmla="*/ 2147483647 h 1186"/>
                  <a:gd name="T12" fmla="*/ 2147483647 w 364"/>
                  <a:gd name="T13" fmla="*/ 2147483647 h 1186"/>
                  <a:gd name="T14" fmla="*/ 2147483647 w 364"/>
                  <a:gd name="T15" fmla="*/ 2147483647 h 1186"/>
                  <a:gd name="T16" fmla="*/ 2147483647 w 364"/>
                  <a:gd name="T17" fmla="*/ 0 h 1186"/>
                  <a:gd name="T18" fmla="*/ 2147483647 w 364"/>
                  <a:gd name="T19" fmla="*/ 2147483647 h 1186"/>
                  <a:gd name="T20" fmla="*/ 2147483647 w 364"/>
                  <a:gd name="T21" fmla="*/ 2147483647 h 1186"/>
                  <a:gd name="T22" fmla="*/ 2147483647 w 364"/>
                  <a:gd name="T23" fmla="*/ 2147483647 h 1186"/>
                  <a:gd name="T24" fmla="*/ 2147483647 w 364"/>
                  <a:gd name="T25" fmla="*/ 2147483647 h 1186"/>
                  <a:gd name="T26" fmla="*/ 2147483647 w 364"/>
                  <a:gd name="T27" fmla="*/ 2147483647 h 1186"/>
                  <a:gd name="T28" fmla="*/ 2147483647 w 364"/>
                  <a:gd name="T29" fmla="*/ 2147483647 h 1186"/>
                  <a:gd name="T30" fmla="*/ 2147483647 w 364"/>
                  <a:gd name="T31" fmla="*/ 2147483647 h 1186"/>
                  <a:gd name="T32" fmla="*/ 2147483647 w 364"/>
                  <a:gd name="T33" fmla="*/ 2147483647 h 1186"/>
                  <a:gd name="T34" fmla="*/ 2147483647 w 364"/>
                  <a:gd name="T35" fmla="*/ 2147483647 h 1186"/>
                  <a:gd name="T36" fmla="*/ 2147483647 w 364"/>
                  <a:gd name="T37" fmla="*/ 2147483647 h 1186"/>
                  <a:gd name="T38" fmla="*/ 2147483647 w 364"/>
                  <a:gd name="T39" fmla="*/ 2147483647 h 1186"/>
                  <a:gd name="T40" fmla="*/ 2147483647 w 364"/>
                  <a:gd name="T41" fmla="*/ 2147483647 h 1186"/>
                  <a:gd name="T42" fmla="*/ 0 w 364"/>
                  <a:gd name="T43" fmla="*/ 2147483647 h 1186"/>
                  <a:gd name="T44" fmla="*/ 2147483647 w 364"/>
                  <a:gd name="T45" fmla="*/ 2147483647 h 1186"/>
                  <a:gd name="T46" fmla="*/ 2147483647 w 364"/>
                  <a:gd name="T47" fmla="*/ 2147483647 h 1186"/>
                  <a:gd name="T48" fmla="*/ 2147483647 w 364"/>
                  <a:gd name="T49" fmla="*/ 2147483647 h 1186"/>
                  <a:gd name="T50" fmla="*/ 2147483647 w 364"/>
                  <a:gd name="T51" fmla="*/ 2147483647 h 1186"/>
                  <a:gd name="T52" fmla="*/ 2147483647 w 364"/>
                  <a:gd name="T53" fmla="*/ 2147483647 h 1186"/>
                  <a:gd name="T54" fmla="*/ 2147483647 w 364"/>
                  <a:gd name="T55" fmla="*/ 2147483647 h 1186"/>
                  <a:gd name="T56" fmla="*/ 2147483647 w 364"/>
                  <a:gd name="T57" fmla="*/ 2147483647 h 1186"/>
                  <a:gd name="T58" fmla="*/ 2147483647 w 364"/>
                  <a:gd name="T59" fmla="*/ 2147483647 h 1186"/>
                  <a:gd name="T60" fmla="*/ 2147483647 w 364"/>
                  <a:gd name="T61" fmla="*/ 2147483647 h 1186"/>
                  <a:gd name="T62" fmla="*/ 2147483647 w 364"/>
                  <a:gd name="T63" fmla="*/ 2147483647 h 1186"/>
                  <a:gd name="T64" fmla="*/ 2147483647 w 364"/>
                  <a:gd name="T65" fmla="*/ 2147483647 h 1186"/>
                  <a:gd name="T66" fmla="*/ 2147483647 w 364"/>
                  <a:gd name="T67" fmla="*/ 2147483647 h 1186"/>
                  <a:gd name="T68" fmla="*/ 2147483647 w 364"/>
                  <a:gd name="T69" fmla="*/ 2147483647 h 1186"/>
                  <a:gd name="T70" fmla="*/ 2147483647 w 364"/>
                  <a:gd name="T71" fmla="*/ 2147483647 h 1186"/>
                  <a:gd name="T72" fmla="*/ 2147483647 w 364"/>
                  <a:gd name="T73" fmla="*/ 2147483647 h 1186"/>
                  <a:gd name="T74" fmla="*/ 2147483647 w 364"/>
                  <a:gd name="T75" fmla="*/ 2147483647 h 1186"/>
                  <a:gd name="T76" fmla="*/ 2147483647 w 364"/>
                  <a:gd name="T77" fmla="*/ 2147483647 h 1186"/>
                  <a:gd name="T78" fmla="*/ 2147483647 w 364"/>
                  <a:gd name="T79" fmla="*/ 2147483647 h 1186"/>
                  <a:gd name="T80" fmla="*/ 2147483647 w 364"/>
                  <a:gd name="T81" fmla="*/ 2147483647 h 1186"/>
                  <a:gd name="T82" fmla="*/ 2147483647 w 364"/>
                  <a:gd name="T83" fmla="*/ 2147483647 h 1186"/>
                  <a:gd name="T84" fmla="*/ 2147483647 w 364"/>
                  <a:gd name="T85" fmla="*/ 2147483647 h 1186"/>
                  <a:gd name="T86" fmla="*/ 2147483647 w 364"/>
                  <a:gd name="T87" fmla="*/ 2147483647 h 1186"/>
                  <a:gd name="T88" fmla="*/ 2147483647 w 364"/>
                  <a:gd name="T89" fmla="*/ 2147483647 h 1186"/>
                  <a:gd name="T90" fmla="*/ 2147483647 w 364"/>
                  <a:gd name="T91" fmla="*/ 2147483647 h 1186"/>
                  <a:gd name="T92" fmla="*/ 2147483647 w 364"/>
                  <a:gd name="T93" fmla="*/ 2147483647 h 1186"/>
                  <a:gd name="T94" fmla="*/ 2147483647 w 364"/>
                  <a:gd name="T95" fmla="*/ 2147483647 h 1186"/>
                  <a:gd name="T96" fmla="*/ 2147483647 w 364"/>
                  <a:gd name="T97" fmla="*/ 2147483647 h 1186"/>
                  <a:gd name="T98" fmla="*/ 2147483647 w 364"/>
                  <a:gd name="T99" fmla="*/ 2147483647 h 1186"/>
                  <a:gd name="T100" fmla="*/ 2147483647 w 364"/>
                  <a:gd name="T101" fmla="*/ 2147483647 h 1186"/>
                  <a:gd name="T102" fmla="*/ 2147483647 w 364"/>
                  <a:gd name="T103" fmla="*/ 2147483647 h 1186"/>
                  <a:gd name="T104" fmla="*/ 2147483647 w 364"/>
                  <a:gd name="T105" fmla="*/ 2147483647 h 1186"/>
                  <a:gd name="T106" fmla="*/ 2147483647 w 364"/>
                  <a:gd name="T107" fmla="*/ 2147483647 h 1186"/>
                  <a:gd name="T108" fmla="*/ 2147483647 w 364"/>
                  <a:gd name="T109" fmla="*/ 2147483647 h 1186"/>
                  <a:gd name="T110" fmla="*/ 2147483647 w 364"/>
                  <a:gd name="T111" fmla="*/ 2147483647 h 1186"/>
                  <a:gd name="T112" fmla="*/ 2147483647 w 364"/>
                  <a:gd name="T113" fmla="*/ 2147483647 h 1186"/>
                  <a:gd name="T114" fmla="*/ 2147483647 w 364"/>
                  <a:gd name="T115" fmla="*/ 2147483647 h 1186"/>
                  <a:gd name="T116" fmla="*/ 2147483647 w 364"/>
                  <a:gd name="T117" fmla="*/ 2147483647 h 118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64"/>
                  <a:gd name="T178" fmla="*/ 0 h 1186"/>
                  <a:gd name="T179" fmla="*/ 364 w 364"/>
                  <a:gd name="T180" fmla="*/ 1186 h 118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64" h="1186">
                    <a:moveTo>
                      <a:pt x="350" y="338"/>
                    </a:moveTo>
                    <a:lnTo>
                      <a:pt x="350" y="338"/>
                    </a:lnTo>
                    <a:lnTo>
                      <a:pt x="342" y="314"/>
                    </a:lnTo>
                    <a:lnTo>
                      <a:pt x="336" y="286"/>
                    </a:lnTo>
                    <a:lnTo>
                      <a:pt x="326" y="232"/>
                    </a:lnTo>
                    <a:lnTo>
                      <a:pt x="322" y="224"/>
                    </a:lnTo>
                    <a:lnTo>
                      <a:pt x="318" y="216"/>
                    </a:lnTo>
                    <a:lnTo>
                      <a:pt x="312" y="212"/>
                    </a:lnTo>
                    <a:lnTo>
                      <a:pt x="306" y="210"/>
                    </a:lnTo>
                    <a:lnTo>
                      <a:pt x="278" y="200"/>
                    </a:lnTo>
                    <a:lnTo>
                      <a:pt x="258" y="192"/>
                    </a:lnTo>
                    <a:lnTo>
                      <a:pt x="246" y="186"/>
                    </a:lnTo>
                    <a:lnTo>
                      <a:pt x="240" y="180"/>
                    </a:lnTo>
                    <a:lnTo>
                      <a:pt x="234" y="174"/>
                    </a:lnTo>
                    <a:lnTo>
                      <a:pt x="230" y="168"/>
                    </a:lnTo>
                    <a:lnTo>
                      <a:pt x="224" y="162"/>
                    </a:lnTo>
                    <a:lnTo>
                      <a:pt x="220" y="158"/>
                    </a:lnTo>
                    <a:lnTo>
                      <a:pt x="216" y="156"/>
                    </a:lnTo>
                    <a:lnTo>
                      <a:pt x="216" y="146"/>
                    </a:lnTo>
                    <a:lnTo>
                      <a:pt x="218" y="140"/>
                    </a:lnTo>
                    <a:lnTo>
                      <a:pt x="222" y="136"/>
                    </a:lnTo>
                    <a:lnTo>
                      <a:pt x="228" y="126"/>
                    </a:lnTo>
                    <a:lnTo>
                      <a:pt x="236" y="110"/>
                    </a:lnTo>
                    <a:lnTo>
                      <a:pt x="238" y="102"/>
                    </a:lnTo>
                    <a:lnTo>
                      <a:pt x="238" y="96"/>
                    </a:lnTo>
                    <a:lnTo>
                      <a:pt x="238" y="90"/>
                    </a:lnTo>
                    <a:lnTo>
                      <a:pt x="234" y="88"/>
                    </a:lnTo>
                    <a:lnTo>
                      <a:pt x="236" y="76"/>
                    </a:lnTo>
                    <a:lnTo>
                      <a:pt x="236" y="68"/>
                    </a:lnTo>
                    <a:lnTo>
                      <a:pt x="236" y="56"/>
                    </a:lnTo>
                    <a:lnTo>
                      <a:pt x="232" y="42"/>
                    </a:lnTo>
                    <a:lnTo>
                      <a:pt x="230" y="32"/>
                    </a:lnTo>
                    <a:lnTo>
                      <a:pt x="226" y="24"/>
                    </a:lnTo>
                    <a:lnTo>
                      <a:pt x="222" y="16"/>
                    </a:lnTo>
                    <a:lnTo>
                      <a:pt x="214" y="10"/>
                    </a:lnTo>
                    <a:lnTo>
                      <a:pt x="204" y="4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6" y="6"/>
                    </a:lnTo>
                    <a:lnTo>
                      <a:pt x="136" y="14"/>
                    </a:lnTo>
                    <a:lnTo>
                      <a:pt x="128" y="20"/>
                    </a:lnTo>
                    <a:lnTo>
                      <a:pt x="124" y="28"/>
                    </a:lnTo>
                    <a:lnTo>
                      <a:pt x="120" y="36"/>
                    </a:lnTo>
                    <a:lnTo>
                      <a:pt x="118" y="44"/>
                    </a:lnTo>
                    <a:lnTo>
                      <a:pt x="116" y="60"/>
                    </a:lnTo>
                    <a:lnTo>
                      <a:pt x="118" y="72"/>
                    </a:lnTo>
                    <a:lnTo>
                      <a:pt x="120" y="82"/>
                    </a:lnTo>
                    <a:lnTo>
                      <a:pt x="118" y="84"/>
                    </a:lnTo>
                    <a:lnTo>
                      <a:pt x="116" y="92"/>
                    </a:lnTo>
                    <a:lnTo>
                      <a:pt x="116" y="98"/>
                    </a:lnTo>
                    <a:lnTo>
                      <a:pt x="118" y="106"/>
                    </a:lnTo>
                    <a:lnTo>
                      <a:pt x="122" y="116"/>
                    </a:lnTo>
                    <a:lnTo>
                      <a:pt x="130" y="126"/>
                    </a:lnTo>
                    <a:lnTo>
                      <a:pt x="132" y="128"/>
                    </a:lnTo>
                    <a:lnTo>
                      <a:pt x="134" y="130"/>
                    </a:lnTo>
                    <a:lnTo>
                      <a:pt x="136" y="136"/>
                    </a:lnTo>
                    <a:lnTo>
                      <a:pt x="138" y="152"/>
                    </a:lnTo>
                    <a:lnTo>
                      <a:pt x="140" y="158"/>
                    </a:lnTo>
                    <a:lnTo>
                      <a:pt x="138" y="164"/>
                    </a:lnTo>
                    <a:lnTo>
                      <a:pt x="134" y="168"/>
                    </a:lnTo>
                    <a:lnTo>
                      <a:pt x="126" y="174"/>
                    </a:lnTo>
                    <a:lnTo>
                      <a:pt x="112" y="186"/>
                    </a:lnTo>
                    <a:lnTo>
                      <a:pt x="102" y="192"/>
                    </a:lnTo>
                    <a:lnTo>
                      <a:pt x="90" y="198"/>
                    </a:lnTo>
                    <a:lnTo>
                      <a:pt x="70" y="204"/>
                    </a:lnTo>
                    <a:lnTo>
                      <a:pt x="62" y="208"/>
                    </a:lnTo>
                    <a:lnTo>
                      <a:pt x="52" y="212"/>
                    </a:lnTo>
                    <a:lnTo>
                      <a:pt x="46" y="216"/>
                    </a:lnTo>
                    <a:lnTo>
                      <a:pt x="42" y="222"/>
                    </a:lnTo>
                    <a:lnTo>
                      <a:pt x="38" y="228"/>
                    </a:lnTo>
                    <a:lnTo>
                      <a:pt x="36" y="236"/>
                    </a:lnTo>
                    <a:lnTo>
                      <a:pt x="32" y="274"/>
                    </a:lnTo>
                    <a:lnTo>
                      <a:pt x="30" y="302"/>
                    </a:lnTo>
                    <a:lnTo>
                      <a:pt x="24" y="392"/>
                    </a:lnTo>
                    <a:lnTo>
                      <a:pt x="18" y="448"/>
                    </a:lnTo>
                    <a:lnTo>
                      <a:pt x="14" y="482"/>
                    </a:lnTo>
                    <a:lnTo>
                      <a:pt x="10" y="514"/>
                    </a:lnTo>
                    <a:lnTo>
                      <a:pt x="8" y="540"/>
                    </a:lnTo>
                    <a:lnTo>
                      <a:pt x="6" y="566"/>
                    </a:lnTo>
                    <a:lnTo>
                      <a:pt x="4" y="588"/>
                    </a:lnTo>
                    <a:lnTo>
                      <a:pt x="6" y="594"/>
                    </a:lnTo>
                    <a:lnTo>
                      <a:pt x="8" y="598"/>
                    </a:lnTo>
                    <a:lnTo>
                      <a:pt x="12" y="598"/>
                    </a:lnTo>
                    <a:lnTo>
                      <a:pt x="4" y="616"/>
                    </a:lnTo>
                    <a:lnTo>
                      <a:pt x="2" y="626"/>
                    </a:lnTo>
                    <a:lnTo>
                      <a:pt x="0" y="638"/>
                    </a:lnTo>
                    <a:lnTo>
                      <a:pt x="2" y="650"/>
                    </a:lnTo>
                    <a:lnTo>
                      <a:pt x="6" y="660"/>
                    </a:lnTo>
                    <a:lnTo>
                      <a:pt x="14" y="670"/>
                    </a:lnTo>
                    <a:lnTo>
                      <a:pt x="26" y="676"/>
                    </a:lnTo>
                    <a:lnTo>
                      <a:pt x="36" y="680"/>
                    </a:lnTo>
                    <a:lnTo>
                      <a:pt x="40" y="680"/>
                    </a:lnTo>
                    <a:lnTo>
                      <a:pt x="42" y="678"/>
                    </a:lnTo>
                    <a:lnTo>
                      <a:pt x="42" y="674"/>
                    </a:lnTo>
                    <a:lnTo>
                      <a:pt x="38" y="670"/>
                    </a:lnTo>
                    <a:lnTo>
                      <a:pt x="36" y="664"/>
                    </a:lnTo>
                    <a:lnTo>
                      <a:pt x="34" y="660"/>
                    </a:lnTo>
                    <a:lnTo>
                      <a:pt x="34" y="654"/>
                    </a:lnTo>
                    <a:lnTo>
                      <a:pt x="36" y="650"/>
                    </a:lnTo>
                    <a:lnTo>
                      <a:pt x="34" y="644"/>
                    </a:lnTo>
                    <a:lnTo>
                      <a:pt x="34" y="636"/>
                    </a:lnTo>
                    <a:lnTo>
                      <a:pt x="38" y="628"/>
                    </a:lnTo>
                    <a:lnTo>
                      <a:pt x="40" y="622"/>
                    </a:lnTo>
                    <a:lnTo>
                      <a:pt x="38" y="616"/>
                    </a:lnTo>
                    <a:lnTo>
                      <a:pt x="38" y="612"/>
                    </a:lnTo>
                    <a:lnTo>
                      <a:pt x="38" y="608"/>
                    </a:lnTo>
                    <a:lnTo>
                      <a:pt x="40" y="606"/>
                    </a:lnTo>
                    <a:lnTo>
                      <a:pt x="42" y="604"/>
                    </a:lnTo>
                    <a:lnTo>
                      <a:pt x="44" y="604"/>
                    </a:lnTo>
                    <a:lnTo>
                      <a:pt x="48" y="602"/>
                    </a:lnTo>
                    <a:lnTo>
                      <a:pt x="50" y="596"/>
                    </a:lnTo>
                    <a:lnTo>
                      <a:pt x="50" y="594"/>
                    </a:lnTo>
                    <a:lnTo>
                      <a:pt x="58" y="534"/>
                    </a:lnTo>
                    <a:lnTo>
                      <a:pt x="56" y="568"/>
                    </a:lnTo>
                    <a:lnTo>
                      <a:pt x="56" y="578"/>
                    </a:lnTo>
                    <a:lnTo>
                      <a:pt x="56" y="586"/>
                    </a:lnTo>
                    <a:lnTo>
                      <a:pt x="60" y="598"/>
                    </a:lnTo>
                    <a:lnTo>
                      <a:pt x="62" y="612"/>
                    </a:lnTo>
                    <a:lnTo>
                      <a:pt x="62" y="644"/>
                    </a:lnTo>
                    <a:lnTo>
                      <a:pt x="64" y="686"/>
                    </a:lnTo>
                    <a:lnTo>
                      <a:pt x="70" y="758"/>
                    </a:lnTo>
                    <a:lnTo>
                      <a:pt x="76" y="832"/>
                    </a:lnTo>
                    <a:lnTo>
                      <a:pt x="78" y="876"/>
                    </a:lnTo>
                    <a:lnTo>
                      <a:pt x="80" y="948"/>
                    </a:lnTo>
                    <a:lnTo>
                      <a:pt x="80" y="990"/>
                    </a:lnTo>
                    <a:lnTo>
                      <a:pt x="76" y="1022"/>
                    </a:lnTo>
                    <a:lnTo>
                      <a:pt x="74" y="1044"/>
                    </a:lnTo>
                    <a:lnTo>
                      <a:pt x="72" y="1068"/>
                    </a:lnTo>
                    <a:lnTo>
                      <a:pt x="74" y="1088"/>
                    </a:lnTo>
                    <a:lnTo>
                      <a:pt x="76" y="1104"/>
                    </a:lnTo>
                    <a:lnTo>
                      <a:pt x="84" y="1124"/>
                    </a:lnTo>
                    <a:lnTo>
                      <a:pt x="86" y="1130"/>
                    </a:lnTo>
                    <a:lnTo>
                      <a:pt x="84" y="1134"/>
                    </a:lnTo>
                    <a:lnTo>
                      <a:pt x="66" y="1150"/>
                    </a:lnTo>
                    <a:lnTo>
                      <a:pt x="56" y="1162"/>
                    </a:lnTo>
                    <a:lnTo>
                      <a:pt x="54" y="1166"/>
                    </a:lnTo>
                    <a:lnTo>
                      <a:pt x="54" y="1170"/>
                    </a:lnTo>
                    <a:lnTo>
                      <a:pt x="56" y="1174"/>
                    </a:lnTo>
                    <a:lnTo>
                      <a:pt x="60" y="1176"/>
                    </a:lnTo>
                    <a:lnTo>
                      <a:pt x="72" y="1180"/>
                    </a:lnTo>
                    <a:lnTo>
                      <a:pt x="86" y="1180"/>
                    </a:lnTo>
                    <a:lnTo>
                      <a:pt x="102" y="1174"/>
                    </a:lnTo>
                    <a:lnTo>
                      <a:pt x="118" y="1168"/>
                    </a:lnTo>
                    <a:lnTo>
                      <a:pt x="134" y="1164"/>
                    </a:lnTo>
                    <a:lnTo>
                      <a:pt x="146" y="1160"/>
                    </a:lnTo>
                    <a:lnTo>
                      <a:pt x="150" y="1158"/>
                    </a:lnTo>
                    <a:lnTo>
                      <a:pt x="152" y="1156"/>
                    </a:lnTo>
                    <a:lnTo>
                      <a:pt x="152" y="1152"/>
                    </a:lnTo>
                    <a:lnTo>
                      <a:pt x="150" y="1146"/>
                    </a:lnTo>
                    <a:lnTo>
                      <a:pt x="148" y="1138"/>
                    </a:lnTo>
                    <a:lnTo>
                      <a:pt x="150" y="1130"/>
                    </a:lnTo>
                    <a:lnTo>
                      <a:pt x="154" y="1116"/>
                    </a:lnTo>
                    <a:lnTo>
                      <a:pt x="156" y="1106"/>
                    </a:lnTo>
                    <a:lnTo>
                      <a:pt x="156" y="1090"/>
                    </a:lnTo>
                    <a:lnTo>
                      <a:pt x="156" y="1052"/>
                    </a:lnTo>
                    <a:lnTo>
                      <a:pt x="156" y="984"/>
                    </a:lnTo>
                    <a:lnTo>
                      <a:pt x="158" y="920"/>
                    </a:lnTo>
                    <a:lnTo>
                      <a:pt x="162" y="886"/>
                    </a:lnTo>
                    <a:lnTo>
                      <a:pt x="164" y="868"/>
                    </a:lnTo>
                    <a:lnTo>
                      <a:pt x="168" y="840"/>
                    </a:lnTo>
                    <a:lnTo>
                      <a:pt x="174" y="772"/>
                    </a:lnTo>
                    <a:lnTo>
                      <a:pt x="178" y="706"/>
                    </a:lnTo>
                    <a:lnTo>
                      <a:pt x="178" y="666"/>
                    </a:lnTo>
                    <a:lnTo>
                      <a:pt x="178" y="624"/>
                    </a:lnTo>
                    <a:lnTo>
                      <a:pt x="182" y="650"/>
                    </a:lnTo>
                    <a:lnTo>
                      <a:pt x="190" y="714"/>
                    </a:lnTo>
                    <a:lnTo>
                      <a:pt x="194" y="756"/>
                    </a:lnTo>
                    <a:lnTo>
                      <a:pt x="196" y="800"/>
                    </a:lnTo>
                    <a:lnTo>
                      <a:pt x="200" y="840"/>
                    </a:lnTo>
                    <a:lnTo>
                      <a:pt x="204" y="878"/>
                    </a:lnTo>
                    <a:lnTo>
                      <a:pt x="206" y="914"/>
                    </a:lnTo>
                    <a:lnTo>
                      <a:pt x="208" y="954"/>
                    </a:lnTo>
                    <a:lnTo>
                      <a:pt x="206" y="1012"/>
                    </a:lnTo>
                    <a:lnTo>
                      <a:pt x="206" y="1040"/>
                    </a:lnTo>
                    <a:lnTo>
                      <a:pt x="206" y="1078"/>
                    </a:lnTo>
                    <a:lnTo>
                      <a:pt x="208" y="1096"/>
                    </a:lnTo>
                    <a:lnTo>
                      <a:pt x="208" y="1112"/>
                    </a:lnTo>
                    <a:lnTo>
                      <a:pt x="212" y="1124"/>
                    </a:lnTo>
                    <a:lnTo>
                      <a:pt x="214" y="1126"/>
                    </a:lnTo>
                    <a:lnTo>
                      <a:pt x="216" y="1128"/>
                    </a:lnTo>
                    <a:lnTo>
                      <a:pt x="218" y="1142"/>
                    </a:lnTo>
                    <a:lnTo>
                      <a:pt x="220" y="1154"/>
                    </a:lnTo>
                    <a:lnTo>
                      <a:pt x="222" y="1162"/>
                    </a:lnTo>
                    <a:lnTo>
                      <a:pt x="226" y="1172"/>
                    </a:lnTo>
                    <a:lnTo>
                      <a:pt x="234" y="1178"/>
                    </a:lnTo>
                    <a:lnTo>
                      <a:pt x="246" y="1184"/>
                    </a:lnTo>
                    <a:lnTo>
                      <a:pt x="252" y="1186"/>
                    </a:lnTo>
                    <a:lnTo>
                      <a:pt x="262" y="1186"/>
                    </a:lnTo>
                    <a:lnTo>
                      <a:pt x="282" y="1182"/>
                    </a:lnTo>
                    <a:lnTo>
                      <a:pt x="290" y="1178"/>
                    </a:lnTo>
                    <a:lnTo>
                      <a:pt x="292" y="1176"/>
                    </a:lnTo>
                    <a:lnTo>
                      <a:pt x="294" y="1174"/>
                    </a:lnTo>
                    <a:lnTo>
                      <a:pt x="292" y="1168"/>
                    </a:lnTo>
                    <a:lnTo>
                      <a:pt x="288" y="1162"/>
                    </a:lnTo>
                    <a:lnTo>
                      <a:pt x="276" y="1148"/>
                    </a:lnTo>
                    <a:lnTo>
                      <a:pt x="274" y="1142"/>
                    </a:lnTo>
                    <a:lnTo>
                      <a:pt x="274" y="1140"/>
                    </a:lnTo>
                    <a:lnTo>
                      <a:pt x="274" y="1138"/>
                    </a:lnTo>
                    <a:lnTo>
                      <a:pt x="280" y="1132"/>
                    </a:lnTo>
                    <a:lnTo>
                      <a:pt x="284" y="1130"/>
                    </a:lnTo>
                    <a:lnTo>
                      <a:pt x="288" y="1128"/>
                    </a:lnTo>
                    <a:lnTo>
                      <a:pt x="288" y="1122"/>
                    </a:lnTo>
                    <a:lnTo>
                      <a:pt x="286" y="936"/>
                    </a:lnTo>
                    <a:lnTo>
                      <a:pt x="288" y="864"/>
                    </a:lnTo>
                    <a:lnTo>
                      <a:pt x="288" y="834"/>
                    </a:lnTo>
                    <a:lnTo>
                      <a:pt x="286" y="810"/>
                    </a:lnTo>
                    <a:lnTo>
                      <a:pt x="286" y="780"/>
                    </a:lnTo>
                    <a:lnTo>
                      <a:pt x="288" y="738"/>
                    </a:lnTo>
                    <a:lnTo>
                      <a:pt x="290" y="660"/>
                    </a:lnTo>
                    <a:lnTo>
                      <a:pt x="290" y="602"/>
                    </a:lnTo>
                    <a:lnTo>
                      <a:pt x="304" y="598"/>
                    </a:lnTo>
                    <a:lnTo>
                      <a:pt x="314" y="590"/>
                    </a:lnTo>
                    <a:lnTo>
                      <a:pt x="322" y="582"/>
                    </a:lnTo>
                    <a:lnTo>
                      <a:pt x="326" y="572"/>
                    </a:lnTo>
                    <a:lnTo>
                      <a:pt x="330" y="564"/>
                    </a:lnTo>
                    <a:lnTo>
                      <a:pt x="330" y="556"/>
                    </a:lnTo>
                    <a:lnTo>
                      <a:pt x="330" y="544"/>
                    </a:lnTo>
                    <a:lnTo>
                      <a:pt x="332" y="536"/>
                    </a:lnTo>
                    <a:lnTo>
                      <a:pt x="334" y="530"/>
                    </a:lnTo>
                    <a:lnTo>
                      <a:pt x="338" y="526"/>
                    </a:lnTo>
                    <a:lnTo>
                      <a:pt x="340" y="526"/>
                    </a:lnTo>
                    <a:lnTo>
                      <a:pt x="344" y="526"/>
                    </a:lnTo>
                    <a:lnTo>
                      <a:pt x="346" y="526"/>
                    </a:lnTo>
                    <a:lnTo>
                      <a:pt x="348" y="524"/>
                    </a:lnTo>
                    <a:lnTo>
                      <a:pt x="352" y="514"/>
                    </a:lnTo>
                    <a:lnTo>
                      <a:pt x="354" y="502"/>
                    </a:lnTo>
                    <a:lnTo>
                      <a:pt x="356" y="492"/>
                    </a:lnTo>
                    <a:lnTo>
                      <a:pt x="358" y="454"/>
                    </a:lnTo>
                    <a:lnTo>
                      <a:pt x="362" y="416"/>
                    </a:lnTo>
                    <a:lnTo>
                      <a:pt x="364" y="396"/>
                    </a:lnTo>
                    <a:lnTo>
                      <a:pt x="362" y="382"/>
                    </a:lnTo>
                    <a:lnTo>
                      <a:pt x="356" y="362"/>
                    </a:lnTo>
                    <a:lnTo>
                      <a:pt x="350" y="338"/>
                    </a:lnTo>
                    <a:close/>
                  </a:path>
                </a:pathLst>
              </a:custGeom>
              <a:solidFill>
                <a:srgbClr val="5BA3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27">
                <a:extLst>
                  <a:ext uri="{FF2B5EF4-FFF2-40B4-BE49-F238E27FC236}">
                    <a16:creationId xmlns:a16="http://schemas.microsoft.com/office/drawing/2014/main" id="{ABC00BCE-C0B0-426A-8B87-2FE607D7B78E}"/>
                  </a:ext>
                </a:extLst>
              </p:cNvPr>
              <p:cNvSpPr/>
              <p:nvPr/>
            </p:nvSpPr>
            <p:spPr bwMode="auto">
              <a:xfrm>
                <a:off x="3016156" y="1924561"/>
                <a:ext cx="209678" cy="353852"/>
              </a:xfrm>
              <a:custGeom>
                <a:avLst/>
                <a:gdLst>
                  <a:gd name="T0" fmla="*/ 0 w 102"/>
                  <a:gd name="T1" fmla="*/ 2147483647 h 172"/>
                  <a:gd name="T2" fmla="*/ 0 w 102"/>
                  <a:gd name="T3" fmla="*/ 2147483647 h 172"/>
                  <a:gd name="T4" fmla="*/ 2147483647 w 102"/>
                  <a:gd name="T5" fmla="*/ 2147483647 h 172"/>
                  <a:gd name="T6" fmla="*/ 2147483647 w 102"/>
                  <a:gd name="T7" fmla="*/ 2147483647 h 172"/>
                  <a:gd name="T8" fmla="*/ 2147483647 w 102"/>
                  <a:gd name="T9" fmla="*/ 2147483647 h 172"/>
                  <a:gd name="T10" fmla="*/ 2147483647 w 102"/>
                  <a:gd name="T11" fmla="*/ 2147483647 h 172"/>
                  <a:gd name="T12" fmla="*/ 2147483647 w 102"/>
                  <a:gd name="T13" fmla="*/ 2147483647 h 172"/>
                  <a:gd name="T14" fmla="*/ 2147483647 w 102"/>
                  <a:gd name="T15" fmla="*/ 2147483647 h 172"/>
                  <a:gd name="T16" fmla="*/ 2147483647 w 102"/>
                  <a:gd name="T17" fmla="*/ 2147483647 h 172"/>
                  <a:gd name="T18" fmla="*/ 2147483647 w 102"/>
                  <a:gd name="T19" fmla="*/ 2147483647 h 172"/>
                  <a:gd name="T20" fmla="*/ 2147483647 w 102"/>
                  <a:gd name="T21" fmla="*/ 2147483647 h 172"/>
                  <a:gd name="T22" fmla="*/ 2147483647 w 102"/>
                  <a:gd name="T23" fmla="*/ 2147483647 h 172"/>
                  <a:gd name="T24" fmla="*/ 2147483647 w 102"/>
                  <a:gd name="T25" fmla="*/ 2147483647 h 172"/>
                  <a:gd name="T26" fmla="*/ 2147483647 w 102"/>
                  <a:gd name="T27" fmla="*/ 2147483647 h 172"/>
                  <a:gd name="T28" fmla="*/ 2147483647 w 102"/>
                  <a:gd name="T29" fmla="*/ 2147483647 h 172"/>
                  <a:gd name="T30" fmla="*/ 2147483647 w 102"/>
                  <a:gd name="T31" fmla="*/ 2147483647 h 172"/>
                  <a:gd name="T32" fmla="*/ 2147483647 w 102"/>
                  <a:gd name="T33" fmla="*/ 2147483647 h 172"/>
                  <a:gd name="T34" fmla="*/ 2147483647 w 102"/>
                  <a:gd name="T35" fmla="*/ 2147483647 h 172"/>
                  <a:gd name="T36" fmla="*/ 2147483647 w 102"/>
                  <a:gd name="T37" fmla="*/ 2147483647 h 172"/>
                  <a:gd name="T38" fmla="*/ 2147483647 w 102"/>
                  <a:gd name="T39" fmla="*/ 2147483647 h 172"/>
                  <a:gd name="T40" fmla="*/ 2147483647 w 102"/>
                  <a:gd name="T41" fmla="*/ 2147483647 h 172"/>
                  <a:gd name="T42" fmla="*/ 2147483647 w 102"/>
                  <a:gd name="T43" fmla="*/ 2147483647 h 172"/>
                  <a:gd name="T44" fmla="*/ 2147483647 w 102"/>
                  <a:gd name="T45" fmla="*/ 2147483647 h 172"/>
                  <a:gd name="T46" fmla="*/ 2147483647 w 102"/>
                  <a:gd name="T47" fmla="*/ 2147483647 h 172"/>
                  <a:gd name="T48" fmla="*/ 2147483647 w 102"/>
                  <a:gd name="T49" fmla="*/ 2147483647 h 172"/>
                  <a:gd name="T50" fmla="*/ 2147483647 w 102"/>
                  <a:gd name="T51" fmla="*/ 0 h 172"/>
                  <a:gd name="T52" fmla="*/ 2147483647 w 102"/>
                  <a:gd name="T53" fmla="*/ 0 h 172"/>
                  <a:gd name="T54" fmla="*/ 2147483647 w 102"/>
                  <a:gd name="T55" fmla="*/ 0 h 172"/>
                  <a:gd name="T56" fmla="*/ 2147483647 w 102"/>
                  <a:gd name="T57" fmla="*/ 2147483647 h 172"/>
                  <a:gd name="T58" fmla="*/ 2147483647 w 102"/>
                  <a:gd name="T59" fmla="*/ 2147483647 h 172"/>
                  <a:gd name="T60" fmla="*/ 2147483647 w 102"/>
                  <a:gd name="T61" fmla="*/ 2147483647 h 172"/>
                  <a:gd name="T62" fmla="*/ 2147483647 w 102"/>
                  <a:gd name="T63" fmla="*/ 2147483647 h 172"/>
                  <a:gd name="T64" fmla="*/ 2147483647 w 102"/>
                  <a:gd name="T65" fmla="*/ 2147483647 h 172"/>
                  <a:gd name="T66" fmla="*/ 2147483647 w 102"/>
                  <a:gd name="T67" fmla="*/ 2147483647 h 172"/>
                  <a:gd name="T68" fmla="*/ 2147483647 w 102"/>
                  <a:gd name="T69" fmla="*/ 2147483647 h 172"/>
                  <a:gd name="T70" fmla="*/ 2147483647 w 102"/>
                  <a:gd name="T71" fmla="*/ 2147483647 h 172"/>
                  <a:gd name="T72" fmla="*/ 2147483647 w 102"/>
                  <a:gd name="T73" fmla="*/ 2147483647 h 172"/>
                  <a:gd name="T74" fmla="*/ 2147483647 w 102"/>
                  <a:gd name="T75" fmla="*/ 2147483647 h 172"/>
                  <a:gd name="T76" fmla="*/ 2147483647 w 102"/>
                  <a:gd name="T77" fmla="*/ 2147483647 h 172"/>
                  <a:gd name="T78" fmla="*/ 2147483647 w 102"/>
                  <a:gd name="T79" fmla="*/ 2147483647 h 172"/>
                  <a:gd name="T80" fmla="*/ 2147483647 w 102"/>
                  <a:gd name="T81" fmla="*/ 2147483647 h 172"/>
                  <a:gd name="T82" fmla="*/ 2147483647 w 102"/>
                  <a:gd name="T83" fmla="*/ 2147483647 h 172"/>
                  <a:gd name="T84" fmla="*/ 0 w 102"/>
                  <a:gd name="T85" fmla="*/ 2147483647 h 17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2"/>
                  <a:gd name="T130" fmla="*/ 0 h 172"/>
                  <a:gd name="T131" fmla="*/ 102 w 102"/>
                  <a:gd name="T132" fmla="*/ 172 h 17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2" h="172">
                    <a:moveTo>
                      <a:pt x="0" y="14"/>
                    </a:moveTo>
                    <a:lnTo>
                      <a:pt x="0" y="14"/>
                    </a:lnTo>
                    <a:lnTo>
                      <a:pt x="2" y="22"/>
                    </a:lnTo>
                    <a:lnTo>
                      <a:pt x="4" y="32"/>
                    </a:lnTo>
                    <a:lnTo>
                      <a:pt x="8" y="42"/>
                    </a:lnTo>
                    <a:lnTo>
                      <a:pt x="12" y="66"/>
                    </a:lnTo>
                    <a:lnTo>
                      <a:pt x="18" y="106"/>
                    </a:lnTo>
                    <a:lnTo>
                      <a:pt x="24" y="126"/>
                    </a:lnTo>
                    <a:lnTo>
                      <a:pt x="30" y="146"/>
                    </a:lnTo>
                    <a:lnTo>
                      <a:pt x="38" y="162"/>
                    </a:lnTo>
                    <a:lnTo>
                      <a:pt x="42" y="168"/>
                    </a:lnTo>
                    <a:lnTo>
                      <a:pt x="46" y="172"/>
                    </a:lnTo>
                    <a:lnTo>
                      <a:pt x="64" y="144"/>
                    </a:lnTo>
                    <a:lnTo>
                      <a:pt x="78" y="118"/>
                    </a:lnTo>
                    <a:lnTo>
                      <a:pt x="90" y="94"/>
                    </a:lnTo>
                    <a:lnTo>
                      <a:pt x="98" y="72"/>
                    </a:lnTo>
                    <a:lnTo>
                      <a:pt x="102" y="52"/>
                    </a:lnTo>
                    <a:lnTo>
                      <a:pt x="102" y="34"/>
                    </a:lnTo>
                    <a:lnTo>
                      <a:pt x="100" y="16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8" y="2"/>
                    </a:lnTo>
                    <a:lnTo>
                      <a:pt x="86" y="6"/>
                    </a:lnTo>
                    <a:lnTo>
                      <a:pt x="86" y="14"/>
                    </a:lnTo>
                    <a:lnTo>
                      <a:pt x="82" y="20"/>
                    </a:lnTo>
                    <a:lnTo>
                      <a:pt x="74" y="30"/>
                    </a:lnTo>
                    <a:lnTo>
                      <a:pt x="66" y="34"/>
                    </a:lnTo>
                    <a:lnTo>
                      <a:pt x="56" y="38"/>
                    </a:lnTo>
                    <a:lnTo>
                      <a:pt x="44" y="38"/>
                    </a:lnTo>
                    <a:lnTo>
                      <a:pt x="32" y="34"/>
                    </a:lnTo>
                    <a:lnTo>
                      <a:pt x="20" y="26"/>
                    </a:lnTo>
                    <a:lnTo>
                      <a:pt x="12" y="16"/>
                    </a:lnTo>
                    <a:lnTo>
                      <a:pt x="6" y="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7930"/>
                <a:endParaRPr lang="id-ID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28">
                <a:extLst>
                  <a:ext uri="{FF2B5EF4-FFF2-40B4-BE49-F238E27FC236}">
                    <a16:creationId xmlns:a16="http://schemas.microsoft.com/office/drawing/2014/main" id="{8A4357BB-35B9-403E-A1C1-DD2F2CAA5B4C}"/>
                  </a:ext>
                </a:extLst>
              </p:cNvPr>
              <p:cNvSpPr/>
              <p:nvPr/>
            </p:nvSpPr>
            <p:spPr bwMode="auto">
              <a:xfrm>
                <a:off x="3090470" y="2007429"/>
                <a:ext cx="62532" cy="292981"/>
              </a:xfrm>
              <a:custGeom>
                <a:avLst/>
                <a:gdLst>
                  <a:gd name="T0" fmla="*/ 2147483647 w 30"/>
                  <a:gd name="T1" fmla="*/ 2147483647 h 136"/>
                  <a:gd name="T2" fmla="*/ 2147483647 w 30"/>
                  <a:gd name="T3" fmla="*/ 2147483647 h 136"/>
                  <a:gd name="T4" fmla="*/ 2147483647 w 30"/>
                  <a:gd name="T5" fmla="*/ 2147483647 h 136"/>
                  <a:gd name="T6" fmla="*/ 0 w 30"/>
                  <a:gd name="T7" fmla="*/ 2147483647 h 136"/>
                  <a:gd name="T8" fmla="*/ 2147483647 w 30"/>
                  <a:gd name="T9" fmla="*/ 2147483647 h 136"/>
                  <a:gd name="T10" fmla="*/ 2147483647 w 30"/>
                  <a:gd name="T11" fmla="*/ 2147483647 h 136"/>
                  <a:gd name="T12" fmla="*/ 2147483647 w 30"/>
                  <a:gd name="T13" fmla="*/ 2147483647 h 136"/>
                  <a:gd name="T14" fmla="*/ 2147483647 w 30"/>
                  <a:gd name="T15" fmla="*/ 2147483647 h 136"/>
                  <a:gd name="T16" fmla="*/ 2147483647 w 30"/>
                  <a:gd name="T17" fmla="*/ 2147483647 h 136"/>
                  <a:gd name="T18" fmla="*/ 2147483647 w 30"/>
                  <a:gd name="T19" fmla="*/ 2147483647 h 136"/>
                  <a:gd name="T20" fmla="*/ 2147483647 w 30"/>
                  <a:gd name="T21" fmla="*/ 2147483647 h 136"/>
                  <a:gd name="T22" fmla="*/ 2147483647 w 30"/>
                  <a:gd name="T23" fmla="*/ 2147483647 h 136"/>
                  <a:gd name="T24" fmla="*/ 0 w 30"/>
                  <a:gd name="T25" fmla="*/ 2147483647 h 136"/>
                  <a:gd name="T26" fmla="*/ 0 w 30"/>
                  <a:gd name="T27" fmla="*/ 2147483647 h 136"/>
                  <a:gd name="T28" fmla="*/ 0 w 30"/>
                  <a:gd name="T29" fmla="*/ 2147483647 h 136"/>
                  <a:gd name="T30" fmla="*/ 2147483647 w 30"/>
                  <a:gd name="T31" fmla="*/ 2147483647 h 136"/>
                  <a:gd name="T32" fmla="*/ 2147483647 w 30"/>
                  <a:gd name="T33" fmla="*/ 0 h 136"/>
                  <a:gd name="T34" fmla="*/ 2147483647 w 30"/>
                  <a:gd name="T35" fmla="*/ 0 h 136"/>
                  <a:gd name="T36" fmla="*/ 2147483647 w 30"/>
                  <a:gd name="T37" fmla="*/ 2147483647 h 136"/>
                  <a:gd name="T38" fmla="*/ 2147483647 w 30"/>
                  <a:gd name="T39" fmla="*/ 2147483647 h 136"/>
                  <a:gd name="T40" fmla="*/ 2147483647 w 30"/>
                  <a:gd name="T41" fmla="*/ 2147483647 h 136"/>
                  <a:gd name="T42" fmla="*/ 2147483647 w 30"/>
                  <a:gd name="T43" fmla="*/ 2147483647 h 136"/>
                  <a:gd name="T44" fmla="*/ 2147483647 w 30"/>
                  <a:gd name="T45" fmla="*/ 2147483647 h 136"/>
                  <a:gd name="T46" fmla="*/ 2147483647 w 30"/>
                  <a:gd name="T47" fmla="*/ 2147483647 h 136"/>
                  <a:gd name="T48" fmla="*/ 2147483647 w 30"/>
                  <a:gd name="T49" fmla="*/ 2147483647 h 136"/>
                  <a:gd name="T50" fmla="*/ 2147483647 w 30"/>
                  <a:gd name="T51" fmla="*/ 2147483647 h 136"/>
                  <a:gd name="T52" fmla="*/ 2147483647 w 30"/>
                  <a:gd name="T53" fmla="*/ 2147483647 h 136"/>
                  <a:gd name="T54" fmla="*/ 2147483647 w 30"/>
                  <a:gd name="T55" fmla="*/ 2147483647 h 136"/>
                  <a:gd name="T56" fmla="*/ 2147483647 w 30"/>
                  <a:gd name="T57" fmla="*/ 2147483647 h 136"/>
                  <a:gd name="T58" fmla="*/ 2147483647 w 30"/>
                  <a:gd name="T59" fmla="*/ 2147483647 h 136"/>
                  <a:gd name="T60" fmla="*/ 2147483647 w 30"/>
                  <a:gd name="T61" fmla="*/ 2147483647 h 136"/>
                  <a:gd name="T62" fmla="*/ 2147483647 w 30"/>
                  <a:gd name="T63" fmla="*/ 2147483647 h 136"/>
                  <a:gd name="T64" fmla="*/ 2147483647 w 30"/>
                  <a:gd name="T65" fmla="*/ 2147483647 h 136"/>
                  <a:gd name="T66" fmla="*/ 2147483647 w 30"/>
                  <a:gd name="T67" fmla="*/ 2147483647 h 136"/>
                  <a:gd name="T68" fmla="*/ 2147483647 w 30"/>
                  <a:gd name="T69" fmla="*/ 2147483647 h 136"/>
                  <a:gd name="T70" fmla="*/ 2147483647 w 30"/>
                  <a:gd name="T71" fmla="*/ 2147483647 h 136"/>
                  <a:gd name="T72" fmla="*/ 2147483647 w 30"/>
                  <a:gd name="T73" fmla="*/ 2147483647 h 1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"/>
                  <a:gd name="T112" fmla="*/ 0 h 136"/>
                  <a:gd name="T113" fmla="*/ 30 w 30"/>
                  <a:gd name="T114" fmla="*/ 136 h 1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" h="136">
                    <a:moveTo>
                      <a:pt x="4" y="134"/>
                    </a:moveTo>
                    <a:lnTo>
                      <a:pt x="4" y="134"/>
                    </a:lnTo>
                    <a:lnTo>
                      <a:pt x="2" y="124"/>
                    </a:lnTo>
                    <a:lnTo>
                      <a:pt x="0" y="104"/>
                    </a:lnTo>
                    <a:lnTo>
                      <a:pt x="2" y="62"/>
                    </a:lnTo>
                    <a:lnTo>
                      <a:pt x="2" y="50"/>
                    </a:lnTo>
                    <a:lnTo>
                      <a:pt x="6" y="40"/>
                    </a:lnTo>
                    <a:lnTo>
                      <a:pt x="10" y="28"/>
                    </a:lnTo>
                    <a:lnTo>
                      <a:pt x="8" y="24"/>
                    </a:lnTo>
                    <a:lnTo>
                      <a:pt x="6" y="1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4" y="14"/>
                    </a:lnTo>
                    <a:lnTo>
                      <a:pt x="20" y="20"/>
                    </a:lnTo>
                    <a:lnTo>
                      <a:pt x="20" y="24"/>
                    </a:lnTo>
                    <a:lnTo>
                      <a:pt x="20" y="28"/>
                    </a:lnTo>
                    <a:lnTo>
                      <a:pt x="26" y="66"/>
                    </a:lnTo>
                    <a:lnTo>
                      <a:pt x="30" y="104"/>
                    </a:lnTo>
                    <a:lnTo>
                      <a:pt x="28" y="114"/>
                    </a:lnTo>
                    <a:lnTo>
                      <a:pt x="22" y="126"/>
                    </a:lnTo>
                    <a:lnTo>
                      <a:pt x="18" y="132"/>
                    </a:lnTo>
                    <a:lnTo>
                      <a:pt x="14" y="134"/>
                    </a:lnTo>
                    <a:lnTo>
                      <a:pt x="8" y="136"/>
                    </a:lnTo>
                    <a:lnTo>
                      <a:pt x="4" y="134"/>
                    </a:lnTo>
                    <a:close/>
                  </a:path>
                </a:pathLst>
              </a:custGeom>
              <a:solidFill>
                <a:srgbClr val="5BA3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6AFCEBEC-9BC4-43D8-93B4-DE2F234151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8675" y="1011559"/>
              <a:ext cx="968717" cy="3018428"/>
            </a:xfrm>
            <a:custGeom>
              <a:avLst/>
              <a:gdLst/>
              <a:ahLst/>
              <a:cxnLst>
                <a:cxn ang="0">
                  <a:pos x="463" y="788"/>
                </a:cxn>
                <a:cxn ang="0">
                  <a:pos x="470" y="944"/>
                </a:cxn>
                <a:cxn ang="0">
                  <a:pos x="497" y="1404"/>
                </a:cxn>
                <a:cxn ang="0">
                  <a:pos x="485" y="1473"/>
                </a:cxn>
                <a:cxn ang="0">
                  <a:pos x="509" y="1592"/>
                </a:cxn>
                <a:cxn ang="0">
                  <a:pos x="386" y="1521"/>
                </a:cxn>
                <a:cxn ang="0">
                  <a:pos x="349" y="1293"/>
                </a:cxn>
                <a:cxn ang="0">
                  <a:pos x="354" y="1113"/>
                </a:cxn>
                <a:cxn ang="0">
                  <a:pos x="301" y="973"/>
                </a:cxn>
                <a:cxn ang="0">
                  <a:pos x="279" y="1144"/>
                </a:cxn>
                <a:cxn ang="0">
                  <a:pos x="283" y="1349"/>
                </a:cxn>
                <a:cxn ang="0">
                  <a:pos x="308" y="1501"/>
                </a:cxn>
                <a:cxn ang="0">
                  <a:pos x="290" y="1540"/>
                </a:cxn>
                <a:cxn ang="0">
                  <a:pos x="270" y="1579"/>
                </a:cxn>
                <a:cxn ang="0">
                  <a:pos x="196" y="1603"/>
                </a:cxn>
                <a:cxn ang="0">
                  <a:pos x="192" y="1541"/>
                </a:cxn>
                <a:cxn ang="0">
                  <a:pos x="176" y="1433"/>
                </a:cxn>
                <a:cxn ang="0">
                  <a:pos x="171" y="1303"/>
                </a:cxn>
                <a:cxn ang="0">
                  <a:pos x="138" y="1082"/>
                </a:cxn>
                <a:cxn ang="0">
                  <a:pos x="115" y="941"/>
                </a:cxn>
                <a:cxn ang="0">
                  <a:pos x="24" y="874"/>
                </a:cxn>
                <a:cxn ang="0">
                  <a:pos x="14" y="848"/>
                </a:cxn>
                <a:cxn ang="0">
                  <a:pos x="11" y="479"/>
                </a:cxn>
                <a:cxn ang="0">
                  <a:pos x="108" y="264"/>
                </a:cxn>
                <a:cxn ang="0">
                  <a:pos x="176" y="217"/>
                </a:cxn>
                <a:cxn ang="0">
                  <a:pos x="159" y="156"/>
                </a:cxn>
                <a:cxn ang="0">
                  <a:pos x="146" y="92"/>
                </a:cxn>
                <a:cxn ang="0">
                  <a:pos x="295" y="92"/>
                </a:cxn>
                <a:cxn ang="0">
                  <a:pos x="293" y="144"/>
                </a:cxn>
                <a:cxn ang="0">
                  <a:pos x="283" y="172"/>
                </a:cxn>
                <a:cxn ang="0">
                  <a:pos x="304" y="231"/>
                </a:cxn>
                <a:cxn ang="0">
                  <a:pos x="409" y="260"/>
                </a:cxn>
                <a:cxn ang="0">
                  <a:pos x="457" y="306"/>
                </a:cxn>
                <a:cxn ang="0">
                  <a:pos x="472" y="389"/>
                </a:cxn>
                <a:cxn ang="0">
                  <a:pos x="494" y="532"/>
                </a:cxn>
                <a:cxn ang="0">
                  <a:pos x="500" y="582"/>
                </a:cxn>
                <a:cxn ang="0">
                  <a:pos x="498" y="634"/>
                </a:cxn>
                <a:cxn ang="0">
                  <a:pos x="475" y="785"/>
                </a:cxn>
                <a:cxn ang="0">
                  <a:pos x="193" y="359"/>
                </a:cxn>
                <a:cxn ang="0">
                  <a:pos x="383" y="694"/>
                </a:cxn>
                <a:cxn ang="0">
                  <a:pos x="324" y="529"/>
                </a:cxn>
                <a:cxn ang="0">
                  <a:pos x="299" y="423"/>
                </a:cxn>
                <a:cxn ang="0">
                  <a:pos x="281" y="220"/>
                </a:cxn>
                <a:cxn ang="0">
                  <a:pos x="244" y="305"/>
                </a:cxn>
                <a:cxn ang="0">
                  <a:pos x="201" y="258"/>
                </a:cxn>
                <a:cxn ang="0">
                  <a:pos x="179" y="220"/>
                </a:cxn>
              </a:cxnLst>
              <a:rect l="0" t="0" r="r" b="b"/>
              <a:pathLst>
                <a:path w="516" h="1608">
                  <a:moveTo>
                    <a:pt x="475" y="785"/>
                  </a:moveTo>
                  <a:cubicBezTo>
                    <a:pt x="474" y="788"/>
                    <a:pt x="466" y="786"/>
                    <a:pt x="463" y="788"/>
                  </a:cubicBezTo>
                  <a:cubicBezTo>
                    <a:pt x="468" y="818"/>
                    <a:pt x="460" y="848"/>
                    <a:pt x="460" y="873"/>
                  </a:cubicBezTo>
                  <a:cubicBezTo>
                    <a:pt x="459" y="895"/>
                    <a:pt x="466" y="920"/>
                    <a:pt x="470" y="944"/>
                  </a:cubicBezTo>
                  <a:cubicBezTo>
                    <a:pt x="481" y="1012"/>
                    <a:pt x="494" y="1085"/>
                    <a:pt x="496" y="1161"/>
                  </a:cubicBezTo>
                  <a:cubicBezTo>
                    <a:pt x="497" y="1241"/>
                    <a:pt x="497" y="1324"/>
                    <a:pt x="497" y="1404"/>
                  </a:cubicBezTo>
                  <a:cubicBezTo>
                    <a:pt x="497" y="1418"/>
                    <a:pt x="496" y="1430"/>
                    <a:pt x="494" y="1442"/>
                  </a:cubicBezTo>
                  <a:cubicBezTo>
                    <a:pt x="492" y="1453"/>
                    <a:pt x="486" y="1462"/>
                    <a:pt x="485" y="1473"/>
                  </a:cubicBezTo>
                  <a:cubicBezTo>
                    <a:pt x="482" y="1490"/>
                    <a:pt x="485" y="1509"/>
                    <a:pt x="473" y="1516"/>
                  </a:cubicBezTo>
                  <a:cubicBezTo>
                    <a:pt x="477" y="1549"/>
                    <a:pt x="516" y="1552"/>
                    <a:pt x="509" y="1592"/>
                  </a:cubicBezTo>
                  <a:cubicBezTo>
                    <a:pt x="483" y="1606"/>
                    <a:pt x="422" y="1608"/>
                    <a:pt x="417" y="1575"/>
                  </a:cubicBezTo>
                  <a:cubicBezTo>
                    <a:pt x="383" y="1580"/>
                    <a:pt x="386" y="1549"/>
                    <a:pt x="386" y="1521"/>
                  </a:cubicBezTo>
                  <a:cubicBezTo>
                    <a:pt x="387" y="1516"/>
                    <a:pt x="377" y="1520"/>
                    <a:pt x="376" y="1516"/>
                  </a:cubicBezTo>
                  <a:cubicBezTo>
                    <a:pt x="352" y="1460"/>
                    <a:pt x="350" y="1375"/>
                    <a:pt x="349" y="1293"/>
                  </a:cubicBezTo>
                  <a:cubicBezTo>
                    <a:pt x="349" y="1248"/>
                    <a:pt x="349" y="1201"/>
                    <a:pt x="351" y="1156"/>
                  </a:cubicBezTo>
                  <a:cubicBezTo>
                    <a:pt x="352" y="1142"/>
                    <a:pt x="355" y="1126"/>
                    <a:pt x="354" y="1113"/>
                  </a:cubicBezTo>
                  <a:cubicBezTo>
                    <a:pt x="353" y="1107"/>
                    <a:pt x="349" y="1097"/>
                    <a:pt x="346" y="1089"/>
                  </a:cubicBezTo>
                  <a:cubicBezTo>
                    <a:pt x="331" y="1049"/>
                    <a:pt x="316" y="1011"/>
                    <a:pt x="301" y="973"/>
                  </a:cubicBezTo>
                  <a:cubicBezTo>
                    <a:pt x="295" y="958"/>
                    <a:pt x="292" y="940"/>
                    <a:pt x="278" y="932"/>
                  </a:cubicBezTo>
                  <a:cubicBezTo>
                    <a:pt x="281" y="1000"/>
                    <a:pt x="279" y="1072"/>
                    <a:pt x="279" y="1144"/>
                  </a:cubicBezTo>
                  <a:cubicBezTo>
                    <a:pt x="279" y="1179"/>
                    <a:pt x="275" y="1213"/>
                    <a:pt x="277" y="1247"/>
                  </a:cubicBezTo>
                  <a:cubicBezTo>
                    <a:pt x="279" y="1282"/>
                    <a:pt x="278" y="1317"/>
                    <a:pt x="283" y="1349"/>
                  </a:cubicBezTo>
                  <a:cubicBezTo>
                    <a:pt x="287" y="1370"/>
                    <a:pt x="293" y="1391"/>
                    <a:pt x="298" y="1412"/>
                  </a:cubicBezTo>
                  <a:cubicBezTo>
                    <a:pt x="305" y="1442"/>
                    <a:pt x="312" y="1467"/>
                    <a:pt x="308" y="1501"/>
                  </a:cubicBezTo>
                  <a:cubicBezTo>
                    <a:pt x="307" y="1508"/>
                    <a:pt x="306" y="1518"/>
                    <a:pt x="304" y="1523"/>
                  </a:cubicBezTo>
                  <a:cubicBezTo>
                    <a:pt x="301" y="1530"/>
                    <a:pt x="292" y="1533"/>
                    <a:pt x="290" y="1540"/>
                  </a:cubicBezTo>
                  <a:cubicBezTo>
                    <a:pt x="287" y="1550"/>
                    <a:pt x="292" y="1563"/>
                    <a:pt x="287" y="1572"/>
                  </a:cubicBezTo>
                  <a:cubicBezTo>
                    <a:pt x="283" y="1577"/>
                    <a:pt x="277" y="1577"/>
                    <a:pt x="270" y="1579"/>
                  </a:cubicBezTo>
                  <a:cubicBezTo>
                    <a:pt x="256" y="1586"/>
                    <a:pt x="238" y="1602"/>
                    <a:pt x="224" y="1605"/>
                  </a:cubicBezTo>
                  <a:cubicBezTo>
                    <a:pt x="216" y="1606"/>
                    <a:pt x="206" y="1603"/>
                    <a:pt x="196" y="1603"/>
                  </a:cubicBezTo>
                  <a:cubicBezTo>
                    <a:pt x="178" y="1601"/>
                    <a:pt x="164" y="1602"/>
                    <a:pt x="166" y="1580"/>
                  </a:cubicBezTo>
                  <a:cubicBezTo>
                    <a:pt x="167" y="1564"/>
                    <a:pt x="186" y="1552"/>
                    <a:pt x="192" y="1541"/>
                  </a:cubicBezTo>
                  <a:cubicBezTo>
                    <a:pt x="201" y="1522"/>
                    <a:pt x="199" y="1480"/>
                    <a:pt x="191" y="1458"/>
                  </a:cubicBezTo>
                  <a:cubicBezTo>
                    <a:pt x="187" y="1449"/>
                    <a:pt x="178" y="1442"/>
                    <a:pt x="176" y="1433"/>
                  </a:cubicBezTo>
                  <a:cubicBezTo>
                    <a:pt x="171" y="1415"/>
                    <a:pt x="172" y="1388"/>
                    <a:pt x="173" y="1366"/>
                  </a:cubicBezTo>
                  <a:cubicBezTo>
                    <a:pt x="174" y="1344"/>
                    <a:pt x="173" y="1323"/>
                    <a:pt x="171" y="1303"/>
                  </a:cubicBezTo>
                  <a:cubicBezTo>
                    <a:pt x="167" y="1261"/>
                    <a:pt x="165" y="1218"/>
                    <a:pt x="161" y="1176"/>
                  </a:cubicBezTo>
                  <a:cubicBezTo>
                    <a:pt x="158" y="1143"/>
                    <a:pt x="145" y="1112"/>
                    <a:pt x="138" y="1082"/>
                  </a:cubicBezTo>
                  <a:cubicBezTo>
                    <a:pt x="134" y="1067"/>
                    <a:pt x="130" y="1050"/>
                    <a:pt x="127" y="1035"/>
                  </a:cubicBezTo>
                  <a:cubicBezTo>
                    <a:pt x="120" y="1006"/>
                    <a:pt x="112" y="977"/>
                    <a:pt x="115" y="941"/>
                  </a:cubicBezTo>
                  <a:cubicBezTo>
                    <a:pt x="89" y="937"/>
                    <a:pt x="66" y="941"/>
                    <a:pt x="51" y="927"/>
                  </a:cubicBezTo>
                  <a:cubicBezTo>
                    <a:pt x="39" y="918"/>
                    <a:pt x="26" y="891"/>
                    <a:pt x="24" y="874"/>
                  </a:cubicBezTo>
                  <a:cubicBezTo>
                    <a:pt x="23" y="866"/>
                    <a:pt x="23" y="859"/>
                    <a:pt x="25" y="852"/>
                  </a:cubicBezTo>
                  <a:cubicBezTo>
                    <a:pt x="25" y="847"/>
                    <a:pt x="15" y="852"/>
                    <a:pt x="14" y="848"/>
                  </a:cubicBezTo>
                  <a:cubicBezTo>
                    <a:pt x="10" y="782"/>
                    <a:pt x="0" y="717"/>
                    <a:pt x="0" y="647"/>
                  </a:cubicBezTo>
                  <a:cubicBezTo>
                    <a:pt x="1" y="592"/>
                    <a:pt x="9" y="536"/>
                    <a:pt x="11" y="479"/>
                  </a:cubicBezTo>
                  <a:cubicBezTo>
                    <a:pt x="12" y="422"/>
                    <a:pt x="15" y="364"/>
                    <a:pt x="24" y="310"/>
                  </a:cubicBezTo>
                  <a:cubicBezTo>
                    <a:pt x="50" y="295"/>
                    <a:pt x="77" y="277"/>
                    <a:pt x="108" y="264"/>
                  </a:cubicBezTo>
                  <a:cubicBezTo>
                    <a:pt x="120" y="259"/>
                    <a:pt x="135" y="256"/>
                    <a:pt x="144" y="249"/>
                  </a:cubicBezTo>
                  <a:cubicBezTo>
                    <a:pt x="154" y="242"/>
                    <a:pt x="174" y="227"/>
                    <a:pt x="176" y="217"/>
                  </a:cubicBezTo>
                  <a:cubicBezTo>
                    <a:pt x="179" y="199"/>
                    <a:pt x="171" y="184"/>
                    <a:pt x="167" y="172"/>
                  </a:cubicBezTo>
                  <a:cubicBezTo>
                    <a:pt x="164" y="166"/>
                    <a:pt x="162" y="159"/>
                    <a:pt x="159" y="156"/>
                  </a:cubicBezTo>
                  <a:cubicBezTo>
                    <a:pt x="154" y="149"/>
                    <a:pt x="146" y="148"/>
                    <a:pt x="142" y="142"/>
                  </a:cubicBezTo>
                  <a:cubicBezTo>
                    <a:pt x="135" y="129"/>
                    <a:pt x="132" y="97"/>
                    <a:pt x="146" y="92"/>
                  </a:cubicBezTo>
                  <a:cubicBezTo>
                    <a:pt x="148" y="42"/>
                    <a:pt x="164" y="7"/>
                    <a:pt x="213" y="3"/>
                  </a:cubicBezTo>
                  <a:cubicBezTo>
                    <a:pt x="269" y="0"/>
                    <a:pt x="302" y="30"/>
                    <a:pt x="295" y="92"/>
                  </a:cubicBezTo>
                  <a:cubicBezTo>
                    <a:pt x="297" y="99"/>
                    <a:pt x="302" y="98"/>
                    <a:pt x="304" y="105"/>
                  </a:cubicBezTo>
                  <a:cubicBezTo>
                    <a:pt x="307" y="119"/>
                    <a:pt x="300" y="137"/>
                    <a:pt x="293" y="144"/>
                  </a:cubicBezTo>
                  <a:cubicBezTo>
                    <a:pt x="290" y="147"/>
                    <a:pt x="287" y="148"/>
                    <a:pt x="285" y="152"/>
                  </a:cubicBezTo>
                  <a:cubicBezTo>
                    <a:pt x="284" y="156"/>
                    <a:pt x="285" y="165"/>
                    <a:pt x="283" y="172"/>
                  </a:cubicBezTo>
                  <a:cubicBezTo>
                    <a:pt x="282" y="181"/>
                    <a:pt x="277" y="197"/>
                    <a:pt x="281" y="210"/>
                  </a:cubicBezTo>
                  <a:cubicBezTo>
                    <a:pt x="282" y="216"/>
                    <a:pt x="296" y="227"/>
                    <a:pt x="304" y="231"/>
                  </a:cubicBezTo>
                  <a:cubicBezTo>
                    <a:pt x="314" y="235"/>
                    <a:pt x="328" y="236"/>
                    <a:pt x="340" y="240"/>
                  </a:cubicBezTo>
                  <a:cubicBezTo>
                    <a:pt x="363" y="247"/>
                    <a:pt x="384" y="253"/>
                    <a:pt x="409" y="260"/>
                  </a:cubicBezTo>
                  <a:cubicBezTo>
                    <a:pt x="423" y="265"/>
                    <a:pt x="437" y="267"/>
                    <a:pt x="444" y="275"/>
                  </a:cubicBezTo>
                  <a:cubicBezTo>
                    <a:pt x="449" y="281"/>
                    <a:pt x="453" y="295"/>
                    <a:pt x="457" y="306"/>
                  </a:cubicBezTo>
                  <a:cubicBezTo>
                    <a:pt x="461" y="317"/>
                    <a:pt x="465" y="329"/>
                    <a:pt x="467" y="338"/>
                  </a:cubicBezTo>
                  <a:cubicBezTo>
                    <a:pt x="470" y="355"/>
                    <a:pt x="469" y="372"/>
                    <a:pt x="472" y="389"/>
                  </a:cubicBezTo>
                  <a:cubicBezTo>
                    <a:pt x="477" y="421"/>
                    <a:pt x="482" y="452"/>
                    <a:pt x="487" y="485"/>
                  </a:cubicBezTo>
                  <a:cubicBezTo>
                    <a:pt x="489" y="501"/>
                    <a:pt x="490" y="518"/>
                    <a:pt x="494" y="532"/>
                  </a:cubicBezTo>
                  <a:cubicBezTo>
                    <a:pt x="497" y="542"/>
                    <a:pt x="507" y="551"/>
                    <a:pt x="507" y="563"/>
                  </a:cubicBezTo>
                  <a:cubicBezTo>
                    <a:pt x="507" y="570"/>
                    <a:pt x="501" y="576"/>
                    <a:pt x="500" y="582"/>
                  </a:cubicBezTo>
                  <a:cubicBezTo>
                    <a:pt x="500" y="588"/>
                    <a:pt x="505" y="593"/>
                    <a:pt x="505" y="599"/>
                  </a:cubicBezTo>
                  <a:cubicBezTo>
                    <a:pt x="506" y="613"/>
                    <a:pt x="500" y="624"/>
                    <a:pt x="498" y="634"/>
                  </a:cubicBezTo>
                  <a:cubicBezTo>
                    <a:pt x="495" y="646"/>
                    <a:pt x="495" y="660"/>
                    <a:pt x="493" y="673"/>
                  </a:cubicBezTo>
                  <a:cubicBezTo>
                    <a:pt x="488" y="708"/>
                    <a:pt x="480" y="750"/>
                    <a:pt x="475" y="785"/>
                  </a:cubicBezTo>
                  <a:close/>
                  <a:moveTo>
                    <a:pt x="177" y="222"/>
                  </a:moveTo>
                  <a:cubicBezTo>
                    <a:pt x="171" y="267"/>
                    <a:pt x="183" y="313"/>
                    <a:pt x="193" y="359"/>
                  </a:cubicBezTo>
                  <a:cubicBezTo>
                    <a:pt x="213" y="461"/>
                    <a:pt x="204" y="581"/>
                    <a:pt x="208" y="694"/>
                  </a:cubicBezTo>
                  <a:cubicBezTo>
                    <a:pt x="266" y="693"/>
                    <a:pt x="327" y="693"/>
                    <a:pt x="383" y="694"/>
                  </a:cubicBezTo>
                  <a:cubicBezTo>
                    <a:pt x="378" y="677"/>
                    <a:pt x="370" y="659"/>
                    <a:pt x="362" y="642"/>
                  </a:cubicBezTo>
                  <a:cubicBezTo>
                    <a:pt x="347" y="606"/>
                    <a:pt x="336" y="567"/>
                    <a:pt x="324" y="529"/>
                  </a:cubicBezTo>
                  <a:cubicBezTo>
                    <a:pt x="318" y="511"/>
                    <a:pt x="310" y="492"/>
                    <a:pt x="306" y="473"/>
                  </a:cubicBezTo>
                  <a:cubicBezTo>
                    <a:pt x="302" y="458"/>
                    <a:pt x="301" y="440"/>
                    <a:pt x="299" y="423"/>
                  </a:cubicBezTo>
                  <a:cubicBezTo>
                    <a:pt x="293" y="371"/>
                    <a:pt x="288" y="317"/>
                    <a:pt x="285" y="267"/>
                  </a:cubicBezTo>
                  <a:cubicBezTo>
                    <a:pt x="284" y="252"/>
                    <a:pt x="288" y="234"/>
                    <a:pt x="281" y="220"/>
                  </a:cubicBezTo>
                  <a:cubicBezTo>
                    <a:pt x="270" y="239"/>
                    <a:pt x="263" y="261"/>
                    <a:pt x="251" y="279"/>
                  </a:cubicBezTo>
                  <a:cubicBezTo>
                    <a:pt x="251" y="290"/>
                    <a:pt x="252" y="301"/>
                    <a:pt x="244" y="305"/>
                  </a:cubicBezTo>
                  <a:cubicBezTo>
                    <a:pt x="242" y="304"/>
                    <a:pt x="245" y="297"/>
                    <a:pt x="243" y="296"/>
                  </a:cubicBezTo>
                  <a:cubicBezTo>
                    <a:pt x="225" y="286"/>
                    <a:pt x="215" y="272"/>
                    <a:pt x="201" y="258"/>
                  </a:cubicBezTo>
                  <a:cubicBezTo>
                    <a:pt x="194" y="250"/>
                    <a:pt x="185" y="241"/>
                    <a:pt x="182" y="232"/>
                  </a:cubicBezTo>
                  <a:cubicBezTo>
                    <a:pt x="181" y="228"/>
                    <a:pt x="183" y="223"/>
                    <a:pt x="179" y="220"/>
                  </a:cubicBezTo>
                  <a:cubicBezTo>
                    <a:pt x="177" y="220"/>
                    <a:pt x="177" y="221"/>
                    <a:pt x="177" y="222"/>
                  </a:cubicBezTo>
                  <a:close/>
                </a:path>
              </a:pathLst>
            </a:custGeom>
            <a:solidFill>
              <a:srgbClr val="06BB9A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7F4BBFC-EC66-4A51-AB5D-6C22096245D8}"/>
              </a:ext>
            </a:extLst>
          </p:cNvPr>
          <p:cNvSpPr txBox="1"/>
          <p:nvPr/>
        </p:nvSpPr>
        <p:spPr>
          <a:xfrm>
            <a:off x="5001366" y="157996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上海信息传媒有限公司</a:t>
            </a:r>
          </a:p>
        </p:txBody>
      </p:sp>
      <p:sp>
        <p:nvSpPr>
          <p:cNvPr id="89" name="iconfont-10503-5122247">
            <a:extLst>
              <a:ext uri="{FF2B5EF4-FFF2-40B4-BE49-F238E27FC236}">
                <a16:creationId xmlns:a16="http://schemas.microsoft.com/office/drawing/2014/main" id="{CB017506-BA1D-4F89-A5D2-46458734DB50}"/>
              </a:ext>
            </a:extLst>
          </p:cNvPr>
          <p:cNvSpPr/>
          <p:nvPr/>
        </p:nvSpPr>
        <p:spPr>
          <a:xfrm>
            <a:off x="4572000" y="1463667"/>
            <a:ext cx="383533" cy="386838"/>
          </a:xfrm>
          <a:custGeom>
            <a:avLst/>
            <a:gdLst>
              <a:gd name="connsiteX0" fmla="*/ 0 w 437473"/>
              <a:gd name="connsiteY0" fmla="*/ 417433 h 441243"/>
              <a:gd name="connsiteX1" fmla="*/ 437473 w 437473"/>
              <a:gd name="connsiteY1" fmla="*/ 417433 h 441243"/>
              <a:gd name="connsiteX2" fmla="*/ 437473 w 437473"/>
              <a:gd name="connsiteY2" fmla="*/ 441243 h 441243"/>
              <a:gd name="connsiteX3" fmla="*/ 0 w 437473"/>
              <a:gd name="connsiteY3" fmla="*/ 441243 h 441243"/>
              <a:gd name="connsiteX4" fmla="*/ 293257 w 437473"/>
              <a:gd name="connsiteY4" fmla="*/ 324284 h 441243"/>
              <a:gd name="connsiteX5" fmla="*/ 335553 w 437473"/>
              <a:gd name="connsiteY5" fmla="*/ 324284 h 441243"/>
              <a:gd name="connsiteX6" fmla="*/ 335553 w 437473"/>
              <a:gd name="connsiteY6" fmla="*/ 348094 h 441243"/>
              <a:gd name="connsiteX7" fmla="*/ 293257 w 437473"/>
              <a:gd name="connsiteY7" fmla="*/ 348094 h 441243"/>
              <a:gd name="connsiteX8" fmla="*/ 347889 w 437473"/>
              <a:gd name="connsiteY8" fmla="*/ 324141 h 441243"/>
              <a:gd name="connsiteX9" fmla="*/ 369322 w 437473"/>
              <a:gd name="connsiteY9" fmla="*/ 324141 h 441243"/>
              <a:gd name="connsiteX10" fmla="*/ 369322 w 437473"/>
              <a:gd name="connsiteY10" fmla="*/ 347951 h 441243"/>
              <a:gd name="connsiteX11" fmla="*/ 347889 w 437473"/>
              <a:gd name="connsiteY11" fmla="*/ 347951 h 441243"/>
              <a:gd name="connsiteX12" fmla="*/ 83923 w 437473"/>
              <a:gd name="connsiteY12" fmla="*/ 283759 h 441243"/>
              <a:gd name="connsiteX13" fmla="*/ 158178 w 437473"/>
              <a:gd name="connsiteY13" fmla="*/ 283759 h 441243"/>
              <a:gd name="connsiteX14" fmla="*/ 158178 w 437473"/>
              <a:gd name="connsiteY14" fmla="*/ 307569 h 441243"/>
              <a:gd name="connsiteX15" fmla="*/ 83923 w 437473"/>
              <a:gd name="connsiteY15" fmla="*/ 307569 h 441243"/>
              <a:gd name="connsiteX16" fmla="*/ 179898 w 437473"/>
              <a:gd name="connsiteY16" fmla="*/ 283568 h 441243"/>
              <a:gd name="connsiteX17" fmla="*/ 217525 w 437473"/>
              <a:gd name="connsiteY17" fmla="*/ 283568 h 441243"/>
              <a:gd name="connsiteX18" fmla="*/ 217525 w 437473"/>
              <a:gd name="connsiteY18" fmla="*/ 307378 h 441243"/>
              <a:gd name="connsiteX19" fmla="*/ 179898 w 437473"/>
              <a:gd name="connsiteY19" fmla="*/ 307378 h 441243"/>
              <a:gd name="connsiteX20" fmla="*/ 293257 w 437473"/>
              <a:gd name="connsiteY20" fmla="*/ 248805 h 441243"/>
              <a:gd name="connsiteX21" fmla="*/ 335553 w 437473"/>
              <a:gd name="connsiteY21" fmla="*/ 248805 h 441243"/>
              <a:gd name="connsiteX22" fmla="*/ 335553 w 437473"/>
              <a:gd name="connsiteY22" fmla="*/ 272616 h 441243"/>
              <a:gd name="connsiteX23" fmla="*/ 293257 w 437473"/>
              <a:gd name="connsiteY23" fmla="*/ 272616 h 441243"/>
              <a:gd name="connsiteX24" fmla="*/ 347889 w 437473"/>
              <a:gd name="connsiteY24" fmla="*/ 248662 h 441243"/>
              <a:gd name="connsiteX25" fmla="*/ 369322 w 437473"/>
              <a:gd name="connsiteY25" fmla="*/ 248662 h 441243"/>
              <a:gd name="connsiteX26" fmla="*/ 369322 w 437473"/>
              <a:gd name="connsiteY26" fmla="*/ 272473 h 441243"/>
              <a:gd name="connsiteX27" fmla="*/ 347889 w 437473"/>
              <a:gd name="connsiteY27" fmla="*/ 272473 h 441243"/>
              <a:gd name="connsiteX28" fmla="*/ 83923 w 437473"/>
              <a:gd name="connsiteY28" fmla="*/ 207852 h 441243"/>
              <a:gd name="connsiteX29" fmla="*/ 158178 w 437473"/>
              <a:gd name="connsiteY29" fmla="*/ 207852 h 441243"/>
              <a:gd name="connsiteX30" fmla="*/ 158178 w 437473"/>
              <a:gd name="connsiteY30" fmla="*/ 231662 h 441243"/>
              <a:gd name="connsiteX31" fmla="*/ 83923 w 437473"/>
              <a:gd name="connsiteY31" fmla="*/ 231662 h 441243"/>
              <a:gd name="connsiteX32" fmla="*/ 179898 w 437473"/>
              <a:gd name="connsiteY32" fmla="*/ 207709 h 441243"/>
              <a:gd name="connsiteX33" fmla="*/ 217525 w 437473"/>
              <a:gd name="connsiteY33" fmla="*/ 207709 h 441243"/>
              <a:gd name="connsiteX34" fmla="*/ 217525 w 437473"/>
              <a:gd name="connsiteY34" fmla="*/ 231519 h 441243"/>
              <a:gd name="connsiteX35" fmla="*/ 179898 w 437473"/>
              <a:gd name="connsiteY35" fmla="*/ 231519 h 441243"/>
              <a:gd name="connsiteX36" fmla="*/ 293257 w 437473"/>
              <a:gd name="connsiteY36" fmla="*/ 174517 h 441243"/>
              <a:gd name="connsiteX37" fmla="*/ 335553 w 437473"/>
              <a:gd name="connsiteY37" fmla="*/ 174517 h 441243"/>
              <a:gd name="connsiteX38" fmla="*/ 335553 w 437473"/>
              <a:gd name="connsiteY38" fmla="*/ 198328 h 441243"/>
              <a:gd name="connsiteX39" fmla="*/ 293257 w 437473"/>
              <a:gd name="connsiteY39" fmla="*/ 198328 h 441243"/>
              <a:gd name="connsiteX40" fmla="*/ 347889 w 437473"/>
              <a:gd name="connsiteY40" fmla="*/ 174470 h 441243"/>
              <a:gd name="connsiteX41" fmla="*/ 369322 w 437473"/>
              <a:gd name="connsiteY41" fmla="*/ 174470 h 441243"/>
              <a:gd name="connsiteX42" fmla="*/ 369322 w 437473"/>
              <a:gd name="connsiteY42" fmla="*/ 198280 h 441243"/>
              <a:gd name="connsiteX43" fmla="*/ 347889 w 437473"/>
              <a:gd name="connsiteY43" fmla="*/ 198280 h 441243"/>
              <a:gd name="connsiteX44" fmla="*/ 83923 w 437473"/>
              <a:gd name="connsiteY44" fmla="*/ 127468 h 441243"/>
              <a:gd name="connsiteX45" fmla="*/ 158178 w 437473"/>
              <a:gd name="connsiteY45" fmla="*/ 127468 h 441243"/>
              <a:gd name="connsiteX46" fmla="*/ 158178 w 437473"/>
              <a:gd name="connsiteY46" fmla="*/ 151278 h 441243"/>
              <a:gd name="connsiteX47" fmla="*/ 83923 w 437473"/>
              <a:gd name="connsiteY47" fmla="*/ 151278 h 441243"/>
              <a:gd name="connsiteX48" fmla="*/ 179898 w 437473"/>
              <a:gd name="connsiteY48" fmla="*/ 127373 h 441243"/>
              <a:gd name="connsiteX49" fmla="*/ 217525 w 437473"/>
              <a:gd name="connsiteY49" fmla="*/ 127373 h 441243"/>
              <a:gd name="connsiteX50" fmla="*/ 217525 w 437473"/>
              <a:gd name="connsiteY50" fmla="*/ 151183 h 441243"/>
              <a:gd name="connsiteX51" fmla="*/ 179898 w 437473"/>
              <a:gd name="connsiteY51" fmla="*/ 151183 h 441243"/>
              <a:gd name="connsiteX52" fmla="*/ 86342 w 437473"/>
              <a:gd name="connsiteY52" fmla="*/ 0 h 441243"/>
              <a:gd name="connsiteX53" fmla="*/ 221356 w 437473"/>
              <a:gd name="connsiteY53" fmla="*/ 0 h 441243"/>
              <a:gd name="connsiteX54" fmla="*/ 261027 w 437473"/>
              <a:gd name="connsiteY54" fmla="*/ 14667 h 441243"/>
              <a:gd name="connsiteX55" fmla="*/ 278124 w 437473"/>
              <a:gd name="connsiteY55" fmla="*/ 51762 h 441243"/>
              <a:gd name="connsiteX56" fmla="*/ 278124 w 437473"/>
              <a:gd name="connsiteY56" fmla="*/ 95477 h 441243"/>
              <a:gd name="connsiteX57" fmla="*/ 357036 w 437473"/>
              <a:gd name="connsiteY57" fmla="*/ 95477 h 441243"/>
              <a:gd name="connsiteX58" fmla="*/ 408756 w 437473"/>
              <a:gd name="connsiteY58" fmla="*/ 147192 h 441243"/>
              <a:gd name="connsiteX59" fmla="*/ 408756 w 437473"/>
              <a:gd name="connsiteY59" fmla="*/ 393242 h 441243"/>
              <a:gd name="connsiteX60" fmla="*/ 384944 w 437473"/>
              <a:gd name="connsiteY60" fmla="*/ 393242 h 441243"/>
              <a:gd name="connsiteX61" fmla="*/ 384944 w 437473"/>
              <a:gd name="connsiteY61" fmla="*/ 147145 h 441243"/>
              <a:gd name="connsiteX62" fmla="*/ 357036 w 437473"/>
              <a:gd name="connsiteY62" fmla="*/ 119239 h 441243"/>
              <a:gd name="connsiteX63" fmla="*/ 278171 w 437473"/>
              <a:gd name="connsiteY63" fmla="*/ 119239 h 441243"/>
              <a:gd name="connsiteX64" fmla="*/ 278171 w 437473"/>
              <a:gd name="connsiteY64" fmla="*/ 397576 h 441243"/>
              <a:gd name="connsiteX65" fmla="*/ 254359 w 437473"/>
              <a:gd name="connsiteY65" fmla="*/ 397576 h 441243"/>
              <a:gd name="connsiteX66" fmla="*/ 254359 w 437473"/>
              <a:gd name="connsiteY66" fmla="*/ 51762 h 441243"/>
              <a:gd name="connsiteX67" fmla="*/ 221404 w 437473"/>
              <a:gd name="connsiteY67" fmla="*/ 23857 h 441243"/>
              <a:gd name="connsiteX68" fmla="*/ 86342 w 437473"/>
              <a:gd name="connsiteY68" fmla="*/ 23857 h 441243"/>
              <a:gd name="connsiteX69" fmla="*/ 53005 w 437473"/>
              <a:gd name="connsiteY69" fmla="*/ 51762 h 441243"/>
              <a:gd name="connsiteX70" fmla="*/ 53005 w 437473"/>
              <a:gd name="connsiteY70" fmla="*/ 397481 h 441243"/>
              <a:gd name="connsiteX71" fmla="*/ 29193 w 437473"/>
              <a:gd name="connsiteY71" fmla="*/ 397481 h 441243"/>
              <a:gd name="connsiteX72" fmla="*/ 29193 w 437473"/>
              <a:gd name="connsiteY72" fmla="*/ 51715 h 441243"/>
              <a:gd name="connsiteX73" fmla="*/ 86342 w 437473"/>
              <a:gd name="connsiteY73" fmla="*/ 0 h 4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37473" h="441243">
                <a:moveTo>
                  <a:pt x="0" y="417433"/>
                </a:moveTo>
                <a:lnTo>
                  <a:pt x="437473" y="417433"/>
                </a:lnTo>
                <a:lnTo>
                  <a:pt x="437473" y="441243"/>
                </a:lnTo>
                <a:lnTo>
                  <a:pt x="0" y="441243"/>
                </a:lnTo>
                <a:close/>
                <a:moveTo>
                  <a:pt x="293257" y="324284"/>
                </a:moveTo>
                <a:lnTo>
                  <a:pt x="335553" y="324284"/>
                </a:lnTo>
                <a:lnTo>
                  <a:pt x="335553" y="348094"/>
                </a:lnTo>
                <a:lnTo>
                  <a:pt x="293257" y="348094"/>
                </a:lnTo>
                <a:close/>
                <a:moveTo>
                  <a:pt x="347889" y="324141"/>
                </a:moveTo>
                <a:lnTo>
                  <a:pt x="369322" y="324141"/>
                </a:lnTo>
                <a:lnTo>
                  <a:pt x="369322" y="347951"/>
                </a:lnTo>
                <a:lnTo>
                  <a:pt x="347889" y="347951"/>
                </a:lnTo>
                <a:close/>
                <a:moveTo>
                  <a:pt x="83923" y="283759"/>
                </a:moveTo>
                <a:lnTo>
                  <a:pt x="158178" y="283759"/>
                </a:lnTo>
                <a:lnTo>
                  <a:pt x="158178" y="307569"/>
                </a:lnTo>
                <a:lnTo>
                  <a:pt x="83923" y="307569"/>
                </a:lnTo>
                <a:close/>
                <a:moveTo>
                  <a:pt x="179898" y="283568"/>
                </a:moveTo>
                <a:lnTo>
                  <a:pt x="217525" y="283568"/>
                </a:lnTo>
                <a:lnTo>
                  <a:pt x="217525" y="307378"/>
                </a:lnTo>
                <a:lnTo>
                  <a:pt x="179898" y="307378"/>
                </a:lnTo>
                <a:close/>
                <a:moveTo>
                  <a:pt x="293257" y="248805"/>
                </a:moveTo>
                <a:lnTo>
                  <a:pt x="335553" y="248805"/>
                </a:lnTo>
                <a:lnTo>
                  <a:pt x="335553" y="272616"/>
                </a:lnTo>
                <a:lnTo>
                  <a:pt x="293257" y="272616"/>
                </a:lnTo>
                <a:close/>
                <a:moveTo>
                  <a:pt x="347889" y="248662"/>
                </a:moveTo>
                <a:lnTo>
                  <a:pt x="369322" y="248662"/>
                </a:lnTo>
                <a:lnTo>
                  <a:pt x="369322" y="272473"/>
                </a:lnTo>
                <a:lnTo>
                  <a:pt x="347889" y="272473"/>
                </a:lnTo>
                <a:close/>
                <a:moveTo>
                  <a:pt x="83923" y="207852"/>
                </a:moveTo>
                <a:lnTo>
                  <a:pt x="158178" y="207852"/>
                </a:lnTo>
                <a:lnTo>
                  <a:pt x="158178" y="231662"/>
                </a:lnTo>
                <a:lnTo>
                  <a:pt x="83923" y="231662"/>
                </a:lnTo>
                <a:close/>
                <a:moveTo>
                  <a:pt x="179898" y="207709"/>
                </a:moveTo>
                <a:lnTo>
                  <a:pt x="217525" y="207709"/>
                </a:lnTo>
                <a:lnTo>
                  <a:pt x="217525" y="231519"/>
                </a:lnTo>
                <a:lnTo>
                  <a:pt x="179898" y="231519"/>
                </a:lnTo>
                <a:close/>
                <a:moveTo>
                  <a:pt x="293257" y="174517"/>
                </a:moveTo>
                <a:lnTo>
                  <a:pt x="335553" y="174517"/>
                </a:lnTo>
                <a:lnTo>
                  <a:pt x="335553" y="198328"/>
                </a:lnTo>
                <a:lnTo>
                  <a:pt x="293257" y="198328"/>
                </a:lnTo>
                <a:close/>
                <a:moveTo>
                  <a:pt x="347889" y="174470"/>
                </a:moveTo>
                <a:lnTo>
                  <a:pt x="369322" y="174470"/>
                </a:lnTo>
                <a:lnTo>
                  <a:pt x="369322" y="198280"/>
                </a:lnTo>
                <a:lnTo>
                  <a:pt x="347889" y="198280"/>
                </a:lnTo>
                <a:close/>
                <a:moveTo>
                  <a:pt x="83923" y="127468"/>
                </a:moveTo>
                <a:lnTo>
                  <a:pt x="158178" y="127468"/>
                </a:lnTo>
                <a:lnTo>
                  <a:pt x="158178" y="151278"/>
                </a:lnTo>
                <a:lnTo>
                  <a:pt x="83923" y="151278"/>
                </a:lnTo>
                <a:close/>
                <a:moveTo>
                  <a:pt x="179898" y="127373"/>
                </a:moveTo>
                <a:lnTo>
                  <a:pt x="217525" y="127373"/>
                </a:lnTo>
                <a:lnTo>
                  <a:pt x="217525" y="151183"/>
                </a:lnTo>
                <a:lnTo>
                  <a:pt x="179898" y="151183"/>
                </a:lnTo>
                <a:close/>
                <a:moveTo>
                  <a:pt x="86342" y="0"/>
                </a:moveTo>
                <a:lnTo>
                  <a:pt x="221356" y="0"/>
                </a:lnTo>
                <a:cubicBezTo>
                  <a:pt x="236310" y="0"/>
                  <a:pt x="250359" y="5238"/>
                  <a:pt x="261027" y="14667"/>
                </a:cubicBezTo>
                <a:cubicBezTo>
                  <a:pt x="272028" y="24524"/>
                  <a:pt x="278124" y="37667"/>
                  <a:pt x="278124" y="51762"/>
                </a:cubicBezTo>
                <a:lnTo>
                  <a:pt x="278124" y="95477"/>
                </a:lnTo>
                <a:lnTo>
                  <a:pt x="357036" y="95477"/>
                </a:lnTo>
                <a:cubicBezTo>
                  <a:pt x="385563" y="95477"/>
                  <a:pt x="408756" y="118668"/>
                  <a:pt x="408756" y="147192"/>
                </a:cubicBezTo>
                <a:lnTo>
                  <a:pt x="408756" y="393242"/>
                </a:lnTo>
                <a:lnTo>
                  <a:pt x="384944" y="393242"/>
                </a:lnTo>
                <a:lnTo>
                  <a:pt x="384944" y="147145"/>
                </a:lnTo>
                <a:cubicBezTo>
                  <a:pt x="384944" y="131763"/>
                  <a:pt x="372467" y="119239"/>
                  <a:pt x="357036" y="119239"/>
                </a:cubicBezTo>
                <a:lnTo>
                  <a:pt x="278171" y="119239"/>
                </a:lnTo>
                <a:lnTo>
                  <a:pt x="278171" y="397576"/>
                </a:lnTo>
                <a:lnTo>
                  <a:pt x="254359" y="397576"/>
                </a:lnTo>
                <a:lnTo>
                  <a:pt x="254359" y="51762"/>
                </a:lnTo>
                <a:cubicBezTo>
                  <a:pt x="254359" y="36429"/>
                  <a:pt x="239596" y="23857"/>
                  <a:pt x="221404" y="23857"/>
                </a:cubicBezTo>
                <a:lnTo>
                  <a:pt x="86342" y="23857"/>
                </a:lnTo>
                <a:cubicBezTo>
                  <a:pt x="67959" y="23857"/>
                  <a:pt x="53005" y="36381"/>
                  <a:pt x="53005" y="51762"/>
                </a:cubicBezTo>
                <a:lnTo>
                  <a:pt x="53005" y="397481"/>
                </a:lnTo>
                <a:lnTo>
                  <a:pt x="29193" y="397481"/>
                </a:lnTo>
                <a:lnTo>
                  <a:pt x="29193" y="51715"/>
                </a:lnTo>
                <a:cubicBezTo>
                  <a:pt x="29193" y="23191"/>
                  <a:pt x="54862" y="0"/>
                  <a:pt x="86342" y="0"/>
                </a:cubicBez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8BE01FC-3124-4F89-9330-A4EB307DCCBF}"/>
              </a:ext>
            </a:extLst>
          </p:cNvPr>
          <p:cNvSpPr txBox="1"/>
          <p:nvPr/>
        </p:nvSpPr>
        <p:spPr>
          <a:xfrm>
            <a:off x="5001815" y="1837905"/>
            <a:ext cx="3602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91" name="iconfont-10499-5121522">
            <a:extLst>
              <a:ext uri="{FF2B5EF4-FFF2-40B4-BE49-F238E27FC236}">
                <a16:creationId xmlns:a16="http://schemas.microsoft.com/office/drawing/2014/main" id="{3884378A-4DCF-4005-85CA-DB30EEE8DCC2}"/>
              </a:ext>
            </a:extLst>
          </p:cNvPr>
          <p:cNvSpPr/>
          <p:nvPr/>
        </p:nvSpPr>
        <p:spPr>
          <a:xfrm>
            <a:off x="4668986" y="2257352"/>
            <a:ext cx="189560" cy="277000"/>
          </a:xfrm>
          <a:custGeom>
            <a:avLst/>
            <a:gdLst>
              <a:gd name="T0" fmla="*/ 3780 w 7560"/>
              <a:gd name="T1" fmla="*/ 0 h 11047"/>
              <a:gd name="T2" fmla="*/ 0 w 7560"/>
              <a:gd name="T3" fmla="*/ 3761 h 11047"/>
              <a:gd name="T4" fmla="*/ 3780 w 7560"/>
              <a:gd name="T5" fmla="*/ 10342 h 11047"/>
              <a:gd name="T6" fmla="*/ 7560 w 7560"/>
              <a:gd name="T7" fmla="*/ 3760 h 11047"/>
              <a:gd name="T8" fmla="*/ 3780 w 7560"/>
              <a:gd name="T9" fmla="*/ 0 h 11047"/>
              <a:gd name="T10" fmla="*/ 3780 w 7560"/>
              <a:gd name="T11" fmla="*/ 5405 h 11047"/>
              <a:gd name="T12" fmla="*/ 2126 w 7560"/>
              <a:gd name="T13" fmla="*/ 3760 h 11047"/>
              <a:gd name="T14" fmla="*/ 3780 w 7560"/>
              <a:gd name="T15" fmla="*/ 2115 h 11047"/>
              <a:gd name="T16" fmla="*/ 5432 w 7560"/>
              <a:gd name="T17" fmla="*/ 3760 h 11047"/>
              <a:gd name="T18" fmla="*/ 3780 w 7560"/>
              <a:gd name="T19" fmla="*/ 5405 h 11047"/>
              <a:gd name="T20" fmla="*/ 3780 w 7560"/>
              <a:gd name="T21" fmla="*/ 5405 h 11047"/>
              <a:gd name="T22" fmla="*/ 5451 w 7560"/>
              <a:gd name="T23" fmla="*/ 8835 h 11047"/>
              <a:gd name="T24" fmla="*/ 5150 w 7560"/>
              <a:gd name="T25" fmla="*/ 9241 h 11047"/>
              <a:gd name="T26" fmla="*/ 6851 w 7560"/>
              <a:gd name="T27" fmla="*/ 9874 h 11047"/>
              <a:gd name="T28" fmla="*/ 3781 w 7560"/>
              <a:gd name="T29" fmla="*/ 10579 h 11047"/>
              <a:gd name="T30" fmla="*/ 710 w 7560"/>
              <a:gd name="T31" fmla="*/ 9874 h 11047"/>
              <a:gd name="T32" fmla="*/ 2411 w 7560"/>
              <a:gd name="T33" fmla="*/ 9241 h 11047"/>
              <a:gd name="T34" fmla="*/ 2109 w 7560"/>
              <a:gd name="T35" fmla="*/ 8835 h 11047"/>
              <a:gd name="T36" fmla="*/ 236 w 7560"/>
              <a:gd name="T37" fmla="*/ 9872 h 11047"/>
              <a:gd name="T38" fmla="*/ 3780 w 7560"/>
              <a:gd name="T39" fmla="*/ 11047 h 11047"/>
              <a:gd name="T40" fmla="*/ 7322 w 7560"/>
              <a:gd name="T41" fmla="*/ 9872 h 11047"/>
              <a:gd name="T42" fmla="*/ 5451 w 7560"/>
              <a:gd name="T43" fmla="*/ 8835 h 11047"/>
              <a:gd name="T44" fmla="*/ 5451 w 7560"/>
              <a:gd name="T45" fmla="*/ 8835 h 1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60" h="11047">
                <a:moveTo>
                  <a:pt x="3780" y="0"/>
                </a:moveTo>
                <a:cubicBezTo>
                  <a:pt x="1692" y="0"/>
                  <a:pt x="0" y="1684"/>
                  <a:pt x="0" y="3761"/>
                </a:cubicBezTo>
                <a:cubicBezTo>
                  <a:pt x="0" y="5839"/>
                  <a:pt x="3780" y="10342"/>
                  <a:pt x="3780" y="10342"/>
                </a:cubicBezTo>
                <a:cubicBezTo>
                  <a:pt x="3780" y="10342"/>
                  <a:pt x="7560" y="5836"/>
                  <a:pt x="7560" y="3760"/>
                </a:cubicBezTo>
                <a:cubicBezTo>
                  <a:pt x="7560" y="1683"/>
                  <a:pt x="5867" y="0"/>
                  <a:pt x="3780" y="0"/>
                </a:cubicBezTo>
                <a:close/>
                <a:moveTo>
                  <a:pt x="3780" y="5405"/>
                </a:moveTo>
                <a:cubicBezTo>
                  <a:pt x="2866" y="5405"/>
                  <a:pt x="2126" y="4669"/>
                  <a:pt x="2126" y="3760"/>
                </a:cubicBezTo>
                <a:cubicBezTo>
                  <a:pt x="2126" y="2851"/>
                  <a:pt x="2866" y="2115"/>
                  <a:pt x="3780" y="2115"/>
                </a:cubicBezTo>
                <a:cubicBezTo>
                  <a:pt x="4694" y="2115"/>
                  <a:pt x="5432" y="2851"/>
                  <a:pt x="5432" y="3760"/>
                </a:cubicBezTo>
                <a:cubicBezTo>
                  <a:pt x="5432" y="4669"/>
                  <a:pt x="4694" y="5405"/>
                  <a:pt x="3780" y="5405"/>
                </a:cubicBezTo>
                <a:close/>
                <a:moveTo>
                  <a:pt x="3780" y="5405"/>
                </a:moveTo>
                <a:close/>
                <a:moveTo>
                  <a:pt x="5451" y="8835"/>
                </a:moveTo>
                <a:cubicBezTo>
                  <a:pt x="5348" y="8976"/>
                  <a:pt x="5247" y="9112"/>
                  <a:pt x="5150" y="9241"/>
                </a:cubicBezTo>
                <a:cubicBezTo>
                  <a:pt x="6159" y="9357"/>
                  <a:pt x="6851" y="9596"/>
                  <a:pt x="6851" y="9874"/>
                </a:cubicBezTo>
                <a:cubicBezTo>
                  <a:pt x="6851" y="10262"/>
                  <a:pt x="5476" y="10579"/>
                  <a:pt x="3781" y="10579"/>
                </a:cubicBezTo>
                <a:cubicBezTo>
                  <a:pt x="2085" y="10579"/>
                  <a:pt x="710" y="10262"/>
                  <a:pt x="710" y="9874"/>
                </a:cubicBezTo>
                <a:cubicBezTo>
                  <a:pt x="710" y="9596"/>
                  <a:pt x="1402" y="9357"/>
                  <a:pt x="2411" y="9241"/>
                </a:cubicBezTo>
                <a:cubicBezTo>
                  <a:pt x="2310" y="9106"/>
                  <a:pt x="2209" y="8971"/>
                  <a:pt x="2109" y="8835"/>
                </a:cubicBezTo>
                <a:cubicBezTo>
                  <a:pt x="993" y="9032"/>
                  <a:pt x="236" y="9422"/>
                  <a:pt x="236" y="9872"/>
                </a:cubicBezTo>
                <a:cubicBezTo>
                  <a:pt x="236" y="10520"/>
                  <a:pt x="1822" y="11047"/>
                  <a:pt x="3780" y="11047"/>
                </a:cubicBezTo>
                <a:cubicBezTo>
                  <a:pt x="5737" y="11047"/>
                  <a:pt x="7322" y="10520"/>
                  <a:pt x="7322" y="9872"/>
                </a:cubicBezTo>
                <a:cubicBezTo>
                  <a:pt x="7322" y="9422"/>
                  <a:pt x="6565" y="9034"/>
                  <a:pt x="5451" y="8835"/>
                </a:cubicBezTo>
                <a:close/>
                <a:moveTo>
                  <a:pt x="5451" y="8835"/>
                </a:move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7002292E-3D87-478C-9E5D-4D5ED1E38C4C}"/>
              </a:ext>
            </a:extLst>
          </p:cNvPr>
          <p:cNvSpPr txBox="1"/>
          <p:nvPr/>
        </p:nvSpPr>
        <p:spPr>
          <a:xfrm>
            <a:off x="5001366" y="2272721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+mn-ea"/>
                <a:ea typeface="+mn-ea"/>
              </a:rPr>
              <a:t>单击此处添加描述文本</a:t>
            </a:r>
          </a:p>
        </p:txBody>
      </p:sp>
      <p:sp>
        <p:nvSpPr>
          <p:cNvPr id="95" name="iconfont-10499-5121522">
            <a:extLst>
              <a:ext uri="{FF2B5EF4-FFF2-40B4-BE49-F238E27FC236}">
                <a16:creationId xmlns:a16="http://schemas.microsoft.com/office/drawing/2014/main" id="{B976B767-01EB-4709-8BFE-0FF6C6E214C2}"/>
              </a:ext>
            </a:extLst>
          </p:cNvPr>
          <p:cNvSpPr/>
          <p:nvPr/>
        </p:nvSpPr>
        <p:spPr>
          <a:xfrm>
            <a:off x="4625266" y="2755350"/>
            <a:ext cx="277000" cy="224671"/>
          </a:xfrm>
          <a:custGeom>
            <a:avLst/>
            <a:gdLst>
              <a:gd name="connsiteX0" fmla="*/ 506800 w 608697"/>
              <a:gd name="connsiteY0" fmla="*/ 416765 h 493707"/>
              <a:gd name="connsiteX1" fmla="*/ 500609 w 608697"/>
              <a:gd name="connsiteY1" fmla="*/ 423021 h 493707"/>
              <a:gd name="connsiteX2" fmla="*/ 500609 w 608697"/>
              <a:gd name="connsiteY2" fmla="*/ 447825 h 493707"/>
              <a:gd name="connsiteX3" fmla="*/ 506800 w 608697"/>
              <a:gd name="connsiteY3" fmla="*/ 454007 h 493707"/>
              <a:gd name="connsiteX4" fmla="*/ 573936 w 608697"/>
              <a:gd name="connsiteY4" fmla="*/ 454007 h 493707"/>
              <a:gd name="connsiteX5" fmla="*/ 580127 w 608697"/>
              <a:gd name="connsiteY5" fmla="*/ 447825 h 493707"/>
              <a:gd name="connsiteX6" fmla="*/ 580127 w 608697"/>
              <a:gd name="connsiteY6" fmla="*/ 423021 h 493707"/>
              <a:gd name="connsiteX7" fmla="*/ 573936 w 608697"/>
              <a:gd name="connsiteY7" fmla="*/ 416765 h 493707"/>
              <a:gd name="connsiteX8" fmla="*/ 411169 w 608697"/>
              <a:gd name="connsiteY8" fmla="*/ 416765 h 493707"/>
              <a:gd name="connsiteX9" fmla="*/ 404977 w 608697"/>
              <a:gd name="connsiteY9" fmla="*/ 423021 h 493707"/>
              <a:gd name="connsiteX10" fmla="*/ 404977 w 608697"/>
              <a:gd name="connsiteY10" fmla="*/ 447825 h 493707"/>
              <a:gd name="connsiteX11" fmla="*/ 411169 w 608697"/>
              <a:gd name="connsiteY11" fmla="*/ 454007 h 493707"/>
              <a:gd name="connsiteX12" fmla="*/ 478230 w 608697"/>
              <a:gd name="connsiteY12" fmla="*/ 454007 h 493707"/>
              <a:gd name="connsiteX13" fmla="*/ 484496 w 608697"/>
              <a:gd name="connsiteY13" fmla="*/ 447825 h 493707"/>
              <a:gd name="connsiteX14" fmla="*/ 484496 w 608697"/>
              <a:gd name="connsiteY14" fmla="*/ 423021 h 493707"/>
              <a:gd name="connsiteX15" fmla="*/ 478230 w 608697"/>
              <a:gd name="connsiteY15" fmla="*/ 416765 h 493707"/>
              <a:gd name="connsiteX16" fmla="*/ 310540 w 608697"/>
              <a:gd name="connsiteY16" fmla="*/ 416765 h 493707"/>
              <a:gd name="connsiteX17" fmla="*/ 304349 w 608697"/>
              <a:gd name="connsiteY17" fmla="*/ 423021 h 493707"/>
              <a:gd name="connsiteX18" fmla="*/ 304349 w 608697"/>
              <a:gd name="connsiteY18" fmla="*/ 447825 h 493707"/>
              <a:gd name="connsiteX19" fmla="*/ 310540 w 608697"/>
              <a:gd name="connsiteY19" fmla="*/ 454007 h 493707"/>
              <a:gd name="connsiteX20" fmla="*/ 377676 w 608697"/>
              <a:gd name="connsiteY20" fmla="*/ 454007 h 493707"/>
              <a:gd name="connsiteX21" fmla="*/ 383867 w 608697"/>
              <a:gd name="connsiteY21" fmla="*/ 447825 h 493707"/>
              <a:gd name="connsiteX22" fmla="*/ 383867 w 608697"/>
              <a:gd name="connsiteY22" fmla="*/ 423021 h 493707"/>
              <a:gd name="connsiteX23" fmla="*/ 377676 w 608697"/>
              <a:gd name="connsiteY23" fmla="*/ 416765 h 493707"/>
              <a:gd name="connsiteX24" fmla="*/ 506800 w 608697"/>
              <a:gd name="connsiteY24" fmla="*/ 354794 h 493707"/>
              <a:gd name="connsiteX25" fmla="*/ 500609 w 608697"/>
              <a:gd name="connsiteY25" fmla="*/ 360976 h 493707"/>
              <a:gd name="connsiteX26" fmla="*/ 500609 w 608697"/>
              <a:gd name="connsiteY26" fmla="*/ 385779 h 493707"/>
              <a:gd name="connsiteX27" fmla="*/ 506800 w 608697"/>
              <a:gd name="connsiteY27" fmla="*/ 391961 h 493707"/>
              <a:gd name="connsiteX28" fmla="*/ 573936 w 608697"/>
              <a:gd name="connsiteY28" fmla="*/ 391961 h 493707"/>
              <a:gd name="connsiteX29" fmla="*/ 580127 w 608697"/>
              <a:gd name="connsiteY29" fmla="*/ 385779 h 493707"/>
              <a:gd name="connsiteX30" fmla="*/ 580127 w 608697"/>
              <a:gd name="connsiteY30" fmla="*/ 360976 h 493707"/>
              <a:gd name="connsiteX31" fmla="*/ 573936 w 608697"/>
              <a:gd name="connsiteY31" fmla="*/ 354794 h 493707"/>
              <a:gd name="connsiteX32" fmla="*/ 411169 w 608697"/>
              <a:gd name="connsiteY32" fmla="*/ 354794 h 493707"/>
              <a:gd name="connsiteX33" fmla="*/ 404977 w 608697"/>
              <a:gd name="connsiteY33" fmla="*/ 360976 h 493707"/>
              <a:gd name="connsiteX34" fmla="*/ 404977 w 608697"/>
              <a:gd name="connsiteY34" fmla="*/ 385779 h 493707"/>
              <a:gd name="connsiteX35" fmla="*/ 411169 w 608697"/>
              <a:gd name="connsiteY35" fmla="*/ 391961 h 493707"/>
              <a:gd name="connsiteX36" fmla="*/ 478230 w 608697"/>
              <a:gd name="connsiteY36" fmla="*/ 391961 h 493707"/>
              <a:gd name="connsiteX37" fmla="*/ 484496 w 608697"/>
              <a:gd name="connsiteY37" fmla="*/ 385779 h 493707"/>
              <a:gd name="connsiteX38" fmla="*/ 484496 w 608697"/>
              <a:gd name="connsiteY38" fmla="*/ 360976 h 493707"/>
              <a:gd name="connsiteX39" fmla="*/ 478230 w 608697"/>
              <a:gd name="connsiteY39" fmla="*/ 354794 h 493707"/>
              <a:gd name="connsiteX40" fmla="*/ 310540 w 608697"/>
              <a:gd name="connsiteY40" fmla="*/ 354794 h 493707"/>
              <a:gd name="connsiteX41" fmla="*/ 304349 w 608697"/>
              <a:gd name="connsiteY41" fmla="*/ 360976 h 493707"/>
              <a:gd name="connsiteX42" fmla="*/ 304349 w 608697"/>
              <a:gd name="connsiteY42" fmla="*/ 385779 h 493707"/>
              <a:gd name="connsiteX43" fmla="*/ 310540 w 608697"/>
              <a:gd name="connsiteY43" fmla="*/ 391961 h 493707"/>
              <a:gd name="connsiteX44" fmla="*/ 377676 w 608697"/>
              <a:gd name="connsiteY44" fmla="*/ 391961 h 493707"/>
              <a:gd name="connsiteX45" fmla="*/ 383867 w 608697"/>
              <a:gd name="connsiteY45" fmla="*/ 385779 h 493707"/>
              <a:gd name="connsiteX46" fmla="*/ 383867 w 608697"/>
              <a:gd name="connsiteY46" fmla="*/ 360976 h 493707"/>
              <a:gd name="connsiteX47" fmla="*/ 377676 w 608697"/>
              <a:gd name="connsiteY47" fmla="*/ 354794 h 493707"/>
              <a:gd name="connsiteX48" fmla="*/ 506800 w 608697"/>
              <a:gd name="connsiteY48" fmla="*/ 292748 h 493707"/>
              <a:gd name="connsiteX49" fmla="*/ 500609 w 608697"/>
              <a:gd name="connsiteY49" fmla="*/ 298930 h 493707"/>
              <a:gd name="connsiteX50" fmla="*/ 500609 w 608697"/>
              <a:gd name="connsiteY50" fmla="*/ 323734 h 493707"/>
              <a:gd name="connsiteX51" fmla="*/ 506800 w 608697"/>
              <a:gd name="connsiteY51" fmla="*/ 329990 h 493707"/>
              <a:gd name="connsiteX52" fmla="*/ 573936 w 608697"/>
              <a:gd name="connsiteY52" fmla="*/ 329990 h 493707"/>
              <a:gd name="connsiteX53" fmla="*/ 580127 w 608697"/>
              <a:gd name="connsiteY53" fmla="*/ 323734 h 493707"/>
              <a:gd name="connsiteX54" fmla="*/ 580127 w 608697"/>
              <a:gd name="connsiteY54" fmla="*/ 298930 h 493707"/>
              <a:gd name="connsiteX55" fmla="*/ 573936 w 608697"/>
              <a:gd name="connsiteY55" fmla="*/ 292748 h 493707"/>
              <a:gd name="connsiteX56" fmla="*/ 411169 w 608697"/>
              <a:gd name="connsiteY56" fmla="*/ 292748 h 493707"/>
              <a:gd name="connsiteX57" fmla="*/ 404977 w 608697"/>
              <a:gd name="connsiteY57" fmla="*/ 298930 h 493707"/>
              <a:gd name="connsiteX58" fmla="*/ 404977 w 608697"/>
              <a:gd name="connsiteY58" fmla="*/ 323734 h 493707"/>
              <a:gd name="connsiteX59" fmla="*/ 411169 w 608697"/>
              <a:gd name="connsiteY59" fmla="*/ 329990 h 493707"/>
              <a:gd name="connsiteX60" fmla="*/ 478230 w 608697"/>
              <a:gd name="connsiteY60" fmla="*/ 329990 h 493707"/>
              <a:gd name="connsiteX61" fmla="*/ 484496 w 608697"/>
              <a:gd name="connsiteY61" fmla="*/ 323734 h 493707"/>
              <a:gd name="connsiteX62" fmla="*/ 484496 w 608697"/>
              <a:gd name="connsiteY62" fmla="*/ 298930 h 493707"/>
              <a:gd name="connsiteX63" fmla="*/ 478230 w 608697"/>
              <a:gd name="connsiteY63" fmla="*/ 292748 h 493707"/>
              <a:gd name="connsiteX64" fmla="*/ 310540 w 608697"/>
              <a:gd name="connsiteY64" fmla="*/ 292748 h 493707"/>
              <a:gd name="connsiteX65" fmla="*/ 304349 w 608697"/>
              <a:gd name="connsiteY65" fmla="*/ 298930 h 493707"/>
              <a:gd name="connsiteX66" fmla="*/ 304349 w 608697"/>
              <a:gd name="connsiteY66" fmla="*/ 323734 h 493707"/>
              <a:gd name="connsiteX67" fmla="*/ 310540 w 608697"/>
              <a:gd name="connsiteY67" fmla="*/ 329990 h 493707"/>
              <a:gd name="connsiteX68" fmla="*/ 377676 w 608697"/>
              <a:gd name="connsiteY68" fmla="*/ 329990 h 493707"/>
              <a:gd name="connsiteX69" fmla="*/ 383867 w 608697"/>
              <a:gd name="connsiteY69" fmla="*/ 323734 h 493707"/>
              <a:gd name="connsiteX70" fmla="*/ 383867 w 608697"/>
              <a:gd name="connsiteY70" fmla="*/ 298930 h 493707"/>
              <a:gd name="connsiteX71" fmla="*/ 377676 w 608697"/>
              <a:gd name="connsiteY71" fmla="*/ 292748 h 493707"/>
              <a:gd name="connsiteX72" fmla="*/ 506800 w 608697"/>
              <a:gd name="connsiteY72" fmla="*/ 230777 h 493707"/>
              <a:gd name="connsiteX73" fmla="*/ 500609 w 608697"/>
              <a:gd name="connsiteY73" fmla="*/ 236959 h 493707"/>
              <a:gd name="connsiteX74" fmla="*/ 500609 w 608697"/>
              <a:gd name="connsiteY74" fmla="*/ 261763 h 493707"/>
              <a:gd name="connsiteX75" fmla="*/ 506800 w 608697"/>
              <a:gd name="connsiteY75" fmla="*/ 267945 h 493707"/>
              <a:gd name="connsiteX76" fmla="*/ 573936 w 608697"/>
              <a:gd name="connsiteY76" fmla="*/ 267945 h 493707"/>
              <a:gd name="connsiteX77" fmla="*/ 580127 w 608697"/>
              <a:gd name="connsiteY77" fmla="*/ 261763 h 493707"/>
              <a:gd name="connsiteX78" fmla="*/ 580127 w 608697"/>
              <a:gd name="connsiteY78" fmla="*/ 236959 h 493707"/>
              <a:gd name="connsiteX79" fmla="*/ 573936 w 608697"/>
              <a:gd name="connsiteY79" fmla="*/ 230777 h 493707"/>
              <a:gd name="connsiteX80" fmla="*/ 411169 w 608697"/>
              <a:gd name="connsiteY80" fmla="*/ 230777 h 493707"/>
              <a:gd name="connsiteX81" fmla="*/ 404977 w 608697"/>
              <a:gd name="connsiteY81" fmla="*/ 236959 h 493707"/>
              <a:gd name="connsiteX82" fmla="*/ 404977 w 608697"/>
              <a:gd name="connsiteY82" fmla="*/ 261763 h 493707"/>
              <a:gd name="connsiteX83" fmla="*/ 411169 w 608697"/>
              <a:gd name="connsiteY83" fmla="*/ 267945 h 493707"/>
              <a:gd name="connsiteX84" fmla="*/ 478230 w 608697"/>
              <a:gd name="connsiteY84" fmla="*/ 267945 h 493707"/>
              <a:gd name="connsiteX85" fmla="*/ 484496 w 608697"/>
              <a:gd name="connsiteY85" fmla="*/ 261763 h 493707"/>
              <a:gd name="connsiteX86" fmla="*/ 484496 w 608697"/>
              <a:gd name="connsiteY86" fmla="*/ 236959 h 493707"/>
              <a:gd name="connsiteX87" fmla="*/ 478230 w 608697"/>
              <a:gd name="connsiteY87" fmla="*/ 230777 h 493707"/>
              <a:gd name="connsiteX88" fmla="*/ 310540 w 608697"/>
              <a:gd name="connsiteY88" fmla="*/ 230777 h 493707"/>
              <a:gd name="connsiteX89" fmla="*/ 304349 w 608697"/>
              <a:gd name="connsiteY89" fmla="*/ 236959 h 493707"/>
              <a:gd name="connsiteX90" fmla="*/ 304349 w 608697"/>
              <a:gd name="connsiteY90" fmla="*/ 261763 h 493707"/>
              <a:gd name="connsiteX91" fmla="*/ 310540 w 608697"/>
              <a:gd name="connsiteY91" fmla="*/ 267945 h 493707"/>
              <a:gd name="connsiteX92" fmla="*/ 377676 w 608697"/>
              <a:gd name="connsiteY92" fmla="*/ 267945 h 493707"/>
              <a:gd name="connsiteX93" fmla="*/ 383867 w 608697"/>
              <a:gd name="connsiteY93" fmla="*/ 261763 h 493707"/>
              <a:gd name="connsiteX94" fmla="*/ 383867 w 608697"/>
              <a:gd name="connsiteY94" fmla="*/ 236959 h 493707"/>
              <a:gd name="connsiteX95" fmla="*/ 377676 w 608697"/>
              <a:gd name="connsiteY95" fmla="*/ 230777 h 493707"/>
              <a:gd name="connsiteX96" fmla="*/ 316806 w 608697"/>
              <a:gd name="connsiteY96" fmla="*/ 104228 h 493707"/>
              <a:gd name="connsiteX97" fmla="*/ 304349 w 608697"/>
              <a:gd name="connsiteY97" fmla="*/ 116593 h 493707"/>
              <a:gd name="connsiteX98" fmla="*/ 304349 w 608697"/>
              <a:gd name="connsiteY98" fmla="*/ 177372 h 493707"/>
              <a:gd name="connsiteX99" fmla="*/ 316806 w 608697"/>
              <a:gd name="connsiteY99" fmla="*/ 189811 h 493707"/>
              <a:gd name="connsiteX100" fmla="*/ 567670 w 608697"/>
              <a:gd name="connsiteY100" fmla="*/ 189811 h 493707"/>
              <a:gd name="connsiteX101" fmla="*/ 580127 w 608697"/>
              <a:gd name="connsiteY101" fmla="*/ 177372 h 493707"/>
              <a:gd name="connsiteX102" fmla="*/ 580127 w 608697"/>
              <a:gd name="connsiteY102" fmla="*/ 116593 h 493707"/>
              <a:gd name="connsiteX103" fmla="*/ 567670 w 608697"/>
              <a:gd name="connsiteY103" fmla="*/ 104228 h 493707"/>
              <a:gd name="connsiteX104" fmla="*/ 24840 w 608697"/>
              <a:gd name="connsiteY104" fmla="*/ 64528 h 493707"/>
              <a:gd name="connsiteX105" fmla="*/ 43041 w 608697"/>
              <a:gd name="connsiteY105" fmla="*/ 64528 h 493707"/>
              <a:gd name="connsiteX106" fmla="*/ 46398 w 608697"/>
              <a:gd name="connsiteY106" fmla="*/ 428980 h 493707"/>
              <a:gd name="connsiteX107" fmla="*/ 77057 w 608697"/>
              <a:gd name="connsiteY107" fmla="*/ 464807 h 493707"/>
              <a:gd name="connsiteX108" fmla="*/ 151577 w 608697"/>
              <a:gd name="connsiteY108" fmla="*/ 472628 h 493707"/>
              <a:gd name="connsiteX109" fmla="*/ 226024 w 608697"/>
              <a:gd name="connsiteY109" fmla="*/ 464807 h 493707"/>
              <a:gd name="connsiteX110" fmla="*/ 256682 w 608697"/>
              <a:gd name="connsiteY110" fmla="*/ 428980 h 493707"/>
              <a:gd name="connsiteX111" fmla="*/ 260114 w 608697"/>
              <a:gd name="connsiteY111" fmla="*/ 64528 h 493707"/>
              <a:gd name="connsiteX112" fmla="*/ 583857 w 608697"/>
              <a:gd name="connsiteY112" fmla="*/ 64528 h 493707"/>
              <a:gd name="connsiteX113" fmla="*/ 608697 w 608697"/>
              <a:gd name="connsiteY113" fmla="*/ 89331 h 493707"/>
              <a:gd name="connsiteX114" fmla="*/ 608697 w 608697"/>
              <a:gd name="connsiteY114" fmla="*/ 468904 h 493707"/>
              <a:gd name="connsiteX115" fmla="*/ 583857 w 608697"/>
              <a:gd name="connsiteY115" fmla="*/ 493707 h 493707"/>
              <a:gd name="connsiteX116" fmla="*/ 24840 w 608697"/>
              <a:gd name="connsiteY116" fmla="*/ 493707 h 493707"/>
              <a:gd name="connsiteX117" fmla="*/ 0 w 608697"/>
              <a:gd name="connsiteY117" fmla="*/ 468904 h 493707"/>
              <a:gd name="connsiteX118" fmla="*/ 0 w 608697"/>
              <a:gd name="connsiteY118" fmla="*/ 89331 h 493707"/>
              <a:gd name="connsiteX119" fmla="*/ 24840 w 608697"/>
              <a:gd name="connsiteY119" fmla="*/ 64528 h 493707"/>
              <a:gd name="connsiteX120" fmla="*/ 151577 w 608697"/>
              <a:gd name="connsiteY120" fmla="*/ 0 h 493707"/>
              <a:gd name="connsiteX121" fmla="*/ 220645 w 608697"/>
              <a:gd name="connsiteY121" fmla="*/ 7319 h 493707"/>
              <a:gd name="connsiteX122" fmla="*/ 230714 w 608697"/>
              <a:gd name="connsiteY122" fmla="*/ 19759 h 493707"/>
              <a:gd name="connsiteX123" fmla="*/ 230714 w 608697"/>
              <a:gd name="connsiteY123" fmla="*/ 426841 h 493707"/>
              <a:gd name="connsiteX124" fmla="*/ 220645 w 608697"/>
              <a:gd name="connsiteY124" fmla="*/ 439281 h 493707"/>
              <a:gd name="connsiteX125" fmla="*/ 82509 w 608697"/>
              <a:gd name="connsiteY125" fmla="*/ 439281 h 493707"/>
              <a:gd name="connsiteX126" fmla="*/ 72439 w 608697"/>
              <a:gd name="connsiteY126" fmla="*/ 426841 h 493707"/>
              <a:gd name="connsiteX127" fmla="*/ 72439 w 608697"/>
              <a:gd name="connsiteY127" fmla="*/ 19759 h 493707"/>
              <a:gd name="connsiteX128" fmla="*/ 82509 w 608697"/>
              <a:gd name="connsiteY128" fmla="*/ 7319 h 493707"/>
              <a:gd name="connsiteX129" fmla="*/ 151577 w 608697"/>
              <a:gd name="connsiteY129" fmla="*/ 0 h 49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8697" h="493707">
                <a:moveTo>
                  <a:pt x="506800" y="416765"/>
                </a:moveTo>
                <a:cubicBezTo>
                  <a:pt x="503369" y="416765"/>
                  <a:pt x="500609" y="419595"/>
                  <a:pt x="500609" y="423021"/>
                </a:cubicBezTo>
                <a:lnTo>
                  <a:pt x="500609" y="447825"/>
                </a:lnTo>
                <a:cubicBezTo>
                  <a:pt x="500609" y="451251"/>
                  <a:pt x="503369" y="454007"/>
                  <a:pt x="506800" y="454007"/>
                </a:cubicBezTo>
                <a:lnTo>
                  <a:pt x="573936" y="454007"/>
                </a:lnTo>
                <a:cubicBezTo>
                  <a:pt x="577367" y="454007"/>
                  <a:pt x="580127" y="451251"/>
                  <a:pt x="580127" y="447825"/>
                </a:cubicBezTo>
                <a:lnTo>
                  <a:pt x="580127" y="423021"/>
                </a:lnTo>
                <a:cubicBezTo>
                  <a:pt x="580127" y="419595"/>
                  <a:pt x="577367" y="416765"/>
                  <a:pt x="573936" y="416765"/>
                </a:cubicBezTo>
                <a:close/>
                <a:moveTo>
                  <a:pt x="411169" y="416765"/>
                </a:moveTo>
                <a:cubicBezTo>
                  <a:pt x="407737" y="416765"/>
                  <a:pt x="404977" y="419595"/>
                  <a:pt x="404977" y="423021"/>
                </a:cubicBezTo>
                <a:lnTo>
                  <a:pt x="404977" y="447825"/>
                </a:lnTo>
                <a:cubicBezTo>
                  <a:pt x="404977" y="451251"/>
                  <a:pt x="407737" y="454007"/>
                  <a:pt x="411169" y="454007"/>
                </a:cubicBezTo>
                <a:lnTo>
                  <a:pt x="478230" y="454007"/>
                </a:lnTo>
                <a:cubicBezTo>
                  <a:pt x="481661" y="454007"/>
                  <a:pt x="484496" y="451251"/>
                  <a:pt x="484496" y="447825"/>
                </a:cubicBezTo>
                <a:lnTo>
                  <a:pt x="484496" y="423021"/>
                </a:lnTo>
                <a:cubicBezTo>
                  <a:pt x="484496" y="419595"/>
                  <a:pt x="481661" y="416765"/>
                  <a:pt x="478230" y="416765"/>
                </a:cubicBezTo>
                <a:close/>
                <a:moveTo>
                  <a:pt x="310540" y="416765"/>
                </a:moveTo>
                <a:cubicBezTo>
                  <a:pt x="307109" y="416765"/>
                  <a:pt x="304349" y="419595"/>
                  <a:pt x="304349" y="423021"/>
                </a:cubicBezTo>
                <a:lnTo>
                  <a:pt x="304349" y="447825"/>
                </a:lnTo>
                <a:cubicBezTo>
                  <a:pt x="304349" y="451251"/>
                  <a:pt x="307109" y="454007"/>
                  <a:pt x="310540" y="454007"/>
                </a:cubicBezTo>
                <a:lnTo>
                  <a:pt x="377676" y="454007"/>
                </a:lnTo>
                <a:cubicBezTo>
                  <a:pt x="381107" y="454007"/>
                  <a:pt x="383867" y="451251"/>
                  <a:pt x="383867" y="447825"/>
                </a:cubicBezTo>
                <a:lnTo>
                  <a:pt x="383867" y="423021"/>
                </a:lnTo>
                <a:cubicBezTo>
                  <a:pt x="383867" y="419595"/>
                  <a:pt x="381107" y="416765"/>
                  <a:pt x="377676" y="416765"/>
                </a:cubicBezTo>
                <a:close/>
                <a:moveTo>
                  <a:pt x="506800" y="354794"/>
                </a:moveTo>
                <a:cubicBezTo>
                  <a:pt x="503369" y="354794"/>
                  <a:pt x="500609" y="357550"/>
                  <a:pt x="500609" y="360976"/>
                </a:cubicBezTo>
                <a:lnTo>
                  <a:pt x="500609" y="385779"/>
                </a:lnTo>
                <a:cubicBezTo>
                  <a:pt x="500609" y="389205"/>
                  <a:pt x="503369" y="391961"/>
                  <a:pt x="506800" y="391961"/>
                </a:cubicBezTo>
                <a:lnTo>
                  <a:pt x="573936" y="391961"/>
                </a:lnTo>
                <a:cubicBezTo>
                  <a:pt x="577367" y="391961"/>
                  <a:pt x="580127" y="389205"/>
                  <a:pt x="580127" y="385779"/>
                </a:cubicBezTo>
                <a:lnTo>
                  <a:pt x="580127" y="360976"/>
                </a:lnTo>
                <a:cubicBezTo>
                  <a:pt x="580127" y="357550"/>
                  <a:pt x="577367" y="354794"/>
                  <a:pt x="573936" y="354794"/>
                </a:cubicBezTo>
                <a:close/>
                <a:moveTo>
                  <a:pt x="411169" y="354794"/>
                </a:moveTo>
                <a:cubicBezTo>
                  <a:pt x="407737" y="354794"/>
                  <a:pt x="404977" y="357550"/>
                  <a:pt x="404977" y="360976"/>
                </a:cubicBezTo>
                <a:lnTo>
                  <a:pt x="404977" y="385779"/>
                </a:lnTo>
                <a:cubicBezTo>
                  <a:pt x="404977" y="389205"/>
                  <a:pt x="407737" y="391961"/>
                  <a:pt x="411169" y="391961"/>
                </a:cubicBezTo>
                <a:lnTo>
                  <a:pt x="478230" y="391961"/>
                </a:lnTo>
                <a:cubicBezTo>
                  <a:pt x="481661" y="391961"/>
                  <a:pt x="484496" y="389205"/>
                  <a:pt x="484496" y="385779"/>
                </a:cubicBezTo>
                <a:lnTo>
                  <a:pt x="484496" y="360976"/>
                </a:lnTo>
                <a:cubicBezTo>
                  <a:pt x="484496" y="357550"/>
                  <a:pt x="481661" y="354794"/>
                  <a:pt x="478230" y="354794"/>
                </a:cubicBezTo>
                <a:close/>
                <a:moveTo>
                  <a:pt x="310540" y="354794"/>
                </a:moveTo>
                <a:cubicBezTo>
                  <a:pt x="307109" y="354794"/>
                  <a:pt x="304349" y="357550"/>
                  <a:pt x="304349" y="360976"/>
                </a:cubicBezTo>
                <a:lnTo>
                  <a:pt x="304349" y="385779"/>
                </a:lnTo>
                <a:cubicBezTo>
                  <a:pt x="304349" y="389205"/>
                  <a:pt x="307109" y="391961"/>
                  <a:pt x="310540" y="391961"/>
                </a:cubicBezTo>
                <a:lnTo>
                  <a:pt x="377676" y="391961"/>
                </a:lnTo>
                <a:cubicBezTo>
                  <a:pt x="381107" y="391961"/>
                  <a:pt x="383867" y="389205"/>
                  <a:pt x="383867" y="385779"/>
                </a:cubicBezTo>
                <a:lnTo>
                  <a:pt x="383867" y="360976"/>
                </a:lnTo>
                <a:cubicBezTo>
                  <a:pt x="383867" y="357550"/>
                  <a:pt x="381107" y="354794"/>
                  <a:pt x="377676" y="354794"/>
                </a:cubicBezTo>
                <a:close/>
                <a:moveTo>
                  <a:pt x="506800" y="292748"/>
                </a:moveTo>
                <a:cubicBezTo>
                  <a:pt x="503369" y="292748"/>
                  <a:pt x="500609" y="295504"/>
                  <a:pt x="500609" y="298930"/>
                </a:cubicBezTo>
                <a:lnTo>
                  <a:pt x="500609" y="323734"/>
                </a:lnTo>
                <a:cubicBezTo>
                  <a:pt x="500609" y="327160"/>
                  <a:pt x="503369" y="329990"/>
                  <a:pt x="506800" y="329990"/>
                </a:cubicBezTo>
                <a:lnTo>
                  <a:pt x="573936" y="329990"/>
                </a:lnTo>
                <a:cubicBezTo>
                  <a:pt x="577367" y="329990"/>
                  <a:pt x="580127" y="327160"/>
                  <a:pt x="580127" y="323734"/>
                </a:cubicBezTo>
                <a:lnTo>
                  <a:pt x="580127" y="298930"/>
                </a:lnTo>
                <a:cubicBezTo>
                  <a:pt x="580127" y="295504"/>
                  <a:pt x="577367" y="292748"/>
                  <a:pt x="573936" y="292748"/>
                </a:cubicBezTo>
                <a:close/>
                <a:moveTo>
                  <a:pt x="411169" y="292748"/>
                </a:moveTo>
                <a:cubicBezTo>
                  <a:pt x="407737" y="292748"/>
                  <a:pt x="404977" y="295504"/>
                  <a:pt x="404977" y="298930"/>
                </a:cubicBezTo>
                <a:lnTo>
                  <a:pt x="404977" y="323734"/>
                </a:lnTo>
                <a:cubicBezTo>
                  <a:pt x="404977" y="327160"/>
                  <a:pt x="407737" y="329990"/>
                  <a:pt x="411169" y="329990"/>
                </a:cubicBezTo>
                <a:lnTo>
                  <a:pt x="478230" y="329990"/>
                </a:lnTo>
                <a:cubicBezTo>
                  <a:pt x="481661" y="329990"/>
                  <a:pt x="484496" y="327160"/>
                  <a:pt x="484496" y="323734"/>
                </a:cubicBezTo>
                <a:lnTo>
                  <a:pt x="484496" y="298930"/>
                </a:lnTo>
                <a:cubicBezTo>
                  <a:pt x="484496" y="295504"/>
                  <a:pt x="481661" y="292748"/>
                  <a:pt x="478230" y="292748"/>
                </a:cubicBezTo>
                <a:close/>
                <a:moveTo>
                  <a:pt x="310540" y="292748"/>
                </a:moveTo>
                <a:cubicBezTo>
                  <a:pt x="307109" y="292748"/>
                  <a:pt x="304349" y="295504"/>
                  <a:pt x="304349" y="298930"/>
                </a:cubicBezTo>
                <a:lnTo>
                  <a:pt x="304349" y="323734"/>
                </a:lnTo>
                <a:cubicBezTo>
                  <a:pt x="304349" y="327160"/>
                  <a:pt x="307109" y="329990"/>
                  <a:pt x="310540" y="329990"/>
                </a:cubicBezTo>
                <a:lnTo>
                  <a:pt x="377676" y="329990"/>
                </a:lnTo>
                <a:cubicBezTo>
                  <a:pt x="381107" y="329990"/>
                  <a:pt x="383867" y="327160"/>
                  <a:pt x="383867" y="323734"/>
                </a:cubicBezTo>
                <a:lnTo>
                  <a:pt x="383867" y="298930"/>
                </a:lnTo>
                <a:cubicBezTo>
                  <a:pt x="383867" y="295504"/>
                  <a:pt x="381107" y="292748"/>
                  <a:pt x="377676" y="292748"/>
                </a:cubicBezTo>
                <a:close/>
                <a:moveTo>
                  <a:pt x="506800" y="230777"/>
                </a:moveTo>
                <a:cubicBezTo>
                  <a:pt x="503369" y="230777"/>
                  <a:pt x="500609" y="233533"/>
                  <a:pt x="500609" y="236959"/>
                </a:cubicBezTo>
                <a:lnTo>
                  <a:pt x="500609" y="261763"/>
                </a:lnTo>
                <a:cubicBezTo>
                  <a:pt x="500609" y="265189"/>
                  <a:pt x="503369" y="267945"/>
                  <a:pt x="506800" y="267945"/>
                </a:cubicBezTo>
                <a:lnTo>
                  <a:pt x="573936" y="267945"/>
                </a:lnTo>
                <a:cubicBezTo>
                  <a:pt x="577367" y="267945"/>
                  <a:pt x="580127" y="265189"/>
                  <a:pt x="580127" y="261763"/>
                </a:cubicBezTo>
                <a:lnTo>
                  <a:pt x="580127" y="236959"/>
                </a:lnTo>
                <a:cubicBezTo>
                  <a:pt x="580127" y="233533"/>
                  <a:pt x="577367" y="230777"/>
                  <a:pt x="573936" y="230777"/>
                </a:cubicBezTo>
                <a:close/>
                <a:moveTo>
                  <a:pt x="411169" y="230777"/>
                </a:moveTo>
                <a:cubicBezTo>
                  <a:pt x="407737" y="230777"/>
                  <a:pt x="404977" y="233533"/>
                  <a:pt x="404977" y="236959"/>
                </a:cubicBezTo>
                <a:lnTo>
                  <a:pt x="404977" y="261763"/>
                </a:lnTo>
                <a:cubicBezTo>
                  <a:pt x="404977" y="265189"/>
                  <a:pt x="407737" y="267945"/>
                  <a:pt x="411169" y="267945"/>
                </a:cubicBezTo>
                <a:lnTo>
                  <a:pt x="478230" y="267945"/>
                </a:lnTo>
                <a:cubicBezTo>
                  <a:pt x="481661" y="267945"/>
                  <a:pt x="484496" y="265189"/>
                  <a:pt x="484496" y="261763"/>
                </a:cubicBezTo>
                <a:lnTo>
                  <a:pt x="484496" y="236959"/>
                </a:lnTo>
                <a:cubicBezTo>
                  <a:pt x="484496" y="233533"/>
                  <a:pt x="481661" y="230777"/>
                  <a:pt x="478230" y="230777"/>
                </a:cubicBezTo>
                <a:close/>
                <a:moveTo>
                  <a:pt x="310540" y="230777"/>
                </a:moveTo>
                <a:cubicBezTo>
                  <a:pt x="307109" y="230777"/>
                  <a:pt x="304349" y="233533"/>
                  <a:pt x="304349" y="236959"/>
                </a:cubicBezTo>
                <a:lnTo>
                  <a:pt x="304349" y="261763"/>
                </a:lnTo>
                <a:cubicBezTo>
                  <a:pt x="304349" y="265189"/>
                  <a:pt x="307109" y="267945"/>
                  <a:pt x="310540" y="267945"/>
                </a:cubicBezTo>
                <a:lnTo>
                  <a:pt x="377676" y="267945"/>
                </a:lnTo>
                <a:cubicBezTo>
                  <a:pt x="381107" y="267945"/>
                  <a:pt x="383867" y="265189"/>
                  <a:pt x="383867" y="261763"/>
                </a:cubicBezTo>
                <a:lnTo>
                  <a:pt x="383867" y="236959"/>
                </a:lnTo>
                <a:cubicBezTo>
                  <a:pt x="383867" y="233533"/>
                  <a:pt x="381107" y="230777"/>
                  <a:pt x="377676" y="230777"/>
                </a:cubicBezTo>
                <a:close/>
                <a:moveTo>
                  <a:pt x="316806" y="104228"/>
                </a:moveTo>
                <a:cubicBezTo>
                  <a:pt x="309943" y="104228"/>
                  <a:pt x="304349" y="109740"/>
                  <a:pt x="304349" y="116593"/>
                </a:cubicBezTo>
                <a:lnTo>
                  <a:pt x="304349" y="177372"/>
                </a:lnTo>
                <a:cubicBezTo>
                  <a:pt x="304349" y="184224"/>
                  <a:pt x="309943" y="189811"/>
                  <a:pt x="316806" y="189811"/>
                </a:cubicBezTo>
                <a:lnTo>
                  <a:pt x="567670" y="189811"/>
                </a:lnTo>
                <a:cubicBezTo>
                  <a:pt x="574532" y="189811"/>
                  <a:pt x="580127" y="184224"/>
                  <a:pt x="580127" y="177372"/>
                </a:cubicBezTo>
                <a:lnTo>
                  <a:pt x="580127" y="116593"/>
                </a:lnTo>
                <a:cubicBezTo>
                  <a:pt x="580127" y="109740"/>
                  <a:pt x="574532" y="104228"/>
                  <a:pt x="567670" y="104228"/>
                </a:cubicBezTo>
                <a:close/>
                <a:moveTo>
                  <a:pt x="24840" y="64528"/>
                </a:moveTo>
                <a:lnTo>
                  <a:pt x="43041" y="64528"/>
                </a:lnTo>
                <a:cubicBezTo>
                  <a:pt x="35209" y="186533"/>
                  <a:pt x="36328" y="306230"/>
                  <a:pt x="46398" y="428980"/>
                </a:cubicBezTo>
                <a:cubicBezTo>
                  <a:pt x="47890" y="446782"/>
                  <a:pt x="60198" y="461157"/>
                  <a:pt x="77057" y="464807"/>
                </a:cubicBezTo>
                <a:cubicBezTo>
                  <a:pt x="101524" y="469947"/>
                  <a:pt x="126588" y="472628"/>
                  <a:pt x="151577" y="472628"/>
                </a:cubicBezTo>
                <a:cubicBezTo>
                  <a:pt x="176492" y="472628"/>
                  <a:pt x="201556" y="469947"/>
                  <a:pt x="226024" y="464807"/>
                </a:cubicBezTo>
                <a:cubicBezTo>
                  <a:pt x="242882" y="461157"/>
                  <a:pt x="255190" y="446782"/>
                  <a:pt x="256682" y="428980"/>
                </a:cubicBezTo>
                <a:cubicBezTo>
                  <a:pt x="266753" y="306230"/>
                  <a:pt x="267871" y="186533"/>
                  <a:pt x="260114" y="64528"/>
                </a:cubicBezTo>
                <a:lnTo>
                  <a:pt x="583857" y="64528"/>
                </a:lnTo>
                <a:cubicBezTo>
                  <a:pt x="597582" y="64528"/>
                  <a:pt x="608697" y="75626"/>
                  <a:pt x="608697" y="89331"/>
                </a:cubicBezTo>
                <a:lnTo>
                  <a:pt x="608697" y="468904"/>
                </a:lnTo>
                <a:cubicBezTo>
                  <a:pt x="608697" y="482609"/>
                  <a:pt x="597582" y="493707"/>
                  <a:pt x="583857" y="493707"/>
                </a:cubicBezTo>
                <a:lnTo>
                  <a:pt x="24840" y="493707"/>
                </a:lnTo>
                <a:cubicBezTo>
                  <a:pt x="11115" y="493707"/>
                  <a:pt x="0" y="482609"/>
                  <a:pt x="0" y="468904"/>
                </a:cubicBezTo>
                <a:lnTo>
                  <a:pt x="0" y="89331"/>
                </a:lnTo>
                <a:cubicBezTo>
                  <a:pt x="0" y="75626"/>
                  <a:pt x="11115" y="64528"/>
                  <a:pt x="24840" y="64528"/>
                </a:cubicBezTo>
                <a:close/>
                <a:moveTo>
                  <a:pt x="151577" y="0"/>
                </a:moveTo>
                <a:cubicBezTo>
                  <a:pt x="174699" y="0"/>
                  <a:pt x="197821" y="2440"/>
                  <a:pt x="220645" y="7319"/>
                </a:cubicBezTo>
                <a:cubicBezTo>
                  <a:pt x="226537" y="8585"/>
                  <a:pt x="230192" y="14098"/>
                  <a:pt x="230714" y="19759"/>
                </a:cubicBezTo>
                <a:cubicBezTo>
                  <a:pt x="241828" y="155925"/>
                  <a:pt x="241828" y="290675"/>
                  <a:pt x="230714" y="426841"/>
                </a:cubicBezTo>
                <a:cubicBezTo>
                  <a:pt x="230192" y="432503"/>
                  <a:pt x="226537" y="438089"/>
                  <a:pt x="220645" y="439281"/>
                </a:cubicBezTo>
                <a:cubicBezTo>
                  <a:pt x="174997" y="449039"/>
                  <a:pt x="128156" y="449039"/>
                  <a:pt x="82509" y="439281"/>
                </a:cubicBezTo>
                <a:cubicBezTo>
                  <a:pt x="76541" y="438089"/>
                  <a:pt x="72887" y="432503"/>
                  <a:pt x="72439" y="426841"/>
                </a:cubicBezTo>
                <a:cubicBezTo>
                  <a:pt x="61251" y="290675"/>
                  <a:pt x="61251" y="155925"/>
                  <a:pt x="72439" y="19759"/>
                </a:cubicBezTo>
                <a:cubicBezTo>
                  <a:pt x="72887" y="14098"/>
                  <a:pt x="76541" y="8585"/>
                  <a:pt x="82509" y="7319"/>
                </a:cubicBezTo>
                <a:cubicBezTo>
                  <a:pt x="105333" y="2440"/>
                  <a:pt x="128455" y="0"/>
                  <a:pt x="151577" y="0"/>
                </a:cubicBez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2C97D9A-0767-4FEA-8634-7AAB59B78A33}"/>
              </a:ext>
            </a:extLst>
          </p:cNvPr>
          <p:cNvSpPr txBox="1"/>
          <p:nvPr/>
        </p:nvSpPr>
        <p:spPr>
          <a:xfrm>
            <a:off x="5001366" y="2744554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n-ea"/>
                <a:ea typeface="+mn-ea"/>
              </a:rPr>
              <a:t>40064006</a:t>
            </a:r>
            <a:endParaRPr lang="zh-CN" altLang="en-US" sz="1400" b="1" dirty="0">
              <a:latin typeface="+mn-ea"/>
              <a:ea typeface="+mn-ea"/>
            </a:endParaRPr>
          </a:p>
        </p:txBody>
      </p:sp>
      <p:sp>
        <p:nvSpPr>
          <p:cNvPr id="100" name="iconfont-10499-5121522">
            <a:extLst>
              <a:ext uri="{FF2B5EF4-FFF2-40B4-BE49-F238E27FC236}">
                <a16:creationId xmlns:a16="http://schemas.microsoft.com/office/drawing/2014/main" id="{56C3EF13-D15A-4F0C-AA75-0CA853C23671}"/>
              </a:ext>
            </a:extLst>
          </p:cNvPr>
          <p:cNvSpPr/>
          <p:nvPr/>
        </p:nvSpPr>
        <p:spPr>
          <a:xfrm>
            <a:off x="4625266" y="3135121"/>
            <a:ext cx="277000" cy="276414"/>
          </a:xfrm>
          <a:custGeom>
            <a:avLst/>
            <a:gdLst>
              <a:gd name="T0" fmla="*/ 11779 w 11828"/>
              <a:gd name="T1" fmla="*/ 654 h 11802"/>
              <a:gd name="T2" fmla="*/ 10869 w 11828"/>
              <a:gd name="T3" fmla="*/ 18 h 11802"/>
              <a:gd name="T4" fmla="*/ 9817 w 11828"/>
              <a:gd name="T5" fmla="*/ 362 h 11802"/>
              <a:gd name="T6" fmla="*/ 8367 w 11828"/>
              <a:gd name="T7" fmla="*/ 1253 h 11802"/>
              <a:gd name="T8" fmla="*/ 6730 w 11828"/>
              <a:gd name="T9" fmla="*/ 1583 h 11802"/>
              <a:gd name="T10" fmla="*/ 5164 w 11828"/>
              <a:gd name="T11" fmla="*/ 1647 h 11802"/>
              <a:gd name="T12" fmla="*/ 3882 w 11828"/>
              <a:gd name="T13" fmla="*/ 2110 h 11802"/>
              <a:gd name="T14" fmla="*/ 2801 w 11828"/>
              <a:gd name="T15" fmla="*/ 2898 h 11802"/>
              <a:gd name="T16" fmla="*/ 1980 w 11828"/>
              <a:gd name="T17" fmla="*/ 3953 h 11802"/>
              <a:gd name="T18" fmla="*/ 1478 w 11828"/>
              <a:gd name="T19" fmla="*/ 5215 h 11802"/>
              <a:gd name="T20" fmla="*/ 1358 w 11828"/>
              <a:gd name="T21" fmla="*/ 6718 h 11802"/>
              <a:gd name="T22" fmla="*/ 1597 w 11828"/>
              <a:gd name="T23" fmla="*/ 7892 h 11802"/>
              <a:gd name="T24" fmla="*/ 538 w 11828"/>
              <a:gd name="T25" fmla="*/ 9478 h 11802"/>
              <a:gd name="T26" fmla="*/ 7 w 11828"/>
              <a:gd name="T27" fmla="*/ 10940 h 11802"/>
              <a:gd name="T28" fmla="*/ 818 w 11828"/>
              <a:gd name="T29" fmla="*/ 11801 h 11802"/>
              <a:gd name="T30" fmla="*/ 1824 w 11828"/>
              <a:gd name="T31" fmla="*/ 11528 h 11802"/>
              <a:gd name="T32" fmla="*/ 3223 w 11828"/>
              <a:gd name="T33" fmla="*/ 10708 h 11802"/>
              <a:gd name="T34" fmla="*/ 4384 w 11828"/>
              <a:gd name="T35" fmla="*/ 10813 h 11802"/>
              <a:gd name="T36" fmla="*/ 6116 w 11828"/>
              <a:gd name="T37" fmla="*/ 11142 h 11802"/>
              <a:gd name="T38" fmla="*/ 7581 w 11828"/>
              <a:gd name="T39" fmla="*/ 10920 h 11802"/>
              <a:gd name="T40" fmla="*/ 8862 w 11828"/>
              <a:gd name="T41" fmla="*/ 10293 h 11802"/>
              <a:gd name="T42" fmla="*/ 9894 w 11828"/>
              <a:gd name="T43" fmla="*/ 9329 h 11802"/>
              <a:gd name="T44" fmla="*/ 10605 w 11828"/>
              <a:gd name="T45" fmla="*/ 8099 h 11802"/>
              <a:gd name="T46" fmla="*/ 9797 w 11828"/>
              <a:gd name="T47" fmla="*/ 7944 h 11802"/>
              <a:gd name="T48" fmla="*/ 8766 w 11828"/>
              <a:gd name="T49" fmla="*/ 9348 h 11802"/>
              <a:gd name="T50" fmla="*/ 7212 w 11828"/>
              <a:gd name="T51" fmla="*/ 10189 h 11802"/>
              <a:gd name="T52" fmla="*/ 5348 w 11828"/>
              <a:gd name="T53" fmla="*/ 10259 h 11802"/>
              <a:gd name="T54" fmla="*/ 3723 w 11828"/>
              <a:gd name="T55" fmla="*/ 9526 h 11802"/>
              <a:gd name="T56" fmla="*/ 2598 w 11828"/>
              <a:gd name="T57" fmla="*/ 8190 h 11802"/>
              <a:gd name="T58" fmla="*/ 3067 w 11828"/>
              <a:gd name="T59" fmla="*/ 7322 h 11802"/>
              <a:gd name="T60" fmla="*/ 4335 w 11828"/>
              <a:gd name="T61" fmla="*/ 5900 h 11802"/>
              <a:gd name="T62" fmla="*/ 5747 w 11828"/>
              <a:gd name="T63" fmla="*/ 4481 h 11802"/>
              <a:gd name="T64" fmla="*/ 7175 w 11828"/>
              <a:gd name="T65" fmla="*/ 3193 h 11802"/>
              <a:gd name="T66" fmla="*/ 8529 w 11828"/>
              <a:gd name="T67" fmla="*/ 3141 h 11802"/>
              <a:gd name="T68" fmla="*/ 9663 w 11828"/>
              <a:gd name="T69" fmla="*/ 4456 h 11802"/>
              <a:gd name="T70" fmla="*/ 10055 w 11828"/>
              <a:gd name="T71" fmla="*/ 5545 h 11802"/>
              <a:gd name="T72" fmla="*/ 6240 w 11828"/>
              <a:gd name="T73" fmla="*/ 5682 h 11802"/>
              <a:gd name="T74" fmla="*/ 6541 w 11828"/>
              <a:gd name="T75" fmla="*/ 6345 h 11802"/>
              <a:gd name="T76" fmla="*/ 10539 w 11828"/>
              <a:gd name="T77" fmla="*/ 6345 h 11802"/>
              <a:gd name="T78" fmla="*/ 10857 w 11828"/>
              <a:gd name="T79" fmla="*/ 5449 h 11802"/>
              <a:gd name="T80" fmla="*/ 10250 w 11828"/>
              <a:gd name="T81" fmla="*/ 3859 h 11802"/>
              <a:gd name="T82" fmla="*/ 11297 w 11828"/>
              <a:gd name="T83" fmla="*/ 2273 h 11802"/>
              <a:gd name="T84" fmla="*/ 11659 w 11828"/>
              <a:gd name="T85" fmla="*/ 1494 h 11802"/>
              <a:gd name="T86" fmla="*/ 2209 w 11828"/>
              <a:gd name="T87" fmla="*/ 10421 h 11802"/>
              <a:gd name="T88" fmla="*/ 1244 w 11828"/>
              <a:gd name="T89" fmla="*/ 10911 h 11802"/>
              <a:gd name="T90" fmla="*/ 835 w 11828"/>
              <a:gd name="T91" fmla="*/ 11008 h 11802"/>
              <a:gd name="T92" fmla="*/ 811 w 11828"/>
              <a:gd name="T93" fmla="*/ 10859 h 11802"/>
              <a:gd name="T94" fmla="*/ 1229 w 11828"/>
              <a:gd name="T95" fmla="*/ 9868 h 11802"/>
              <a:gd name="T96" fmla="*/ 1971 w 11828"/>
              <a:gd name="T97" fmla="*/ 8723 h 11802"/>
              <a:gd name="T98" fmla="*/ 2209 w 11828"/>
              <a:gd name="T99" fmla="*/ 10421 h 11802"/>
              <a:gd name="T100" fmla="*/ 2221 w 11828"/>
              <a:gd name="T101" fmla="*/ 7099 h 11802"/>
              <a:gd name="T102" fmla="*/ 2316 w 11828"/>
              <a:gd name="T103" fmla="*/ 5200 h 11802"/>
              <a:gd name="T104" fmla="*/ 3181 w 11828"/>
              <a:gd name="T105" fmla="*/ 3665 h 11802"/>
              <a:gd name="T106" fmla="*/ 4599 w 11828"/>
              <a:gd name="T107" fmla="*/ 2661 h 11802"/>
              <a:gd name="T108" fmla="*/ 6456 w 11828"/>
              <a:gd name="T109" fmla="*/ 2366 h 11802"/>
              <a:gd name="T110" fmla="*/ 4542 w 11828"/>
              <a:gd name="T111" fmla="*/ 4549 h 11802"/>
              <a:gd name="T112" fmla="*/ 8479 w 11828"/>
              <a:gd name="T113" fmla="*/ 2151 h 11802"/>
              <a:gd name="T114" fmla="*/ 9886 w 11828"/>
              <a:gd name="T115" fmla="*/ 1222 h 11802"/>
              <a:gd name="T116" fmla="*/ 10682 w 11828"/>
              <a:gd name="T117" fmla="*/ 861 h 11802"/>
              <a:gd name="T118" fmla="*/ 11000 w 11828"/>
              <a:gd name="T119" fmla="*/ 807 h 11802"/>
              <a:gd name="T120" fmla="*/ 10899 w 11828"/>
              <a:gd name="T121" fmla="*/ 1263 h 11802"/>
              <a:gd name="T122" fmla="*/ 10095 w 11828"/>
              <a:gd name="T123" fmla="*/ 2711 h 11802"/>
              <a:gd name="T124" fmla="*/ 8479 w 11828"/>
              <a:gd name="T125" fmla="*/ 2151 h 11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828" h="11802">
                <a:moveTo>
                  <a:pt x="11659" y="1494"/>
                </a:moveTo>
                <a:cubicBezTo>
                  <a:pt x="11754" y="1229"/>
                  <a:pt x="11828" y="936"/>
                  <a:pt x="11779" y="654"/>
                </a:cubicBezTo>
                <a:cubicBezTo>
                  <a:pt x="11745" y="460"/>
                  <a:pt x="11646" y="281"/>
                  <a:pt x="11485" y="165"/>
                </a:cubicBezTo>
                <a:cubicBezTo>
                  <a:pt x="11308" y="37"/>
                  <a:pt x="11084" y="0"/>
                  <a:pt x="10869" y="18"/>
                </a:cubicBezTo>
                <a:cubicBezTo>
                  <a:pt x="10707" y="31"/>
                  <a:pt x="10548" y="71"/>
                  <a:pt x="10393" y="121"/>
                </a:cubicBezTo>
                <a:cubicBezTo>
                  <a:pt x="10195" y="186"/>
                  <a:pt x="10003" y="270"/>
                  <a:pt x="9817" y="362"/>
                </a:cubicBezTo>
                <a:cubicBezTo>
                  <a:pt x="9585" y="476"/>
                  <a:pt x="9360" y="604"/>
                  <a:pt x="9140" y="740"/>
                </a:cubicBezTo>
                <a:cubicBezTo>
                  <a:pt x="8877" y="902"/>
                  <a:pt x="8620" y="1074"/>
                  <a:pt x="8367" y="1253"/>
                </a:cubicBezTo>
                <a:cubicBezTo>
                  <a:pt x="8123" y="1425"/>
                  <a:pt x="7883" y="1604"/>
                  <a:pt x="7646" y="1787"/>
                </a:cubicBezTo>
                <a:cubicBezTo>
                  <a:pt x="7348" y="1689"/>
                  <a:pt x="7041" y="1621"/>
                  <a:pt x="6730" y="1583"/>
                </a:cubicBezTo>
                <a:cubicBezTo>
                  <a:pt x="6442" y="1548"/>
                  <a:pt x="6151" y="1539"/>
                  <a:pt x="5861" y="1556"/>
                </a:cubicBezTo>
                <a:cubicBezTo>
                  <a:pt x="5627" y="1569"/>
                  <a:pt x="5394" y="1600"/>
                  <a:pt x="5164" y="1647"/>
                </a:cubicBezTo>
                <a:cubicBezTo>
                  <a:pt x="4939" y="1693"/>
                  <a:pt x="4717" y="1756"/>
                  <a:pt x="4501" y="1834"/>
                </a:cubicBezTo>
                <a:cubicBezTo>
                  <a:pt x="4289" y="1911"/>
                  <a:pt x="4082" y="2004"/>
                  <a:pt x="3882" y="2110"/>
                </a:cubicBezTo>
                <a:cubicBezTo>
                  <a:pt x="3684" y="2216"/>
                  <a:pt x="3494" y="2335"/>
                  <a:pt x="3313" y="2467"/>
                </a:cubicBezTo>
                <a:cubicBezTo>
                  <a:pt x="3133" y="2599"/>
                  <a:pt x="2962" y="2743"/>
                  <a:pt x="2801" y="2898"/>
                </a:cubicBezTo>
                <a:cubicBezTo>
                  <a:pt x="2641" y="3054"/>
                  <a:pt x="2492" y="3220"/>
                  <a:pt x="2355" y="3396"/>
                </a:cubicBezTo>
                <a:cubicBezTo>
                  <a:pt x="2217" y="3573"/>
                  <a:pt x="2092" y="3759"/>
                  <a:pt x="1980" y="3953"/>
                </a:cubicBezTo>
                <a:cubicBezTo>
                  <a:pt x="1868" y="4149"/>
                  <a:pt x="1769" y="4352"/>
                  <a:pt x="1685" y="4562"/>
                </a:cubicBezTo>
                <a:cubicBezTo>
                  <a:pt x="1601" y="4774"/>
                  <a:pt x="1531" y="4992"/>
                  <a:pt x="1478" y="5215"/>
                </a:cubicBezTo>
                <a:cubicBezTo>
                  <a:pt x="1423" y="5442"/>
                  <a:pt x="1385" y="5673"/>
                  <a:pt x="1364" y="5905"/>
                </a:cubicBezTo>
                <a:cubicBezTo>
                  <a:pt x="1340" y="6175"/>
                  <a:pt x="1338" y="6447"/>
                  <a:pt x="1358" y="6718"/>
                </a:cubicBezTo>
                <a:cubicBezTo>
                  <a:pt x="1382" y="7032"/>
                  <a:pt x="1437" y="7344"/>
                  <a:pt x="1522" y="7648"/>
                </a:cubicBezTo>
                <a:cubicBezTo>
                  <a:pt x="1545" y="7730"/>
                  <a:pt x="1570" y="7811"/>
                  <a:pt x="1597" y="7892"/>
                </a:cubicBezTo>
                <a:cubicBezTo>
                  <a:pt x="1403" y="8151"/>
                  <a:pt x="1213" y="8414"/>
                  <a:pt x="1033" y="8683"/>
                </a:cubicBezTo>
                <a:cubicBezTo>
                  <a:pt x="858" y="8942"/>
                  <a:pt x="691" y="9206"/>
                  <a:pt x="538" y="9478"/>
                </a:cubicBezTo>
                <a:cubicBezTo>
                  <a:pt x="414" y="9700"/>
                  <a:pt x="298" y="9927"/>
                  <a:pt x="202" y="10163"/>
                </a:cubicBezTo>
                <a:cubicBezTo>
                  <a:pt x="101" y="10409"/>
                  <a:pt x="15" y="10672"/>
                  <a:pt x="7" y="10940"/>
                </a:cubicBezTo>
                <a:cubicBezTo>
                  <a:pt x="0" y="11167"/>
                  <a:pt x="59" y="11399"/>
                  <a:pt x="219" y="11566"/>
                </a:cubicBezTo>
                <a:cubicBezTo>
                  <a:pt x="374" y="11729"/>
                  <a:pt x="597" y="11799"/>
                  <a:pt x="818" y="11801"/>
                </a:cubicBezTo>
                <a:cubicBezTo>
                  <a:pt x="972" y="11802"/>
                  <a:pt x="1125" y="11774"/>
                  <a:pt x="1273" y="11733"/>
                </a:cubicBezTo>
                <a:cubicBezTo>
                  <a:pt x="1462" y="11682"/>
                  <a:pt x="1646" y="11609"/>
                  <a:pt x="1824" y="11528"/>
                </a:cubicBezTo>
                <a:cubicBezTo>
                  <a:pt x="2047" y="11427"/>
                  <a:pt x="2263" y="11310"/>
                  <a:pt x="2474" y="11186"/>
                </a:cubicBezTo>
                <a:cubicBezTo>
                  <a:pt x="2730" y="11036"/>
                  <a:pt x="2979" y="10875"/>
                  <a:pt x="3223" y="10708"/>
                </a:cubicBezTo>
                <a:cubicBezTo>
                  <a:pt x="3355" y="10617"/>
                  <a:pt x="3487" y="10524"/>
                  <a:pt x="3617" y="10430"/>
                </a:cubicBezTo>
                <a:cubicBezTo>
                  <a:pt x="3860" y="10580"/>
                  <a:pt x="4117" y="10709"/>
                  <a:pt x="4384" y="10813"/>
                </a:cubicBezTo>
                <a:cubicBezTo>
                  <a:pt x="4655" y="10919"/>
                  <a:pt x="4935" y="11001"/>
                  <a:pt x="5221" y="11055"/>
                </a:cubicBezTo>
                <a:cubicBezTo>
                  <a:pt x="5516" y="11112"/>
                  <a:pt x="5816" y="11141"/>
                  <a:pt x="6116" y="11142"/>
                </a:cubicBezTo>
                <a:cubicBezTo>
                  <a:pt x="6367" y="11143"/>
                  <a:pt x="6619" y="11124"/>
                  <a:pt x="6868" y="11086"/>
                </a:cubicBezTo>
                <a:cubicBezTo>
                  <a:pt x="7109" y="11049"/>
                  <a:pt x="7348" y="10994"/>
                  <a:pt x="7581" y="10920"/>
                </a:cubicBezTo>
                <a:cubicBezTo>
                  <a:pt x="7809" y="10848"/>
                  <a:pt x="8033" y="10759"/>
                  <a:pt x="8248" y="10653"/>
                </a:cubicBezTo>
                <a:cubicBezTo>
                  <a:pt x="8461" y="10548"/>
                  <a:pt x="8667" y="10428"/>
                  <a:pt x="8862" y="10293"/>
                </a:cubicBezTo>
                <a:cubicBezTo>
                  <a:pt x="9056" y="10158"/>
                  <a:pt x="9241" y="10010"/>
                  <a:pt x="9413" y="9849"/>
                </a:cubicBezTo>
                <a:cubicBezTo>
                  <a:pt x="9586" y="9687"/>
                  <a:pt x="9746" y="9514"/>
                  <a:pt x="9894" y="9329"/>
                </a:cubicBezTo>
                <a:cubicBezTo>
                  <a:pt x="10041" y="9144"/>
                  <a:pt x="10175" y="8948"/>
                  <a:pt x="10294" y="8743"/>
                </a:cubicBezTo>
                <a:cubicBezTo>
                  <a:pt x="10413" y="8537"/>
                  <a:pt x="10518" y="8321"/>
                  <a:pt x="10605" y="8099"/>
                </a:cubicBezTo>
                <a:cubicBezTo>
                  <a:pt x="10625" y="8048"/>
                  <a:pt x="10645" y="7996"/>
                  <a:pt x="10663" y="7944"/>
                </a:cubicBezTo>
                <a:lnTo>
                  <a:pt x="9797" y="7944"/>
                </a:lnTo>
                <a:cubicBezTo>
                  <a:pt x="9679" y="8211"/>
                  <a:pt x="9533" y="8466"/>
                  <a:pt x="9360" y="8701"/>
                </a:cubicBezTo>
                <a:cubicBezTo>
                  <a:pt x="9186" y="8938"/>
                  <a:pt x="8986" y="9155"/>
                  <a:pt x="8766" y="9348"/>
                </a:cubicBezTo>
                <a:cubicBezTo>
                  <a:pt x="8547" y="9540"/>
                  <a:pt x="8307" y="9708"/>
                  <a:pt x="8052" y="9847"/>
                </a:cubicBezTo>
                <a:cubicBezTo>
                  <a:pt x="7786" y="9993"/>
                  <a:pt x="7504" y="10108"/>
                  <a:pt x="7212" y="10189"/>
                </a:cubicBezTo>
                <a:cubicBezTo>
                  <a:pt x="6910" y="10274"/>
                  <a:pt x="6599" y="10322"/>
                  <a:pt x="6286" y="10333"/>
                </a:cubicBezTo>
                <a:cubicBezTo>
                  <a:pt x="5972" y="10345"/>
                  <a:pt x="5656" y="10321"/>
                  <a:pt x="5348" y="10259"/>
                </a:cubicBezTo>
                <a:cubicBezTo>
                  <a:pt x="5045" y="10199"/>
                  <a:pt x="4749" y="10103"/>
                  <a:pt x="4468" y="9974"/>
                </a:cubicBezTo>
                <a:cubicBezTo>
                  <a:pt x="4204" y="9853"/>
                  <a:pt x="3954" y="9702"/>
                  <a:pt x="3723" y="9526"/>
                </a:cubicBezTo>
                <a:cubicBezTo>
                  <a:pt x="3489" y="9349"/>
                  <a:pt x="3276" y="9145"/>
                  <a:pt x="3087" y="8921"/>
                </a:cubicBezTo>
                <a:cubicBezTo>
                  <a:pt x="2897" y="8696"/>
                  <a:pt x="2733" y="8451"/>
                  <a:pt x="2598" y="8190"/>
                </a:cubicBezTo>
                <a:cubicBezTo>
                  <a:pt x="2567" y="8130"/>
                  <a:pt x="2537" y="8069"/>
                  <a:pt x="2509" y="8007"/>
                </a:cubicBezTo>
                <a:cubicBezTo>
                  <a:pt x="2691" y="7776"/>
                  <a:pt x="2877" y="7547"/>
                  <a:pt x="3067" y="7322"/>
                </a:cubicBezTo>
                <a:cubicBezTo>
                  <a:pt x="3267" y="7083"/>
                  <a:pt x="3471" y="6848"/>
                  <a:pt x="3678" y="6616"/>
                </a:cubicBezTo>
                <a:cubicBezTo>
                  <a:pt x="3893" y="6374"/>
                  <a:pt x="4113" y="6136"/>
                  <a:pt x="4335" y="5900"/>
                </a:cubicBezTo>
                <a:cubicBezTo>
                  <a:pt x="4564" y="5657"/>
                  <a:pt x="4796" y="5418"/>
                  <a:pt x="5031" y="5181"/>
                </a:cubicBezTo>
                <a:cubicBezTo>
                  <a:pt x="5266" y="4945"/>
                  <a:pt x="5505" y="4711"/>
                  <a:pt x="5747" y="4481"/>
                </a:cubicBezTo>
                <a:cubicBezTo>
                  <a:pt x="5983" y="4256"/>
                  <a:pt x="6222" y="4034"/>
                  <a:pt x="6464" y="3815"/>
                </a:cubicBezTo>
                <a:cubicBezTo>
                  <a:pt x="6698" y="3604"/>
                  <a:pt x="6935" y="3397"/>
                  <a:pt x="7175" y="3193"/>
                </a:cubicBezTo>
                <a:cubicBezTo>
                  <a:pt x="7371" y="3025"/>
                  <a:pt x="7570" y="2860"/>
                  <a:pt x="7772" y="2698"/>
                </a:cubicBezTo>
                <a:cubicBezTo>
                  <a:pt x="8039" y="2817"/>
                  <a:pt x="8294" y="2966"/>
                  <a:pt x="8529" y="3141"/>
                </a:cubicBezTo>
                <a:cubicBezTo>
                  <a:pt x="8764" y="3316"/>
                  <a:pt x="8980" y="3517"/>
                  <a:pt x="9172" y="3740"/>
                </a:cubicBezTo>
                <a:cubicBezTo>
                  <a:pt x="9361" y="3960"/>
                  <a:pt x="9527" y="4200"/>
                  <a:pt x="9663" y="4456"/>
                </a:cubicBezTo>
                <a:cubicBezTo>
                  <a:pt x="9810" y="4729"/>
                  <a:pt x="9924" y="5020"/>
                  <a:pt x="10002" y="5319"/>
                </a:cubicBezTo>
                <a:cubicBezTo>
                  <a:pt x="10022" y="5394"/>
                  <a:pt x="10039" y="5470"/>
                  <a:pt x="10055" y="5545"/>
                </a:cubicBezTo>
                <a:lnTo>
                  <a:pt x="6541" y="5545"/>
                </a:lnTo>
                <a:cubicBezTo>
                  <a:pt x="6426" y="5545"/>
                  <a:pt x="6316" y="5596"/>
                  <a:pt x="6240" y="5682"/>
                </a:cubicBezTo>
                <a:cubicBezTo>
                  <a:pt x="6164" y="5769"/>
                  <a:pt x="6129" y="5887"/>
                  <a:pt x="6145" y="6002"/>
                </a:cubicBezTo>
                <a:cubicBezTo>
                  <a:pt x="6173" y="6196"/>
                  <a:pt x="6345" y="6345"/>
                  <a:pt x="6541" y="6345"/>
                </a:cubicBezTo>
                <a:lnTo>
                  <a:pt x="10132" y="6345"/>
                </a:lnTo>
                <a:lnTo>
                  <a:pt x="10539" y="6345"/>
                </a:lnTo>
                <a:lnTo>
                  <a:pt x="10938" y="6345"/>
                </a:lnTo>
                <a:cubicBezTo>
                  <a:pt x="10940" y="6045"/>
                  <a:pt x="10912" y="5744"/>
                  <a:pt x="10857" y="5449"/>
                </a:cubicBezTo>
                <a:cubicBezTo>
                  <a:pt x="10803" y="5162"/>
                  <a:pt x="10723" y="4880"/>
                  <a:pt x="10618" y="4607"/>
                </a:cubicBezTo>
                <a:cubicBezTo>
                  <a:pt x="10517" y="4348"/>
                  <a:pt x="10394" y="4097"/>
                  <a:pt x="10250" y="3859"/>
                </a:cubicBezTo>
                <a:cubicBezTo>
                  <a:pt x="10444" y="3600"/>
                  <a:pt x="10632" y="3335"/>
                  <a:pt x="10812" y="3066"/>
                </a:cubicBezTo>
                <a:cubicBezTo>
                  <a:pt x="10983" y="2808"/>
                  <a:pt x="11147" y="2545"/>
                  <a:pt x="11297" y="2273"/>
                </a:cubicBezTo>
                <a:cubicBezTo>
                  <a:pt x="11417" y="2055"/>
                  <a:pt x="11528" y="1831"/>
                  <a:pt x="11620" y="1599"/>
                </a:cubicBezTo>
                <a:cubicBezTo>
                  <a:pt x="11633" y="1565"/>
                  <a:pt x="11646" y="1530"/>
                  <a:pt x="11659" y="1494"/>
                </a:cubicBezTo>
                <a:cubicBezTo>
                  <a:pt x="11748" y="1247"/>
                  <a:pt x="11505" y="1925"/>
                  <a:pt x="11659" y="1494"/>
                </a:cubicBezTo>
                <a:close/>
                <a:moveTo>
                  <a:pt x="2209" y="10421"/>
                </a:moveTo>
                <a:cubicBezTo>
                  <a:pt x="2026" y="10532"/>
                  <a:pt x="1839" y="10638"/>
                  <a:pt x="1647" y="10734"/>
                </a:cubicBezTo>
                <a:cubicBezTo>
                  <a:pt x="1516" y="10799"/>
                  <a:pt x="1382" y="10860"/>
                  <a:pt x="1244" y="10911"/>
                </a:cubicBezTo>
                <a:cubicBezTo>
                  <a:pt x="1158" y="10942"/>
                  <a:pt x="1070" y="10970"/>
                  <a:pt x="980" y="10989"/>
                </a:cubicBezTo>
                <a:cubicBezTo>
                  <a:pt x="932" y="10999"/>
                  <a:pt x="883" y="11007"/>
                  <a:pt x="835" y="11008"/>
                </a:cubicBezTo>
                <a:cubicBezTo>
                  <a:pt x="823" y="11008"/>
                  <a:pt x="812" y="11008"/>
                  <a:pt x="800" y="11007"/>
                </a:cubicBezTo>
                <a:cubicBezTo>
                  <a:pt x="796" y="10958"/>
                  <a:pt x="803" y="10908"/>
                  <a:pt x="811" y="10859"/>
                </a:cubicBezTo>
                <a:cubicBezTo>
                  <a:pt x="830" y="10754"/>
                  <a:pt x="863" y="10652"/>
                  <a:pt x="901" y="10552"/>
                </a:cubicBezTo>
                <a:cubicBezTo>
                  <a:pt x="989" y="10315"/>
                  <a:pt x="1105" y="10088"/>
                  <a:pt x="1229" y="9868"/>
                </a:cubicBezTo>
                <a:cubicBezTo>
                  <a:pt x="1376" y="9606"/>
                  <a:pt x="1537" y="9352"/>
                  <a:pt x="1705" y="9104"/>
                </a:cubicBezTo>
                <a:cubicBezTo>
                  <a:pt x="1792" y="8975"/>
                  <a:pt x="1881" y="8849"/>
                  <a:pt x="1971" y="8723"/>
                </a:cubicBezTo>
                <a:cubicBezTo>
                  <a:pt x="2230" y="9178"/>
                  <a:pt x="2561" y="9587"/>
                  <a:pt x="2950" y="9932"/>
                </a:cubicBezTo>
                <a:cubicBezTo>
                  <a:pt x="2771" y="10065"/>
                  <a:pt x="2209" y="10421"/>
                  <a:pt x="2209" y="10421"/>
                </a:cubicBezTo>
                <a:close/>
                <a:moveTo>
                  <a:pt x="4542" y="4549"/>
                </a:moveTo>
                <a:cubicBezTo>
                  <a:pt x="3683" y="5407"/>
                  <a:pt x="2894" y="6276"/>
                  <a:pt x="2221" y="7099"/>
                </a:cubicBezTo>
                <a:cubicBezTo>
                  <a:pt x="2160" y="6777"/>
                  <a:pt x="2138" y="6449"/>
                  <a:pt x="2156" y="6122"/>
                </a:cubicBezTo>
                <a:cubicBezTo>
                  <a:pt x="2173" y="5809"/>
                  <a:pt x="2226" y="5499"/>
                  <a:pt x="2316" y="5200"/>
                </a:cubicBezTo>
                <a:cubicBezTo>
                  <a:pt x="2402" y="4911"/>
                  <a:pt x="2521" y="4632"/>
                  <a:pt x="2670" y="4370"/>
                </a:cubicBezTo>
                <a:cubicBezTo>
                  <a:pt x="2814" y="4117"/>
                  <a:pt x="2986" y="3880"/>
                  <a:pt x="3181" y="3665"/>
                </a:cubicBezTo>
                <a:cubicBezTo>
                  <a:pt x="3377" y="3448"/>
                  <a:pt x="3597" y="3253"/>
                  <a:pt x="3836" y="3084"/>
                </a:cubicBezTo>
                <a:cubicBezTo>
                  <a:pt x="4074" y="2915"/>
                  <a:pt x="4330" y="2774"/>
                  <a:pt x="4599" y="2661"/>
                </a:cubicBezTo>
                <a:cubicBezTo>
                  <a:pt x="4887" y="2541"/>
                  <a:pt x="5189" y="2454"/>
                  <a:pt x="5497" y="2405"/>
                </a:cubicBezTo>
                <a:cubicBezTo>
                  <a:pt x="5814" y="2354"/>
                  <a:pt x="6136" y="2341"/>
                  <a:pt x="6456" y="2366"/>
                </a:cubicBezTo>
                <a:cubicBezTo>
                  <a:pt x="6592" y="2376"/>
                  <a:pt x="6728" y="2394"/>
                  <a:pt x="6863" y="2418"/>
                </a:cubicBezTo>
                <a:cubicBezTo>
                  <a:pt x="6104" y="3052"/>
                  <a:pt x="5312" y="3778"/>
                  <a:pt x="4542" y="4549"/>
                </a:cubicBezTo>
                <a:cubicBezTo>
                  <a:pt x="3683" y="5407"/>
                  <a:pt x="5312" y="3778"/>
                  <a:pt x="4542" y="4549"/>
                </a:cubicBezTo>
                <a:close/>
                <a:moveTo>
                  <a:pt x="8479" y="2151"/>
                </a:moveTo>
                <a:cubicBezTo>
                  <a:pt x="8734" y="1961"/>
                  <a:pt x="8995" y="1777"/>
                  <a:pt x="9261" y="1603"/>
                </a:cubicBezTo>
                <a:cubicBezTo>
                  <a:pt x="9465" y="1469"/>
                  <a:pt x="9673" y="1340"/>
                  <a:pt x="9886" y="1222"/>
                </a:cubicBezTo>
                <a:cubicBezTo>
                  <a:pt x="10038" y="1137"/>
                  <a:pt x="10194" y="1057"/>
                  <a:pt x="10354" y="986"/>
                </a:cubicBezTo>
                <a:cubicBezTo>
                  <a:pt x="10461" y="939"/>
                  <a:pt x="10570" y="895"/>
                  <a:pt x="10682" y="861"/>
                </a:cubicBezTo>
                <a:cubicBezTo>
                  <a:pt x="10750" y="841"/>
                  <a:pt x="10819" y="823"/>
                  <a:pt x="10889" y="813"/>
                </a:cubicBezTo>
                <a:cubicBezTo>
                  <a:pt x="10925" y="808"/>
                  <a:pt x="10963" y="804"/>
                  <a:pt x="11000" y="807"/>
                </a:cubicBezTo>
                <a:cubicBezTo>
                  <a:pt x="11004" y="857"/>
                  <a:pt x="10998" y="907"/>
                  <a:pt x="10989" y="955"/>
                </a:cubicBezTo>
                <a:cubicBezTo>
                  <a:pt x="10970" y="1060"/>
                  <a:pt x="10937" y="1163"/>
                  <a:pt x="10899" y="1263"/>
                </a:cubicBezTo>
                <a:cubicBezTo>
                  <a:pt x="10811" y="1500"/>
                  <a:pt x="10695" y="1726"/>
                  <a:pt x="10571" y="1947"/>
                </a:cubicBezTo>
                <a:cubicBezTo>
                  <a:pt x="10424" y="2209"/>
                  <a:pt x="10263" y="2462"/>
                  <a:pt x="10095" y="2711"/>
                </a:cubicBezTo>
                <a:cubicBezTo>
                  <a:pt x="9986" y="2872"/>
                  <a:pt x="9874" y="3031"/>
                  <a:pt x="9760" y="3188"/>
                </a:cubicBezTo>
                <a:cubicBezTo>
                  <a:pt x="9397" y="2773"/>
                  <a:pt x="8964" y="2421"/>
                  <a:pt x="8479" y="2151"/>
                </a:cubicBezTo>
                <a:cubicBezTo>
                  <a:pt x="8479" y="2151"/>
                  <a:pt x="8479" y="2151"/>
                  <a:pt x="8479" y="2151"/>
                </a:cubicBez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BBB2E9F6-4AC6-47DA-A54E-1ABE4C73A901}"/>
              </a:ext>
            </a:extLst>
          </p:cNvPr>
          <p:cNvSpPr txBox="1"/>
          <p:nvPr/>
        </p:nvSpPr>
        <p:spPr>
          <a:xfrm>
            <a:off x="5001366" y="3150197"/>
            <a:ext cx="1818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n-ea"/>
                <a:ea typeface="+mn-ea"/>
              </a:rPr>
              <a:t>www.website.com</a:t>
            </a:r>
            <a:endParaRPr lang="zh-CN" altLang="en-US" sz="1400" b="1" dirty="0">
              <a:latin typeface="+mn-ea"/>
              <a:ea typeface="+mn-ea"/>
            </a:endParaRPr>
          </a:p>
        </p:txBody>
      </p:sp>
      <p:sp>
        <p:nvSpPr>
          <p:cNvPr id="101" name="iconfont-10499-5121522">
            <a:extLst>
              <a:ext uri="{FF2B5EF4-FFF2-40B4-BE49-F238E27FC236}">
                <a16:creationId xmlns:a16="http://schemas.microsoft.com/office/drawing/2014/main" id="{479D5B6E-59EA-40B3-9D97-869FF48DDDC5}"/>
              </a:ext>
            </a:extLst>
          </p:cNvPr>
          <p:cNvSpPr/>
          <p:nvPr/>
        </p:nvSpPr>
        <p:spPr>
          <a:xfrm>
            <a:off x="4625266" y="3556870"/>
            <a:ext cx="277000" cy="244202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22" h="2315">
                <a:moveTo>
                  <a:pt x="751" y="330"/>
                </a:moveTo>
                <a:cubicBezTo>
                  <a:pt x="751" y="293"/>
                  <a:pt x="781" y="263"/>
                  <a:pt x="818" y="263"/>
                </a:cubicBezTo>
                <a:lnTo>
                  <a:pt x="1754" y="263"/>
                </a:lnTo>
                <a:cubicBezTo>
                  <a:pt x="1791" y="263"/>
                  <a:pt x="1821" y="293"/>
                  <a:pt x="1821" y="330"/>
                </a:cubicBezTo>
                <a:cubicBezTo>
                  <a:pt x="1821" y="367"/>
                  <a:pt x="1791" y="397"/>
                  <a:pt x="1754" y="397"/>
                </a:cubicBezTo>
                <a:lnTo>
                  <a:pt x="818" y="397"/>
                </a:lnTo>
                <a:cubicBezTo>
                  <a:pt x="781" y="397"/>
                  <a:pt x="751" y="367"/>
                  <a:pt x="751" y="330"/>
                </a:cubicBezTo>
                <a:close/>
                <a:moveTo>
                  <a:pt x="2622" y="837"/>
                </a:moveTo>
                <a:lnTo>
                  <a:pt x="2622" y="2035"/>
                </a:lnTo>
                <a:cubicBezTo>
                  <a:pt x="2622" y="2189"/>
                  <a:pt x="2497" y="2315"/>
                  <a:pt x="2343" y="2315"/>
                </a:cubicBezTo>
                <a:lnTo>
                  <a:pt x="279" y="2315"/>
                </a:lnTo>
                <a:cubicBezTo>
                  <a:pt x="125" y="2315"/>
                  <a:pt x="0" y="2189"/>
                  <a:pt x="0" y="2035"/>
                </a:cubicBezTo>
                <a:lnTo>
                  <a:pt x="0" y="837"/>
                </a:lnTo>
                <a:cubicBezTo>
                  <a:pt x="0" y="683"/>
                  <a:pt x="125" y="558"/>
                  <a:pt x="279" y="558"/>
                </a:cubicBezTo>
                <a:lnTo>
                  <a:pt x="486" y="558"/>
                </a:lnTo>
                <a:lnTo>
                  <a:pt x="486" y="183"/>
                </a:lnTo>
                <a:cubicBezTo>
                  <a:pt x="486" y="82"/>
                  <a:pt x="569" y="0"/>
                  <a:pt x="670" y="0"/>
                </a:cubicBezTo>
                <a:lnTo>
                  <a:pt x="1927" y="0"/>
                </a:lnTo>
                <a:cubicBezTo>
                  <a:pt x="2028" y="0"/>
                  <a:pt x="2111" y="82"/>
                  <a:pt x="2111" y="183"/>
                </a:cubicBezTo>
                <a:lnTo>
                  <a:pt x="2111" y="558"/>
                </a:lnTo>
                <a:lnTo>
                  <a:pt x="2343" y="558"/>
                </a:lnTo>
                <a:cubicBezTo>
                  <a:pt x="2497" y="558"/>
                  <a:pt x="2622" y="683"/>
                  <a:pt x="2622" y="837"/>
                </a:cubicBezTo>
                <a:close/>
                <a:moveTo>
                  <a:pt x="2420" y="1997"/>
                </a:moveTo>
                <a:lnTo>
                  <a:pt x="1583" y="1452"/>
                </a:lnTo>
                <a:lnTo>
                  <a:pt x="2422" y="861"/>
                </a:lnTo>
                <a:cubicBezTo>
                  <a:pt x="2452" y="839"/>
                  <a:pt x="2459" y="798"/>
                  <a:pt x="2438" y="768"/>
                </a:cubicBezTo>
                <a:cubicBezTo>
                  <a:pt x="2417" y="738"/>
                  <a:pt x="2375" y="730"/>
                  <a:pt x="2345" y="752"/>
                </a:cubicBezTo>
                <a:lnTo>
                  <a:pt x="1978" y="1011"/>
                </a:lnTo>
                <a:lnTo>
                  <a:pt x="1978" y="778"/>
                </a:lnTo>
                <a:lnTo>
                  <a:pt x="1978" y="764"/>
                </a:lnTo>
                <a:lnTo>
                  <a:pt x="1978" y="183"/>
                </a:lnTo>
                <a:cubicBezTo>
                  <a:pt x="1978" y="156"/>
                  <a:pt x="1955" y="133"/>
                  <a:pt x="1927" y="133"/>
                </a:cubicBezTo>
                <a:lnTo>
                  <a:pt x="670" y="133"/>
                </a:lnTo>
                <a:cubicBezTo>
                  <a:pt x="642" y="133"/>
                  <a:pt x="620" y="156"/>
                  <a:pt x="620" y="183"/>
                </a:cubicBezTo>
                <a:lnTo>
                  <a:pt x="620" y="755"/>
                </a:lnTo>
                <a:lnTo>
                  <a:pt x="620" y="755"/>
                </a:lnTo>
                <a:lnTo>
                  <a:pt x="620" y="995"/>
                </a:lnTo>
                <a:lnTo>
                  <a:pt x="279" y="756"/>
                </a:lnTo>
                <a:cubicBezTo>
                  <a:pt x="249" y="735"/>
                  <a:pt x="208" y="742"/>
                  <a:pt x="186" y="773"/>
                </a:cubicBezTo>
                <a:cubicBezTo>
                  <a:pt x="165" y="803"/>
                  <a:pt x="173" y="844"/>
                  <a:pt x="203" y="865"/>
                </a:cubicBezTo>
                <a:lnTo>
                  <a:pt x="1046" y="1458"/>
                </a:lnTo>
                <a:lnTo>
                  <a:pt x="205" y="2005"/>
                </a:lnTo>
                <a:cubicBezTo>
                  <a:pt x="174" y="2025"/>
                  <a:pt x="165" y="2066"/>
                  <a:pt x="185" y="2097"/>
                </a:cubicBezTo>
                <a:cubicBezTo>
                  <a:pt x="198" y="2117"/>
                  <a:pt x="219" y="2127"/>
                  <a:pt x="241" y="2127"/>
                </a:cubicBezTo>
                <a:cubicBezTo>
                  <a:pt x="254" y="2127"/>
                  <a:pt x="266" y="2124"/>
                  <a:pt x="277" y="2117"/>
                </a:cubicBezTo>
                <a:lnTo>
                  <a:pt x="1161" y="1542"/>
                </a:lnTo>
                <a:cubicBezTo>
                  <a:pt x="1162" y="1541"/>
                  <a:pt x="1162" y="1540"/>
                  <a:pt x="1163" y="1540"/>
                </a:cubicBezTo>
                <a:lnTo>
                  <a:pt x="1201" y="1566"/>
                </a:lnTo>
                <a:cubicBezTo>
                  <a:pt x="1234" y="1589"/>
                  <a:pt x="1272" y="1601"/>
                  <a:pt x="1311" y="1601"/>
                </a:cubicBezTo>
                <a:cubicBezTo>
                  <a:pt x="1350" y="1601"/>
                  <a:pt x="1389" y="1589"/>
                  <a:pt x="1422" y="1566"/>
                </a:cubicBezTo>
                <a:lnTo>
                  <a:pt x="1466" y="1535"/>
                </a:lnTo>
                <a:lnTo>
                  <a:pt x="2347" y="2108"/>
                </a:lnTo>
                <a:cubicBezTo>
                  <a:pt x="2359" y="2116"/>
                  <a:pt x="2371" y="2119"/>
                  <a:pt x="2384" y="2119"/>
                </a:cubicBezTo>
                <a:cubicBezTo>
                  <a:pt x="2405" y="2119"/>
                  <a:pt x="2427" y="2109"/>
                  <a:pt x="2440" y="2089"/>
                </a:cubicBezTo>
                <a:cubicBezTo>
                  <a:pt x="2460" y="2058"/>
                  <a:pt x="2451" y="2017"/>
                  <a:pt x="2420" y="1997"/>
                </a:cubicBezTo>
                <a:close/>
                <a:moveTo>
                  <a:pt x="818" y="695"/>
                </a:moveTo>
                <a:lnTo>
                  <a:pt x="1754" y="695"/>
                </a:lnTo>
                <a:cubicBezTo>
                  <a:pt x="1791" y="695"/>
                  <a:pt x="1821" y="665"/>
                  <a:pt x="1821" y="628"/>
                </a:cubicBezTo>
                <a:cubicBezTo>
                  <a:pt x="1821" y="591"/>
                  <a:pt x="1791" y="561"/>
                  <a:pt x="1754" y="561"/>
                </a:cubicBezTo>
                <a:lnTo>
                  <a:pt x="818" y="561"/>
                </a:lnTo>
                <a:cubicBezTo>
                  <a:pt x="781" y="561"/>
                  <a:pt x="751" y="591"/>
                  <a:pt x="751" y="628"/>
                </a:cubicBezTo>
                <a:cubicBezTo>
                  <a:pt x="751" y="665"/>
                  <a:pt x="781" y="695"/>
                  <a:pt x="818" y="695"/>
                </a:cubicBezTo>
                <a:close/>
                <a:moveTo>
                  <a:pt x="818" y="993"/>
                </a:moveTo>
                <a:lnTo>
                  <a:pt x="1754" y="993"/>
                </a:lnTo>
                <a:cubicBezTo>
                  <a:pt x="1791" y="993"/>
                  <a:pt x="1821" y="963"/>
                  <a:pt x="1821" y="926"/>
                </a:cubicBezTo>
                <a:cubicBezTo>
                  <a:pt x="1821" y="889"/>
                  <a:pt x="1791" y="859"/>
                  <a:pt x="1754" y="859"/>
                </a:cubicBezTo>
                <a:lnTo>
                  <a:pt x="818" y="859"/>
                </a:lnTo>
                <a:cubicBezTo>
                  <a:pt x="781" y="859"/>
                  <a:pt x="751" y="889"/>
                  <a:pt x="751" y="926"/>
                </a:cubicBezTo>
                <a:cubicBezTo>
                  <a:pt x="751" y="963"/>
                  <a:pt x="781" y="993"/>
                  <a:pt x="818" y="993"/>
                </a:cubicBezTo>
                <a:close/>
              </a:path>
            </a:pathLst>
          </a:cu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3646F80E-A58E-4C9D-816D-1ABC4EAE9F46}"/>
              </a:ext>
            </a:extLst>
          </p:cNvPr>
          <p:cNvSpPr txBox="1"/>
          <p:nvPr/>
        </p:nvSpPr>
        <p:spPr>
          <a:xfrm>
            <a:off x="5001366" y="3555840"/>
            <a:ext cx="1484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n-ea"/>
                <a:ea typeface="+mn-ea"/>
              </a:rPr>
              <a:t>email@qq.com</a:t>
            </a:r>
            <a:endParaRPr lang="zh-CN" altLang="en-US" sz="1400" b="1" dirty="0">
              <a:latin typeface="+mn-ea"/>
              <a:ea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2523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3184525" y="-662930"/>
            <a:ext cx="2774950" cy="6336440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37BA60-0367-4D08-B076-70F987864E51}"/>
              </a:ext>
            </a:extLst>
          </p:cNvPr>
          <p:cNvSpPr/>
          <p:nvPr/>
        </p:nvSpPr>
        <p:spPr>
          <a:xfrm rot="5400000">
            <a:off x="4397989" y="1233392"/>
            <a:ext cx="348022" cy="3168226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E29889-632A-479B-911C-DFA8D0581CC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763804" y="1588089"/>
            <a:ext cx="561639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6149" name="文本框 16">
            <a:extLst>
              <a:ext uri="{FF2B5EF4-FFF2-40B4-BE49-F238E27FC236}">
                <a16:creationId xmlns:a16="http://schemas.microsoft.com/office/drawing/2014/main" id="{424E9F01-BF3F-4781-8EF7-28D36AEE4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99" y="2694747"/>
            <a:ext cx="28802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企业介绍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品牌宣传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项目汇报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商务谈判</a:t>
            </a:r>
          </a:p>
        </p:txBody>
      </p:sp>
      <p:sp>
        <p:nvSpPr>
          <p:cNvPr id="6150" name="文本框 4">
            <a:extLst>
              <a:ext uri="{FF2B5EF4-FFF2-40B4-BE49-F238E27FC236}">
                <a16:creationId xmlns:a16="http://schemas.microsoft.com/office/drawing/2014/main" id="{03D26EEA-DA23-4040-8B85-E6DD4C1AB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867" y="2297112"/>
            <a:ext cx="33702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Brief Business Style Enterprise Introduction</a:t>
            </a:r>
          </a:p>
        </p:txBody>
      </p:sp>
      <p:sp>
        <p:nvSpPr>
          <p:cNvPr id="6151" name="文本框 5">
            <a:extLst>
              <a:ext uri="{FF2B5EF4-FFF2-40B4-BE49-F238E27FC236}">
                <a16:creationId xmlns:a16="http://schemas.microsoft.com/office/drawing/2014/main" id="{3C6BB1FD-015C-49D9-9196-E7C5D91AD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921" y="3138913"/>
            <a:ext cx="21601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模板网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  </a:t>
            </a:r>
            <a:r>
              <a:rPr lang="zh-CN" altLang="en-US" sz="800" dirty="0">
                <a:latin typeface="+mn-ea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800" dirty="0">
                <a:latin typeface="+mn-ea"/>
                <a:ea typeface="+mn-ea"/>
                <a:cs typeface="+mn-ea"/>
                <a:sym typeface="+mn-lt"/>
              </a:rPr>
              <a:t>2022.04</a:t>
            </a:r>
            <a:endParaRPr lang="zh-CN" altLang="en-US" sz="80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3649006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541773"/>
            <a:ext cx="165799" cy="1152082"/>
          </a:xfrm>
          <a:prstGeom prst="rect">
            <a:avLst/>
          </a:prstGeom>
          <a:solidFill>
            <a:srgbClr val="F6D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5431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29016A-2B4E-4D18-83BD-616279C643E4}"/>
              </a:ext>
            </a:extLst>
          </p:cNvPr>
          <p:cNvSpPr txBox="1"/>
          <p:nvPr/>
        </p:nvSpPr>
        <p:spPr>
          <a:xfrm>
            <a:off x="1115760" y="1779695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174260027"/>
      </p:ext>
    </p:extLst>
  </p:cSld>
  <p:clrMapOvr>
    <a:masterClrMapping/>
  </p:clrMapOvr>
  <p:transition spd="slow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4169232" y="41335"/>
            <a:ext cx="805536" cy="4973248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2682871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1549149"/>
            <a:ext cx="165799" cy="1152082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333EC-55C6-43AC-BAA1-FD41172E3530}"/>
              </a:ext>
            </a:extLst>
          </p:cNvPr>
          <p:cNvGrpSpPr/>
          <p:nvPr/>
        </p:nvGrpSpPr>
        <p:grpSpPr>
          <a:xfrm>
            <a:off x="3779943" y="761540"/>
            <a:ext cx="1584112" cy="1498038"/>
            <a:chOff x="3779943" y="978723"/>
            <a:chExt cx="1584112" cy="149803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29889-632A-479B-911C-DFA8D0581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779943" y="978723"/>
              <a:ext cx="1584112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8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50" name="文本框 4">
              <a:extLst>
                <a:ext uri="{FF2B5EF4-FFF2-40B4-BE49-F238E27FC236}">
                  <a16:creationId xmlns:a16="http://schemas.microsoft.com/office/drawing/2014/main" id="{03D26EEA-DA23-4040-8B85-E6DD4C1AB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7963" y="2215151"/>
              <a:ext cx="100807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Rectangle 8">
            <a:extLst>
              <a:ext uri="{FF2B5EF4-FFF2-40B4-BE49-F238E27FC236}">
                <a16:creationId xmlns:a16="http://schemas.microsoft.com/office/drawing/2014/main" id="{459CADC2-7813-4DAA-9B59-C578948E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B64C6118-7069-488A-AEC2-1C210F3D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">
            <a:extLst>
              <a:ext uri="{FF2B5EF4-FFF2-40B4-BE49-F238E27FC236}">
                <a16:creationId xmlns:a16="http://schemas.microsoft.com/office/drawing/2014/main" id="{F2C1A529-77B9-419D-A92F-F9B9129B8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4E6C47A-B01B-45B3-882A-9FA54FCB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678DD204-E366-4965-B23F-72AE1024F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2320095"/>
            <a:ext cx="1744662" cy="44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企业介绍</a:t>
            </a:r>
          </a:p>
        </p:txBody>
      </p:sp>
      <p:sp>
        <p:nvSpPr>
          <p:cNvPr id="42" name="Rectangle 8">
            <a:extLst>
              <a:ext uri="{FF2B5EF4-FFF2-40B4-BE49-F238E27FC236}">
                <a16:creationId xmlns:a16="http://schemas.microsoft.com/office/drawing/2014/main" id="{17128005-6266-48E9-97CE-A10E1B436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053193"/>
            <a:ext cx="3309724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· 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企业背景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 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发展历程 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团队介绍 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企业愿景</a:t>
            </a:r>
          </a:p>
        </p:txBody>
      </p:sp>
    </p:spTree>
    <p:extLst>
      <p:ext uri="{BB962C8B-B14F-4D97-AF65-F5344CB8AC3E}">
        <p14:creationId xmlns:p14="http://schemas.microsoft.com/office/powerpoint/2010/main" val="3372238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61F6673-4073-4DFA-A387-722F32DEC909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304" name="图片 1">
            <a:extLst>
              <a:ext uri="{FF2B5EF4-FFF2-40B4-BE49-F238E27FC236}">
                <a16:creationId xmlns:a16="http://schemas.microsoft.com/office/drawing/2014/main" id="{3BBEAF2E-D420-42CF-AA45-9B21EBD24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1" y="0"/>
            <a:ext cx="3739588" cy="5143500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AB03B49-8855-4635-8EC8-C6FA9D8B93B9}"/>
              </a:ext>
            </a:extLst>
          </p:cNvPr>
          <p:cNvGrpSpPr/>
          <p:nvPr/>
        </p:nvGrpSpPr>
        <p:grpSpPr>
          <a:xfrm>
            <a:off x="825056" y="2625166"/>
            <a:ext cx="3524250" cy="560388"/>
            <a:chOff x="825056" y="2224452"/>
            <a:chExt cx="3524250" cy="560388"/>
          </a:xfrm>
        </p:grpSpPr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96558164-51EE-4F5F-B014-821FF74340B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25056" y="2348277"/>
              <a:ext cx="419100" cy="342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rgbClr val="5BA3EB"/>
            </a:solidFill>
            <a:ln w="12700">
              <a:solidFill>
                <a:srgbClr val="5BA3EB"/>
              </a:solidFill>
              <a:miter lim="400000"/>
            </a:ln>
          </p:spPr>
          <p:txBody>
            <a:bodyPr lIns="28575" tIns="28575" rIns="28575" bIns="28575" anchor="ctr"/>
            <a:lstStyle/>
            <a:p>
              <a:pPr defTabSz="342900" eaLnBrk="1" fontAlgn="auto" hangingPunct="1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noProof="1"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Strategy Research…">
              <a:extLst>
                <a:ext uri="{FF2B5EF4-FFF2-40B4-BE49-F238E27FC236}">
                  <a16:creationId xmlns:a16="http://schemas.microsoft.com/office/drawing/2014/main" id="{AFC874A2-0EE5-47EC-82E3-B96D8712005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418781" y="2259377"/>
              <a:ext cx="2293938" cy="525463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 sz="1800" b="0">
                  <a:solidFill>
                    <a:srgbClr val="F7F9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pPr>
              <a:r>
                <a:rPr lang="zh-CN" altLang="en-US" sz="1200" spc="113" noProof="1">
                  <a:solidFill>
                    <a:srgbClr val="F7F9FF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点击此处添加正文，文字是您思想的提炼。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751C7A01-2F1B-47F8-9B56-17A0FB5B20A1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1352106" y="2308590"/>
              <a:ext cx="0" cy="420687"/>
            </a:xfrm>
            <a:prstGeom prst="line">
              <a:avLst/>
            </a:prstGeom>
            <a:ln w="15875">
              <a:solidFill>
                <a:sysClr val="window" lastClr="FFFFFF">
                  <a:lumMod val="50000"/>
                </a:sysClr>
              </a:solidFill>
            </a:ln>
          </p:spPr>
          <p:style>
            <a:lnRef idx="1">
              <a:srgbClr val="1E6BC5"/>
            </a:lnRef>
            <a:fillRef idx="0">
              <a:srgbClr val="1E6BC5"/>
            </a:fillRef>
            <a:effectRef idx="0">
              <a:srgbClr val="1E6BC5"/>
            </a:effectRef>
            <a:fontRef idx="minor">
              <a:srgbClr val="000000"/>
            </a:fontRef>
          </p:style>
        </p:cxnSp>
        <p:sp>
          <p:nvSpPr>
            <p:cNvPr id="12305" name="Rectangle 51">
              <a:extLst>
                <a:ext uri="{FF2B5EF4-FFF2-40B4-BE49-F238E27FC236}">
                  <a16:creationId xmlns:a16="http://schemas.microsoft.com/office/drawing/2014/main" id="{ECE84A2A-0AA3-44B1-9919-73A35B10B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5444" y="2224452"/>
              <a:ext cx="2963862" cy="53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2B2A561-8A1C-48B2-BCDE-870C90119009}"/>
              </a:ext>
            </a:extLst>
          </p:cNvPr>
          <p:cNvGrpSpPr/>
          <p:nvPr/>
        </p:nvGrpSpPr>
        <p:grpSpPr>
          <a:xfrm>
            <a:off x="825056" y="3235733"/>
            <a:ext cx="3560763" cy="531749"/>
            <a:chOff x="825056" y="2924842"/>
            <a:chExt cx="3560763" cy="531749"/>
          </a:xfrm>
        </p:grpSpPr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A0CA4E11-558D-4052-BD4F-094FCB9070B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25056" y="3008631"/>
              <a:ext cx="419100" cy="41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rgbClr val="F6D889"/>
            </a:solidFill>
            <a:ln w="12700">
              <a:solidFill>
                <a:srgbClr val="F6D889"/>
              </a:solidFill>
              <a:miter lim="400000"/>
            </a:ln>
          </p:spPr>
          <p:txBody>
            <a:bodyPr lIns="28575" tIns="28575" rIns="28575" bIns="28575" anchor="ctr"/>
            <a:lstStyle/>
            <a:p>
              <a:pPr defTabSz="342900" eaLnBrk="1" fontAlgn="auto" hangingPunct="1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noProof="1"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7BF638F7-1EC6-4EAA-A77F-CA4F99BEE778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>
            <a:xfrm>
              <a:off x="1352106" y="3007043"/>
              <a:ext cx="0" cy="420688"/>
            </a:xfrm>
            <a:prstGeom prst="line">
              <a:avLst/>
            </a:prstGeom>
            <a:ln w="15875">
              <a:solidFill>
                <a:sysClr val="window" lastClr="FFFFFF">
                  <a:lumMod val="50000"/>
                </a:sysClr>
              </a:solidFill>
            </a:ln>
          </p:spPr>
          <p:style>
            <a:lnRef idx="1">
              <a:srgbClr val="1E6BC5"/>
            </a:lnRef>
            <a:fillRef idx="0">
              <a:srgbClr val="1E6BC5"/>
            </a:fillRef>
            <a:effectRef idx="0">
              <a:srgbClr val="1E6BC5"/>
            </a:effectRef>
            <a:fontRef idx="minor">
              <a:srgbClr val="000000"/>
            </a:fontRef>
          </p:style>
        </p:cxnSp>
        <p:sp>
          <p:nvSpPr>
            <p:cNvPr id="12306" name="Rectangle 51">
              <a:extLst>
                <a:ext uri="{FF2B5EF4-FFF2-40B4-BE49-F238E27FC236}">
                  <a16:creationId xmlns:a16="http://schemas.microsoft.com/office/drawing/2014/main" id="{74E95D50-090C-4BA5-885D-6767610CB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956" y="2924842"/>
              <a:ext cx="2963863" cy="53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60BDF15-94C6-4FB7-9044-84F2681E3FD2}"/>
              </a:ext>
            </a:extLst>
          </p:cNvPr>
          <p:cNvGrpSpPr/>
          <p:nvPr/>
        </p:nvGrpSpPr>
        <p:grpSpPr>
          <a:xfrm>
            <a:off x="825056" y="3867840"/>
            <a:ext cx="3575050" cy="531749"/>
            <a:chOff x="825056" y="3723830"/>
            <a:chExt cx="3575050" cy="531749"/>
          </a:xfrm>
        </p:grpSpPr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46315E0F-0DF4-44A4-84A1-E42F49BEA1D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25056" y="3780156"/>
              <a:ext cx="419100" cy="41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1" y="6873"/>
                  </a:moveTo>
                  <a:cubicBezTo>
                    <a:pt x="6162" y="6873"/>
                    <a:pt x="6382" y="6653"/>
                    <a:pt x="6382" y="6382"/>
                  </a:cubicBezTo>
                  <a:lnTo>
                    <a:pt x="6382" y="1473"/>
                  </a:lnTo>
                  <a:cubicBezTo>
                    <a:pt x="6382" y="1201"/>
                    <a:pt x="6162" y="982"/>
                    <a:pt x="5891" y="982"/>
                  </a:cubicBezTo>
                  <a:cubicBezTo>
                    <a:pt x="5620" y="982"/>
                    <a:pt x="5400" y="1201"/>
                    <a:pt x="5400" y="1473"/>
                  </a:cubicBezTo>
                  <a:lnTo>
                    <a:pt x="5400" y="6382"/>
                  </a:lnTo>
                  <a:cubicBezTo>
                    <a:pt x="5400" y="6653"/>
                    <a:pt x="5620" y="6873"/>
                    <a:pt x="5891" y="6873"/>
                  </a:cubicBezTo>
                  <a:moveTo>
                    <a:pt x="2945" y="5891"/>
                  </a:moveTo>
                  <a:cubicBezTo>
                    <a:pt x="3216" y="5891"/>
                    <a:pt x="3436" y="5671"/>
                    <a:pt x="3436" y="5400"/>
                  </a:cubicBezTo>
                  <a:lnTo>
                    <a:pt x="3436" y="2455"/>
                  </a:lnTo>
                  <a:cubicBezTo>
                    <a:pt x="3436" y="2183"/>
                    <a:pt x="3216" y="1964"/>
                    <a:pt x="2945" y="1964"/>
                  </a:cubicBezTo>
                  <a:cubicBezTo>
                    <a:pt x="2675" y="1964"/>
                    <a:pt x="2455" y="2183"/>
                    <a:pt x="2455" y="2455"/>
                  </a:cubicBezTo>
                  <a:lnTo>
                    <a:pt x="2455" y="5400"/>
                  </a:lnTo>
                  <a:cubicBezTo>
                    <a:pt x="2455" y="5671"/>
                    <a:pt x="2675" y="5891"/>
                    <a:pt x="2945" y="5891"/>
                  </a:cubicBezTo>
                  <a:moveTo>
                    <a:pt x="18655" y="15218"/>
                  </a:moveTo>
                  <a:lnTo>
                    <a:pt x="17648" y="15218"/>
                  </a:lnTo>
                  <a:cubicBezTo>
                    <a:pt x="17660" y="15056"/>
                    <a:pt x="17673" y="14893"/>
                    <a:pt x="17673" y="14727"/>
                  </a:cubicBezTo>
                  <a:lnTo>
                    <a:pt x="17673" y="11291"/>
                  </a:lnTo>
                  <a:lnTo>
                    <a:pt x="18655" y="11291"/>
                  </a:lnTo>
                  <a:cubicBezTo>
                    <a:pt x="19739" y="11291"/>
                    <a:pt x="20618" y="12170"/>
                    <a:pt x="20618" y="13255"/>
                  </a:cubicBezTo>
                  <a:cubicBezTo>
                    <a:pt x="20618" y="14339"/>
                    <a:pt x="19739" y="15218"/>
                    <a:pt x="18655" y="15218"/>
                  </a:cubicBezTo>
                  <a:moveTo>
                    <a:pt x="16691" y="14727"/>
                  </a:moveTo>
                  <a:cubicBezTo>
                    <a:pt x="16691" y="15802"/>
                    <a:pt x="16399" y="16805"/>
                    <a:pt x="15896" y="17673"/>
                  </a:cubicBezTo>
                  <a:lnTo>
                    <a:pt x="1777" y="17673"/>
                  </a:lnTo>
                  <a:cubicBezTo>
                    <a:pt x="1274" y="16805"/>
                    <a:pt x="982" y="15802"/>
                    <a:pt x="982" y="14727"/>
                  </a:cubicBezTo>
                  <a:lnTo>
                    <a:pt x="982" y="8836"/>
                  </a:lnTo>
                  <a:lnTo>
                    <a:pt x="16691" y="8836"/>
                  </a:lnTo>
                  <a:cubicBezTo>
                    <a:pt x="16691" y="8836"/>
                    <a:pt x="16691" y="14727"/>
                    <a:pt x="16691" y="14727"/>
                  </a:cubicBezTo>
                  <a:close/>
                  <a:moveTo>
                    <a:pt x="10800" y="20618"/>
                  </a:moveTo>
                  <a:lnTo>
                    <a:pt x="6873" y="20618"/>
                  </a:lnTo>
                  <a:cubicBezTo>
                    <a:pt x="5131" y="20618"/>
                    <a:pt x="3569" y="19857"/>
                    <a:pt x="2491" y="18655"/>
                  </a:cubicBezTo>
                  <a:lnTo>
                    <a:pt x="15182" y="18655"/>
                  </a:lnTo>
                  <a:cubicBezTo>
                    <a:pt x="14103" y="19857"/>
                    <a:pt x="12542" y="20618"/>
                    <a:pt x="10800" y="20618"/>
                  </a:cubicBezTo>
                  <a:moveTo>
                    <a:pt x="18655" y="10309"/>
                  </a:moveTo>
                  <a:lnTo>
                    <a:pt x="17673" y="10309"/>
                  </a:lnTo>
                  <a:lnTo>
                    <a:pt x="17673" y="8836"/>
                  </a:lnTo>
                  <a:cubicBezTo>
                    <a:pt x="17673" y="8295"/>
                    <a:pt x="17233" y="7855"/>
                    <a:pt x="16691" y="7855"/>
                  </a:cubicBezTo>
                  <a:lnTo>
                    <a:pt x="982" y="7855"/>
                  </a:lnTo>
                  <a:cubicBezTo>
                    <a:pt x="440" y="7855"/>
                    <a:pt x="0" y="8295"/>
                    <a:pt x="0" y="8836"/>
                  </a:cubicBezTo>
                  <a:lnTo>
                    <a:pt x="0" y="14727"/>
                  </a:lnTo>
                  <a:cubicBezTo>
                    <a:pt x="0" y="17232"/>
                    <a:pt x="1344" y="19417"/>
                    <a:pt x="3346" y="20618"/>
                  </a:cubicBezTo>
                  <a:lnTo>
                    <a:pt x="491" y="20618"/>
                  </a:lnTo>
                  <a:cubicBezTo>
                    <a:pt x="220" y="20618"/>
                    <a:pt x="0" y="20838"/>
                    <a:pt x="0" y="21109"/>
                  </a:cubicBezTo>
                  <a:cubicBezTo>
                    <a:pt x="0" y="21380"/>
                    <a:pt x="220" y="21600"/>
                    <a:pt x="491" y="21600"/>
                  </a:cubicBezTo>
                  <a:lnTo>
                    <a:pt x="17182" y="21600"/>
                  </a:lnTo>
                  <a:cubicBezTo>
                    <a:pt x="17453" y="21600"/>
                    <a:pt x="17673" y="21380"/>
                    <a:pt x="17673" y="21109"/>
                  </a:cubicBezTo>
                  <a:cubicBezTo>
                    <a:pt x="17673" y="20838"/>
                    <a:pt x="17453" y="20618"/>
                    <a:pt x="17182" y="20618"/>
                  </a:cubicBezTo>
                  <a:lnTo>
                    <a:pt x="14330" y="20618"/>
                  </a:lnTo>
                  <a:cubicBezTo>
                    <a:pt x="15925" y="19659"/>
                    <a:pt x="17101" y="18074"/>
                    <a:pt x="17511" y="16200"/>
                  </a:cubicBezTo>
                  <a:lnTo>
                    <a:pt x="18655" y="16200"/>
                  </a:lnTo>
                  <a:cubicBezTo>
                    <a:pt x="20281" y="16200"/>
                    <a:pt x="21600" y="14882"/>
                    <a:pt x="21600" y="13255"/>
                  </a:cubicBezTo>
                  <a:cubicBezTo>
                    <a:pt x="21600" y="11628"/>
                    <a:pt x="20281" y="10309"/>
                    <a:pt x="18655" y="10309"/>
                  </a:cubicBezTo>
                  <a:moveTo>
                    <a:pt x="11782" y="5891"/>
                  </a:moveTo>
                  <a:cubicBezTo>
                    <a:pt x="12053" y="5891"/>
                    <a:pt x="12273" y="5671"/>
                    <a:pt x="12273" y="5400"/>
                  </a:cubicBezTo>
                  <a:lnTo>
                    <a:pt x="12273" y="2455"/>
                  </a:lnTo>
                  <a:cubicBezTo>
                    <a:pt x="12273" y="2183"/>
                    <a:pt x="12053" y="1964"/>
                    <a:pt x="11782" y="1964"/>
                  </a:cubicBezTo>
                  <a:cubicBezTo>
                    <a:pt x="11511" y="1964"/>
                    <a:pt x="11291" y="2183"/>
                    <a:pt x="11291" y="2455"/>
                  </a:cubicBezTo>
                  <a:lnTo>
                    <a:pt x="11291" y="5400"/>
                  </a:lnTo>
                  <a:cubicBezTo>
                    <a:pt x="11291" y="5671"/>
                    <a:pt x="11511" y="5891"/>
                    <a:pt x="11782" y="5891"/>
                  </a:cubicBezTo>
                  <a:moveTo>
                    <a:pt x="14727" y="6873"/>
                  </a:moveTo>
                  <a:cubicBezTo>
                    <a:pt x="14998" y="6873"/>
                    <a:pt x="15218" y="6653"/>
                    <a:pt x="15218" y="6382"/>
                  </a:cubicBezTo>
                  <a:lnTo>
                    <a:pt x="15218" y="1473"/>
                  </a:lnTo>
                  <a:cubicBezTo>
                    <a:pt x="15218" y="1201"/>
                    <a:pt x="14998" y="982"/>
                    <a:pt x="14727" y="982"/>
                  </a:cubicBezTo>
                  <a:cubicBezTo>
                    <a:pt x="14456" y="982"/>
                    <a:pt x="14236" y="1201"/>
                    <a:pt x="14236" y="1473"/>
                  </a:cubicBezTo>
                  <a:lnTo>
                    <a:pt x="14236" y="6382"/>
                  </a:lnTo>
                  <a:cubicBezTo>
                    <a:pt x="14236" y="6653"/>
                    <a:pt x="14456" y="6873"/>
                    <a:pt x="14727" y="6873"/>
                  </a:cubicBezTo>
                  <a:moveTo>
                    <a:pt x="8836" y="5891"/>
                  </a:moveTo>
                  <a:cubicBezTo>
                    <a:pt x="9107" y="5891"/>
                    <a:pt x="9327" y="5671"/>
                    <a:pt x="9327" y="5400"/>
                  </a:cubicBezTo>
                  <a:lnTo>
                    <a:pt x="9327" y="491"/>
                  </a:lnTo>
                  <a:cubicBezTo>
                    <a:pt x="9327" y="220"/>
                    <a:pt x="9107" y="0"/>
                    <a:pt x="8836" y="0"/>
                  </a:cubicBezTo>
                  <a:cubicBezTo>
                    <a:pt x="8566" y="0"/>
                    <a:pt x="8345" y="220"/>
                    <a:pt x="8345" y="491"/>
                  </a:cubicBezTo>
                  <a:lnTo>
                    <a:pt x="8345" y="5400"/>
                  </a:lnTo>
                  <a:cubicBezTo>
                    <a:pt x="8345" y="5671"/>
                    <a:pt x="8566" y="5891"/>
                    <a:pt x="8836" y="5891"/>
                  </a:cubicBezTo>
                </a:path>
              </a:pathLst>
            </a:custGeom>
            <a:solidFill>
              <a:srgbClr val="5BA3EB"/>
            </a:solidFill>
            <a:ln w="12700">
              <a:solidFill>
                <a:srgbClr val="5BA3EB"/>
              </a:solidFill>
              <a:miter lim="400000"/>
            </a:ln>
          </p:spPr>
          <p:txBody>
            <a:bodyPr lIns="28575" tIns="28575" rIns="28575" bIns="28575" anchor="ctr"/>
            <a:lstStyle/>
            <a:p>
              <a:pPr defTabSz="342900" eaLnBrk="1" fontAlgn="auto" hangingPunct="1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noProof="1"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74D0935-6451-4BC4-B6DE-C72834EB42AD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>
              <a:off x="1352106" y="3778568"/>
              <a:ext cx="0" cy="422275"/>
            </a:xfrm>
            <a:prstGeom prst="line">
              <a:avLst/>
            </a:prstGeom>
            <a:ln w="15875">
              <a:solidFill>
                <a:sysClr val="window" lastClr="FFFFFF">
                  <a:lumMod val="50000"/>
                </a:sysClr>
              </a:solidFill>
            </a:ln>
          </p:spPr>
          <p:style>
            <a:lnRef idx="1">
              <a:srgbClr val="1E6BC5"/>
            </a:lnRef>
            <a:fillRef idx="0">
              <a:srgbClr val="1E6BC5"/>
            </a:fillRef>
            <a:effectRef idx="0">
              <a:srgbClr val="1E6BC5"/>
            </a:effectRef>
            <a:fontRef idx="minor">
              <a:srgbClr val="000000"/>
            </a:fontRef>
          </p:style>
        </p:cxnSp>
        <p:sp>
          <p:nvSpPr>
            <p:cNvPr id="12307" name="Rectangle 51">
              <a:extLst>
                <a:ext uri="{FF2B5EF4-FFF2-40B4-BE49-F238E27FC236}">
                  <a16:creationId xmlns:a16="http://schemas.microsoft.com/office/drawing/2014/main" id="{8AF37065-0011-4570-B4E9-6330EE804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244" y="3723830"/>
              <a:ext cx="2963862" cy="53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文本框 16">
            <a:extLst>
              <a:ext uri="{FF2B5EF4-FFF2-40B4-BE49-F238E27FC236}">
                <a16:creationId xmlns:a16="http://schemas.microsoft.com/office/drawing/2014/main" id="{971139CC-1D27-4385-AF7F-C021D6F3A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企业背景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4275F2-ADD7-40F4-91B0-E19B88996C79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9DA32CF-DA95-4C93-97DF-71CB3F4C0292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0CF93D-3941-43F4-81E9-8CFC81455017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AC7D817F-1968-46D7-B4CD-BB857766DC94}"/>
              </a:ext>
            </a:extLst>
          </p:cNvPr>
          <p:cNvSpPr/>
          <p:nvPr/>
        </p:nvSpPr>
        <p:spPr>
          <a:xfrm>
            <a:off x="755735" y="1638154"/>
            <a:ext cx="3630083" cy="764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33" name="组合 12">
            <a:extLst>
              <a:ext uri="{FF2B5EF4-FFF2-40B4-BE49-F238E27FC236}">
                <a16:creationId xmlns:a16="http://schemas.microsoft.com/office/drawing/2014/main" id="{6D278148-8EB5-44EB-B788-43F2AA6FACA7}"/>
              </a:ext>
            </a:extLst>
          </p:cNvPr>
          <p:cNvGrpSpPr>
            <a:grpSpLocks/>
          </p:cNvGrpSpPr>
          <p:nvPr/>
        </p:nvGrpSpPr>
        <p:grpSpPr bwMode="auto">
          <a:xfrm>
            <a:off x="755735" y="1173470"/>
            <a:ext cx="3179983" cy="464684"/>
            <a:chOff x="5013324" y="1320661"/>
            <a:chExt cx="3179983" cy="4634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DC97A10-A598-4F6B-BF37-EF8C2A600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20661"/>
              <a:ext cx="3179983" cy="2762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5B1ED5-6D7E-4376-9613-4465064984F6}"/>
                </a:ext>
              </a:extLst>
            </p:cNvPr>
            <p:cNvSpPr txBox="1"/>
            <p:nvPr/>
          </p:nvSpPr>
          <p:spPr>
            <a:xfrm>
              <a:off x="5038725" y="1553872"/>
              <a:ext cx="2544982" cy="2301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ECF47D-4D76-460C-A09B-6592271DD9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299070"/>
            <a:ext cx="9143996" cy="3842843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D7C9FA-FE15-4B97-A035-69A3626FBD8E}"/>
              </a:ext>
            </a:extLst>
          </p:cNvPr>
          <p:cNvSpPr/>
          <p:nvPr/>
        </p:nvSpPr>
        <p:spPr>
          <a:xfrm>
            <a:off x="6588140" y="3253373"/>
            <a:ext cx="2555855" cy="108330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3B10EE9-63A0-4E7F-9D3E-BEB5AD845681}"/>
              </a:ext>
            </a:extLst>
          </p:cNvPr>
          <p:cNvGrpSpPr/>
          <p:nvPr/>
        </p:nvGrpSpPr>
        <p:grpSpPr>
          <a:xfrm>
            <a:off x="827739" y="3014502"/>
            <a:ext cx="2154822" cy="1861408"/>
            <a:chOff x="827739" y="3014502"/>
            <a:chExt cx="2154822" cy="18614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A485A1D-3308-425C-83EA-1AE82E425609}"/>
                </a:ext>
              </a:extLst>
            </p:cNvPr>
            <p:cNvGrpSpPr/>
            <p:nvPr/>
          </p:nvGrpSpPr>
          <p:grpSpPr>
            <a:xfrm>
              <a:off x="899745" y="3014502"/>
              <a:ext cx="2082816" cy="763871"/>
              <a:chOff x="761064" y="3014502"/>
              <a:chExt cx="2082816" cy="763871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81C197AC-32B4-4DF6-9742-BE6FA86A8FA4}"/>
                  </a:ext>
                </a:extLst>
              </p:cNvPr>
              <p:cNvSpPr txBox="1"/>
              <p:nvPr/>
            </p:nvSpPr>
            <p:spPr>
              <a:xfrm>
                <a:off x="761064" y="3014502"/>
                <a:ext cx="186643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latin typeface="+mn-ea"/>
                    <a:ea typeface="+mn-ea"/>
                  </a:rPr>
                  <a:t>添加标题文本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724406FB-DCC6-4161-B83A-D1D8E7B48979}"/>
                  </a:ext>
                </a:extLst>
              </p:cNvPr>
              <p:cNvSpPr txBox="1"/>
              <p:nvPr/>
            </p:nvSpPr>
            <p:spPr>
              <a:xfrm>
                <a:off x="761064" y="3270542"/>
                <a:ext cx="2082816" cy="507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C1BB288-6C0B-40BB-8FCC-EE8C478F81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9745" y="3014502"/>
              <a:ext cx="0" cy="186140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06416A4-F7A3-4AD9-99A1-7EF3FFAA87A5}"/>
                </a:ext>
              </a:extLst>
            </p:cNvPr>
            <p:cNvSpPr/>
            <p:nvPr/>
          </p:nvSpPr>
          <p:spPr>
            <a:xfrm>
              <a:off x="827739" y="4717657"/>
              <a:ext cx="144012" cy="14401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2A2189B-211C-4F3E-98EC-EEFA29E70394}"/>
              </a:ext>
            </a:extLst>
          </p:cNvPr>
          <p:cNvGrpSpPr/>
          <p:nvPr/>
        </p:nvGrpSpPr>
        <p:grpSpPr>
          <a:xfrm>
            <a:off x="2987890" y="2506222"/>
            <a:ext cx="2154822" cy="1844694"/>
            <a:chOff x="827739" y="3031216"/>
            <a:chExt cx="2154822" cy="184469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40386E4-2831-4503-A340-2BA2F6027AD3}"/>
                </a:ext>
              </a:extLst>
            </p:cNvPr>
            <p:cNvGrpSpPr/>
            <p:nvPr/>
          </p:nvGrpSpPr>
          <p:grpSpPr>
            <a:xfrm>
              <a:off x="899745" y="3031216"/>
              <a:ext cx="2082816" cy="763871"/>
              <a:chOff x="761064" y="3031216"/>
              <a:chExt cx="2082816" cy="763871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E10669C-84BB-442F-A319-E839DEFF3E25}"/>
                  </a:ext>
                </a:extLst>
              </p:cNvPr>
              <p:cNvSpPr txBox="1"/>
              <p:nvPr/>
            </p:nvSpPr>
            <p:spPr>
              <a:xfrm>
                <a:off x="761064" y="3031216"/>
                <a:ext cx="186643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latin typeface="+mn-ea"/>
                    <a:ea typeface="+mn-ea"/>
                  </a:rPr>
                  <a:t>添加标题文本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EE23286-F296-48DF-A1F0-D46ED8F1275A}"/>
                  </a:ext>
                </a:extLst>
              </p:cNvPr>
              <p:cNvSpPr txBox="1"/>
              <p:nvPr/>
            </p:nvSpPr>
            <p:spPr>
              <a:xfrm>
                <a:off x="761064" y="3287256"/>
                <a:ext cx="2082816" cy="507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384420C8-CDC8-47AD-81BA-71B0F5F68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9745" y="3096744"/>
              <a:ext cx="0" cy="177916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105411F-FF0D-4EDD-A587-692080946605}"/>
                </a:ext>
              </a:extLst>
            </p:cNvPr>
            <p:cNvSpPr/>
            <p:nvPr/>
          </p:nvSpPr>
          <p:spPr>
            <a:xfrm>
              <a:off x="827739" y="4717657"/>
              <a:ext cx="144012" cy="14401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97D0B93-6B22-42F4-89AE-AFF795D0A263}"/>
              </a:ext>
            </a:extLst>
          </p:cNvPr>
          <p:cNvGrpSpPr/>
          <p:nvPr/>
        </p:nvGrpSpPr>
        <p:grpSpPr>
          <a:xfrm>
            <a:off x="5148040" y="1272435"/>
            <a:ext cx="2154822" cy="2139191"/>
            <a:chOff x="827739" y="2736719"/>
            <a:chExt cx="2154822" cy="2139191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0B7AB19-14FC-48F9-BFD8-C56AFCE561F0}"/>
                </a:ext>
              </a:extLst>
            </p:cNvPr>
            <p:cNvGrpSpPr/>
            <p:nvPr/>
          </p:nvGrpSpPr>
          <p:grpSpPr>
            <a:xfrm>
              <a:off x="899745" y="2736719"/>
              <a:ext cx="2082816" cy="763871"/>
              <a:chOff x="761064" y="2736719"/>
              <a:chExt cx="2082816" cy="763871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E400F8F-BC1C-48F1-950C-AF05246DD335}"/>
                  </a:ext>
                </a:extLst>
              </p:cNvPr>
              <p:cNvSpPr txBox="1"/>
              <p:nvPr/>
            </p:nvSpPr>
            <p:spPr>
              <a:xfrm>
                <a:off x="761064" y="2736719"/>
                <a:ext cx="186643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latin typeface="+mn-ea"/>
                    <a:ea typeface="+mn-ea"/>
                  </a:rPr>
                  <a:t>添加标题文本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5B803DF3-487D-44F4-B7AD-487A727F6264}"/>
                  </a:ext>
                </a:extLst>
              </p:cNvPr>
              <p:cNvSpPr txBox="1"/>
              <p:nvPr/>
            </p:nvSpPr>
            <p:spPr>
              <a:xfrm>
                <a:off x="761064" y="2992759"/>
                <a:ext cx="2082816" cy="507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BB30B97-0B2A-4E22-AA3F-3694FF6D2971}"/>
                </a:ext>
              </a:extLst>
            </p:cNvPr>
            <p:cNvCxnSpPr/>
            <p:nvPr/>
          </p:nvCxnSpPr>
          <p:spPr>
            <a:xfrm flipV="1">
              <a:off x="899745" y="2736719"/>
              <a:ext cx="0" cy="213919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57740F9-943D-4AFA-BD44-3D2205B49404}"/>
                </a:ext>
              </a:extLst>
            </p:cNvPr>
            <p:cNvSpPr/>
            <p:nvPr/>
          </p:nvSpPr>
          <p:spPr>
            <a:xfrm>
              <a:off x="827739" y="4717657"/>
              <a:ext cx="144012" cy="14401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32A99E9-CFD3-4836-8FAC-3FC478100827}"/>
              </a:ext>
            </a:extLst>
          </p:cNvPr>
          <p:cNvGrpSpPr/>
          <p:nvPr/>
        </p:nvGrpSpPr>
        <p:grpSpPr>
          <a:xfrm>
            <a:off x="6804155" y="1980938"/>
            <a:ext cx="2082816" cy="2194559"/>
            <a:chOff x="362738" y="4717657"/>
            <a:chExt cx="2082816" cy="2194559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10EAFD9-3E07-4401-BB87-C8BA24FF87D5}"/>
                </a:ext>
              </a:extLst>
            </p:cNvPr>
            <p:cNvGrpSpPr/>
            <p:nvPr/>
          </p:nvGrpSpPr>
          <p:grpSpPr>
            <a:xfrm>
              <a:off x="362738" y="6148345"/>
              <a:ext cx="2082816" cy="763871"/>
              <a:chOff x="224057" y="6148345"/>
              <a:chExt cx="2082816" cy="763871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C363E79C-6B9D-4F85-ABFE-D271FC37E556}"/>
                  </a:ext>
                </a:extLst>
              </p:cNvPr>
              <p:cNvSpPr txBox="1"/>
              <p:nvPr/>
            </p:nvSpPr>
            <p:spPr>
              <a:xfrm>
                <a:off x="224057" y="6148345"/>
                <a:ext cx="186643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latin typeface="+mn-ea"/>
                    <a:ea typeface="+mn-ea"/>
                  </a:rPr>
                  <a:t>添加标题文本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8A155F5F-BB0D-4CF7-B14C-0FE7930BD5BF}"/>
                  </a:ext>
                </a:extLst>
              </p:cNvPr>
              <p:cNvSpPr txBox="1"/>
              <p:nvPr/>
            </p:nvSpPr>
            <p:spPr>
              <a:xfrm>
                <a:off x="224057" y="6404385"/>
                <a:ext cx="2082816" cy="507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1AAEB541-1985-4BEB-B15A-E95190AE87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9745" y="4888304"/>
              <a:ext cx="0" cy="112973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FC9D30F0-8D26-4837-9572-C22857AE8DDB}"/>
                </a:ext>
              </a:extLst>
            </p:cNvPr>
            <p:cNvSpPr/>
            <p:nvPr/>
          </p:nvSpPr>
          <p:spPr>
            <a:xfrm>
              <a:off x="827739" y="4717657"/>
              <a:ext cx="144012" cy="14401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32D22576-9C1F-42E1-AE7B-1512103C64C8}"/>
              </a:ext>
            </a:extLst>
          </p:cNvPr>
          <p:cNvSpPr/>
          <p:nvPr/>
        </p:nvSpPr>
        <p:spPr>
          <a:xfrm>
            <a:off x="755735" y="1481353"/>
            <a:ext cx="3630083" cy="764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63" name="组合 12">
            <a:extLst>
              <a:ext uri="{FF2B5EF4-FFF2-40B4-BE49-F238E27FC236}">
                <a16:creationId xmlns:a16="http://schemas.microsoft.com/office/drawing/2014/main" id="{1479AAD0-A3EB-4AD5-A870-71B6507CEA3E}"/>
              </a:ext>
            </a:extLst>
          </p:cNvPr>
          <p:cNvGrpSpPr>
            <a:grpSpLocks/>
          </p:cNvGrpSpPr>
          <p:nvPr/>
        </p:nvGrpSpPr>
        <p:grpSpPr bwMode="auto">
          <a:xfrm>
            <a:off x="755735" y="1016669"/>
            <a:ext cx="3179983" cy="464684"/>
            <a:chOff x="5013324" y="1320661"/>
            <a:chExt cx="3179983" cy="46341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FD83CB4-3ACD-479C-864A-CE205A8C6F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20661"/>
              <a:ext cx="3179983" cy="2762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61C5723-3E2B-46F9-AB88-3ECB921B9524}"/>
                </a:ext>
              </a:extLst>
            </p:cNvPr>
            <p:cNvSpPr txBox="1"/>
            <p:nvPr/>
          </p:nvSpPr>
          <p:spPr>
            <a:xfrm>
              <a:off x="5038725" y="1553872"/>
              <a:ext cx="2544982" cy="2301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7455202F-1506-4E87-B079-0A9F7278E3A9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16">
            <a:extLst>
              <a:ext uri="{FF2B5EF4-FFF2-40B4-BE49-F238E27FC236}">
                <a16:creationId xmlns:a16="http://schemas.microsoft.com/office/drawing/2014/main" id="{A543BBC3-24E6-49A0-B4C8-F0FD05447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发展历程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D5758E6-60D9-4CE6-BBA6-E053CB0003AA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C31BDEF-F648-4B48-B26B-0113AAEA6C8D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2E08DA1-ED12-40E9-B673-A3FED03C63A2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C05EBB-7DB3-42BF-B006-BFD6797CEAF4}"/>
              </a:ext>
            </a:extLst>
          </p:cNvPr>
          <p:cNvGrpSpPr/>
          <p:nvPr/>
        </p:nvGrpSpPr>
        <p:grpSpPr>
          <a:xfrm>
            <a:off x="754944" y="1066491"/>
            <a:ext cx="1876934" cy="3111947"/>
            <a:chOff x="754944" y="1066491"/>
            <a:chExt cx="1876934" cy="3111947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977E78C-1524-4083-9146-ABE1BA9AB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7088" y="1275660"/>
              <a:ext cx="1584111" cy="1833209"/>
            </a:xfrm>
            <a:custGeom>
              <a:avLst/>
              <a:gdLst>
                <a:gd name="connsiteX0" fmla="*/ 1 w 1584111"/>
                <a:gd name="connsiteY0" fmla="*/ 0 h 1833209"/>
                <a:gd name="connsiteX1" fmla="*/ 1584110 w 1584111"/>
                <a:gd name="connsiteY1" fmla="*/ 0 h 1833209"/>
                <a:gd name="connsiteX2" fmla="*/ 1584111 w 1584111"/>
                <a:gd name="connsiteY2" fmla="*/ 1308153 h 1833209"/>
                <a:gd name="connsiteX3" fmla="*/ 0 w 1584111"/>
                <a:gd name="connsiteY3" fmla="*/ 1833209 h 183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111" h="1833209">
                  <a:moveTo>
                    <a:pt x="1" y="0"/>
                  </a:moveTo>
                  <a:lnTo>
                    <a:pt x="1584110" y="0"/>
                  </a:lnTo>
                  <a:lnTo>
                    <a:pt x="1584111" y="1308153"/>
                  </a:lnTo>
                  <a:lnTo>
                    <a:pt x="0" y="1833209"/>
                  </a:lnTo>
                  <a:close/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38E9194-E7A2-4CA1-BA30-4292A942C6BC}"/>
                </a:ext>
              </a:extLst>
            </p:cNvPr>
            <p:cNvSpPr/>
            <p:nvPr/>
          </p:nvSpPr>
          <p:spPr>
            <a:xfrm rot="5400000">
              <a:off x="1157437" y="736141"/>
              <a:ext cx="348022" cy="1008721"/>
            </a:xfrm>
            <a:prstGeom prst="rect">
              <a:avLst/>
            </a:prstGeom>
            <a:solidFill>
              <a:srgbClr val="5BA3EB"/>
            </a:solidFill>
            <a:ln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14395FE-A58C-4D92-B20D-A5C879BE3E5B}"/>
                </a:ext>
              </a:extLst>
            </p:cNvPr>
            <p:cNvSpPr txBox="1"/>
            <p:nvPr/>
          </p:nvSpPr>
          <p:spPr>
            <a:xfrm>
              <a:off x="974619" y="1086612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张欣欣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5D75114-8963-4606-827A-DB918D982FE4}"/>
                </a:ext>
              </a:extLst>
            </p:cNvPr>
            <p:cNvSpPr txBox="1"/>
            <p:nvPr/>
          </p:nvSpPr>
          <p:spPr>
            <a:xfrm>
              <a:off x="754944" y="3279538"/>
              <a:ext cx="187693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  <a:ea typeface="+mn-ea"/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DFAE197-C3CC-493C-852E-817D3072504D}"/>
              </a:ext>
            </a:extLst>
          </p:cNvPr>
          <p:cNvGrpSpPr/>
          <p:nvPr/>
        </p:nvGrpSpPr>
        <p:grpSpPr>
          <a:xfrm>
            <a:off x="2719086" y="1066491"/>
            <a:ext cx="1876934" cy="3111947"/>
            <a:chOff x="754944" y="1066491"/>
            <a:chExt cx="1876934" cy="3111947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14433CC3-4D85-4F0F-A08A-D4F7D34AA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7088" y="1275660"/>
              <a:ext cx="1584111" cy="1833209"/>
            </a:xfrm>
            <a:custGeom>
              <a:avLst/>
              <a:gdLst>
                <a:gd name="connsiteX0" fmla="*/ 1 w 1584111"/>
                <a:gd name="connsiteY0" fmla="*/ 0 h 1833209"/>
                <a:gd name="connsiteX1" fmla="*/ 1584110 w 1584111"/>
                <a:gd name="connsiteY1" fmla="*/ 0 h 1833209"/>
                <a:gd name="connsiteX2" fmla="*/ 1584111 w 1584111"/>
                <a:gd name="connsiteY2" fmla="*/ 1308153 h 1833209"/>
                <a:gd name="connsiteX3" fmla="*/ 0 w 1584111"/>
                <a:gd name="connsiteY3" fmla="*/ 1833209 h 183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111" h="1833209">
                  <a:moveTo>
                    <a:pt x="1" y="0"/>
                  </a:moveTo>
                  <a:lnTo>
                    <a:pt x="1584110" y="0"/>
                  </a:lnTo>
                  <a:lnTo>
                    <a:pt x="1584111" y="1308153"/>
                  </a:lnTo>
                  <a:lnTo>
                    <a:pt x="0" y="1833209"/>
                  </a:lnTo>
                  <a:close/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5A9FB4F-8D90-4696-98F2-E9B80FB5E5A6}"/>
                </a:ext>
              </a:extLst>
            </p:cNvPr>
            <p:cNvSpPr/>
            <p:nvPr/>
          </p:nvSpPr>
          <p:spPr>
            <a:xfrm rot="5400000">
              <a:off x="1157437" y="736141"/>
              <a:ext cx="348022" cy="1008721"/>
            </a:xfrm>
            <a:prstGeom prst="rect">
              <a:avLst/>
            </a:prstGeom>
            <a:solidFill>
              <a:srgbClr val="F6D889"/>
            </a:solidFill>
            <a:ln>
              <a:solidFill>
                <a:srgbClr val="F6D8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3C04C00-1B2B-416A-855D-97D7214638C6}"/>
                </a:ext>
              </a:extLst>
            </p:cNvPr>
            <p:cNvSpPr txBox="1"/>
            <p:nvPr/>
          </p:nvSpPr>
          <p:spPr>
            <a:xfrm>
              <a:off x="974619" y="1086612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张欣欣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E3AC4E-654A-41A1-AFF5-F6BC08374D14}"/>
                </a:ext>
              </a:extLst>
            </p:cNvPr>
            <p:cNvSpPr txBox="1"/>
            <p:nvPr/>
          </p:nvSpPr>
          <p:spPr>
            <a:xfrm>
              <a:off x="754944" y="3279538"/>
              <a:ext cx="187693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  <a:ea typeface="+mn-ea"/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9DC008E-F8C8-4801-AC97-3DB3A3B8153C}"/>
              </a:ext>
            </a:extLst>
          </p:cNvPr>
          <p:cNvGrpSpPr/>
          <p:nvPr/>
        </p:nvGrpSpPr>
        <p:grpSpPr>
          <a:xfrm>
            <a:off x="4683228" y="1066491"/>
            <a:ext cx="1876934" cy="3111947"/>
            <a:chOff x="754944" y="1066491"/>
            <a:chExt cx="1876934" cy="311194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C690A776-2CDC-41AB-B60E-CBA9A99BB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7088" y="1275660"/>
              <a:ext cx="1584111" cy="1833209"/>
            </a:xfrm>
            <a:custGeom>
              <a:avLst/>
              <a:gdLst>
                <a:gd name="connsiteX0" fmla="*/ 1 w 1584111"/>
                <a:gd name="connsiteY0" fmla="*/ 0 h 1833209"/>
                <a:gd name="connsiteX1" fmla="*/ 1584110 w 1584111"/>
                <a:gd name="connsiteY1" fmla="*/ 0 h 1833209"/>
                <a:gd name="connsiteX2" fmla="*/ 1584111 w 1584111"/>
                <a:gd name="connsiteY2" fmla="*/ 1308153 h 1833209"/>
                <a:gd name="connsiteX3" fmla="*/ 0 w 1584111"/>
                <a:gd name="connsiteY3" fmla="*/ 1833209 h 183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111" h="1833209">
                  <a:moveTo>
                    <a:pt x="1" y="0"/>
                  </a:moveTo>
                  <a:lnTo>
                    <a:pt x="1584110" y="0"/>
                  </a:lnTo>
                  <a:lnTo>
                    <a:pt x="1584111" y="1308153"/>
                  </a:lnTo>
                  <a:lnTo>
                    <a:pt x="0" y="1833209"/>
                  </a:lnTo>
                  <a:close/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94EFC48-353E-42BA-84A6-6FE93F4A64BF}"/>
                </a:ext>
              </a:extLst>
            </p:cNvPr>
            <p:cNvSpPr/>
            <p:nvPr/>
          </p:nvSpPr>
          <p:spPr>
            <a:xfrm rot="5400000">
              <a:off x="1157437" y="736141"/>
              <a:ext cx="348022" cy="1008721"/>
            </a:xfrm>
            <a:prstGeom prst="rect">
              <a:avLst/>
            </a:prstGeom>
            <a:solidFill>
              <a:srgbClr val="5BA3EB"/>
            </a:solidFill>
            <a:ln>
              <a:solidFill>
                <a:srgbClr val="5BA3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1F374DB-2812-4692-9BE0-5C67DA2BB258}"/>
                </a:ext>
              </a:extLst>
            </p:cNvPr>
            <p:cNvSpPr txBox="1"/>
            <p:nvPr/>
          </p:nvSpPr>
          <p:spPr>
            <a:xfrm>
              <a:off x="974619" y="1086612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张欣欣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C56CA9C-8D46-4150-8768-FC6D744ED11D}"/>
                </a:ext>
              </a:extLst>
            </p:cNvPr>
            <p:cNvSpPr txBox="1"/>
            <p:nvPr/>
          </p:nvSpPr>
          <p:spPr>
            <a:xfrm>
              <a:off x="754944" y="3279538"/>
              <a:ext cx="187693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  <a:ea typeface="+mn-ea"/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A69715F-82B4-42CD-BD8C-0E8D93B542CF}"/>
              </a:ext>
            </a:extLst>
          </p:cNvPr>
          <p:cNvGrpSpPr/>
          <p:nvPr/>
        </p:nvGrpSpPr>
        <p:grpSpPr>
          <a:xfrm>
            <a:off x="6647370" y="1066491"/>
            <a:ext cx="1876934" cy="3111947"/>
            <a:chOff x="754944" y="1066491"/>
            <a:chExt cx="1876934" cy="3111947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B794938E-D48B-450F-A4E3-0DA11CEA6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7088" y="1275660"/>
              <a:ext cx="1584111" cy="1833209"/>
            </a:xfrm>
            <a:custGeom>
              <a:avLst/>
              <a:gdLst>
                <a:gd name="connsiteX0" fmla="*/ 1 w 1584111"/>
                <a:gd name="connsiteY0" fmla="*/ 0 h 1833209"/>
                <a:gd name="connsiteX1" fmla="*/ 1584110 w 1584111"/>
                <a:gd name="connsiteY1" fmla="*/ 0 h 1833209"/>
                <a:gd name="connsiteX2" fmla="*/ 1584111 w 1584111"/>
                <a:gd name="connsiteY2" fmla="*/ 1308153 h 1833209"/>
                <a:gd name="connsiteX3" fmla="*/ 0 w 1584111"/>
                <a:gd name="connsiteY3" fmla="*/ 1833209 h 183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111" h="1833209">
                  <a:moveTo>
                    <a:pt x="1" y="0"/>
                  </a:moveTo>
                  <a:lnTo>
                    <a:pt x="1584110" y="0"/>
                  </a:lnTo>
                  <a:lnTo>
                    <a:pt x="1584111" y="1308153"/>
                  </a:lnTo>
                  <a:lnTo>
                    <a:pt x="0" y="1833209"/>
                  </a:lnTo>
                  <a:close/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38077C8D-8A69-4532-877C-77EB650B8992}"/>
                </a:ext>
              </a:extLst>
            </p:cNvPr>
            <p:cNvSpPr/>
            <p:nvPr/>
          </p:nvSpPr>
          <p:spPr>
            <a:xfrm rot="5400000">
              <a:off x="1157437" y="736141"/>
              <a:ext cx="348022" cy="1008721"/>
            </a:xfrm>
            <a:prstGeom prst="rect">
              <a:avLst/>
            </a:prstGeom>
            <a:solidFill>
              <a:srgbClr val="F6D889"/>
            </a:solidFill>
            <a:ln>
              <a:solidFill>
                <a:srgbClr val="F6D8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A20D225-AF9A-40D7-8705-50F8EC277457}"/>
                </a:ext>
              </a:extLst>
            </p:cNvPr>
            <p:cNvSpPr txBox="1"/>
            <p:nvPr/>
          </p:nvSpPr>
          <p:spPr>
            <a:xfrm>
              <a:off x="974619" y="1086612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张欣欣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E2FF837-1ACA-47C2-B179-6C96A67AF300}"/>
                </a:ext>
              </a:extLst>
            </p:cNvPr>
            <p:cNvSpPr txBox="1"/>
            <p:nvPr/>
          </p:nvSpPr>
          <p:spPr>
            <a:xfrm>
              <a:off x="754944" y="3279538"/>
              <a:ext cx="187693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  <a:ea typeface="+mn-ea"/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C1DB4DA-B11C-4034-B56D-3C936EC0A28A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16">
            <a:extLst>
              <a:ext uri="{FF2B5EF4-FFF2-40B4-BE49-F238E27FC236}">
                <a16:creationId xmlns:a16="http://schemas.microsoft.com/office/drawing/2014/main" id="{4818453C-BDA1-4397-8C71-CE9B41C5A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团队介绍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56AB030-ED8F-4779-A494-BD5FCE93445F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476D92A-7372-423E-99A0-F1BC5E9EEB6F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A9DB826-26B4-4266-9A4B-59BED12BEF9D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7E2D69B-4298-4420-A426-2BA92EDCFEAC}"/>
              </a:ext>
            </a:extLst>
          </p:cNvPr>
          <p:cNvSpPr txBox="1"/>
          <p:nvPr/>
        </p:nvSpPr>
        <p:spPr>
          <a:xfrm>
            <a:off x="8124825" y="-38100"/>
            <a:ext cx="863600" cy="376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135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LOGO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A75165D-63DE-4091-A3B1-28AFCADA2D93}"/>
              </a:ext>
            </a:extLst>
          </p:cNvPr>
          <p:cNvGrpSpPr/>
          <p:nvPr/>
        </p:nvGrpSpPr>
        <p:grpSpPr>
          <a:xfrm>
            <a:off x="844550" y="1077311"/>
            <a:ext cx="3413125" cy="918073"/>
            <a:chOff x="844550" y="1077311"/>
            <a:chExt cx="3413125" cy="91807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8FED7057-0423-4766-B7EA-63D14F267350}"/>
                </a:ext>
              </a:extLst>
            </p:cNvPr>
            <p:cNvSpPr/>
            <p:nvPr/>
          </p:nvSpPr>
          <p:spPr>
            <a:xfrm>
              <a:off x="844550" y="1154113"/>
              <a:ext cx="85725" cy="809625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5FCCD0B-248E-42DC-B2FA-20AE5E1CE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077311"/>
              <a:ext cx="3186112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309844-B60F-4247-B6A1-20A7B5B8386C}"/>
                </a:ext>
              </a:extLst>
            </p:cNvPr>
            <p:cNvSpPr txBox="1"/>
            <p:nvPr/>
          </p:nvSpPr>
          <p:spPr>
            <a:xfrm>
              <a:off x="1071563" y="1461712"/>
              <a:ext cx="3186112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D7EB356-1FEE-4303-A606-A6A5A550DE98}"/>
              </a:ext>
            </a:extLst>
          </p:cNvPr>
          <p:cNvGrpSpPr/>
          <p:nvPr/>
        </p:nvGrpSpPr>
        <p:grpSpPr>
          <a:xfrm>
            <a:off x="4586925" y="1077311"/>
            <a:ext cx="3413125" cy="918073"/>
            <a:chOff x="844550" y="1077311"/>
            <a:chExt cx="3413125" cy="918073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B58D11C-2A7D-4D4F-9E9E-2114A2793EAF}"/>
                </a:ext>
              </a:extLst>
            </p:cNvPr>
            <p:cNvSpPr/>
            <p:nvPr/>
          </p:nvSpPr>
          <p:spPr>
            <a:xfrm>
              <a:off x="844550" y="1154113"/>
              <a:ext cx="85725" cy="809625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2B0F9A1-63A0-4042-A5C2-4048D1687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077311"/>
              <a:ext cx="3186112" cy="38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zh-CN" altLang="zh-CN" sz="1400" b="1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5AF18A4-443A-40B5-BC54-DAA910E055BC}"/>
                </a:ext>
              </a:extLst>
            </p:cNvPr>
            <p:cNvSpPr txBox="1"/>
            <p:nvPr/>
          </p:nvSpPr>
          <p:spPr>
            <a:xfrm>
              <a:off x="1071563" y="1461712"/>
              <a:ext cx="3186112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428F36E6-4EE9-48F5-A6F6-0844BB66D2AD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6">
            <a:extLst>
              <a:ext uri="{FF2B5EF4-FFF2-40B4-BE49-F238E27FC236}">
                <a16:creationId xmlns:a16="http://schemas.microsoft.com/office/drawing/2014/main" id="{BABFB614-625B-4F82-AC64-89B21C9C9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企业愿景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12AFAE0-B852-4999-B708-7623A7E5FD1B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53307D8-2F8A-4A6A-A357-1FD20A72DF54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4483B7-6B97-4798-8BB5-CBFE2F516527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911FB88-063F-441F-A60C-5B22852A603B}"/>
              </a:ext>
            </a:extLst>
          </p:cNvPr>
          <p:cNvGrpSpPr/>
          <p:nvPr/>
        </p:nvGrpSpPr>
        <p:grpSpPr>
          <a:xfrm>
            <a:off x="839334" y="3436823"/>
            <a:ext cx="7477579" cy="1025525"/>
            <a:chOff x="839334" y="3436823"/>
            <a:chExt cx="7543870" cy="1025525"/>
          </a:xfrm>
        </p:grpSpPr>
        <p:sp>
          <p:nvSpPr>
            <p:cNvPr id="46" name="圆角矩形 45">
              <a:extLst>
                <a:ext uri="{FF2B5EF4-FFF2-40B4-BE49-F238E27FC236}">
                  <a16:creationId xmlns:a16="http://schemas.microsoft.com/office/drawing/2014/main" id="{88F1ABFC-2652-4B13-BD2C-E1E27D80184E}"/>
                </a:ext>
              </a:extLst>
            </p:cNvPr>
            <p:cNvSpPr/>
            <p:nvPr/>
          </p:nvSpPr>
          <p:spPr>
            <a:xfrm>
              <a:off x="839334" y="3436823"/>
              <a:ext cx="1797604" cy="1025525"/>
            </a:xfrm>
            <a:prstGeom prst="roundRect">
              <a:avLst>
                <a:gd name="adj" fmla="val 0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30" name="圆角矩形 45">
              <a:extLst>
                <a:ext uri="{FF2B5EF4-FFF2-40B4-BE49-F238E27FC236}">
                  <a16:creationId xmlns:a16="http://schemas.microsoft.com/office/drawing/2014/main" id="{88817340-5B91-421E-BBD1-88028F2E478C}"/>
                </a:ext>
              </a:extLst>
            </p:cNvPr>
            <p:cNvSpPr/>
            <p:nvPr/>
          </p:nvSpPr>
          <p:spPr>
            <a:xfrm>
              <a:off x="2754756" y="3436823"/>
              <a:ext cx="1797604" cy="1025525"/>
            </a:xfrm>
            <a:prstGeom prst="roundRect">
              <a:avLst>
                <a:gd name="adj" fmla="val 0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31" name="圆角矩形 45">
              <a:extLst>
                <a:ext uri="{FF2B5EF4-FFF2-40B4-BE49-F238E27FC236}">
                  <a16:creationId xmlns:a16="http://schemas.microsoft.com/office/drawing/2014/main" id="{0F21A957-A0CE-40E2-8295-1D21B921E8EB}"/>
                </a:ext>
              </a:extLst>
            </p:cNvPr>
            <p:cNvSpPr/>
            <p:nvPr/>
          </p:nvSpPr>
          <p:spPr>
            <a:xfrm>
              <a:off x="4670178" y="3436823"/>
              <a:ext cx="1797604" cy="1025525"/>
            </a:xfrm>
            <a:prstGeom prst="roundRect">
              <a:avLst>
                <a:gd name="adj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32" name="圆角矩形 45">
              <a:extLst>
                <a:ext uri="{FF2B5EF4-FFF2-40B4-BE49-F238E27FC236}">
                  <a16:creationId xmlns:a16="http://schemas.microsoft.com/office/drawing/2014/main" id="{348E8380-5840-451D-8527-C289DE801F5B}"/>
                </a:ext>
              </a:extLst>
            </p:cNvPr>
            <p:cNvSpPr/>
            <p:nvPr/>
          </p:nvSpPr>
          <p:spPr>
            <a:xfrm>
              <a:off x="6585600" y="3436823"/>
              <a:ext cx="1797604" cy="1025525"/>
            </a:xfrm>
            <a:prstGeom prst="roundRect">
              <a:avLst>
                <a:gd name="adj" fmla="val 0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17D50F0-05D1-41EC-95C9-B5C722A05C87}"/>
              </a:ext>
            </a:extLst>
          </p:cNvPr>
          <p:cNvGrpSpPr/>
          <p:nvPr/>
        </p:nvGrpSpPr>
        <p:grpSpPr>
          <a:xfrm>
            <a:off x="839334" y="2283730"/>
            <a:ext cx="7477579" cy="1025525"/>
            <a:chOff x="839334" y="3436823"/>
            <a:chExt cx="7543870" cy="1025525"/>
          </a:xfrm>
        </p:grpSpPr>
        <p:sp>
          <p:nvSpPr>
            <p:cNvPr id="40" name="圆角矩形 45">
              <a:extLst>
                <a:ext uri="{FF2B5EF4-FFF2-40B4-BE49-F238E27FC236}">
                  <a16:creationId xmlns:a16="http://schemas.microsoft.com/office/drawing/2014/main" id="{199B4E55-B739-4021-B93E-7C3E7B1EB4F5}"/>
                </a:ext>
              </a:extLst>
            </p:cNvPr>
            <p:cNvSpPr/>
            <p:nvPr/>
          </p:nvSpPr>
          <p:spPr>
            <a:xfrm>
              <a:off x="839334" y="3436823"/>
              <a:ext cx="1797604" cy="1025525"/>
            </a:xfrm>
            <a:prstGeom prst="roundRect">
              <a:avLst>
                <a:gd name="adj" fmla="val 0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41" name="圆角矩形 45">
              <a:extLst>
                <a:ext uri="{FF2B5EF4-FFF2-40B4-BE49-F238E27FC236}">
                  <a16:creationId xmlns:a16="http://schemas.microsoft.com/office/drawing/2014/main" id="{ED168C77-4C1E-421B-9CBB-BE6E1891ABAA}"/>
                </a:ext>
              </a:extLst>
            </p:cNvPr>
            <p:cNvSpPr/>
            <p:nvPr/>
          </p:nvSpPr>
          <p:spPr>
            <a:xfrm>
              <a:off x="2754756" y="3436823"/>
              <a:ext cx="1797604" cy="1025525"/>
            </a:xfrm>
            <a:prstGeom prst="roundRect">
              <a:avLst>
                <a:gd name="adj" fmla="val 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42" name="圆角矩形 45">
              <a:extLst>
                <a:ext uri="{FF2B5EF4-FFF2-40B4-BE49-F238E27FC236}">
                  <a16:creationId xmlns:a16="http://schemas.microsoft.com/office/drawing/2014/main" id="{63AE82BD-3450-4C68-A824-1751A359106A}"/>
                </a:ext>
              </a:extLst>
            </p:cNvPr>
            <p:cNvSpPr/>
            <p:nvPr/>
          </p:nvSpPr>
          <p:spPr>
            <a:xfrm>
              <a:off x="4670178" y="3436823"/>
              <a:ext cx="1797604" cy="1025525"/>
            </a:xfrm>
            <a:prstGeom prst="roundRect">
              <a:avLst>
                <a:gd name="adj" fmla="val 0"/>
              </a:avLst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  <p:sp>
          <p:nvSpPr>
            <p:cNvPr id="43" name="圆角矩形 45">
              <a:extLst>
                <a:ext uri="{FF2B5EF4-FFF2-40B4-BE49-F238E27FC236}">
                  <a16:creationId xmlns:a16="http://schemas.microsoft.com/office/drawing/2014/main" id="{54CE7426-CF70-4363-9AF3-236E2B9B213C}"/>
                </a:ext>
              </a:extLst>
            </p:cNvPr>
            <p:cNvSpPr/>
            <p:nvPr/>
          </p:nvSpPr>
          <p:spPr>
            <a:xfrm>
              <a:off x="6585600" y="3436823"/>
              <a:ext cx="1797604" cy="1025525"/>
            </a:xfrm>
            <a:prstGeom prst="roundRect">
              <a:avLst>
                <a:gd name="adj" fmla="val 0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altLang="zh-CN" noProof="1"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077F8EA5-FBCF-4DD3-AE98-177EC81AFAC2}"/>
              </a:ext>
            </a:extLst>
          </p:cNvPr>
          <p:cNvSpPr txBox="1"/>
          <p:nvPr/>
        </p:nvSpPr>
        <p:spPr>
          <a:xfrm>
            <a:off x="987514" y="2473326"/>
            <a:ext cx="1485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7BA3F25-9DBF-44DB-A330-E4B6509F3B26}"/>
              </a:ext>
            </a:extLst>
          </p:cNvPr>
          <p:cNvSpPr txBox="1"/>
          <p:nvPr/>
        </p:nvSpPr>
        <p:spPr>
          <a:xfrm>
            <a:off x="4784695" y="2473326"/>
            <a:ext cx="1485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EED00-F8EC-4EEA-8408-D6F96F9A430D}"/>
              </a:ext>
            </a:extLst>
          </p:cNvPr>
          <p:cNvSpPr txBox="1"/>
          <p:nvPr/>
        </p:nvSpPr>
        <p:spPr>
          <a:xfrm>
            <a:off x="2886104" y="3597601"/>
            <a:ext cx="1485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A3B32CD-C551-4AA9-9D3E-769D4508DA65}"/>
              </a:ext>
            </a:extLst>
          </p:cNvPr>
          <p:cNvSpPr txBox="1"/>
          <p:nvPr/>
        </p:nvSpPr>
        <p:spPr>
          <a:xfrm>
            <a:off x="6683285" y="3626419"/>
            <a:ext cx="1485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01C612D-7D14-41FE-93D5-F4B3209FB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394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73E26B-7DAA-426A-A726-FB969F2A68EC}"/>
              </a:ext>
            </a:extLst>
          </p:cNvPr>
          <p:cNvSpPr/>
          <p:nvPr/>
        </p:nvSpPr>
        <p:spPr>
          <a:xfrm rot="5400000" flipH="1">
            <a:off x="4169232" y="41335"/>
            <a:ext cx="805536" cy="4973248"/>
          </a:xfrm>
          <a:prstGeom prst="rect">
            <a:avLst/>
          </a:prstGeom>
          <a:solidFill>
            <a:schemeClr val="bg1">
              <a:alpha val="58000"/>
            </a:schemeClr>
          </a:solidFill>
          <a:ln w="63500" cap="sq" cmpd="sng">
            <a:solidFill>
              <a:schemeClr val="tx1">
                <a:lumMod val="75000"/>
                <a:lumOff val="25000"/>
              </a:schemeClr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F49BB0-E075-4777-8A00-7836F64E4E72}"/>
              </a:ext>
            </a:extLst>
          </p:cNvPr>
          <p:cNvSpPr/>
          <p:nvPr/>
        </p:nvSpPr>
        <p:spPr>
          <a:xfrm rot="5400000">
            <a:off x="4495373" y="2682871"/>
            <a:ext cx="153247" cy="576046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EF2172-DCFB-4012-9904-D02E15A8D6C7}"/>
              </a:ext>
            </a:extLst>
          </p:cNvPr>
          <p:cNvSpPr/>
          <p:nvPr/>
        </p:nvSpPr>
        <p:spPr>
          <a:xfrm rot="5400000" flipH="1">
            <a:off x="4489099" y="1549149"/>
            <a:ext cx="165799" cy="1152082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333EC-55C6-43AC-BAA1-FD41172E3530}"/>
              </a:ext>
            </a:extLst>
          </p:cNvPr>
          <p:cNvGrpSpPr/>
          <p:nvPr/>
        </p:nvGrpSpPr>
        <p:grpSpPr>
          <a:xfrm>
            <a:off x="3779943" y="761540"/>
            <a:ext cx="1584112" cy="1498038"/>
            <a:chOff x="3779943" y="978723"/>
            <a:chExt cx="1584112" cy="149803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29889-632A-479B-911C-DFA8D0581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779943" y="978723"/>
              <a:ext cx="1584112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8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50" name="文本框 4">
              <a:extLst>
                <a:ext uri="{FF2B5EF4-FFF2-40B4-BE49-F238E27FC236}">
                  <a16:creationId xmlns:a16="http://schemas.microsoft.com/office/drawing/2014/main" id="{03D26EEA-DA23-4040-8B85-E6DD4C1AB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7963" y="2215151"/>
              <a:ext cx="100807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PART</a:t>
              </a:r>
              <a:endPara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Rectangle 8">
            <a:extLst>
              <a:ext uri="{FF2B5EF4-FFF2-40B4-BE49-F238E27FC236}">
                <a16:creationId xmlns:a16="http://schemas.microsoft.com/office/drawing/2014/main" id="{459CADC2-7813-4DAA-9B59-C578948E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B64C6118-7069-488A-AEC2-1C210F3D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8">
            <a:extLst>
              <a:ext uri="{FF2B5EF4-FFF2-40B4-BE49-F238E27FC236}">
                <a16:creationId xmlns:a16="http://schemas.microsoft.com/office/drawing/2014/main" id="{F2C1A529-77B9-419D-A92F-F9B9129B8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4E6C47A-B01B-45B3-882A-9FA54FCB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0" y="4073525"/>
            <a:ext cx="161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678DD204-E366-4965-B23F-72AE1024F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187" y="2320095"/>
            <a:ext cx="2218888" cy="44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产品及服务</a:t>
            </a:r>
          </a:p>
        </p:txBody>
      </p:sp>
      <p:sp>
        <p:nvSpPr>
          <p:cNvPr id="42" name="Rectangle 8">
            <a:extLst>
              <a:ext uri="{FF2B5EF4-FFF2-40B4-BE49-F238E27FC236}">
                <a16:creationId xmlns:a16="http://schemas.microsoft.com/office/drawing/2014/main" id="{17128005-6266-48E9-97CE-A10E1B436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053193"/>
            <a:ext cx="3309724" cy="57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研发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背景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产品定位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产品优势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盈利模式</a:t>
            </a:r>
          </a:p>
        </p:txBody>
      </p:sp>
    </p:spTree>
    <p:extLst>
      <p:ext uri="{BB962C8B-B14F-4D97-AF65-F5344CB8AC3E}">
        <p14:creationId xmlns:p14="http://schemas.microsoft.com/office/powerpoint/2010/main" val="255087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0B56EA07-C728-41E5-9144-EEA403D7CBDE}"/>
              </a:ext>
            </a:extLst>
          </p:cNvPr>
          <p:cNvSpPr/>
          <p:nvPr/>
        </p:nvSpPr>
        <p:spPr>
          <a:xfrm rot="2700000">
            <a:off x="349453" y="191570"/>
            <a:ext cx="380624" cy="38062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6">
            <a:extLst>
              <a:ext uri="{FF2B5EF4-FFF2-40B4-BE49-F238E27FC236}">
                <a16:creationId xmlns:a16="http://schemas.microsoft.com/office/drawing/2014/main" id="{C148F151-DD1D-4324-8006-A558442BF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72" y="256561"/>
            <a:ext cx="10462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研发背景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6F92B76-BA4F-4968-A1D3-672A78CD028D}"/>
              </a:ext>
            </a:extLst>
          </p:cNvPr>
          <p:cNvGrpSpPr/>
          <p:nvPr/>
        </p:nvGrpSpPr>
        <p:grpSpPr>
          <a:xfrm>
            <a:off x="194558" y="191570"/>
            <a:ext cx="392871" cy="380624"/>
            <a:chOff x="3774325" y="85827"/>
            <a:chExt cx="392871" cy="38062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E6F5CAB-CA9B-46E5-BFBD-E1970CA41678}"/>
                </a:ext>
              </a:extLst>
            </p:cNvPr>
            <p:cNvSpPr/>
            <p:nvPr/>
          </p:nvSpPr>
          <p:spPr>
            <a:xfrm rot="2700000">
              <a:off x="3774325" y="85827"/>
              <a:ext cx="380624" cy="380624"/>
            </a:xfrm>
            <a:prstGeom prst="rect">
              <a:avLst/>
            </a:prstGeom>
            <a:solidFill>
              <a:srgbClr val="F6D8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C4F791-90B8-4504-BFDD-BD79E4CCA701}"/>
                </a:ext>
              </a:extLst>
            </p:cNvPr>
            <p:cNvSpPr txBox="1"/>
            <p:nvPr/>
          </p:nvSpPr>
          <p:spPr>
            <a:xfrm>
              <a:off x="3783758" y="11785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CF43EF-CC3E-429F-B6DA-25A2D2E76CE8}"/>
              </a:ext>
            </a:extLst>
          </p:cNvPr>
          <p:cNvGrpSpPr/>
          <p:nvPr/>
        </p:nvGrpSpPr>
        <p:grpSpPr>
          <a:xfrm>
            <a:off x="834967" y="1239323"/>
            <a:ext cx="2136775" cy="2985368"/>
            <a:chOff x="834967" y="1239323"/>
            <a:chExt cx="2136775" cy="2985368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5BB3DFE-111C-440A-999F-9B7248E5417D}"/>
                </a:ext>
              </a:extLst>
            </p:cNvPr>
            <p:cNvSpPr/>
            <p:nvPr/>
          </p:nvSpPr>
          <p:spPr>
            <a:xfrm rot="5400000" flipH="1">
              <a:off x="1003522" y="1288043"/>
              <a:ext cx="1809190" cy="1711750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 w="25400" cap="sq" cmpd="sng">
              <a:solidFill>
                <a:srgbClr val="F6D889"/>
              </a:solidFill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2531" name="图片 6">
              <a:extLst>
                <a:ext uri="{FF2B5EF4-FFF2-40B4-BE49-F238E27FC236}">
                  <a16:creationId xmlns:a16="http://schemas.microsoft.com/office/drawing/2014/main" id="{36B76C4C-AC50-4FD5-93AF-BA2B87527A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4967" y="1414198"/>
              <a:ext cx="2136775" cy="142451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E287A72-9E4C-48C7-93B2-87832FDE1B6D}"/>
                </a:ext>
              </a:extLst>
            </p:cNvPr>
            <p:cNvGrpSpPr/>
            <p:nvPr/>
          </p:nvGrpSpPr>
          <p:grpSpPr>
            <a:xfrm>
              <a:off x="932091" y="3167464"/>
              <a:ext cx="1831901" cy="1057227"/>
              <a:chOff x="932091" y="3167464"/>
              <a:chExt cx="1831901" cy="1057227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0BE4A14A-9265-4B52-B57D-F5C2DADA7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91" y="3167464"/>
                <a:ext cx="1479759" cy="384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400" b="1" dirty="0">
                    <a:solidFill>
                      <a:srgbClr val="262626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zh-CN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4858BE4-303C-4B63-9C92-F58ECA2A57FF}"/>
                  </a:ext>
                </a:extLst>
              </p:cNvPr>
              <p:cNvSpPr txBox="1"/>
              <p:nvPr/>
            </p:nvSpPr>
            <p:spPr>
              <a:xfrm>
                <a:off x="932091" y="3460186"/>
                <a:ext cx="1831901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A4E3DB7-3E9B-402C-AC6D-365789B45834}"/>
              </a:ext>
            </a:extLst>
          </p:cNvPr>
          <p:cNvGrpSpPr/>
          <p:nvPr/>
        </p:nvGrpSpPr>
        <p:grpSpPr>
          <a:xfrm>
            <a:off x="6180138" y="1239323"/>
            <a:ext cx="2136774" cy="2985368"/>
            <a:chOff x="834967" y="1239323"/>
            <a:chExt cx="2136774" cy="298536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6829C3A-41A1-49B0-A667-FA5A0D84C1E8}"/>
                </a:ext>
              </a:extLst>
            </p:cNvPr>
            <p:cNvSpPr/>
            <p:nvPr/>
          </p:nvSpPr>
          <p:spPr>
            <a:xfrm rot="5400000" flipH="1">
              <a:off x="1003522" y="1288043"/>
              <a:ext cx="1809190" cy="1711750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 w="25400" cap="sq" cmpd="sng">
              <a:solidFill>
                <a:srgbClr val="F6D889"/>
              </a:solidFill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2" name="图片 6">
              <a:extLst>
                <a:ext uri="{FF2B5EF4-FFF2-40B4-BE49-F238E27FC236}">
                  <a16:creationId xmlns:a16="http://schemas.microsoft.com/office/drawing/2014/main" id="{9A6BE2AD-C085-43E4-9C65-C9A6667686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4967" y="1414198"/>
              <a:ext cx="2136774" cy="142451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D3196D2-41E7-4BD0-9E72-B5E224CB8F44}"/>
                </a:ext>
              </a:extLst>
            </p:cNvPr>
            <p:cNvGrpSpPr/>
            <p:nvPr/>
          </p:nvGrpSpPr>
          <p:grpSpPr>
            <a:xfrm>
              <a:off x="932091" y="3167464"/>
              <a:ext cx="1831901" cy="1057227"/>
              <a:chOff x="932091" y="3167464"/>
              <a:chExt cx="1831901" cy="1057227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EE0CB00B-8B7F-4D04-9B0A-CCC5318CF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91" y="3167464"/>
                <a:ext cx="1479759" cy="384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400" b="1" dirty="0">
                    <a:solidFill>
                      <a:srgbClr val="262626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zh-CN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E4D9750-7F36-4F8F-865D-D790072A47A6}"/>
                  </a:ext>
                </a:extLst>
              </p:cNvPr>
              <p:cNvSpPr txBox="1"/>
              <p:nvPr/>
            </p:nvSpPr>
            <p:spPr>
              <a:xfrm>
                <a:off x="932091" y="3460186"/>
                <a:ext cx="1831901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E0B87A-4B04-477F-AFAD-AF832973BDDF}"/>
              </a:ext>
            </a:extLst>
          </p:cNvPr>
          <p:cNvGrpSpPr/>
          <p:nvPr/>
        </p:nvGrpSpPr>
        <p:grpSpPr>
          <a:xfrm>
            <a:off x="3503612" y="1239323"/>
            <a:ext cx="2136774" cy="2985368"/>
            <a:chOff x="834967" y="1239323"/>
            <a:chExt cx="2136774" cy="298536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AAC0F24-83B9-45FF-9049-C1855E903EB8}"/>
                </a:ext>
              </a:extLst>
            </p:cNvPr>
            <p:cNvSpPr/>
            <p:nvPr/>
          </p:nvSpPr>
          <p:spPr>
            <a:xfrm rot="5400000" flipH="1">
              <a:off x="1003522" y="1288043"/>
              <a:ext cx="1809190" cy="1711750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 w="25400" cap="sq" cmpd="sng">
              <a:solidFill>
                <a:srgbClr val="5BA3EB"/>
              </a:solidFill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8" name="图片 6">
              <a:extLst>
                <a:ext uri="{FF2B5EF4-FFF2-40B4-BE49-F238E27FC236}">
                  <a16:creationId xmlns:a16="http://schemas.microsoft.com/office/drawing/2014/main" id="{A7EE15EA-2525-432E-93BE-73532650B1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4967" y="1414198"/>
              <a:ext cx="2136774" cy="142451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FA41349-A501-41AF-8199-9BF3E6C6E9F9}"/>
                </a:ext>
              </a:extLst>
            </p:cNvPr>
            <p:cNvGrpSpPr/>
            <p:nvPr/>
          </p:nvGrpSpPr>
          <p:grpSpPr>
            <a:xfrm>
              <a:off x="932091" y="3167464"/>
              <a:ext cx="1831901" cy="1057227"/>
              <a:chOff x="932091" y="3167464"/>
              <a:chExt cx="1831901" cy="1057227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E07F1BFA-85C0-4320-BB0A-746E7DD7B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91" y="3167464"/>
                <a:ext cx="1479759" cy="384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400" b="1" dirty="0">
                    <a:solidFill>
                      <a:srgbClr val="262626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zh-CN" sz="14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8A18B0D-4474-47F6-8CC5-0F5E503C69AB}"/>
                  </a:ext>
                </a:extLst>
              </p:cNvPr>
              <p:cNvSpPr txBox="1"/>
              <p:nvPr/>
            </p:nvSpPr>
            <p:spPr>
              <a:xfrm>
                <a:off x="932091" y="3460186"/>
                <a:ext cx="1831901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latin typeface="+mn-ea"/>
                    <a:ea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b1b30588-21a5-41cd-b14a-24542c5f551c}"/>
  <p:tag name="ISPRING_PRESENTATION_TITLE" val="2019简约风格商务企业介绍通用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887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8850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855.815*369.175"/>
  <p:tag name="KSO_WM_SLIDE_POSITION" val="52.7853*121.82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8850"/>
  <p:tag name="KSO_WM_SLIDE_LAYOUT" val="a_l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8933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737.814*288.607"/>
  <p:tag name="KSO_WM_SLIDE_POSITION" val="112.233*186.411"/>
  <p:tag name="KSO_WM_TAG_VERSION" val="1.0"/>
  <p:tag name="KSO_WM_BEAUTIFY_FLAG" val="#wm#"/>
  <p:tag name="KSO_WM_TEMPLATE_CATEGORY" val="diagram"/>
  <p:tag name="KSO_WM_TEMPLATE_INDEX" val="20198933"/>
  <p:tag name="KSO_WM_SLIDE_LAYOUT" val="a_b_l"/>
  <p:tag name="KSO_WM_SLIDE_LAYOUT_CNT" val="1_1_1"/>
  <p:tag name="KSO_WM_DIAGRAM_GROUP_CODE" val="l1-1"/>
  <p:tag name="KSO_WM_SLIDE_DIAGTYPE" val="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1_3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SUBTYPE" val="d"/>
  <p:tag name="KSO_WM_UNIT_TYPE" val="l_h_i"/>
  <p:tag name="KSO_WM_UNIT_INDEX" val="1_1_3"/>
  <p:tag name="KSO_WM_UNIT_TEXT_FILL_FORE_SCHEMECOLOR_INDEX" val="10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1_2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DIAGRAM_GROUP_CODE" val="l1-1"/>
  <p:tag name="KSO_WM_UNIT_DIAGRAM_MODELTYPE" val="stripeEnum"/>
  <p:tag name="KSO_WM_UNIT_TYPE" val="l_h_i"/>
  <p:tag name="KSO_WM_UNIT_INDEX" val="1_1_2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2_3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SUBTYPE" val="d"/>
  <p:tag name="KSO_WM_UNIT_TYPE" val="l_h_i"/>
  <p:tag name="KSO_WM_UNIT_INDEX" val="1_2_3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2_2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DIAGRAM_GROUP_CODE" val="l1-1"/>
  <p:tag name="KSO_WM_UNIT_DIAGRAM_MODELTYPE" val="stripeEnum"/>
  <p:tag name="KSO_WM_UNIT_TYPE" val="l_h_i"/>
  <p:tag name="KSO_WM_UNIT_INDEX" val="1_2_2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3_1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SUBTYPE" val="d"/>
  <p:tag name="KSO_WM_UNIT_TYPE" val="l_h_i"/>
  <p:tag name="KSO_WM_UNIT_INDEX" val="1_3_1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3_2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DIAGRAM_GROUP_CODE" val="l1-1"/>
  <p:tag name="KSO_WM_UNIT_DIAGRAM_MODELTYPE" val="stripeEnum"/>
  <p:tag name="KSO_WM_UNIT_TYPE" val="l_h_i"/>
  <p:tag name="KSO_WM_UNIT_INDEX" val="1_3_2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1_1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TYPE" val="l_h_i"/>
  <p:tag name="KSO_WM_UNIT_INDEX" val="1_1_1"/>
  <p:tag name="KSO_WM_UNIT_LINE_FORE_SCHEMECOLOR_INDEX" val="1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diagram20198874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310.445*212.566"/>
  <p:tag name="KSO_WM_SLIDE_POSITION" val="569.602*22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8874"/>
  <p:tag name="KSO_WM_SLIDE_LAYOUT" val="a_b_d_l"/>
  <p:tag name="KSO_WM_SLIDE_LAYOUT_CNT" val="1_1_1_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2_1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TYPE" val="l_h_i"/>
  <p:tag name="KSO_WM_UNIT_INDEX" val="1_2_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933_1*l_h_i*1_3_3"/>
  <p:tag name="KSO_WM_TEMPLATE_CATEGORY" val="diagram"/>
  <p:tag name="KSO_WM_TEMPLATE_INDEX" val="20198933"/>
  <p:tag name="KSO_WM_UNIT_LAYERLEVEL" val="1_1_1"/>
  <p:tag name="KSO_WM_TAG_VERSION" val="1.0"/>
  <p:tag name="KSO_WM_BEAUTIFY_FLAG" val="#wm#"/>
  <p:tag name="KSO_WM_UNIT_DIAGRAM_MODELTYPE" val="stripeEnum"/>
  <p:tag name="KSO_WM_DIAGRAM_GROUP_CODE" val="l1-1"/>
  <p:tag name="KSO_WM_UNIT_TYPE" val="l_h_i"/>
  <p:tag name="KSO_WM_UNIT_INDEX" val="1_3_3"/>
  <p:tag name="KSO_WM_UNIT_LINE_FORE_SCHEMECOLOR_INDEX" val="1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03;#374021;#64600;#369750;#17107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98874_1*l_h_i*1_3_2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98874_1*l_h_i*1_3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98874_1*l_h_i*1_2_2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8874_1*l_h_i*1_2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98874_1*l_h_i*1_1_2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PRESET_TEXT" val="点击此处添加正文，文字是您思想的提炼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874_1*l_h_f*1_1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874_1*l_h_i*1_1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cigxabi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1794</Words>
  <Application>Microsoft Office PowerPoint</Application>
  <PresentationFormat>全屏显示(16:9)</PresentationFormat>
  <Paragraphs>227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阿里巴巴普惠体 2.0 55 Regular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简洁休闲商务风企业介绍ppt模板</dc:title>
  <dc:creator>51PPT模板网</dc:creator>
  <cp:keywords>www.51pptmoban.com</cp:keywords>
  <dc:description>www.51pptmoban.com</dc:description>
  <cp:lastModifiedBy>Win user</cp:lastModifiedBy>
  <cp:revision>229</cp:revision>
  <dcterms:created xsi:type="dcterms:W3CDTF">2019-03-29T02:56:00Z</dcterms:created>
  <dcterms:modified xsi:type="dcterms:W3CDTF">2022-04-07T14:32:54Z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2052-11.1.0.8771</vt:lpwstr>
  </property>
</Properties>
</file>