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3" r:id="rId12"/>
    <p:sldId id="266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5626BBB-9CD0-49FE-94EA-EF616AAE1CB7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2"/>
            <p14:sldId id="264"/>
            <p14:sldId id="265"/>
            <p14:sldId id="263"/>
          </p14:sldIdLst>
        </p14:section>
        <p14:section name="设计规范" id="{9A38D643-2F24-46E1-BE43-890230FF3F4E}">
          <p14:sldIdLst>
            <p14:sldId id="266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DFF2"/>
    <a:srgbClr val="9CBF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66" y="492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2540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D0D4E678-152E-4F41-91B7-0D78083973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88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桌子&#10;&#10;描述已自动生成">
            <a:extLst>
              <a:ext uri="{FF2B5EF4-FFF2-40B4-BE49-F238E27FC236}">
                <a16:creationId xmlns:a16="http://schemas.microsoft.com/office/drawing/2014/main" id="{C1CBC1AE-ADEC-42A9-A0E1-3738596CA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7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196FC4A7-732C-47E7-9232-187B62490E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C603F3-BCAC-44DF-86F7-E259B6512F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7D75036-70B2-41BC-A7D7-1D6AB6A270E3}"/>
              </a:ext>
            </a:extLst>
          </p:cNvPr>
          <p:cNvSpPr txBox="1"/>
          <p:nvPr/>
        </p:nvSpPr>
        <p:spPr>
          <a:xfrm>
            <a:off x="78786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9B352B-E152-4030-A45D-7A4B4215EC06}"/>
              </a:ext>
            </a:extLst>
          </p:cNvPr>
          <p:cNvSpPr txBox="1"/>
          <p:nvPr/>
        </p:nvSpPr>
        <p:spPr>
          <a:xfrm>
            <a:off x="8437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F760DA-8998-4F59-9CCA-84A16919BDD5}"/>
              </a:ext>
            </a:extLst>
          </p:cNvPr>
          <p:cNvSpPr txBox="1"/>
          <p:nvPr/>
        </p:nvSpPr>
        <p:spPr>
          <a:xfrm rot="5400000">
            <a:off x="9672770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81E3AC-12E4-4499-A703-50113BB1D830}"/>
              </a:ext>
            </a:extLst>
          </p:cNvPr>
          <p:cNvSpPr txBox="1"/>
          <p:nvPr/>
        </p:nvSpPr>
        <p:spPr>
          <a:xfrm>
            <a:off x="2858215" y="1846419"/>
            <a:ext cx="2737840" cy="3165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NETUS ET MALESUADA FAMES AC TURPIS EGESTAS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</p:txBody>
      </p:sp>
      <p:pic>
        <p:nvPicPr>
          <p:cNvPr id="10" name="图片 9" descr="图片包含 图标&#10;&#10;描述已自动生成">
            <a:extLst>
              <a:ext uri="{FF2B5EF4-FFF2-40B4-BE49-F238E27FC236}">
                <a16:creationId xmlns:a16="http://schemas.microsoft.com/office/drawing/2014/main" id="{B07067A8-6359-46DA-B447-1F727EEC22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2800" y="1900884"/>
            <a:ext cx="5588000" cy="4895540"/>
          </a:xfrm>
          <a:prstGeom prst="rect">
            <a:avLst/>
          </a:prstGeom>
        </p:spPr>
      </p:pic>
      <p:pic>
        <p:nvPicPr>
          <p:cNvPr id="12" name="图片 11" descr="卡通人物&#10;&#10;中度可信度描述已自动生成">
            <a:extLst>
              <a:ext uri="{FF2B5EF4-FFF2-40B4-BE49-F238E27FC236}">
                <a16:creationId xmlns:a16="http://schemas.microsoft.com/office/drawing/2014/main" id="{14326B5A-E056-431D-A9D3-DEE68558F4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20" y="3582831"/>
            <a:ext cx="2857500" cy="2857500"/>
          </a:xfrm>
          <a:prstGeom prst="rect">
            <a:avLst/>
          </a:prstGeom>
        </p:spPr>
      </p:pic>
      <p:pic>
        <p:nvPicPr>
          <p:cNvPr id="18" name="图片 17" descr="卡通人物&#10;&#10;中度可信度描述已自动生成">
            <a:extLst>
              <a:ext uri="{FF2B5EF4-FFF2-40B4-BE49-F238E27FC236}">
                <a16:creationId xmlns:a16="http://schemas.microsoft.com/office/drawing/2014/main" id="{ED279C77-6376-4C1F-A059-8E7F499E6E2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0465" y="4422052"/>
            <a:ext cx="977148" cy="1047190"/>
          </a:xfrm>
          <a:prstGeom prst="rect">
            <a:avLst/>
          </a:prstGeom>
        </p:spPr>
      </p:pic>
      <p:pic>
        <p:nvPicPr>
          <p:cNvPr id="21" name="图片 20" descr="形状&#10;&#10;中度可信度描述已自动生成">
            <a:extLst>
              <a:ext uri="{FF2B5EF4-FFF2-40B4-BE49-F238E27FC236}">
                <a16:creationId xmlns:a16="http://schemas.microsoft.com/office/drawing/2014/main" id="{27CCA604-AD7C-473E-AC51-41345EB0C05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947" y="1402649"/>
            <a:ext cx="811631" cy="887539"/>
          </a:xfrm>
          <a:prstGeom prst="rect">
            <a:avLst/>
          </a:prstGeom>
        </p:spPr>
      </p:pic>
      <p:pic>
        <p:nvPicPr>
          <p:cNvPr id="35" name="图片 34" descr="图片包含 图标&#10;&#10;描述已自动生成">
            <a:extLst>
              <a:ext uri="{FF2B5EF4-FFF2-40B4-BE49-F238E27FC236}">
                <a16:creationId xmlns:a16="http://schemas.microsoft.com/office/drawing/2014/main" id="{D164ABDA-EC66-4306-951D-DFA127ADDAF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2439" y="2328288"/>
            <a:ext cx="1320461" cy="9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66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FDAC0A7E-203C-4B75-8A80-0574A1D83D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形状, 正方形&#10;&#10;描述已自动生成">
            <a:extLst>
              <a:ext uri="{FF2B5EF4-FFF2-40B4-BE49-F238E27FC236}">
                <a16:creationId xmlns:a16="http://schemas.microsoft.com/office/drawing/2014/main" id="{2C0ADB72-E49C-4B97-8499-F7AEC6F8F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680" y="1619498"/>
            <a:ext cx="5979268" cy="4547838"/>
          </a:xfrm>
          <a:prstGeom prst="rect">
            <a:avLst/>
          </a:prstGeom>
          <a:effectLst>
            <a:outerShdw blurRad="508000" dist="190500" dir="3000000" sx="107000" sy="107000" algn="tl" rotWithShape="0">
              <a:srgbClr val="9CBFD3"/>
            </a:outerShdw>
          </a:effectLst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73200F96-B22D-47E7-8159-85313CF06345}"/>
              </a:ext>
            </a:extLst>
          </p:cNvPr>
          <p:cNvGrpSpPr/>
          <p:nvPr/>
        </p:nvGrpSpPr>
        <p:grpSpPr>
          <a:xfrm>
            <a:off x="8618439" y="4830212"/>
            <a:ext cx="536705" cy="1206500"/>
            <a:chOff x="8915400" y="1778000"/>
            <a:chExt cx="536705" cy="120650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D65C3C67-4A94-43CB-A073-19117B8C7872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EDF6C7C-D6DE-4CB8-8F31-0D7C3C1578BA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1A7B35C-4782-4E6B-A3F3-C85FB0B10264}"/>
              </a:ext>
            </a:extLst>
          </p:cNvPr>
          <p:cNvGrpSpPr/>
          <p:nvPr/>
        </p:nvGrpSpPr>
        <p:grpSpPr>
          <a:xfrm>
            <a:off x="8618439" y="4214194"/>
            <a:ext cx="536705" cy="1206500"/>
            <a:chOff x="8915400" y="1778000"/>
            <a:chExt cx="536705" cy="120650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D68D7A9F-C009-47B8-819D-CF2C49A66ED1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FA9FCE1-3C82-4772-97C7-F38E5D4CEF3D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E0A62D-5AE0-411C-9650-29A55A8282BE}"/>
              </a:ext>
            </a:extLst>
          </p:cNvPr>
          <p:cNvGrpSpPr/>
          <p:nvPr/>
        </p:nvGrpSpPr>
        <p:grpSpPr>
          <a:xfrm>
            <a:off x="8618439" y="2905158"/>
            <a:ext cx="536705" cy="1206500"/>
            <a:chOff x="8915400" y="1778000"/>
            <a:chExt cx="536705" cy="1206500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21A3C799-ED45-48F0-AD92-A86BF63B0ECF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8B46316-DBB0-40D5-91B9-7D2AE8443754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32FB445-74C2-4CE7-82B7-995B542F60B9}"/>
              </a:ext>
            </a:extLst>
          </p:cNvPr>
          <p:cNvGrpSpPr/>
          <p:nvPr/>
        </p:nvGrpSpPr>
        <p:grpSpPr>
          <a:xfrm>
            <a:off x="8618439" y="1750122"/>
            <a:ext cx="536705" cy="1206500"/>
            <a:chOff x="8915400" y="1778000"/>
            <a:chExt cx="536705" cy="1206500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2E121E5-E487-4D4F-B658-2A829C6A825D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A84B21-C9AB-4CB3-B4E5-C00D155D6F20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pic>
        <p:nvPicPr>
          <p:cNvPr id="8" name="图片 7" descr="形状, 正方形&#10;&#10;描述已自动生成">
            <a:extLst>
              <a:ext uri="{FF2B5EF4-FFF2-40B4-BE49-F238E27FC236}">
                <a16:creationId xmlns:a16="http://schemas.microsoft.com/office/drawing/2014/main" id="{9F7B5CF4-D532-4186-8258-1ABFD8821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680" y="1619498"/>
            <a:ext cx="5979268" cy="4547838"/>
          </a:xfrm>
          <a:prstGeom prst="rect">
            <a:avLst/>
          </a:prstGeom>
          <a:effectLst/>
        </p:spPr>
      </p:pic>
      <p:pic>
        <p:nvPicPr>
          <p:cNvPr id="10" name="图片 9" descr="卡通人物&#10;&#10;中度可信度描述已自动生成">
            <a:extLst>
              <a:ext uri="{FF2B5EF4-FFF2-40B4-BE49-F238E27FC236}">
                <a16:creationId xmlns:a16="http://schemas.microsoft.com/office/drawing/2014/main" id="{8D911F54-7953-4EE3-B461-673AE2F9F9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514" y="114954"/>
            <a:ext cx="3573294" cy="3009089"/>
          </a:xfrm>
          <a:prstGeom prst="rect">
            <a:avLst/>
          </a:prstGeom>
        </p:spPr>
      </p:pic>
      <p:pic>
        <p:nvPicPr>
          <p:cNvPr id="14" name="图片 13" descr="卡通人物&#10;&#10;中度可信度描述已自动生成">
            <a:extLst>
              <a:ext uri="{FF2B5EF4-FFF2-40B4-BE49-F238E27FC236}">
                <a16:creationId xmlns:a16="http://schemas.microsoft.com/office/drawing/2014/main" id="{667B4908-643E-44C6-BF8F-D1E3947D85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840" y="3549245"/>
            <a:ext cx="3708400" cy="3108512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F6A641C1-5A2B-4039-A5E3-FDD044CC6DE3}"/>
              </a:ext>
            </a:extLst>
          </p:cNvPr>
          <p:cNvSpPr txBox="1"/>
          <p:nvPr/>
        </p:nvSpPr>
        <p:spPr>
          <a:xfrm>
            <a:off x="4433789" y="2283851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POWERPOINT </a:t>
            </a:r>
          </a:p>
          <a:p>
            <a:pPr algn="ctr"/>
            <a:r>
              <a:rPr lang="en-US" altLang="zh-CN" sz="28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TEMPLET</a:t>
            </a:r>
            <a:endParaRPr lang="zh-CN" altLang="en-US" sz="28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7D6269A-E4EC-47F4-AE69-DA9EFECBDE60}"/>
              </a:ext>
            </a:extLst>
          </p:cNvPr>
          <p:cNvSpPr txBox="1"/>
          <p:nvPr/>
        </p:nvSpPr>
        <p:spPr>
          <a:xfrm>
            <a:off x="3911264" y="4164071"/>
            <a:ext cx="3826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Your Corporate Name Goes Here</a:t>
            </a:r>
            <a:endParaRPr lang="zh-CN" altLang="en-US" sz="16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AF5DEA4-297A-460A-B641-D92497605258}"/>
              </a:ext>
            </a:extLst>
          </p:cNvPr>
          <p:cNvSpPr txBox="1"/>
          <p:nvPr/>
        </p:nvSpPr>
        <p:spPr>
          <a:xfrm>
            <a:off x="3911264" y="5428738"/>
            <a:ext cx="3826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habitant morbi tristique senectus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AC1A0DA-653E-4AFE-9353-BC88DF7FB519}"/>
              </a:ext>
            </a:extLst>
          </p:cNvPr>
          <p:cNvSpPr txBox="1"/>
          <p:nvPr/>
        </p:nvSpPr>
        <p:spPr>
          <a:xfrm>
            <a:off x="9602404" y="2169435"/>
            <a:ext cx="1232200" cy="528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2022</a:t>
            </a:r>
            <a:endParaRPr lang="zh-CN" altLang="en-US" sz="28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DEB1DD-C78D-44AD-ACD7-A993EAF40E64}"/>
              </a:ext>
            </a:extLst>
          </p:cNvPr>
          <p:cNvSpPr txBox="1"/>
          <p:nvPr/>
        </p:nvSpPr>
        <p:spPr>
          <a:xfrm>
            <a:off x="9602404" y="3265317"/>
            <a:ext cx="123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4</a:t>
            </a:r>
          </a:p>
          <a:p>
            <a:pPr algn="ctr"/>
            <a:r>
              <a:rPr lang="en-US" altLang="zh-CN" sz="14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April</a:t>
            </a:r>
            <a:endParaRPr lang="zh-CN" altLang="en-US" sz="14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857850-39B9-40CC-B0C5-CFB55E3BB544}"/>
              </a:ext>
            </a:extLst>
          </p:cNvPr>
          <p:cNvSpPr txBox="1"/>
          <p:nvPr/>
        </p:nvSpPr>
        <p:spPr>
          <a:xfrm>
            <a:off x="9602404" y="4847958"/>
            <a:ext cx="123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8</a:t>
            </a:r>
            <a:endParaRPr lang="zh-CN" altLang="en-US" sz="4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pic>
        <p:nvPicPr>
          <p:cNvPr id="43" name="图片 42" descr="卡通人物&#10;&#10;中度可信度描述已自动生成">
            <a:extLst>
              <a:ext uri="{FF2B5EF4-FFF2-40B4-BE49-F238E27FC236}">
                <a16:creationId xmlns:a16="http://schemas.microsoft.com/office/drawing/2014/main" id="{F7CA1E89-DB3B-4D10-9694-D742CC9D90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04" y="5710136"/>
            <a:ext cx="853239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09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2301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16BAF7-1206-4123-BB4D-B45A0AC3394B}"/>
              </a:ext>
            </a:extLst>
          </p:cNvPr>
          <p:cNvSpPr txBox="1"/>
          <p:nvPr/>
        </p:nvSpPr>
        <p:spPr>
          <a:xfrm>
            <a:off x="622852" y="4201803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62597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E031C9E7-A3F9-4B16-9DE5-4FB406C752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形状, 正方形&#10;&#10;描述已自动生成">
            <a:extLst>
              <a:ext uri="{FF2B5EF4-FFF2-40B4-BE49-F238E27FC236}">
                <a16:creationId xmlns:a16="http://schemas.microsoft.com/office/drawing/2014/main" id="{2C0ADB72-E49C-4B97-8499-F7AEC6F8F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680" y="1619498"/>
            <a:ext cx="5979268" cy="4547838"/>
          </a:xfrm>
          <a:prstGeom prst="rect">
            <a:avLst/>
          </a:prstGeom>
          <a:effectLst>
            <a:outerShdw blurRad="508000" dist="190500" dir="3000000" sx="107000" sy="107000" algn="tl" rotWithShape="0">
              <a:srgbClr val="9CBFD3"/>
            </a:outerShdw>
          </a:effectLst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73200F96-B22D-47E7-8159-85313CF06345}"/>
              </a:ext>
            </a:extLst>
          </p:cNvPr>
          <p:cNvGrpSpPr/>
          <p:nvPr/>
        </p:nvGrpSpPr>
        <p:grpSpPr>
          <a:xfrm>
            <a:off x="8618439" y="4830212"/>
            <a:ext cx="536705" cy="1206500"/>
            <a:chOff x="8915400" y="1778000"/>
            <a:chExt cx="536705" cy="120650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D65C3C67-4A94-43CB-A073-19117B8C7872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EDF6C7C-D6DE-4CB8-8F31-0D7C3C1578BA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1A7B35C-4782-4E6B-A3F3-C85FB0B10264}"/>
              </a:ext>
            </a:extLst>
          </p:cNvPr>
          <p:cNvGrpSpPr/>
          <p:nvPr/>
        </p:nvGrpSpPr>
        <p:grpSpPr>
          <a:xfrm>
            <a:off x="8618439" y="4214194"/>
            <a:ext cx="536705" cy="1206500"/>
            <a:chOff x="8915400" y="1778000"/>
            <a:chExt cx="536705" cy="120650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D68D7A9F-C009-47B8-819D-CF2C49A66ED1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FA9FCE1-3C82-4772-97C7-F38E5D4CEF3D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E0A62D-5AE0-411C-9650-29A55A8282BE}"/>
              </a:ext>
            </a:extLst>
          </p:cNvPr>
          <p:cNvGrpSpPr/>
          <p:nvPr/>
        </p:nvGrpSpPr>
        <p:grpSpPr>
          <a:xfrm>
            <a:off x="8618439" y="2905158"/>
            <a:ext cx="536705" cy="1206500"/>
            <a:chOff x="8915400" y="1778000"/>
            <a:chExt cx="536705" cy="1206500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21A3C799-ED45-48F0-AD92-A86BF63B0ECF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8B46316-DBB0-40D5-91B9-7D2AE8443754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32FB445-74C2-4CE7-82B7-995B542F60B9}"/>
              </a:ext>
            </a:extLst>
          </p:cNvPr>
          <p:cNvGrpSpPr/>
          <p:nvPr/>
        </p:nvGrpSpPr>
        <p:grpSpPr>
          <a:xfrm>
            <a:off x="8618439" y="1750122"/>
            <a:ext cx="536705" cy="1206500"/>
            <a:chOff x="8915400" y="1778000"/>
            <a:chExt cx="536705" cy="1206500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2E121E5-E487-4D4F-B658-2A829C6A825D}"/>
                </a:ext>
              </a:extLst>
            </p:cNvPr>
            <p:cNvSpPr/>
            <p:nvPr/>
          </p:nvSpPr>
          <p:spPr>
            <a:xfrm>
              <a:off x="8915400" y="1778000"/>
              <a:ext cx="536705" cy="12065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rgbClr val="9CBFD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A84B21-C9AB-4CB3-B4E5-C00D155D6F20}"/>
                </a:ext>
              </a:extLst>
            </p:cNvPr>
            <p:cNvSpPr txBox="1"/>
            <p:nvPr/>
          </p:nvSpPr>
          <p:spPr>
            <a:xfrm rot="5400000">
              <a:off x="8661782" y="2258139"/>
              <a:ext cx="12065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zh-CN" sz="1000"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habitant morbi</a:t>
              </a:r>
              <a:endParaRPr lang="zh-CN" altLang="en-US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pic>
        <p:nvPicPr>
          <p:cNvPr id="8" name="图片 7" descr="形状, 正方形&#10;&#10;描述已自动生成">
            <a:extLst>
              <a:ext uri="{FF2B5EF4-FFF2-40B4-BE49-F238E27FC236}">
                <a16:creationId xmlns:a16="http://schemas.microsoft.com/office/drawing/2014/main" id="{9F7B5CF4-D532-4186-8258-1ABFD8821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6680" y="1619498"/>
            <a:ext cx="5979268" cy="4547838"/>
          </a:xfrm>
          <a:prstGeom prst="rect">
            <a:avLst/>
          </a:prstGeom>
          <a:effectLst/>
        </p:spPr>
      </p:pic>
      <p:pic>
        <p:nvPicPr>
          <p:cNvPr id="10" name="图片 9" descr="卡通人物&#10;&#10;中度可信度描述已自动生成">
            <a:extLst>
              <a:ext uri="{FF2B5EF4-FFF2-40B4-BE49-F238E27FC236}">
                <a16:creationId xmlns:a16="http://schemas.microsoft.com/office/drawing/2014/main" id="{8D911F54-7953-4EE3-B461-673AE2F9F9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514" y="114954"/>
            <a:ext cx="3573294" cy="3009089"/>
          </a:xfrm>
          <a:prstGeom prst="rect">
            <a:avLst/>
          </a:prstGeom>
        </p:spPr>
      </p:pic>
      <p:pic>
        <p:nvPicPr>
          <p:cNvPr id="14" name="图片 13" descr="卡通人物&#10;&#10;中度可信度描述已自动生成">
            <a:extLst>
              <a:ext uri="{FF2B5EF4-FFF2-40B4-BE49-F238E27FC236}">
                <a16:creationId xmlns:a16="http://schemas.microsoft.com/office/drawing/2014/main" id="{667B4908-643E-44C6-BF8F-D1E3947D85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840" y="3549245"/>
            <a:ext cx="3708400" cy="3108512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F6A641C1-5A2B-4039-A5E3-FDD044CC6DE3}"/>
              </a:ext>
            </a:extLst>
          </p:cNvPr>
          <p:cNvSpPr txBox="1"/>
          <p:nvPr/>
        </p:nvSpPr>
        <p:spPr>
          <a:xfrm>
            <a:off x="4433789" y="2283851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POWERPOINT </a:t>
            </a:r>
          </a:p>
          <a:p>
            <a:pPr algn="ctr"/>
            <a:r>
              <a:rPr lang="en-US" altLang="zh-CN" sz="28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TEMPLET</a:t>
            </a:r>
            <a:endParaRPr lang="zh-CN" altLang="en-US" sz="28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7D6269A-E4EC-47F4-AE69-DA9EFECBDE60}"/>
              </a:ext>
            </a:extLst>
          </p:cNvPr>
          <p:cNvSpPr txBox="1"/>
          <p:nvPr/>
        </p:nvSpPr>
        <p:spPr>
          <a:xfrm>
            <a:off x="3911264" y="4164071"/>
            <a:ext cx="3826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Your Corporate Name Goes Here</a:t>
            </a:r>
            <a:endParaRPr lang="zh-CN" altLang="en-US" sz="16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AF5DEA4-297A-460A-B641-D92497605258}"/>
              </a:ext>
            </a:extLst>
          </p:cNvPr>
          <p:cNvSpPr txBox="1"/>
          <p:nvPr/>
        </p:nvSpPr>
        <p:spPr>
          <a:xfrm>
            <a:off x="3911264" y="5428738"/>
            <a:ext cx="3826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habitant morbi tristique senectus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AC1A0DA-653E-4AFE-9353-BC88DF7FB519}"/>
              </a:ext>
            </a:extLst>
          </p:cNvPr>
          <p:cNvSpPr txBox="1"/>
          <p:nvPr/>
        </p:nvSpPr>
        <p:spPr>
          <a:xfrm>
            <a:off x="9602404" y="2169435"/>
            <a:ext cx="1232200" cy="528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2022</a:t>
            </a:r>
            <a:endParaRPr lang="zh-CN" altLang="en-US" sz="28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DEB1DD-C78D-44AD-ACD7-A993EAF40E64}"/>
              </a:ext>
            </a:extLst>
          </p:cNvPr>
          <p:cNvSpPr txBox="1"/>
          <p:nvPr/>
        </p:nvSpPr>
        <p:spPr>
          <a:xfrm>
            <a:off x="9602404" y="3265317"/>
            <a:ext cx="123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4</a:t>
            </a:r>
          </a:p>
          <a:p>
            <a:pPr algn="ctr"/>
            <a:r>
              <a:rPr lang="en-US" altLang="zh-CN" sz="14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April</a:t>
            </a:r>
            <a:endParaRPr lang="zh-CN" altLang="en-US" sz="14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857850-39B9-40CC-B0C5-CFB55E3BB544}"/>
              </a:ext>
            </a:extLst>
          </p:cNvPr>
          <p:cNvSpPr txBox="1"/>
          <p:nvPr/>
        </p:nvSpPr>
        <p:spPr>
          <a:xfrm>
            <a:off x="9602404" y="4847958"/>
            <a:ext cx="123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8</a:t>
            </a:r>
            <a:endParaRPr lang="zh-CN" altLang="en-US" sz="4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pic>
        <p:nvPicPr>
          <p:cNvPr id="43" name="图片 42" descr="卡通人物&#10;&#10;中度可信度描述已自动生成">
            <a:extLst>
              <a:ext uri="{FF2B5EF4-FFF2-40B4-BE49-F238E27FC236}">
                <a16:creationId xmlns:a16="http://schemas.microsoft.com/office/drawing/2014/main" id="{F7CA1E89-DB3B-4D10-9694-D742CC9D90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704" y="5710136"/>
            <a:ext cx="853239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75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8E94FCF4-C450-4CE7-8FE0-F0499FBFC1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76C9675-1B41-4333-8C11-46FAFD66315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4BBE4C2-721F-4604-A26C-BE919D12A43A}"/>
              </a:ext>
            </a:extLst>
          </p:cNvPr>
          <p:cNvSpPr txBox="1"/>
          <p:nvPr/>
        </p:nvSpPr>
        <p:spPr>
          <a:xfrm>
            <a:off x="23414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17694D-496D-47AE-9567-712D4A976B0F}"/>
              </a:ext>
            </a:extLst>
          </p:cNvPr>
          <p:cNvSpPr txBox="1"/>
          <p:nvPr/>
        </p:nvSpPr>
        <p:spPr>
          <a:xfrm>
            <a:off x="2341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DD57F2A-AA6F-42DD-94ED-8F08DA65788A}"/>
              </a:ext>
            </a:extLst>
          </p:cNvPr>
          <p:cNvSpPr txBox="1"/>
          <p:nvPr/>
        </p:nvSpPr>
        <p:spPr>
          <a:xfrm rot="5400000">
            <a:off x="2011092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580CBB5-0D15-421A-8602-F97186036427}"/>
              </a:ext>
            </a:extLst>
          </p:cNvPr>
          <p:cNvSpPr txBox="1"/>
          <p:nvPr/>
        </p:nvSpPr>
        <p:spPr>
          <a:xfrm>
            <a:off x="7112715" y="1754086"/>
            <a:ext cx="1627234" cy="3349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/>
              <a:t>PELLENTESQUE</a:t>
            </a:r>
          </a:p>
          <a:p>
            <a:pPr>
              <a:lnSpc>
                <a:spcPct val="200000"/>
              </a:lnSpc>
            </a:pPr>
            <a:endParaRPr lang="fr-FR" altLang="zh-CN"/>
          </a:p>
          <a:p>
            <a:pPr>
              <a:lnSpc>
                <a:spcPct val="200000"/>
              </a:lnSpc>
            </a:pPr>
            <a:r>
              <a:rPr lang="fr-FR" altLang="zh-CN"/>
              <a:t>HABITANT MORBI TRISTIQUE SENECTUS ET NETUS ET </a:t>
            </a:r>
          </a:p>
          <a:p>
            <a:pPr>
              <a:lnSpc>
                <a:spcPct val="200000"/>
              </a:lnSpc>
            </a:pPr>
            <a:endParaRPr lang="fr-FR" altLang="zh-CN"/>
          </a:p>
          <a:p>
            <a:pPr>
              <a:lnSpc>
                <a:spcPct val="200000"/>
              </a:lnSpc>
            </a:pPr>
            <a:r>
              <a:rPr lang="fr-FR" altLang="zh-CN"/>
              <a:t>FAMES AC TURPIS EGESTAS</a:t>
            </a:r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BAD19C1-81C4-4E6D-B62A-2877D83D6DE2}"/>
              </a:ext>
            </a:extLst>
          </p:cNvPr>
          <p:cNvSpPr txBox="1"/>
          <p:nvPr/>
        </p:nvSpPr>
        <p:spPr>
          <a:xfrm>
            <a:off x="9203240" y="1754086"/>
            <a:ext cx="309060" cy="3349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/>
              <a:t>1.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2.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3.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4.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5.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6.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7</a:t>
            </a:r>
            <a:r>
              <a:rPr lang="en-US" altLang="zh-CN"/>
              <a:t>.</a:t>
            </a:r>
          </a:p>
          <a:p>
            <a:pPr>
              <a:lnSpc>
                <a:spcPct val="200000"/>
              </a:lnSpc>
            </a:pPr>
            <a:r>
              <a:rPr lang="en-US" altLang="zh-CN"/>
              <a:t>8.</a:t>
            </a:r>
          </a:p>
          <a:p>
            <a:pPr>
              <a:lnSpc>
                <a:spcPct val="200000"/>
              </a:lnSpc>
            </a:pPr>
            <a:r>
              <a:rPr lang="en-US" altLang="zh-CN"/>
              <a:t>9.</a:t>
            </a:r>
            <a:endParaRPr lang="fr-FR" altLang="zh-CN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B948B6E-0462-4DCE-82C5-27B6C87CFEE8}"/>
              </a:ext>
            </a:extLst>
          </p:cNvPr>
          <p:cNvSpPr txBox="1"/>
          <p:nvPr/>
        </p:nvSpPr>
        <p:spPr>
          <a:xfrm rot="5400000">
            <a:off x="9859692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29" name="图片 28" descr="桌子上放了不同类型的彩色铅笔&#10;&#10;低可信度描述已自动生成">
            <a:extLst>
              <a:ext uri="{FF2B5EF4-FFF2-40B4-BE49-F238E27FC236}">
                <a16:creationId xmlns:a16="http://schemas.microsoft.com/office/drawing/2014/main" id="{14BB0587-C7B6-483B-8237-26D825A2EE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8053" y="3138772"/>
            <a:ext cx="3274256" cy="2852072"/>
          </a:xfrm>
          <a:prstGeom prst="rect">
            <a:avLst/>
          </a:prstGeom>
        </p:spPr>
      </p:pic>
      <p:pic>
        <p:nvPicPr>
          <p:cNvPr id="31" name="图片 30" descr="卡通人物&#10;&#10;中度可信度描述已自动生成">
            <a:extLst>
              <a:ext uri="{FF2B5EF4-FFF2-40B4-BE49-F238E27FC236}">
                <a16:creationId xmlns:a16="http://schemas.microsoft.com/office/drawing/2014/main" id="{C5BBC73F-183C-4384-BE3E-1FB256E6E1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4874" y="992221"/>
            <a:ext cx="2689748" cy="268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51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80C8F945-44A6-4B74-811D-15CA91703B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3D946F5-7947-424A-8303-57B1496A73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4FCD735-0BD5-47F3-A6E9-9F555BB7A09F}"/>
              </a:ext>
            </a:extLst>
          </p:cNvPr>
          <p:cNvSpPr txBox="1"/>
          <p:nvPr/>
        </p:nvSpPr>
        <p:spPr>
          <a:xfrm>
            <a:off x="78786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E43870-B832-4281-82B7-2EF463140178}"/>
              </a:ext>
            </a:extLst>
          </p:cNvPr>
          <p:cNvSpPr txBox="1"/>
          <p:nvPr/>
        </p:nvSpPr>
        <p:spPr>
          <a:xfrm>
            <a:off x="8437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E960E8-9133-462E-899C-3F9FE8A72803}"/>
              </a:ext>
            </a:extLst>
          </p:cNvPr>
          <p:cNvSpPr txBox="1"/>
          <p:nvPr/>
        </p:nvSpPr>
        <p:spPr>
          <a:xfrm rot="5400000">
            <a:off x="9672770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2161B9-6226-4C78-BD88-196471624339}"/>
              </a:ext>
            </a:extLst>
          </p:cNvPr>
          <p:cNvSpPr txBox="1"/>
          <p:nvPr/>
        </p:nvSpPr>
        <p:spPr>
          <a:xfrm>
            <a:off x="3104893" y="1779486"/>
            <a:ext cx="1627234" cy="3349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/>
              <a:t>PELLENTESQUE</a:t>
            </a:r>
          </a:p>
          <a:p>
            <a:pPr>
              <a:lnSpc>
                <a:spcPct val="200000"/>
              </a:lnSpc>
            </a:pPr>
            <a:endParaRPr lang="fr-FR" altLang="zh-CN"/>
          </a:p>
          <a:p>
            <a:pPr>
              <a:lnSpc>
                <a:spcPct val="200000"/>
              </a:lnSpc>
            </a:pPr>
            <a:r>
              <a:rPr lang="fr-FR" altLang="zh-CN"/>
              <a:t>HABITANT MORBI TRISTIQUE SENECTUS ET NETUS ET </a:t>
            </a:r>
          </a:p>
          <a:p>
            <a:pPr>
              <a:lnSpc>
                <a:spcPct val="200000"/>
              </a:lnSpc>
            </a:pPr>
            <a:endParaRPr lang="fr-FR" altLang="zh-CN"/>
          </a:p>
          <a:p>
            <a:pPr>
              <a:lnSpc>
                <a:spcPct val="200000"/>
              </a:lnSpc>
            </a:pPr>
            <a:r>
              <a:rPr lang="fr-FR" altLang="zh-CN"/>
              <a:t>FAMES AC TURPIS EGESTAS</a:t>
            </a:r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B0A0257-6B26-4FB1-A299-0863D38A1D82}"/>
              </a:ext>
            </a:extLst>
          </p:cNvPr>
          <p:cNvSpPr txBox="1"/>
          <p:nvPr/>
        </p:nvSpPr>
        <p:spPr>
          <a:xfrm>
            <a:off x="4965687" y="1779486"/>
            <a:ext cx="309060" cy="3349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/>
              <a:t>1.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2.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3.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4.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5.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6.</a:t>
            </a:r>
          </a:p>
          <a:p>
            <a:pPr>
              <a:lnSpc>
                <a:spcPct val="200000"/>
              </a:lnSpc>
            </a:pPr>
            <a:r>
              <a:rPr lang="fr-FR" altLang="zh-CN"/>
              <a:t>7</a:t>
            </a:r>
            <a:r>
              <a:rPr lang="en-US" altLang="zh-CN"/>
              <a:t>.</a:t>
            </a:r>
          </a:p>
          <a:p>
            <a:pPr>
              <a:lnSpc>
                <a:spcPct val="200000"/>
              </a:lnSpc>
            </a:pPr>
            <a:r>
              <a:rPr lang="en-US" altLang="zh-CN"/>
              <a:t>8.</a:t>
            </a:r>
          </a:p>
          <a:p>
            <a:pPr>
              <a:lnSpc>
                <a:spcPct val="200000"/>
              </a:lnSpc>
            </a:pPr>
            <a:r>
              <a:rPr lang="en-US" altLang="zh-CN"/>
              <a:t>9.</a:t>
            </a:r>
            <a:endParaRPr lang="fr-FR" altLang="zh-CN"/>
          </a:p>
        </p:txBody>
      </p:sp>
      <p:pic>
        <p:nvPicPr>
          <p:cNvPr id="6" name="图片 5" descr="文本&#10;&#10;中度可信度描述已自动生成">
            <a:extLst>
              <a:ext uri="{FF2B5EF4-FFF2-40B4-BE49-F238E27FC236}">
                <a16:creationId xmlns:a16="http://schemas.microsoft.com/office/drawing/2014/main" id="{11ABA8A8-0878-40F7-A258-C1CD9B1946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875" y="3155673"/>
            <a:ext cx="3438525" cy="3588027"/>
          </a:xfrm>
          <a:prstGeom prst="rect">
            <a:avLst/>
          </a:prstGeom>
        </p:spPr>
      </p:pic>
      <p:pic>
        <p:nvPicPr>
          <p:cNvPr id="17" name="图片 16" descr="图片包含 桌子, 游戏机, 电脑&#10;&#10;描述已自动生成">
            <a:extLst>
              <a:ext uri="{FF2B5EF4-FFF2-40B4-BE49-F238E27FC236}">
                <a16:creationId xmlns:a16="http://schemas.microsoft.com/office/drawing/2014/main" id="{BE11E582-DDF9-4F6E-B42C-05E6473DD1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9309" y="3886200"/>
            <a:ext cx="4192182" cy="1621817"/>
          </a:xfrm>
          <a:prstGeom prst="rect">
            <a:avLst/>
          </a:prstGeom>
        </p:spPr>
      </p:pic>
      <p:pic>
        <p:nvPicPr>
          <p:cNvPr id="25" name="图片 24" descr="黑暗中的蓝色星球&#10;&#10;中度可信度描述已自动生成">
            <a:extLst>
              <a:ext uri="{FF2B5EF4-FFF2-40B4-BE49-F238E27FC236}">
                <a16:creationId xmlns:a16="http://schemas.microsoft.com/office/drawing/2014/main" id="{DCCFBE76-8C11-4675-8465-58B3BF9875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1904" y="1362279"/>
            <a:ext cx="1486296" cy="242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90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FBEB6469-EC24-472B-8E9C-EA976E56DF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E71834C-8C3E-4E77-BBD2-314BE33DBF9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C7937EA-268F-4064-8DA5-760A2CB6E31F}"/>
              </a:ext>
            </a:extLst>
          </p:cNvPr>
          <p:cNvSpPr txBox="1"/>
          <p:nvPr/>
        </p:nvSpPr>
        <p:spPr>
          <a:xfrm>
            <a:off x="23414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404A29-53B6-4B97-88F6-80D1F0C3FEEC}"/>
              </a:ext>
            </a:extLst>
          </p:cNvPr>
          <p:cNvSpPr txBox="1"/>
          <p:nvPr/>
        </p:nvSpPr>
        <p:spPr>
          <a:xfrm>
            <a:off x="2341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BB9A92-9DAE-4AF7-BA86-9396E082FD09}"/>
              </a:ext>
            </a:extLst>
          </p:cNvPr>
          <p:cNvSpPr txBox="1"/>
          <p:nvPr/>
        </p:nvSpPr>
        <p:spPr>
          <a:xfrm rot="5400000">
            <a:off x="2011092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7CEEF0-DBCD-4676-8851-230DEE44AB96}"/>
              </a:ext>
            </a:extLst>
          </p:cNvPr>
          <p:cNvSpPr txBox="1"/>
          <p:nvPr/>
        </p:nvSpPr>
        <p:spPr>
          <a:xfrm>
            <a:off x="7112715" y="1846419"/>
            <a:ext cx="2737840" cy="3165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NETUS ET MALESUADA FAMES AC TURPIS EGESTAS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</p:txBody>
      </p:sp>
      <p:pic>
        <p:nvPicPr>
          <p:cNvPr id="11" name="图片 10" descr="形状&#10;&#10;描述已自动生成">
            <a:extLst>
              <a:ext uri="{FF2B5EF4-FFF2-40B4-BE49-F238E27FC236}">
                <a16:creationId xmlns:a16="http://schemas.microsoft.com/office/drawing/2014/main" id="{861CDE57-0D79-4E74-8759-8F25E2DDAD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546" y="3109767"/>
            <a:ext cx="1862255" cy="24270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图片包含 伞, 装饰品, 游戏机, 桌子&#10;&#10;描述已自动生成">
            <a:extLst>
              <a:ext uri="{FF2B5EF4-FFF2-40B4-BE49-F238E27FC236}">
                <a16:creationId xmlns:a16="http://schemas.microsoft.com/office/drawing/2014/main" id="{3957BF9F-29CB-407D-B8C7-7912139877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34200" y="2876128"/>
            <a:ext cx="5257800" cy="4355235"/>
          </a:xfrm>
          <a:prstGeom prst="rect">
            <a:avLst/>
          </a:prstGeom>
        </p:spPr>
      </p:pic>
      <p:pic>
        <p:nvPicPr>
          <p:cNvPr id="22" name="图片 21" descr="卡通人物&#10;&#10;中度可信度描述已自动生成">
            <a:extLst>
              <a:ext uri="{FF2B5EF4-FFF2-40B4-BE49-F238E27FC236}">
                <a16:creationId xmlns:a16="http://schemas.microsoft.com/office/drawing/2014/main" id="{185FAFCA-D547-4AF7-9063-81D33AB934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0881" y="562674"/>
            <a:ext cx="799348" cy="85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81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E7B95E31-79D6-47F7-997D-6D75850530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B91042C-E790-41BE-AC31-CC635FEC83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BF02765-B687-43C3-8988-6E9C5187731A}"/>
              </a:ext>
            </a:extLst>
          </p:cNvPr>
          <p:cNvSpPr txBox="1"/>
          <p:nvPr/>
        </p:nvSpPr>
        <p:spPr>
          <a:xfrm>
            <a:off x="78786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C65788-D825-4436-9D27-416429330651}"/>
              </a:ext>
            </a:extLst>
          </p:cNvPr>
          <p:cNvSpPr txBox="1"/>
          <p:nvPr/>
        </p:nvSpPr>
        <p:spPr>
          <a:xfrm>
            <a:off x="8437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AEA138-1916-43F4-AAA6-E004A1010164}"/>
              </a:ext>
            </a:extLst>
          </p:cNvPr>
          <p:cNvSpPr txBox="1"/>
          <p:nvPr/>
        </p:nvSpPr>
        <p:spPr>
          <a:xfrm rot="5400000">
            <a:off x="9672770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76FAA5-F3CB-4577-B538-D618F9DCEF38}"/>
              </a:ext>
            </a:extLst>
          </p:cNvPr>
          <p:cNvSpPr txBox="1"/>
          <p:nvPr/>
        </p:nvSpPr>
        <p:spPr>
          <a:xfrm>
            <a:off x="2858215" y="1846419"/>
            <a:ext cx="2737840" cy="3165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NETUS ET MALESUADA FAMES AC TURPIS EGESTAS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521AB43-F609-44BD-978D-8FB1F59011B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22" y="3808602"/>
            <a:ext cx="4593746" cy="3608522"/>
          </a:xfrm>
          <a:prstGeom prst="rect">
            <a:avLst/>
          </a:prstGeom>
        </p:spPr>
      </p:pic>
      <p:pic>
        <p:nvPicPr>
          <p:cNvPr id="22" name="图片 21" descr="桌子上放着蓝色的卡通蛋糕&#10;&#10;低可信度描述已自动生成">
            <a:extLst>
              <a:ext uri="{FF2B5EF4-FFF2-40B4-BE49-F238E27FC236}">
                <a16:creationId xmlns:a16="http://schemas.microsoft.com/office/drawing/2014/main" id="{5F8D6707-A850-4F46-B573-91E5481663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947" y="2967587"/>
            <a:ext cx="4034624" cy="2645276"/>
          </a:xfrm>
          <a:prstGeom prst="rect">
            <a:avLst/>
          </a:prstGeom>
        </p:spPr>
      </p:pic>
      <p:pic>
        <p:nvPicPr>
          <p:cNvPr id="26" name="图片 25" descr="卡通人物&#10;&#10;描述已自动生成">
            <a:extLst>
              <a:ext uri="{FF2B5EF4-FFF2-40B4-BE49-F238E27FC236}">
                <a16:creationId xmlns:a16="http://schemas.microsoft.com/office/drawing/2014/main" id="{CDA2DDCB-14CF-4DC4-9AB8-88BF2A88C9E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2758" y="1652169"/>
            <a:ext cx="1311192" cy="177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39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21D65B76-157E-4DF2-907E-A4E56961E9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46D0B9A-9CC5-4790-91BB-1CBE7034B2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CA4DA12-34B7-4343-A6B1-891467B9F335}"/>
              </a:ext>
            </a:extLst>
          </p:cNvPr>
          <p:cNvSpPr txBox="1"/>
          <p:nvPr/>
        </p:nvSpPr>
        <p:spPr>
          <a:xfrm>
            <a:off x="23414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5E98DC-1546-4823-A1A9-DA1326857A90}"/>
              </a:ext>
            </a:extLst>
          </p:cNvPr>
          <p:cNvSpPr txBox="1"/>
          <p:nvPr/>
        </p:nvSpPr>
        <p:spPr>
          <a:xfrm>
            <a:off x="2341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E82484-1311-412A-A346-EFC985575D5C}"/>
              </a:ext>
            </a:extLst>
          </p:cNvPr>
          <p:cNvSpPr txBox="1"/>
          <p:nvPr/>
        </p:nvSpPr>
        <p:spPr>
          <a:xfrm rot="5400000">
            <a:off x="2011092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EF97AAE-AD8F-4850-9C55-84195BC687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9496" y="2772349"/>
            <a:ext cx="3216504" cy="302729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96D4275-8FAA-425E-9FFA-96E6A9375CDD}"/>
              </a:ext>
            </a:extLst>
          </p:cNvPr>
          <p:cNvSpPr txBox="1"/>
          <p:nvPr/>
        </p:nvSpPr>
        <p:spPr>
          <a:xfrm>
            <a:off x="7112715" y="1846419"/>
            <a:ext cx="2737840" cy="3165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NETUS ET MALESUADA FAMES AC TURPIS EGESTAS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</p:txBody>
      </p:sp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id="{863F28B5-D44B-4319-B0B1-F7CA3A476F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9222" y="3009570"/>
            <a:ext cx="2793666" cy="35584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A84A45B-9454-46BE-BCE3-C9090E053A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2488">
            <a:off x="9185376" y="763202"/>
            <a:ext cx="969018" cy="9711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87585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C35FEF89-F1F7-4578-9B4A-9E867214B8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C603F3-BCAC-44DF-86F7-E259B6512F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id="{8B4EBBEC-61D1-4872-B74F-EF478C965C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00" y="2612520"/>
            <a:ext cx="3416300" cy="40674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1A00A83-769E-49DD-B276-229254E987D7}"/>
              </a:ext>
            </a:extLst>
          </p:cNvPr>
          <p:cNvSpPr txBox="1"/>
          <p:nvPr/>
        </p:nvSpPr>
        <p:spPr>
          <a:xfrm>
            <a:off x="78786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pPr algn="r"/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FFD282-D398-4BC7-9875-5A4DAE4E19F8}"/>
              </a:ext>
            </a:extLst>
          </p:cNvPr>
          <p:cNvSpPr txBox="1"/>
          <p:nvPr/>
        </p:nvSpPr>
        <p:spPr>
          <a:xfrm>
            <a:off x="8437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6D1300-C3C6-4803-BE22-0AEE2290F15D}"/>
              </a:ext>
            </a:extLst>
          </p:cNvPr>
          <p:cNvSpPr txBox="1"/>
          <p:nvPr/>
        </p:nvSpPr>
        <p:spPr>
          <a:xfrm rot="5400000">
            <a:off x="9672770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C04C75-8E01-41DD-B3D7-F1BE0C1792E3}"/>
              </a:ext>
            </a:extLst>
          </p:cNvPr>
          <p:cNvSpPr txBox="1"/>
          <p:nvPr/>
        </p:nvSpPr>
        <p:spPr>
          <a:xfrm>
            <a:off x="2858215" y="1846419"/>
            <a:ext cx="2737840" cy="3165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NETUS ET MALESUADA FAMES AC TURPIS EGESTAS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</p:txBody>
      </p: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D80F94BA-F497-4F0B-A6A2-6ED876E5B9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719" y="2738482"/>
            <a:ext cx="3195123" cy="3353225"/>
          </a:xfrm>
          <a:prstGeom prst="rect">
            <a:avLst/>
          </a:prstGeom>
        </p:spPr>
      </p:pic>
      <p:pic>
        <p:nvPicPr>
          <p:cNvPr id="12" name="图片 11" descr="形状&#10;&#10;中度可信度描述已自动生成">
            <a:extLst>
              <a:ext uri="{FF2B5EF4-FFF2-40B4-BE49-F238E27FC236}">
                <a16:creationId xmlns:a16="http://schemas.microsoft.com/office/drawing/2014/main" id="{D25E1D6A-0FFC-4B1A-9902-4C27B95B77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6509" y="1421582"/>
            <a:ext cx="811631" cy="88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40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73E0E82B-F30F-4D68-BFBA-555677217E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C603F3-BCAC-44DF-86F7-E259B6512F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209" y="992221"/>
            <a:ext cx="9325582" cy="4873558"/>
          </a:xfrm>
          <a:prstGeom prst="rect">
            <a:avLst/>
          </a:prstGeom>
          <a:effectLst>
            <a:outerShdw blurRad="190500" dist="381000" dir="2700000" algn="tl" rotWithShape="0">
              <a:srgbClr val="9CBFD3"/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F178A1B-DA82-41A3-B65A-904495A46EF9}"/>
              </a:ext>
            </a:extLst>
          </p:cNvPr>
          <p:cNvSpPr txBox="1"/>
          <p:nvPr/>
        </p:nvSpPr>
        <p:spPr>
          <a:xfrm>
            <a:off x="2341445" y="1384837"/>
            <a:ext cx="2421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TITLE </a:t>
            </a:r>
          </a:p>
          <a:p>
            <a:r>
              <a:rPr lang="en-US" altLang="zh-CN" sz="24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GOES HERE</a:t>
            </a:r>
            <a:endParaRPr lang="zh-CN" altLang="en-US" sz="24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9A8BE4-590F-4FA8-A0CD-D7291065129F}"/>
              </a:ext>
            </a:extLst>
          </p:cNvPr>
          <p:cNvSpPr txBox="1"/>
          <p:nvPr/>
        </p:nvSpPr>
        <p:spPr>
          <a:xfrm>
            <a:off x="2341445" y="2469950"/>
            <a:ext cx="18622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rPr>
              <a:t>DESIGNED BY XIAO</a:t>
            </a:r>
            <a:endParaRPr lang="zh-CN" altLang="en-US" sz="1200">
              <a:latin typeface="Gen Jyuu Gothic Bold" panose="020B0602020203020207" pitchFamily="34" charset="-128"/>
              <a:ea typeface="Gen Jyuu Gothic Bold" panose="020B0602020203020207" pitchFamily="34" charset="-128"/>
              <a:cs typeface="Gen Jyuu Gothic Bold" panose="020B0602020203020207" pitchFamily="34" charset="-128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93CEC4-D94B-4C92-86E7-84045C5EB7C3}"/>
              </a:ext>
            </a:extLst>
          </p:cNvPr>
          <p:cNvSpPr txBox="1"/>
          <p:nvPr/>
        </p:nvSpPr>
        <p:spPr>
          <a:xfrm rot="5400000">
            <a:off x="2011092" y="4161847"/>
            <a:ext cx="9999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000"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2022/04/08</a:t>
            </a:r>
            <a:endParaRPr lang="zh-CN" altLang="en-US" sz="1000"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9BB7CE-D1A1-4A4B-A021-31CBE7D971C3}"/>
              </a:ext>
            </a:extLst>
          </p:cNvPr>
          <p:cNvSpPr txBox="1"/>
          <p:nvPr/>
        </p:nvSpPr>
        <p:spPr>
          <a:xfrm>
            <a:off x="7112715" y="1846419"/>
            <a:ext cx="2737840" cy="3165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Gen Jyuu Gothic Bold" panose="020B0602020203020207" pitchFamily="34" charset="-128"/>
                <a:ea typeface="Gen Jyuu Gothic Bold" panose="020B0602020203020207" pitchFamily="34" charset="-128"/>
                <a:cs typeface="Gen Jyuu Gothic Bold" panose="020B0602020203020207" pitchFamily="34" charset="-128"/>
              </a:defRPr>
            </a:lvl1pPr>
          </a:lstStyle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NETUS ET MALESUADA FAMES AC TURPIS EGESTAS</a:t>
            </a:r>
          </a:p>
          <a:p>
            <a:pPr>
              <a:lnSpc>
                <a:spcPct val="200000"/>
              </a:lnSpc>
            </a:pPr>
            <a:endParaRPr lang="fr-FR" altLang="zh-CN" sz="1100"/>
          </a:p>
          <a:p>
            <a:pPr>
              <a:lnSpc>
                <a:spcPct val="200000"/>
              </a:lnSpc>
            </a:pPr>
            <a:r>
              <a:rPr lang="fr-FR" altLang="zh-CN" sz="1100"/>
              <a:t>PELLENTESQUE HABITANT MORBI TRISTIQUE SENECTUS ET</a:t>
            </a:r>
          </a:p>
        </p:txBody>
      </p:sp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id="{21E95A6B-A7C6-4314-ACC2-6A80762007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7169" y="3166149"/>
            <a:ext cx="3991837" cy="3931486"/>
          </a:xfrm>
          <a:prstGeom prst="rect">
            <a:avLst/>
          </a:prstGeom>
        </p:spPr>
      </p:pic>
      <p:pic>
        <p:nvPicPr>
          <p:cNvPr id="12" name="图片 11" descr="杯子里的咖啡&#10;&#10;描述已自动生成">
            <a:extLst>
              <a:ext uri="{FF2B5EF4-FFF2-40B4-BE49-F238E27FC236}">
                <a16:creationId xmlns:a16="http://schemas.microsoft.com/office/drawing/2014/main" id="{971FC374-F691-4303-9730-48F772B3EB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7947" y="2746949"/>
            <a:ext cx="2910982" cy="2930260"/>
          </a:xfrm>
          <a:prstGeom prst="rect">
            <a:avLst/>
          </a:prstGeom>
        </p:spPr>
      </p:pic>
      <p:pic>
        <p:nvPicPr>
          <p:cNvPr id="14" name="图片 13" descr="黑暗中的蓝色星球&#10;&#10;中度可信度描述已自动生成">
            <a:extLst>
              <a:ext uri="{FF2B5EF4-FFF2-40B4-BE49-F238E27FC236}">
                <a16:creationId xmlns:a16="http://schemas.microsoft.com/office/drawing/2014/main" id="{4F0CAB7A-993D-4AAA-B507-9AC153CD87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7591" y="595469"/>
            <a:ext cx="1532448" cy="250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530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293</Words>
  <Application>Microsoft Office PowerPoint</Application>
  <PresentationFormat>宽屏</PresentationFormat>
  <Paragraphs>126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..黑体UI-韩语</vt:lpstr>
      <vt:lpstr>Arial</vt:lpstr>
      <vt:lpstr>Gen Jyuu Gothic Bold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3D立体笔记效果ppt模板</dc:title>
  <dc:creator>忘吃药的晓公子 yvonne</dc:creator>
  <cp:keywords>51PPT模板网</cp:keywords>
  <dc:description>www.51pptmoban.com</dc:description>
  <cp:lastModifiedBy>Win user</cp:lastModifiedBy>
  <cp:revision>18</cp:revision>
  <dcterms:created xsi:type="dcterms:W3CDTF">2022-04-06T00:35:51Z</dcterms:created>
  <dcterms:modified xsi:type="dcterms:W3CDTF">2022-04-10T14:40:39Z</dcterms:modified>
</cp:coreProperties>
</file>