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16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21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319" r:id="rId2"/>
    <p:sldId id="321" r:id="rId3"/>
    <p:sldId id="322" r:id="rId4"/>
    <p:sldId id="287" r:id="rId5"/>
    <p:sldId id="299" r:id="rId6"/>
    <p:sldId id="300" r:id="rId7"/>
    <p:sldId id="301" r:id="rId8"/>
    <p:sldId id="302" r:id="rId9"/>
    <p:sldId id="323" r:id="rId10"/>
    <p:sldId id="294" r:id="rId11"/>
    <p:sldId id="303" r:id="rId12"/>
    <p:sldId id="304" r:id="rId13"/>
    <p:sldId id="305" r:id="rId14"/>
    <p:sldId id="324" r:id="rId15"/>
    <p:sldId id="307" r:id="rId16"/>
    <p:sldId id="308" r:id="rId17"/>
    <p:sldId id="309" r:id="rId18"/>
    <p:sldId id="310" r:id="rId19"/>
    <p:sldId id="325" r:id="rId20"/>
    <p:sldId id="311" r:id="rId21"/>
    <p:sldId id="312" r:id="rId22"/>
    <p:sldId id="313" r:id="rId23"/>
    <p:sldId id="315" r:id="rId24"/>
    <p:sldId id="314" r:id="rId25"/>
    <p:sldId id="326" r:id="rId26"/>
    <p:sldId id="327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6196"/>
    <a:srgbClr val="F5B924"/>
    <a:srgbClr val="77649B"/>
    <a:srgbClr val="778495"/>
    <a:srgbClr val="134D92"/>
    <a:srgbClr val="DDA509"/>
    <a:srgbClr val="CE9A08"/>
    <a:srgbClr val="065EAB"/>
    <a:srgbClr val="1E77E2"/>
    <a:srgbClr val="ECB1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90" autoAdjust="0"/>
    <p:restoredTop sz="96069" autoAdjust="0"/>
  </p:normalViewPr>
  <p:slideViewPr>
    <p:cSldViewPr snapToGrid="0">
      <p:cViewPr>
        <p:scale>
          <a:sx n="66" d="100"/>
          <a:sy n="66" d="100"/>
        </p:scale>
        <p:origin x="1662" y="13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763316-5C43-48AE-96F5-DCB3214925AF}" type="datetimeFigureOut">
              <a:rPr lang="zh-CN" altLang="en-US" smtClean="0"/>
              <a:t>2022/4/11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5EFA68-FC14-4C51-A99C-114B44A94C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6802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EFA68-FC14-4C51-A99C-114B44A94C3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3694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EFA68-FC14-4C51-A99C-114B44A94C3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9193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EFA68-FC14-4C51-A99C-114B44A94C3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1596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EFA68-FC14-4C51-A99C-114B44A94C3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6674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EFA68-FC14-4C51-A99C-114B44A94C3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9399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EFA68-FC14-4C51-A99C-114B44A94C3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2754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EFA68-FC14-4C51-A99C-114B44A94C3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566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EFA68-FC14-4C51-A99C-114B44A94C3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7991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EFA68-FC14-4C51-A99C-114B44A94C3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6250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EFA68-FC14-4C51-A99C-114B44A94C3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7189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EFA68-FC14-4C51-A99C-114B44A94C3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8013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EFA68-FC14-4C51-A99C-114B44A94C3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7780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EFA68-FC14-4C51-A99C-114B44A94C3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3786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EFA68-FC14-4C51-A99C-114B44A94C3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91998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EFA68-FC14-4C51-A99C-114B44A94C3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3982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EFA68-FC14-4C51-A99C-114B44A94C3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54801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EFA68-FC14-4C51-A99C-114B44A94C3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68176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EFA68-FC14-4C51-A99C-114B44A94C3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0038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EFA68-FC14-4C51-A99C-114B44A94C3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4847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EFA68-FC14-4C51-A99C-114B44A94C3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4989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EFA68-FC14-4C51-A99C-114B44A94C3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2426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EFA68-FC14-4C51-A99C-114B44A94C3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0647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EFA68-FC14-4C51-A99C-114B44A94C3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202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EFA68-FC14-4C51-A99C-114B44A94C3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2038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EFA68-FC14-4C51-A99C-114B44A94C3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9455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4162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BCDFDB9-24F2-4BCA-9403-E36B9B19B4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5D363F4F-8F3F-4018-9643-BCFF40474EBE}"/>
              </a:ext>
            </a:extLst>
          </p:cNvPr>
          <p:cNvGrpSpPr/>
          <p:nvPr userDrawn="1"/>
        </p:nvGrpSpPr>
        <p:grpSpPr>
          <a:xfrm flipH="1">
            <a:off x="7153136" y="5531711"/>
            <a:ext cx="7669978" cy="2549794"/>
            <a:chOff x="-2631114" y="5460569"/>
            <a:chExt cx="7669978" cy="2647908"/>
          </a:xfrm>
        </p:grpSpPr>
        <p:sp>
          <p:nvSpPr>
            <p:cNvPr id="8" name="箭头: V 形 7">
              <a:extLst>
                <a:ext uri="{FF2B5EF4-FFF2-40B4-BE49-F238E27FC236}">
                  <a16:creationId xmlns:a16="http://schemas.microsoft.com/office/drawing/2014/main" id="{0E494230-A86A-4141-BED5-0FC5AFE21689}"/>
                </a:ext>
              </a:extLst>
            </p:cNvPr>
            <p:cNvSpPr/>
            <p:nvPr/>
          </p:nvSpPr>
          <p:spPr>
            <a:xfrm rot="16200000">
              <a:off x="-879595" y="3709050"/>
              <a:ext cx="1759189" cy="5262227"/>
            </a:xfrm>
            <a:prstGeom prst="chevron">
              <a:avLst/>
            </a:prstGeom>
            <a:solidFill>
              <a:srgbClr val="F5B9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箭头: V 形 8">
              <a:extLst>
                <a:ext uri="{FF2B5EF4-FFF2-40B4-BE49-F238E27FC236}">
                  <a16:creationId xmlns:a16="http://schemas.microsoft.com/office/drawing/2014/main" id="{B50B0FA9-37BB-4123-819A-53D4729693D5}"/>
                </a:ext>
              </a:extLst>
            </p:cNvPr>
            <p:cNvSpPr/>
            <p:nvPr/>
          </p:nvSpPr>
          <p:spPr>
            <a:xfrm rot="16200000">
              <a:off x="47858" y="3117471"/>
              <a:ext cx="2500955" cy="7481057"/>
            </a:xfrm>
            <a:prstGeom prst="chevron">
              <a:avLst/>
            </a:prstGeom>
            <a:solidFill>
              <a:srgbClr val="4061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BAD4599-4AA4-44D4-AA83-E5BA185F1ECC}"/>
              </a:ext>
            </a:extLst>
          </p:cNvPr>
          <p:cNvGrpSpPr/>
          <p:nvPr userDrawn="1"/>
        </p:nvGrpSpPr>
        <p:grpSpPr>
          <a:xfrm>
            <a:off x="315029" y="-481113"/>
            <a:ext cx="1005772" cy="1266888"/>
            <a:chOff x="8475979" y="3876049"/>
            <a:chExt cx="1671323" cy="2105227"/>
          </a:xfrm>
        </p:grpSpPr>
        <p:sp>
          <p:nvSpPr>
            <p:cNvPr id="10" name="箭头: V 形 9">
              <a:extLst>
                <a:ext uri="{FF2B5EF4-FFF2-40B4-BE49-F238E27FC236}">
                  <a16:creationId xmlns:a16="http://schemas.microsoft.com/office/drawing/2014/main" id="{DB4564E5-3FBB-466A-B452-F9D598F2C505}"/>
                </a:ext>
              </a:extLst>
            </p:cNvPr>
            <p:cNvSpPr/>
            <p:nvPr userDrawn="1"/>
          </p:nvSpPr>
          <p:spPr>
            <a:xfrm rot="5400000">
              <a:off x="8190602" y="4386210"/>
              <a:ext cx="1655662" cy="1084907"/>
            </a:xfrm>
            <a:prstGeom prst="chevron">
              <a:avLst>
                <a:gd name="adj" fmla="val 16731"/>
              </a:avLst>
            </a:prstGeom>
            <a:solidFill>
              <a:srgbClr val="F5B9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6" name="箭头: V 形 5">
              <a:extLst>
                <a:ext uri="{FF2B5EF4-FFF2-40B4-BE49-F238E27FC236}">
                  <a16:creationId xmlns:a16="http://schemas.microsoft.com/office/drawing/2014/main" id="{A3622A0A-F378-40E7-A744-3244CB968264}"/>
                </a:ext>
              </a:extLst>
            </p:cNvPr>
            <p:cNvSpPr/>
            <p:nvPr/>
          </p:nvSpPr>
          <p:spPr>
            <a:xfrm rot="5400000">
              <a:off x="8404941" y="4238916"/>
              <a:ext cx="2105227" cy="1379494"/>
            </a:xfrm>
            <a:prstGeom prst="chevron">
              <a:avLst>
                <a:gd name="adj" fmla="val 16731"/>
              </a:avLst>
            </a:prstGeom>
            <a:solidFill>
              <a:srgbClr val="4061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9049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8BAA379-E187-4F58-85F1-5C9895F9E5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06946CE-95B0-4414-860D-67789D96CD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E3E1E50-E0EF-4797-BEBC-E875D08025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295D8D-8E11-4E26-978D-8E24509862C8}" type="datetimeFigureOut">
              <a:rPr lang="zh-CN" altLang="en-US" smtClean="0"/>
              <a:t>2022/4/11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F7624C9-A7DD-430B-810A-962E79D819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F6C7F14-DCD4-461F-838A-0B0E11081B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5D6F55-AE53-458D-9BCC-7501F1DB70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6545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9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Relationship Id="rId4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slideLayout" Target="../slideLayouts/slideLayout2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29" Type="http://schemas.openxmlformats.org/officeDocument/2006/relationships/image" Target="../media/image12.jpeg"/><Relationship Id="rId1" Type="http://schemas.openxmlformats.org/officeDocument/2006/relationships/themeOverride" Target="../theme/themeOverride16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image" Target="../media/image11.jpeg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image" Target="../media/image14.jpe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notesSlide" Target="../notesSlides/notesSlide21.xml"/><Relationship Id="rId30" Type="http://schemas.openxmlformats.org/officeDocument/2006/relationships/image" Target="../media/image1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Relationship Id="rId4" Type="http://schemas.openxmlformats.org/officeDocument/2006/relationships/image" Target="../media/image1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Relationship Id="rId4" Type="http://schemas.openxmlformats.org/officeDocument/2006/relationships/image" Target="../media/image1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:a16="http://schemas.microsoft.com/office/drawing/2014/main" id="{A567BF4F-6140-45CF-A314-1B122C699D4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5737981"/>
          </a:xfrm>
          <a:custGeom>
            <a:avLst/>
            <a:gdLst>
              <a:gd name="connsiteX0" fmla="*/ 0 w 12192000"/>
              <a:gd name="connsiteY0" fmla="*/ 0 h 5737981"/>
              <a:gd name="connsiteX1" fmla="*/ 12192000 w 12192000"/>
              <a:gd name="connsiteY1" fmla="*/ 0 h 5737981"/>
              <a:gd name="connsiteX2" fmla="*/ 12192000 w 12192000"/>
              <a:gd name="connsiteY2" fmla="*/ 4483849 h 5737981"/>
              <a:gd name="connsiteX3" fmla="*/ 8570797 w 12192000"/>
              <a:gd name="connsiteY3" fmla="*/ 5737981 h 5737981"/>
              <a:gd name="connsiteX4" fmla="*/ 3665862 w 12192000"/>
              <a:gd name="connsiteY4" fmla="*/ 5737981 h 5737981"/>
              <a:gd name="connsiteX5" fmla="*/ 0 w 12192000"/>
              <a:gd name="connsiteY5" fmla="*/ 4504842 h 5737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5737981">
                <a:moveTo>
                  <a:pt x="0" y="0"/>
                </a:moveTo>
                <a:lnTo>
                  <a:pt x="12192000" y="0"/>
                </a:lnTo>
                <a:lnTo>
                  <a:pt x="12192000" y="4483849"/>
                </a:lnTo>
                <a:lnTo>
                  <a:pt x="8570797" y="5737981"/>
                </a:lnTo>
                <a:lnTo>
                  <a:pt x="3665862" y="5737981"/>
                </a:lnTo>
                <a:lnTo>
                  <a:pt x="0" y="4504842"/>
                </a:lnTo>
                <a:close/>
              </a:path>
            </a:pathLst>
          </a:custGeom>
        </p:spPr>
      </p:pic>
      <p:sp>
        <p:nvSpPr>
          <p:cNvPr id="19" name="箭头: V 形 18">
            <a:extLst>
              <a:ext uri="{FF2B5EF4-FFF2-40B4-BE49-F238E27FC236}">
                <a16:creationId xmlns:a16="http://schemas.microsoft.com/office/drawing/2014/main" id="{759C8343-A7FE-42F7-9561-DF7DEE5649D8}"/>
              </a:ext>
            </a:extLst>
          </p:cNvPr>
          <p:cNvSpPr/>
          <p:nvPr/>
        </p:nvSpPr>
        <p:spPr>
          <a:xfrm rot="5400000">
            <a:off x="4058076" y="-1949244"/>
            <a:ext cx="4075848" cy="12192000"/>
          </a:xfrm>
          <a:prstGeom prst="chevron">
            <a:avLst/>
          </a:prstGeom>
          <a:solidFill>
            <a:srgbClr val="7764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箭头: V 形 17">
            <a:extLst>
              <a:ext uri="{FF2B5EF4-FFF2-40B4-BE49-F238E27FC236}">
                <a16:creationId xmlns:a16="http://schemas.microsoft.com/office/drawing/2014/main" id="{A30EB12B-61A0-46DD-933F-7E302C1E1EAD}"/>
              </a:ext>
            </a:extLst>
          </p:cNvPr>
          <p:cNvSpPr/>
          <p:nvPr/>
        </p:nvSpPr>
        <p:spPr>
          <a:xfrm rot="5400000">
            <a:off x="4058076" y="-1370842"/>
            <a:ext cx="4075848" cy="12192000"/>
          </a:xfrm>
          <a:prstGeom prst="chevron">
            <a:avLst/>
          </a:prstGeom>
          <a:solidFill>
            <a:srgbClr val="F5B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箭头: V 形 8">
            <a:extLst>
              <a:ext uri="{FF2B5EF4-FFF2-40B4-BE49-F238E27FC236}">
                <a16:creationId xmlns:a16="http://schemas.microsoft.com/office/drawing/2014/main" id="{2EA60E63-E5EE-4E6E-A076-A60885C374B5}"/>
              </a:ext>
            </a:extLst>
          </p:cNvPr>
          <p:cNvSpPr/>
          <p:nvPr/>
        </p:nvSpPr>
        <p:spPr>
          <a:xfrm rot="5400000">
            <a:off x="4058076" y="-1681806"/>
            <a:ext cx="4075848" cy="12192000"/>
          </a:xfrm>
          <a:prstGeom prst="chevron">
            <a:avLst/>
          </a:prstGeom>
          <a:solidFill>
            <a:srgbClr val="4061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4" name="文本框 183">
            <a:extLst>
              <a:ext uri="{FF2B5EF4-FFF2-40B4-BE49-F238E27FC236}">
                <a16:creationId xmlns:a16="http://schemas.microsoft.com/office/drawing/2014/main" id="{32FA7962-A798-4E4A-96A7-5793850D0D71}"/>
              </a:ext>
            </a:extLst>
          </p:cNvPr>
          <p:cNvSpPr txBox="1"/>
          <p:nvPr/>
        </p:nvSpPr>
        <p:spPr>
          <a:xfrm>
            <a:off x="5256951" y="828997"/>
            <a:ext cx="163378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spc="200" dirty="0">
                <a:solidFill>
                  <a:srgbClr val="406196"/>
                </a:solidFill>
                <a:latin typeface="Arial Rounded MT Bold" panose="020F0704030504030204" pitchFamily="34" charset="0"/>
                <a:cs typeface="+mn-ea"/>
                <a:sym typeface="+mn-lt"/>
              </a:rPr>
              <a:t>202X</a:t>
            </a:r>
            <a:endParaRPr lang="zh-CN" altLang="en-US" sz="4400" b="1" spc="200" dirty="0">
              <a:solidFill>
                <a:srgbClr val="406196"/>
              </a:solidFill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  <p:sp>
        <p:nvSpPr>
          <p:cNvPr id="183" name="文本框 182">
            <a:extLst>
              <a:ext uri="{FF2B5EF4-FFF2-40B4-BE49-F238E27FC236}">
                <a16:creationId xmlns:a16="http://schemas.microsoft.com/office/drawing/2014/main" id="{EC7013D7-C7D8-4723-8645-5353FF18F2B0}"/>
              </a:ext>
            </a:extLst>
          </p:cNvPr>
          <p:cNvSpPr txBox="1"/>
          <p:nvPr/>
        </p:nvSpPr>
        <p:spPr>
          <a:xfrm>
            <a:off x="2069443" y="1486905"/>
            <a:ext cx="80531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spc="400" dirty="0">
                <a:solidFill>
                  <a:srgbClr val="40619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毕业设计答辩模板</a:t>
            </a:r>
          </a:p>
        </p:txBody>
      </p:sp>
      <p:grpSp>
        <p:nvGrpSpPr>
          <p:cNvPr id="254" name="组合 253">
            <a:extLst>
              <a:ext uri="{FF2B5EF4-FFF2-40B4-BE49-F238E27FC236}">
                <a16:creationId xmlns:a16="http://schemas.microsoft.com/office/drawing/2014/main" id="{6E5A5884-9746-4B32-A4AC-FEE20B380B7F}"/>
              </a:ext>
            </a:extLst>
          </p:cNvPr>
          <p:cNvGrpSpPr/>
          <p:nvPr/>
        </p:nvGrpSpPr>
        <p:grpSpPr>
          <a:xfrm>
            <a:off x="3749268" y="2785851"/>
            <a:ext cx="5036364" cy="477592"/>
            <a:chOff x="3026740" y="4282979"/>
            <a:chExt cx="5036364" cy="400110"/>
          </a:xfrm>
        </p:grpSpPr>
        <p:sp>
          <p:nvSpPr>
            <p:cNvPr id="252" name="文本框 251">
              <a:extLst>
                <a:ext uri="{FF2B5EF4-FFF2-40B4-BE49-F238E27FC236}">
                  <a16:creationId xmlns:a16="http://schemas.microsoft.com/office/drawing/2014/main" id="{B38DB35C-FCAE-4BF3-9C2F-F4642D68234E}"/>
                </a:ext>
              </a:extLst>
            </p:cNvPr>
            <p:cNvSpPr txBox="1"/>
            <p:nvPr/>
          </p:nvSpPr>
          <p:spPr>
            <a:xfrm>
              <a:off x="3026740" y="4282979"/>
              <a:ext cx="3015367" cy="40011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b="1" dirty="0">
                  <a:solidFill>
                    <a:srgbClr val="406196"/>
                  </a:solidFill>
                  <a:cs typeface="+mn-ea"/>
                  <a:sym typeface="+mn-lt"/>
                </a:rPr>
                <a:t>答辩人：</a:t>
              </a:r>
              <a:r>
                <a:rPr lang="en-US" altLang="zh-CN" b="1" dirty="0">
                  <a:solidFill>
                    <a:srgbClr val="406196"/>
                  </a:solidFill>
                  <a:cs typeface="+mn-ea"/>
                  <a:sym typeface="+mn-lt"/>
                </a:rPr>
                <a:t>51PPT</a:t>
              </a:r>
              <a:r>
                <a:rPr lang="zh-CN" altLang="en-US" b="1" dirty="0">
                  <a:solidFill>
                    <a:srgbClr val="406196"/>
                  </a:solidFill>
                  <a:cs typeface="+mn-ea"/>
                  <a:sym typeface="+mn-lt"/>
                </a:rPr>
                <a:t>模板网</a:t>
              </a:r>
            </a:p>
          </p:txBody>
        </p:sp>
        <p:sp>
          <p:nvSpPr>
            <p:cNvPr id="253" name="文本框 252">
              <a:extLst>
                <a:ext uri="{FF2B5EF4-FFF2-40B4-BE49-F238E27FC236}">
                  <a16:creationId xmlns:a16="http://schemas.microsoft.com/office/drawing/2014/main" id="{AD2A63B6-53A8-4DB0-AC60-19F0AC2E5F4E}"/>
                </a:ext>
              </a:extLst>
            </p:cNvPr>
            <p:cNvSpPr txBox="1"/>
            <p:nvPr/>
          </p:nvSpPr>
          <p:spPr>
            <a:xfrm>
              <a:off x="6042107" y="4282979"/>
              <a:ext cx="2020997" cy="40011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zh-CN" altLang="en-US" b="1" dirty="0">
                  <a:solidFill>
                    <a:srgbClr val="406196"/>
                  </a:solidFill>
                  <a:cs typeface="+mn-ea"/>
                  <a:sym typeface="+mn-lt"/>
                </a:rPr>
                <a:t>姓名：李同学</a:t>
              </a:r>
            </a:p>
          </p:txBody>
        </p:sp>
      </p:grpSp>
      <p:sp>
        <p:nvSpPr>
          <p:cNvPr id="21" name="椭圆 20">
            <a:extLst>
              <a:ext uri="{FF2B5EF4-FFF2-40B4-BE49-F238E27FC236}">
                <a16:creationId xmlns:a16="http://schemas.microsoft.com/office/drawing/2014/main" id="{ECD72BCE-8631-442F-A749-8E3F5A019249}"/>
              </a:ext>
            </a:extLst>
          </p:cNvPr>
          <p:cNvSpPr/>
          <p:nvPr/>
        </p:nvSpPr>
        <p:spPr>
          <a:xfrm>
            <a:off x="4938782" y="3594557"/>
            <a:ext cx="2224018" cy="222401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EB0AED65-B086-4732-B1ED-C0C894D5541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7038" y="3997596"/>
            <a:ext cx="1447505" cy="1447505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34B5B6D9-EEA1-4C26-B44C-456E135C2927}"/>
              </a:ext>
            </a:extLst>
          </p:cNvPr>
          <p:cNvGrpSpPr/>
          <p:nvPr/>
        </p:nvGrpSpPr>
        <p:grpSpPr>
          <a:xfrm>
            <a:off x="-2631114" y="5460569"/>
            <a:ext cx="7669978" cy="2647908"/>
            <a:chOff x="-2631114" y="5460569"/>
            <a:chExt cx="7669978" cy="2647908"/>
          </a:xfrm>
        </p:grpSpPr>
        <p:sp>
          <p:nvSpPr>
            <p:cNvPr id="31" name="箭头: V 形 30">
              <a:extLst>
                <a:ext uri="{FF2B5EF4-FFF2-40B4-BE49-F238E27FC236}">
                  <a16:creationId xmlns:a16="http://schemas.microsoft.com/office/drawing/2014/main" id="{E35734F6-C073-44B5-92F0-44914CD861B0}"/>
                </a:ext>
              </a:extLst>
            </p:cNvPr>
            <p:cNvSpPr/>
            <p:nvPr/>
          </p:nvSpPr>
          <p:spPr>
            <a:xfrm rot="16200000">
              <a:off x="-879595" y="3709050"/>
              <a:ext cx="1759189" cy="5262227"/>
            </a:xfrm>
            <a:prstGeom prst="chevron">
              <a:avLst/>
            </a:prstGeom>
            <a:solidFill>
              <a:srgbClr val="F5B9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箭头: V 形 31">
              <a:extLst>
                <a:ext uri="{FF2B5EF4-FFF2-40B4-BE49-F238E27FC236}">
                  <a16:creationId xmlns:a16="http://schemas.microsoft.com/office/drawing/2014/main" id="{94927100-F344-4EE3-98FF-642CB2FFF94B}"/>
                </a:ext>
              </a:extLst>
            </p:cNvPr>
            <p:cNvSpPr/>
            <p:nvPr/>
          </p:nvSpPr>
          <p:spPr>
            <a:xfrm rot="16200000">
              <a:off x="47858" y="3117471"/>
              <a:ext cx="2500955" cy="7481057"/>
            </a:xfrm>
            <a:prstGeom prst="chevron">
              <a:avLst/>
            </a:prstGeom>
            <a:solidFill>
              <a:srgbClr val="4061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1AE66E61-DDCC-41DE-A780-56F407DE1757}"/>
              </a:ext>
            </a:extLst>
          </p:cNvPr>
          <p:cNvGrpSpPr/>
          <p:nvPr/>
        </p:nvGrpSpPr>
        <p:grpSpPr>
          <a:xfrm flipH="1">
            <a:off x="7153136" y="5531711"/>
            <a:ext cx="7669978" cy="2549794"/>
            <a:chOff x="-2631114" y="5460569"/>
            <a:chExt cx="7669978" cy="2647908"/>
          </a:xfrm>
        </p:grpSpPr>
        <p:sp>
          <p:nvSpPr>
            <p:cNvPr id="35" name="箭头: V 形 34">
              <a:extLst>
                <a:ext uri="{FF2B5EF4-FFF2-40B4-BE49-F238E27FC236}">
                  <a16:creationId xmlns:a16="http://schemas.microsoft.com/office/drawing/2014/main" id="{764E4E69-58FF-4484-A867-0A95E73C647B}"/>
                </a:ext>
              </a:extLst>
            </p:cNvPr>
            <p:cNvSpPr/>
            <p:nvPr/>
          </p:nvSpPr>
          <p:spPr>
            <a:xfrm rot="16200000">
              <a:off x="-879595" y="3709050"/>
              <a:ext cx="1759189" cy="5262227"/>
            </a:xfrm>
            <a:prstGeom prst="chevron">
              <a:avLst/>
            </a:prstGeom>
            <a:solidFill>
              <a:srgbClr val="F5B9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箭头: V 形 35">
              <a:extLst>
                <a:ext uri="{FF2B5EF4-FFF2-40B4-BE49-F238E27FC236}">
                  <a16:creationId xmlns:a16="http://schemas.microsoft.com/office/drawing/2014/main" id="{7ABA9AE3-5E64-4E70-B555-203C356F2A3F}"/>
                </a:ext>
              </a:extLst>
            </p:cNvPr>
            <p:cNvSpPr/>
            <p:nvPr/>
          </p:nvSpPr>
          <p:spPr>
            <a:xfrm rot="16200000">
              <a:off x="47858" y="3117471"/>
              <a:ext cx="2500955" cy="7481057"/>
            </a:xfrm>
            <a:prstGeom prst="chevron">
              <a:avLst/>
            </a:prstGeom>
            <a:solidFill>
              <a:srgbClr val="4061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314844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54" objId="15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组合 89">
            <a:extLst>
              <a:ext uri="{FF2B5EF4-FFF2-40B4-BE49-F238E27FC236}">
                <a16:creationId xmlns:a16="http://schemas.microsoft.com/office/drawing/2014/main" id="{B637F948-9033-4676-9366-89BAED0B8373}"/>
              </a:ext>
            </a:extLst>
          </p:cNvPr>
          <p:cNvGrpSpPr/>
          <p:nvPr/>
        </p:nvGrpSpPr>
        <p:grpSpPr>
          <a:xfrm>
            <a:off x="6207816" y="5348576"/>
            <a:ext cx="3486439" cy="1393483"/>
            <a:chOff x="6207816" y="5348576"/>
            <a:chExt cx="3486439" cy="1393483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1823D3C8-7D07-440A-B81D-93F1A331BD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7816" y="5348576"/>
              <a:ext cx="3486439" cy="1393483"/>
            </a:xfrm>
            <a:custGeom>
              <a:avLst/>
              <a:gdLst>
                <a:gd name="T0" fmla="*/ 58 w 1194"/>
                <a:gd name="T1" fmla="*/ 296 h 476"/>
                <a:gd name="T2" fmla="*/ 66 w 1194"/>
                <a:gd name="T3" fmla="*/ 295 h 476"/>
                <a:gd name="T4" fmla="*/ 128 w 1194"/>
                <a:gd name="T5" fmla="*/ 352 h 476"/>
                <a:gd name="T6" fmla="*/ 172 w 1194"/>
                <a:gd name="T7" fmla="*/ 334 h 476"/>
                <a:gd name="T8" fmla="*/ 257 w 1194"/>
                <a:gd name="T9" fmla="*/ 383 h 476"/>
                <a:gd name="T10" fmla="*/ 290 w 1194"/>
                <a:gd name="T11" fmla="*/ 377 h 476"/>
                <a:gd name="T12" fmla="*/ 368 w 1194"/>
                <a:gd name="T13" fmla="*/ 423 h 476"/>
                <a:gd name="T14" fmla="*/ 406 w 1194"/>
                <a:gd name="T15" fmla="*/ 414 h 476"/>
                <a:gd name="T16" fmla="*/ 462 w 1194"/>
                <a:gd name="T17" fmla="*/ 451 h 476"/>
                <a:gd name="T18" fmla="*/ 515 w 1194"/>
                <a:gd name="T19" fmla="*/ 418 h 476"/>
                <a:gd name="T20" fmla="*/ 578 w 1194"/>
                <a:gd name="T21" fmla="*/ 444 h 476"/>
                <a:gd name="T22" fmla="*/ 631 w 1194"/>
                <a:gd name="T23" fmla="*/ 427 h 476"/>
                <a:gd name="T24" fmla="*/ 721 w 1194"/>
                <a:gd name="T25" fmla="*/ 476 h 476"/>
                <a:gd name="T26" fmla="*/ 812 w 1194"/>
                <a:gd name="T27" fmla="*/ 425 h 476"/>
                <a:gd name="T28" fmla="*/ 855 w 1194"/>
                <a:gd name="T29" fmla="*/ 434 h 476"/>
                <a:gd name="T30" fmla="*/ 950 w 1194"/>
                <a:gd name="T31" fmla="*/ 374 h 476"/>
                <a:gd name="T32" fmla="*/ 1004 w 1194"/>
                <a:gd name="T33" fmla="*/ 390 h 476"/>
                <a:gd name="T34" fmla="*/ 1104 w 1194"/>
                <a:gd name="T35" fmla="*/ 290 h 476"/>
                <a:gd name="T36" fmla="*/ 1104 w 1194"/>
                <a:gd name="T37" fmla="*/ 290 h 476"/>
                <a:gd name="T38" fmla="*/ 1133 w 1194"/>
                <a:gd name="T39" fmla="*/ 297 h 476"/>
                <a:gd name="T40" fmla="*/ 1194 w 1194"/>
                <a:gd name="T41" fmla="*/ 235 h 476"/>
                <a:gd name="T42" fmla="*/ 1133 w 1194"/>
                <a:gd name="T43" fmla="*/ 174 h 476"/>
                <a:gd name="T44" fmla="*/ 1127 w 1194"/>
                <a:gd name="T45" fmla="*/ 174 h 476"/>
                <a:gd name="T46" fmla="*/ 1070 w 1194"/>
                <a:gd name="T47" fmla="*/ 132 h 476"/>
                <a:gd name="T48" fmla="*/ 979 w 1194"/>
                <a:gd name="T49" fmla="*/ 60 h 476"/>
                <a:gd name="T50" fmla="*/ 901 w 1194"/>
                <a:gd name="T51" fmla="*/ 100 h 476"/>
                <a:gd name="T52" fmla="*/ 840 w 1194"/>
                <a:gd name="T53" fmla="*/ 84 h 476"/>
                <a:gd name="T54" fmla="*/ 801 w 1194"/>
                <a:gd name="T55" fmla="*/ 90 h 476"/>
                <a:gd name="T56" fmla="*/ 717 w 1194"/>
                <a:gd name="T57" fmla="*/ 34 h 476"/>
                <a:gd name="T58" fmla="*/ 656 w 1194"/>
                <a:gd name="T59" fmla="*/ 57 h 476"/>
                <a:gd name="T60" fmla="*/ 656 w 1194"/>
                <a:gd name="T61" fmla="*/ 57 h 476"/>
                <a:gd name="T62" fmla="*/ 575 w 1194"/>
                <a:gd name="T63" fmla="*/ 85 h 476"/>
                <a:gd name="T64" fmla="*/ 466 w 1194"/>
                <a:gd name="T65" fmla="*/ 0 h 476"/>
                <a:gd name="T66" fmla="*/ 356 w 1194"/>
                <a:gd name="T67" fmla="*/ 91 h 476"/>
                <a:gd name="T68" fmla="*/ 349 w 1194"/>
                <a:gd name="T69" fmla="*/ 91 h 476"/>
                <a:gd name="T70" fmla="*/ 315 w 1194"/>
                <a:gd name="T71" fmla="*/ 97 h 476"/>
                <a:gd name="T72" fmla="*/ 254 w 1194"/>
                <a:gd name="T73" fmla="*/ 76 h 476"/>
                <a:gd name="T74" fmla="*/ 169 w 1194"/>
                <a:gd name="T75" fmla="*/ 125 h 476"/>
                <a:gd name="T76" fmla="*/ 155 w 1194"/>
                <a:gd name="T77" fmla="*/ 124 h 476"/>
                <a:gd name="T78" fmla="*/ 77 w 1194"/>
                <a:gd name="T79" fmla="*/ 183 h 476"/>
                <a:gd name="T80" fmla="*/ 58 w 1194"/>
                <a:gd name="T81" fmla="*/ 180 h 476"/>
                <a:gd name="T82" fmla="*/ 0 w 1194"/>
                <a:gd name="T83" fmla="*/ 238 h 476"/>
                <a:gd name="T84" fmla="*/ 58 w 1194"/>
                <a:gd name="T85" fmla="*/ 29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94" h="476">
                  <a:moveTo>
                    <a:pt x="58" y="296"/>
                  </a:moveTo>
                  <a:cubicBezTo>
                    <a:pt x="61" y="296"/>
                    <a:pt x="63" y="296"/>
                    <a:pt x="66" y="295"/>
                  </a:cubicBezTo>
                  <a:cubicBezTo>
                    <a:pt x="69" y="327"/>
                    <a:pt x="96" y="352"/>
                    <a:pt x="128" y="352"/>
                  </a:cubicBezTo>
                  <a:cubicBezTo>
                    <a:pt x="145" y="352"/>
                    <a:pt x="161" y="345"/>
                    <a:pt x="172" y="334"/>
                  </a:cubicBezTo>
                  <a:cubicBezTo>
                    <a:pt x="189" y="363"/>
                    <a:pt x="221" y="383"/>
                    <a:pt x="257" y="383"/>
                  </a:cubicBezTo>
                  <a:cubicBezTo>
                    <a:pt x="269" y="383"/>
                    <a:pt x="280" y="381"/>
                    <a:pt x="290" y="377"/>
                  </a:cubicBezTo>
                  <a:cubicBezTo>
                    <a:pt x="306" y="404"/>
                    <a:pt x="335" y="423"/>
                    <a:pt x="368" y="423"/>
                  </a:cubicBezTo>
                  <a:cubicBezTo>
                    <a:pt x="382" y="423"/>
                    <a:pt x="395" y="419"/>
                    <a:pt x="406" y="414"/>
                  </a:cubicBezTo>
                  <a:cubicBezTo>
                    <a:pt x="415" y="436"/>
                    <a:pt x="437" y="451"/>
                    <a:pt x="462" y="451"/>
                  </a:cubicBezTo>
                  <a:cubicBezTo>
                    <a:pt x="485" y="451"/>
                    <a:pt x="505" y="438"/>
                    <a:pt x="515" y="418"/>
                  </a:cubicBezTo>
                  <a:cubicBezTo>
                    <a:pt x="531" y="434"/>
                    <a:pt x="554" y="444"/>
                    <a:pt x="578" y="444"/>
                  </a:cubicBezTo>
                  <a:cubicBezTo>
                    <a:pt x="598" y="444"/>
                    <a:pt x="616" y="438"/>
                    <a:pt x="631" y="427"/>
                  </a:cubicBezTo>
                  <a:cubicBezTo>
                    <a:pt x="650" y="457"/>
                    <a:pt x="683" y="476"/>
                    <a:pt x="721" y="476"/>
                  </a:cubicBezTo>
                  <a:cubicBezTo>
                    <a:pt x="760" y="476"/>
                    <a:pt x="794" y="456"/>
                    <a:pt x="812" y="425"/>
                  </a:cubicBezTo>
                  <a:cubicBezTo>
                    <a:pt x="825" y="431"/>
                    <a:pt x="840" y="434"/>
                    <a:pt x="855" y="434"/>
                  </a:cubicBezTo>
                  <a:cubicBezTo>
                    <a:pt x="897" y="434"/>
                    <a:pt x="933" y="409"/>
                    <a:pt x="950" y="374"/>
                  </a:cubicBezTo>
                  <a:cubicBezTo>
                    <a:pt x="965" y="384"/>
                    <a:pt x="984" y="390"/>
                    <a:pt x="1004" y="390"/>
                  </a:cubicBezTo>
                  <a:cubicBezTo>
                    <a:pt x="1059" y="390"/>
                    <a:pt x="1104" y="345"/>
                    <a:pt x="1104" y="290"/>
                  </a:cubicBezTo>
                  <a:cubicBezTo>
                    <a:pt x="1104" y="290"/>
                    <a:pt x="1104" y="290"/>
                    <a:pt x="1104" y="290"/>
                  </a:cubicBezTo>
                  <a:cubicBezTo>
                    <a:pt x="1112" y="294"/>
                    <a:pt x="1122" y="297"/>
                    <a:pt x="1133" y="297"/>
                  </a:cubicBezTo>
                  <a:cubicBezTo>
                    <a:pt x="1167" y="297"/>
                    <a:pt x="1194" y="269"/>
                    <a:pt x="1194" y="235"/>
                  </a:cubicBezTo>
                  <a:cubicBezTo>
                    <a:pt x="1194" y="201"/>
                    <a:pt x="1167" y="174"/>
                    <a:pt x="1133" y="174"/>
                  </a:cubicBezTo>
                  <a:cubicBezTo>
                    <a:pt x="1131" y="174"/>
                    <a:pt x="1129" y="174"/>
                    <a:pt x="1127" y="174"/>
                  </a:cubicBezTo>
                  <a:cubicBezTo>
                    <a:pt x="1117" y="152"/>
                    <a:pt x="1095" y="135"/>
                    <a:pt x="1070" y="132"/>
                  </a:cubicBezTo>
                  <a:cubicBezTo>
                    <a:pt x="1060" y="91"/>
                    <a:pt x="1023" y="60"/>
                    <a:pt x="979" y="60"/>
                  </a:cubicBezTo>
                  <a:cubicBezTo>
                    <a:pt x="946" y="60"/>
                    <a:pt x="918" y="76"/>
                    <a:pt x="901" y="100"/>
                  </a:cubicBezTo>
                  <a:cubicBezTo>
                    <a:pt x="883" y="90"/>
                    <a:pt x="862" y="84"/>
                    <a:pt x="840" y="84"/>
                  </a:cubicBezTo>
                  <a:cubicBezTo>
                    <a:pt x="826" y="84"/>
                    <a:pt x="813" y="86"/>
                    <a:pt x="801" y="90"/>
                  </a:cubicBezTo>
                  <a:cubicBezTo>
                    <a:pt x="787" y="57"/>
                    <a:pt x="755" y="34"/>
                    <a:pt x="717" y="34"/>
                  </a:cubicBezTo>
                  <a:cubicBezTo>
                    <a:pt x="693" y="34"/>
                    <a:pt x="672" y="43"/>
                    <a:pt x="656" y="57"/>
                  </a:cubicBezTo>
                  <a:cubicBezTo>
                    <a:pt x="656" y="57"/>
                    <a:pt x="656" y="57"/>
                    <a:pt x="656" y="57"/>
                  </a:cubicBezTo>
                  <a:cubicBezTo>
                    <a:pt x="625" y="57"/>
                    <a:pt x="597" y="67"/>
                    <a:pt x="575" y="85"/>
                  </a:cubicBezTo>
                  <a:cubicBezTo>
                    <a:pt x="562" y="36"/>
                    <a:pt x="518" y="0"/>
                    <a:pt x="466" y="0"/>
                  </a:cubicBezTo>
                  <a:cubicBezTo>
                    <a:pt x="411" y="0"/>
                    <a:pt x="366" y="39"/>
                    <a:pt x="356" y="91"/>
                  </a:cubicBezTo>
                  <a:cubicBezTo>
                    <a:pt x="353" y="91"/>
                    <a:pt x="351" y="91"/>
                    <a:pt x="349" y="91"/>
                  </a:cubicBezTo>
                  <a:cubicBezTo>
                    <a:pt x="337" y="91"/>
                    <a:pt x="325" y="93"/>
                    <a:pt x="315" y="97"/>
                  </a:cubicBezTo>
                  <a:cubicBezTo>
                    <a:pt x="298" y="84"/>
                    <a:pt x="277" y="76"/>
                    <a:pt x="254" y="76"/>
                  </a:cubicBezTo>
                  <a:cubicBezTo>
                    <a:pt x="217" y="76"/>
                    <a:pt x="186" y="96"/>
                    <a:pt x="169" y="125"/>
                  </a:cubicBezTo>
                  <a:cubicBezTo>
                    <a:pt x="164" y="124"/>
                    <a:pt x="160" y="124"/>
                    <a:pt x="155" y="124"/>
                  </a:cubicBezTo>
                  <a:cubicBezTo>
                    <a:pt x="118" y="124"/>
                    <a:pt x="86" y="149"/>
                    <a:pt x="77" y="183"/>
                  </a:cubicBezTo>
                  <a:cubicBezTo>
                    <a:pt x="71" y="181"/>
                    <a:pt x="65" y="180"/>
                    <a:pt x="58" y="180"/>
                  </a:cubicBezTo>
                  <a:cubicBezTo>
                    <a:pt x="26" y="180"/>
                    <a:pt x="0" y="206"/>
                    <a:pt x="0" y="238"/>
                  </a:cubicBezTo>
                  <a:cubicBezTo>
                    <a:pt x="0" y="270"/>
                    <a:pt x="26" y="296"/>
                    <a:pt x="58" y="296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9E168EE3-9027-4037-978D-1EE71A86F19F}"/>
                </a:ext>
              </a:extLst>
            </p:cNvPr>
            <p:cNvSpPr/>
            <p:nvPr/>
          </p:nvSpPr>
          <p:spPr>
            <a:xfrm>
              <a:off x="6922954" y="5753643"/>
              <a:ext cx="244955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70A42C1-D0B9-4022-B8D2-9F891F5932B8}"/>
              </a:ext>
            </a:extLst>
          </p:cNvPr>
          <p:cNvGrpSpPr/>
          <p:nvPr/>
        </p:nvGrpSpPr>
        <p:grpSpPr>
          <a:xfrm>
            <a:off x="4828195" y="5403473"/>
            <a:ext cx="1986031" cy="584775"/>
            <a:chOff x="3005380" y="4674795"/>
            <a:chExt cx="2632527" cy="584775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96B15D8D-821C-4CDB-B823-9A9157A25172}"/>
                </a:ext>
              </a:extLst>
            </p:cNvPr>
            <p:cNvSpPr/>
            <p:nvPr/>
          </p:nvSpPr>
          <p:spPr>
            <a:xfrm>
              <a:off x="3005380" y="4674795"/>
              <a:ext cx="2632527" cy="584775"/>
            </a:xfrm>
            <a:prstGeom prst="rect">
              <a:avLst/>
            </a:prstGeom>
            <a:solidFill>
              <a:srgbClr val="134D9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7945D826-65E7-4B0B-9AF5-A45A0C45955B}"/>
                </a:ext>
              </a:extLst>
            </p:cNvPr>
            <p:cNvSpPr txBox="1"/>
            <p:nvPr/>
          </p:nvSpPr>
          <p:spPr>
            <a:xfrm>
              <a:off x="3690421" y="4775200"/>
              <a:ext cx="13326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>
                  <a:solidFill>
                    <a:schemeClr val="bg1"/>
                  </a:solidFill>
                  <a:cs typeface="+mn-ea"/>
                  <a:sym typeface="+mn-lt"/>
                </a:rPr>
                <a:t>Step 01</a:t>
              </a:r>
              <a:endParaRPr lang="zh-CN" altLang="en-US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6C68DB90-3881-4F9E-B9FA-D4762DC36564}"/>
              </a:ext>
            </a:extLst>
          </p:cNvPr>
          <p:cNvGrpSpPr/>
          <p:nvPr/>
        </p:nvGrpSpPr>
        <p:grpSpPr>
          <a:xfrm flipH="1">
            <a:off x="5275193" y="3976458"/>
            <a:ext cx="2538763" cy="584775"/>
            <a:chOff x="2272723" y="4674795"/>
            <a:chExt cx="3365185" cy="584775"/>
          </a:xfrm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D5AE7857-55F0-4932-9899-B5DA06D548CF}"/>
                </a:ext>
              </a:extLst>
            </p:cNvPr>
            <p:cNvSpPr/>
            <p:nvPr/>
          </p:nvSpPr>
          <p:spPr>
            <a:xfrm>
              <a:off x="2272723" y="4674795"/>
              <a:ext cx="3365185" cy="584775"/>
            </a:xfrm>
            <a:prstGeom prst="rect">
              <a:avLst/>
            </a:prstGeom>
            <a:solidFill>
              <a:srgbClr val="134D9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D9FEBD8C-9FAA-4F4B-B633-FA3DB7766BF0}"/>
                </a:ext>
              </a:extLst>
            </p:cNvPr>
            <p:cNvSpPr txBox="1"/>
            <p:nvPr/>
          </p:nvSpPr>
          <p:spPr>
            <a:xfrm>
              <a:off x="3359266" y="4775200"/>
              <a:ext cx="13326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>
                  <a:solidFill>
                    <a:schemeClr val="bg1"/>
                  </a:solidFill>
                  <a:cs typeface="+mn-ea"/>
                  <a:sym typeface="+mn-lt"/>
                </a:rPr>
                <a:t>Step 02</a:t>
              </a:r>
              <a:endParaRPr lang="zh-CN" altLang="en-US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1FB2825E-DD00-4287-9255-7F13B8A69C93}"/>
              </a:ext>
            </a:extLst>
          </p:cNvPr>
          <p:cNvGrpSpPr/>
          <p:nvPr/>
        </p:nvGrpSpPr>
        <p:grpSpPr>
          <a:xfrm>
            <a:off x="2395165" y="3921561"/>
            <a:ext cx="3486439" cy="1393483"/>
            <a:chOff x="2395165" y="3921561"/>
            <a:chExt cx="3486439" cy="1393483"/>
          </a:xfrm>
        </p:grpSpPr>
        <p:sp>
          <p:nvSpPr>
            <p:cNvPr id="41" name="Freeform 5">
              <a:extLst>
                <a:ext uri="{FF2B5EF4-FFF2-40B4-BE49-F238E27FC236}">
                  <a16:creationId xmlns:a16="http://schemas.microsoft.com/office/drawing/2014/main" id="{577D38C9-3C55-4BBE-81FE-DDB18ECA8B7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395165" y="3921561"/>
              <a:ext cx="3486439" cy="1393483"/>
            </a:xfrm>
            <a:custGeom>
              <a:avLst/>
              <a:gdLst>
                <a:gd name="T0" fmla="*/ 58 w 1194"/>
                <a:gd name="T1" fmla="*/ 296 h 476"/>
                <a:gd name="T2" fmla="*/ 66 w 1194"/>
                <a:gd name="T3" fmla="*/ 295 h 476"/>
                <a:gd name="T4" fmla="*/ 128 w 1194"/>
                <a:gd name="T5" fmla="*/ 352 h 476"/>
                <a:gd name="T6" fmla="*/ 172 w 1194"/>
                <a:gd name="T7" fmla="*/ 334 h 476"/>
                <a:gd name="T8" fmla="*/ 257 w 1194"/>
                <a:gd name="T9" fmla="*/ 383 h 476"/>
                <a:gd name="T10" fmla="*/ 290 w 1194"/>
                <a:gd name="T11" fmla="*/ 377 h 476"/>
                <a:gd name="T12" fmla="*/ 368 w 1194"/>
                <a:gd name="T13" fmla="*/ 423 h 476"/>
                <a:gd name="T14" fmla="*/ 406 w 1194"/>
                <a:gd name="T15" fmla="*/ 414 h 476"/>
                <a:gd name="T16" fmla="*/ 462 w 1194"/>
                <a:gd name="T17" fmla="*/ 451 h 476"/>
                <a:gd name="T18" fmla="*/ 515 w 1194"/>
                <a:gd name="T19" fmla="*/ 418 h 476"/>
                <a:gd name="T20" fmla="*/ 578 w 1194"/>
                <a:gd name="T21" fmla="*/ 444 h 476"/>
                <a:gd name="T22" fmla="*/ 631 w 1194"/>
                <a:gd name="T23" fmla="*/ 427 h 476"/>
                <a:gd name="T24" fmla="*/ 721 w 1194"/>
                <a:gd name="T25" fmla="*/ 476 h 476"/>
                <a:gd name="T26" fmla="*/ 812 w 1194"/>
                <a:gd name="T27" fmla="*/ 425 h 476"/>
                <a:gd name="T28" fmla="*/ 855 w 1194"/>
                <a:gd name="T29" fmla="*/ 434 h 476"/>
                <a:gd name="T30" fmla="*/ 950 w 1194"/>
                <a:gd name="T31" fmla="*/ 374 h 476"/>
                <a:gd name="T32" fmla="*/ 1004 w 1194"/>
                <a:gd name="T33" fmla="*/ 390 h 476"/>
                <a:gd name="T34" fmla="*/ 1104 w 1194"/>
                <a:gd name="T35" fmla="*/ 290 h 476"/>
                <a:gd name="T36" fmla="*/ 1104 w 1194"/>
                <a:gd name="T37" fmla="*/ 290 h 476"/>
                <a:gd name="T38" fmla="*/ 1133 w 1194"/>
                <a:gd name="T39" fmla="*/ 297 h 476"/>
                <a:gd name="T40" fmla="*/ 1194 w 1194"/>
                <a:gd name="T41" fmla="*/ 235 h 476"/>
                <a:gd name="T42" fmla="*/ 1133 w 1194"/>
                <a:gd name="T43" fmla="*/ 174 h 476"/>
                <a:gd name="T44" fmla="*/ 1127 w 1194"/>
                <a:gd name="T45" fmla="*/ 174 h 476"/>
                <a:gd name="T46" fmla="*/ 1070 w 1194"/>
                <a:gd name="T47" fmla="*/ 132 h 476"/>
                <a:gd name="T48" fmla="*/ 979 w 1194"/>
                <a:gd name="T49" fmla="*/ 60 h 476"/>
                <a:gd name="T50" fmla="*/ 901 w 1194"/>
                <a:gd name="T51" fmla="*/ 100 h 476"/>
                <a:gd name="T52" fmla="*/ 840 w 1194"/>
                <a:gd name="T53" fmla="*/ 84 h 476"/>
                <a:gd name="T54" fmla="*/ 801 w 1194"/>
                <a:gd name="T55" fmla="*/ 90 h 476"/>
                <a:gd name="T56" fmla="*/ 717 w 1194"/>
                <a:gd name="T57" fmla="*/ 34 h 476"/>
                <a:gd name="T58" fmla="*/ 656 w 1194"/>
                <a:gd name="T59" fmla="*/ 57 h 476"/>
                <a:gd name="T60" fmla="*/ 656 w 1194"/>
                <a:gd name="T61" fmla="*/ 57 h 476"/>
                <a:gd name="T62" fmla="*/ 575 w 1194"/>
                <a:gd name="T63" fmla="*/ 85 h 476"/>
                <a:gd name="T64" fmla="*/ 466 w 1194"/>
                <a:gd name="T65" fmla="*/ 0 h 476"/>
                <a:gd name="T66" fmla="*/ 356 w 1194"/>
                <a:gd name="T67" fmla="*/ 91 h 476"/>
                <a:gd name="T68" fmla="*/ 349 w 1194"/>
                <a:gd name="T69" fmla="*/ 91 h 476"/>
                <a:gd name="T70" fmla="*/ 315 w 1194"/>
                <a:gd name="T71" fmla="*/ 97 h 476"/>
                <a:gd name="T72" fmla="*/ 254 w 1194"/>
                <a:gd name="T73" fmla="*/ 76 h 476"/>
                <a:gd name="T74" fmla="*/ 169 w 1194"/>
                <a:gd name="T75" fmla="*/ 125 h 476"/>
                <a:gd name="T76" fmla="*/ 155 w 1194"/>
                <a:gd name="T77" fmla="*/ 124 h 476"/>
                <a:gd name="T78" fmla="*/ 77 w 1194"/>
                <a:gd name="T79" fmla="*/ 183 h 476"/>
                <a:gd name="T80" fmla="*/ 58 w 1194"/>
                <a:gd name="T81" fmla="*/ 180 h 476"/>
                <a:gd name="T82" fmla="*/ 0 w 1194"/>
                <a:gd name="T83" fmla="*/ 238 h 476"/>
                <a:gd name="T84" fmla="*/ 58 w 1194"/>
                <a:gd name="T85" fmla="*/ 29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94" h="476">
                  <a:moveTo>
                    <a:pt x="58" y="296"/>
                  </a:moveTo>
                  <a:cubicBezTo>
                    <a:pt x="61" y="296"/>
                    <a:pt x="63" y="296"/>
                    <a:pt x="66" y="295"/>
                  </a:cubicBezTo>
                  <a:cubicBezTo>
                    <a:pt x="69" y="327"/>
                    <a:pt x="96" y="352"/>
                    <a:pt x="128" y="352"/>
                  </a:cubicBezTo>
                  <a:cubicBezTo>
                    <a:pt x="145" y="352"/>
                    <a:pt x="161" y="345"/>
                    <a:pt x="172" y="334"/>
                  </a:cubicBezTo>
                  <a:cubicBezTo>
                    <a:pt x="189" y="363"/>
                    <a:pt x="221" y="383"/>
                    <a:pt x="257" y="383"/>
                  </a:cubicBezTo>
                  <a:cubicBezTo>
                    <a:pt x="269" y="383"/>
                    <a:pt x="280" y="381"/>
                    <a:pt x="290" y="377"/>
                  </a:cubicBezTo>
                  <a:cubicBezTo>
                    <a:pt x="306" y="404"/>
                    <a:pt x="335" y="423"/>
                    <a:pt x="368" y="423"/>
                  </a:cubicBezTo>
                  <a:cubicBezTo>
                    <a:pt x="382" y="423"/>
                    <a:pt x="395" y="419"/>
                    <a:pt x="406" y="414"/>
                  </a:cubicBezTo>
                  <a:cubicBezTo>
                    <a:pt x="415" y="436"/>
                    <a:pt x="437" y="451"/>
                    <a:pt x="462" y="451"/>
                  </a:cubicBezTo>
                  <a:cubicBezTo>
                    <a:pt x="485" y="451"/>
                    <a:pt x="505" y="438"/>
                    <a:pt x="515" y="418"/>
                  </a:cubicBezTo>
                  <a:cubicBezTo>
                    <a:pt x="531" y="434"/>
                    <a:pt x="554" y="444"/>
                    <a:pt x="578" y="444"/>
                  </a:cubicBezTo>
                  <a:cubicBezTo>
                    <a:pt x="598" y="444"/>
                    <a:pt x="616" y="438"/>
                    <a:pt x="631" y="427"/>
                  </a:cubicBezTo>
                  <a:cubicBezTo>
                    <a:pt x="650" y="457"/>
                    <a:pt x="683" y="476"/>
                    <a:pt x="721" y="476"/>
                  </a:cubicBezTo>
                  <a:cubicBezTo>
                    <a:pt x="760" y="476"/>
                    <a:pt x="794" y="456"/>
                    <a:pt x="812" y="425"/>
                  </a:cubicBezTo>
                  <a:cubicBezTo>
                    <a:pt x="825" y="431"/>
                    <a:pt x="840" y="434"/>
                    <a:pt x="855" y="434"/>
                  </a:cubicBezTo>
                  <a:cubicBezTo>
                    <a:pt x="897" y="434"/>
                    <a:pt x="933" y="409"/>
                    <a:pt x="950" y="374"/>
                  </a:cubicBezTo>
                  <a:cubicBezTo>
                    <a:pt x="965" y="384"/>
                    <a:pt x="984" y="390"/>
                    <a:pt x="1004" y="390"/>
                  </a:cubicBezTo>
                  <a:cubicBezTo>
                    <a:pt x="1059" y="390"/>
                    <a:pt x="1104" y="345"/>
                    <a:pt x="1104" y="290"/>
                  </a:cubicBezTo>
                  <a:cubicBezTo>
                    <a:pt x="1104" y="290"/>
                    <a:pt x="1104" y="290"/>
                    <a:pt x="1104" y="290"/>
                  </a:cubicBezTo>
                  <a:cubicBezTo>
                    <a:pt x="1112" y="294"/>
                    <a:pt x="1122" y="297"/>
                    <a:pt x="1133" y="297"/>
                  </a:cubicBezTo>
                  <a:cubicBezTo>
                    <a:pt x="1167" y="297"/>
                    <a:pt x="1194" y="269"/>
                    <a:pt x="1194" y="235"/>
                  </a:cubicBezTo>
                  <a:cubicBezTo>
                    <a:pt x="1194" y="201"/>
                    <a:pt x="1167" y="174"/>
                    <a:pt x="1133" y="174"/>
                  </a:cubicBezTo>
                  <a:cubicBezTo>
                    <a:pt x="1131" y="174"/>
                    <a:pt x="1129" y="174"/>
                    <a:pt x="1127" y="174"/>
                  </a:cubicBezTo>
                  <a:cubicBezTo>
                    <a:pt x="1117" y="152"/>
                    <a:pt x="1095" y="135"/>
                    <a:pt x="1070" y="132"/>
                  </a:cubicBezTo>
                  <a:cubicBezTo>
                    <a:pt x="1060" y="91"/>
                    <a:pt x="1023" y="60"/>
                    <a:pt x="979" y="60"/>
                  </a:cubicBezTo>
                  <a:cubicBezTo>
                    <a:pt x="946" y="60"/>
                    <a:pt x="918" y="76"/>
                    <a:pt x="901" y="100"/>
                  </a:cubicBezTo>
                  <a:cubicBezTo>
                    <a:pt x="883" y="90"/>
                    <a:pt x="862" y="84"/>
                    <a:pt x="840" y="84"/>
                  </a:cubicBezTo>
                  <a:cubicBezTo>
                    <a:pt x="826" y="84"/>
                    <a:pt x="813" y="86"/>
                    <a:pt x="801" y="90"/>
                  </a:cubicBezTo>
                  <a:cubicBezTo>
                    <a:pt x="787" y="57"/>
                    <a:pt x="755" y="34"/>
                    <a:pt x="717" y="34"/>
                  </a:cubicBezTo>
                  <a:cubicBezTo>
                    <a:pt x="693" y="34"/>
                    <a:pt x="672" y="43"/>
                    <a:pt x="656" y="57"/>
                  </a:cubicBezTo>
                  <a:cubicBezTo>
                    <a:pt x="656" y="57"/>
                    <a:pt x="656" y="57"/>
                    <a:pt x="656" y="57"/>
                  </a:cubicBezTo>
                  <a:cubicBezTo>
                    <a:pt x="625" y="57"/>
                    <a:pt x="597" y="67"/>
                    <a:pt x="575" y="85"/>
                  </a:cubicBezTo>
                  <a:cubicBezTo>
                    <a:pt x="562" y="36"/>
                    <a:pt x="518" y="0"/>
                    <a:pt x="466" y="0"/>
                  </a:cubicBezTo>
                  <a:cubicBezTo>
                    <a:pt x="411" y="0"/>
                    <a:pt x="366" y="39"/>
                    <a:pt x="356" y="91"/>
                  </a:cubicBezTo>
                  <a:cubicBezTo>
                    <a:pt x="353" y="91"/>
                    <a:pt x="351" y="91"/>
                    <a:pt x="349" y="91"/>
                  </a:cubicBezTo>
                  <a:cubicBezTo>
                    <a:pt x="337" y="91"/>
                    <a:pt x="325" y="93"/>
                    <a:pt x="315" y="97"/>
                  </a:cubicBezTo>
                  <a:cubicBezTo>
                    <a:pt x="298" y="84"/>
                    <a:pt x="277" y="76"/>
                    <a:pt x="254" y="76"/>
                  </a:cubicBezTo>
                  <a:cubicBezTo>
                    <a:pt x="217" y="76"/>
                    <a:pt x="186" y="96"/>
                    <a:pt x="169" y="125"/>
                  </a:cubicBezTo>
                  <a:cubicBezTo>
                    <a:pt x="164" y="124"/>
                    <a:pt x="160" y="124"/>
                    <a:pt x="155" y="124"/>
                  </a:cubicBezTo>
                  <a:cubicBezTo>
                    <a:pt x="118" y="124"/>
                    <a:pt x="86" y="149"/>
                    <a:pt x="77" y="183"/>
                  </a:cubicBezTo>
                  <a:cubicBezTo>
                    <a:pt x="71" y="181"/>
                    <a:pt x="65" y="180"/>
                    <a:pt x="58" y="180"/>
                  </a:cubicBezTo>
                  <a:cubicBezTo>
                    <a:pt x="26" y="180"/>
                    <a:pt x="0" y="206"/>
                    <a:pt x="0" y="238"/>
                  </a:cubicBezTo>
                  <a:cubicBezTo>
                    <a:pt x="0" y="270"/>
                    <a:pt x="26" y="296"/>
                    <a:pt x="58" y="296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9B31355B-B1A4-4D76-A2DB-E2100F235600}"/>
                </a:ext>
              </a:extLst>
            </p:cNvPr>
            <p:cNvSpPr/>
            <p:nvPr/>
          </p:nvSpPr>
          <p:spPr>
            <a:xfrm flipH="1">
              <a:off x="2821683" y="4326628"/>
              <a:ext cx="244955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B7707928-E06C-4018-BD83-24AE2256ACA3}"/>
              </a:ext>
            </a:extLst>
          </p:cNvPr>
          <p:cNvGrpSpPr/>
          <p:nvPr/>
        </p:nvGrpSpPr>
        <p:grpSpPr>
          <a:xfrm>
            <a:off x="6099926" y="4581524"/>
            <a:ext cx="317500" cy="803173"/>
            <a:chOff x="2006600" y="4327590"/>
            <a:chExt cx="465138" cy="1064883"/>
          </a:xfrm>
        </p:grpSpPr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70A565B1-8050-4213-809F-1C5E6762A766}"/>
                </a:ext>
              </a:extLst>
            </p:cNvPr>
            <p:cNvCxnSpPr/>
            <p:nvPr/>
          </p:nvCxnSpPr>
          <p:spPr>
            <a:xfrm>
              <a:off x="2006600" y="4327590"/>
              <a:ext cx="0" cy="106488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BD998054-D384-457C-B56F-3CE584841919}"/>
                </a:ext>
              </a:extLst>
            </p:cNvPr>
            <p:cNvCxnSpPr>
              <a:cxnSpLocks/>
            </p:cNvCxnSpPr>
            <p:nvPr/>
          </p:nvCxnSpPr>
          <p:spPr>
            <a:xfrm>
              <a:off x="2006600" y="4533900"/>
              <a:ext cx="465138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C0374940-258E-4533-A481-22B96335D721}"/>
                </a:ext>
              </a:extLst>
            </p:cNvPr>
            <p:cNvCxnSpPr/>
            <p:nvPr/>
          </p:nvCxnSpPr>
          <p:spPr>
            <a:xfrm>
              <a:off x="2469356" y="4327590"/>
              <a:ext cx="0" cy="106488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E81EDC73-0CB3-4327-B38C-B5C5DFD6DAEB}"/>
                </a:ext>
              </a:extLst>
            </p:cNvPr>
            <p:cNvCxnSpPr>
              <a:cxnSpLocks/>
            </p:cNvCxnSpPr>
            <p:nvPr/>
          </p:nvCxnSpPr>
          <p:spPr>
            <a:xfrm>
              <a:off x="2006600" y="4705945"/>
              <a:ext cx="465138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48D6177A-128E-4C92-A514-624E7CE350FF}"/>
                </a:ext>
              </a:extLst>
            </p:cNvPr>
            <p:cNvCxnSpPr>
              <a:cxnSpLocks/>
            </p:cNvCxnSpPr>
            <p:nvPr/>
          </p:nvCxnSpPr>
          <p:spPr>
            <a:xfrm>
              <a:off x="2006600" y="4877990"/>
              <a:ext cx="465138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C3EDB496-4FFE-4435-AE12-421ABA6FCA71}"/>
                </a:ext>
              </a:extLst>
            </p:cNvPr>
            <p:cNvCxnSpPr>
              <a:cxnSpLocks/>
            </p:cNvCxnSpPr>
            <p:nvPr/>
          </p:nvCxnSpPr>
          <p:spPr>
            <a:xfrm>
              <a:off x="2006600" y="5050035"/>
              <a:ext cx="465138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90B58583-47F6-4E1E-90A8-B291719E5E97}"/>
                </a:ext>
              </a:extLst>
            </p:cNvPr>
            <p:cNvCxnSpPr>
              <a:cxnSpLocks/>
            </p:cNvCxnSpPr>
            <p:nvPr/>
          </p:nvCxnSpPr>
          <p:spPr>
            <a:xfrm>
              <a:off x="2006600" y="5222082"/>
              <a:ext cx="465138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B7B759EA-E6E0-4822-8A4F-8B9013A2626B}"/>
              </a:ext>
            </a:extLst>
          </p:cNvPr>
          <p:cNvGrpSpPr/>
          <p:nvPr/>
        </p:nvGrpSpPr>
        <p:grpSpPr>
          <a:xfrm>
            <a:off x="5881604" y="2533862"/>
            <a:ext cx="2288491" cy="584775"/>
            <a:chOff x="2604463" y="4674795"/>
            <a:chExt cx="3033444" cy="584775"/>
          </a:xfrm>
        </p:grpSpPr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F8ACF81A-856B-4B5A-BD5D-83114CC68983}"/>
                </a:ext>
              </a:extLst>
            </p:cNvPr>
            <p:cNvSpPr/>
            <p:nvPr/>
          </p:nvSpPr>
          <p:spPr>
            <a:xfrm>
              <a:off x="2604463" y="4674795"/>
              <a:ext cx="3033444" cy="584775"/>
            </a:xfrm>
            <a:prstGeom prst="rect">
              <a:avLst/>
            </a:prstGeom>
            <a:solidFill>
              <a:srgbClr val="ECB10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8AF3C7E1-1806-4B1E-9BCC-D2A58C3F00C8}"/>
                </a:ext>
              </a:extLst>
            </p:cNvPr>
            <p:cNvSpPr txBox="1"/>
            <p:nvPr/>
          </p:nvSpPr>
          <p:spPr>
            <a:xfrm>
              <a:off x="3412952" y="4775200"/>
              <a:ext cx="13326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>
                  <a:solidFill>
                    <a:schemeClr val="bg1"/>
                  </a:solidFill>
                  <a:cs typeface="+mn-ea"/>
                  <a:sym typeface="+mn-lt"/>
                </a:rPr>
                <a:t>Step 03</a:t>
              </a:r>
              <a:endParaRPr lang="zh-CN" altLang="en-US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F18C3166-6A55-4F45-80B7-2E7694448F00}"/>
              </a:ext>
            </a:extLst>
          </p:cNvPr>
          <p:cNvGrpSpPr/>
          <p:nvPr/>
        </p:nvGrpSpPr>
        <p:grpSpPr>
          <a:xfrm>
            <a:off x="7563685" y="2478965"/>
            <a:ext cx="3486439" cy="1393483"/>
            <a:chOff x="7563685" y="2478965"/>
            <a:chExt cx="3486439" cy="1393483"/>
          </a:xfrm>
        </p:grpSpPr>
        <p:sp>
          <p:nvSpPr>
            <p:cNvPr id="55" name="Freeform 5">
              <a:extLst>
                <a:ext uri="{FF2B5EF4-FFF2-40B4-BE49-F238E27FC236}">
                  <a16:creationId xmlns:a16="http://schemas.microsoft.com/office/drawing/2014/main" id="{5CA55003-2179-41E6-8607-8C271294873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3685" y="2478965"/>
              <a:ext cx="3486439" cy="1393483"/>
            </a:xfrm>
            <a:custGeom>
              <a:avLst/>
              <a:gdLst>
                <a:gd name="T0" fmla="*/ 58 w 1194"/>
                <a:gd name="T1" fmla="*/ 296 h 476"/>
                <a:gd name="T2" fmla="*/ 66 w 1194"/>
                <a:gd name="T3" fmla="*/ 295 h 476"/>
                <a:gd name="T4" fmla="*/ 128 w 1194"/>
                <a:gd name="T5" fmla="*/ 352 h 476"/>
                <a:gd name="T6" fmla="*/ 172 w 1194"/>
                <a:gd name="T7" fmla="*/ 334 h 476"/>
                <a:gd name="T8" fmla="*/ 257 w 1194"/>
                <a:gd name="T9" fmla="*/ 383 h 476"/>
                <a:gd name="T10" fmla="*/ 290 w 1194"/>
                <a:gd name="T11" fmla="*/ 377 h 476"/>
                <a:gd name="T12" fmla="*/ 368 w 1194"/>
                <a:gd name="T13" fmla="*/ 423 h 476"/>
                <a:gd name="T14" fmla="*/ 406 w 1194"/>
                <a:gd name="T15" fmla="*/ 414 h 476"/>
                <a:gd name="T16" fmla="*/ 462 w 1194"/>
                <a:gd name="T17" fmla="*/ 451 h 476"/>
                <a:gd name="T18" fmla="*/ 515 w 1194"/>
                <a:gd name="T19" fmla="*/ 418 h 476"/>
                <a:gd name="T20" fmla="*/ 578 w 1194"/>
                <a:gd name="T21" fmla="*/ 444 h 476"/>
                <a:gd name="T22" fmla="*/ 631 w 1194"/>
                <a:gd name="T23" fmla="*/ 427 h 476"/>
                <a:gd name="T24" fmla="*/ 721 w 1194"/>
                <a:gd name="T25" fmla="*/ 476 h 476"/>
                <a:gd name="T26" fmla="*/ 812 w 1194"/>
                <a:gd name="T27" fmla="*/ 425 h 476"/>
                <a:gd name="T28" fmla="*/ 855 w 1194"/>
                <a:gd name="T29" fmla="*/ 434 h 476"/>
                <a:gd name="T30" fmla="*/ 950 w 1194"/>
                <a:gd name="T31" fmla="*/ 374 h 476"/>
                <a:gd name="T32" fmla="*/ 1004 w 1194"/>
                <a:gd name="T33" fmla="*/ 390 h 476"/>
                <a:gd name="T34" fmla="*/ 1104 w 1194"/>
                <a:gd name="T35" fmla="*/ 290 h 476"/>
                <a:gd name="T36" fmla="*/ 1104 w 1194"/>
                <a:gd name="T37" fmla="*/ 290 h 476"/>
                <a:gd name="T38" fmla="*/ 1133 w 1194"/>
                <a:gd name="T39" fmla="*/ 297 h 476"/>
                <a:gd name="T40" fmla="*/ 1194 w 1194"/>
                <a:gd name="T41" fmla="*/ 235 h 476"/>
                <a:gd name="T42" fmla="*/ 1133 w 1194"/>
                <a:gd name="T43" fmla="*/ 174 h 476"/>
                <a:gd name="T44" fmla="*/ 1127 w 1194"/>
                <a:gd name="T45" fmla="*/ 174 h 476"/>
                <a:gd name="T46" fmla="*/ 1070 w 1194"/>
                <a:gd name="T47" fmla="*/ 132 h 476"/>
                <a:gd name="T48" fmla="*/ 979 w 1194"/>
                <a:gd name="T49" fmla="*/ 60 h 476"/>
                <a:gd name="T50" fmla="*/ 901 w 1194"/>
                <a:gd name="T51" fmla="*/ 100 h 476"/>
                <a:gd name="T52" fmla="*/ 840 w 1194"/>
                <a:gd name="T53" fmla="*/ 84 h 476"/>
                <a:gd name="T54" fmla="*/ 801 w 1194"/>
                <a:gd name="T55" fmla="*/ 90 h 476"/>
                <a:gd name="T56" fmla="*/ 717 w 1194"/>
                <a:gd name="T57" fmla="*/ 34 h 476"/>
                <a:gd name="T58" fmla="*/ 656 w 1194"/>
                <a:gd name="T59" fmla="*/ 57 h 476"/>
                <a:gd name="T60" fmla="*/ 656 w 1194"/>
                <a:gd name="T61" fmla="*/ 57 h 476"/>
                <a:gd name="T62" fmla="*/ 575 w 1194"/>
                <a:gd name="T63" fmla="*/ 85 h 476"/>
                <a:gd name="T64" fmla="*/ 466 w 1194"/>
                <a:gd name="T65" fmla="*/ 0 h 476"/>
                <a:gd name="T66" fmla="*/ 356 w 1194"/>
                <a:gd name="T67" fmla="*/ 91 h 476"/>
                <a:gd name="T68" fmla="*/ 349 w 1194"/>
                <a:gd name="T69" fmla="*/ 91 h 476"/>
                <a:gd name="T70" fmla="*/ 315 w 1194"/>
                <a:gd name="T71" fmla="*/ 97 h 476"/>
                <a:gd name="T72" fmla="*/ 254 w 1194"/>
                <a:gd name="T73" fmla="*/ 76 h 476"/>
                <a:gd name="T74" fmla="*/ 169 w 1194"/>
                <a:gd name="T75" fmla="*/ 125 h 476"/>
                <a:gd name="T76" fmla="*/ 155 w 1194"/>
                <a:gd name="T77" fmla="*/ 124 h 476"/>
                <a:gd name="T78" fmla="*/ 77 w 1194"/>
                <a:gd name="T79" fmla="*/ 183 h 476"/>
                <a:gd name="T80" fmla="*/ 58 w 1194"/>
                <a:gd name="T81" fmla="*/ 180 h 476"/>
                <a:gd name="T82" fmla="*/ 0 w 1194"/>
                <a:gd name="T83" fmla="*/ 238 h 476"/>
                <a:gd name="T84" fmla="*/ 58 w 1194"/>
                <a:gd name="T85" fmla="*/ 29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94" h="476">
                  <a:moveTo>
                    <a:pt x="58" y="296"/>
                  </a:moveTo>
                  <a:cubicBezTo>
                    <a:pt x="61" y="296"/>
                    <a:pt x="63" y="296"/>
                    <a:pt x="66" y="295"/>
                  </a:cubicBezTo>
                  <a:cubicBezTo>
                    <a:pt x="69" y="327"/>
                    <a:pt x="96" y="352"/>
                    <a:pt x="128" y="352"/>
                  </a:cubicBezTo>
                  <a:cubicBezTo>
                    <a:pt x="145" y="352"/>
                    <a:pt x="161" y="345"/>
                    <a:pt x="172" y="334"/>
                  </a:cubicBezTo>
                  <a:cubicBezTo>
                    <a:pt x="189" y="363"/>
                    <a:pt x="221" y="383"/>
                    <a:pt x="257" y="383"/>
                  </a:cubicBezTo>
                  <a:cubicBezTo>
                    <a:pt x="269" y="383"/>
                    <a:pt x="280" y="381"/>
                    <a:pt x="290" y="377"/>
                  </a:cubicBezTo>
                  <a:cubicBezTo>
                    <a:pt x="306" y="404"/>
                    <a:pt x="335" y="423"/>
                    <a:pt x="368" y="423"/>
                  </a:cubicBezTo>
                  <a:cubicBezTo>
                    <a:pt x="382" y="423"/>
                    <a:pt x="395" y="419"/>
                    <a:pt x="406" y="414"/>
                  </a:cubicBezTo>
                  <a:cubicBezTo>
                    <a:pt x="415" y="436"/>
                    <a:pt x="437" y="451"/>
                    <a:pt x="462" y="451"/>
                  </a:cubicBezTo>
                  <a:cubicBezTo>
                    <a:pt x="485" y="451"/>
                    <a:pt x="505" y="438"/>
                    <a:pt x="515" y="418"/>
                  </a:cubicBezTo>
                  <a:cubicBezTo>
                    <a:pt x="531" y="434"/>
                    <a:pt x="554" y="444"/>
                    <a:pt x="578" y="444"/>
                  </a:cubicBezTo>
                  <a:cubicBezTo>
                    <a:pt x="598" y="444"/>
                    <a:pt x="616" y="438"/>
                    <a:pt x="631" y="427"/>
                  </a:cubicBezTo>
                  <a:cubicBezTo>
                    <a:pt x="650" y="457"/>
                    <a:pt x="683" y="476"/>
                    <a:pt x="721" y="476"/>
                  </a:cubicBezTo>
                  <a:cubicBezTo>
                    <a:pt x="760" y="476"/>
                    <a:pt x="794" y="456"/>
                    <a:pt x="812" y="425"/>
                  </a:cubicBezTo>
                  <a:cubicBezTo>
                    <a:pt x="825" y="431"/>
                    <a:pt x="840" y="434"/>
                    <a:pt x="855" y="434"/>
                  </a:cubicBezTo>
                  <a:cubicBezTo>
                    <a:pt x="897" y="434"/>
                    <a:pt x="933" y="409"/>
                    <a:pt x="950" y="374"/>
                  </a:cubicBezTo>
                  <a:cubicBezTo>
                    <a:pt x="965" y="384"/>
                    <a:pt x="984" y="390"/>
                    <a:pt x="1004" y="390"/>
                  </a:cubicBezTo>
                  <a:cubicBezTo>
                    <a:pt x="1059" y="390"/>
                    <a:pt x="1104" y="345"/>
                    <a:pt x="1104" y="290"/>
                  </a:cubicBezTo>
                  <a:cubicBezTo>
                    <a:pt x="1104" y="290"/>
                    <a:pt x="1104" y="290"/>
                    <a:pt x="1104" y="290"/>
                  </a:cubicBezTo>
                  <a:cubicBezTo>
                    <a:pt x="1112" y="294"/>
                    <a:pt x="1122" y="297"/>
                    <a:pt x="1133" y="297"/>
                  </a:cubicBezTo>
                  <a:cubicBezTo>
                    <a:pt x="1167" y="297"/>
                    <a:pt x="1194" y="269"/>
                    <a:pt x="1194" y="235"/>
                  </a:cubicBezTo>
                  <a:cubicBezTo>
                    <a:pt x="1194" y="201"/>
                    <a:pt x="1167" y="174"/>
                    <a:pt x="1133" y="174"/>
                  </a:cubicBezTo>
                  <a:cubicBezTo>
                    <a:pt x="1131" y="174"/>
                    <a:pt x="1129" y="174"/>
                    <a:pt x="1127" y="174"/>
                  </a:cubicBezTo>
                  <a:cubicBezTo>
                    <a:pt x="1117" y="152"/>
                    <a:pt x="1095" y="135"/>
                    <a:pt x="1070" y="132"/>
                  </a:cubicBezTo>
                  <a:cubicBezTo>
                    <a:pt x="1060" y="91"/>
                    <a:pt x="1023" y="60"/>
                    <a:pt x="979" y="60"/>
                  </a:cubicBezTo>
                  <a:cubicBezTo>
                    <a:pt x="946" y="60"/>
                    <a:pt x="918" y="76"/>
                    <a:pt x="901" y="100"/>
                  </a:cubicBezTo>
                  <a:cubicBezTo>
                    <a:pt x="883" y="90"/>
                    <a:pt x="862" y="84"/>
                    <a:pt x="840" y="84"/>
                  </a:cubicBezTo>
                  <a:cubicBezTo>
                    <a:pt x="826" y="84"/>
                    <a:pt x="813" y="86"/>
                    <a:pt x="801" y="90"/>
                  </a:cubicBezTo>
                  <a:cubicBezTo>
                    <a:pt x="787" y="57"/>
                    <a:pt x="755" y="34"/>
                    <a:pt x="717" y="34"/>
                  </a:cubicBezTo>
                  <a:cubicBezTo>
                    <a:pt x="693" y="34"/>
                    <a:pt x="672" y="43"/>
                    <a:pt x="656" y="57"/>
                  </a:cubicBezTo>
                  <a:cubicBezTo>
                    <a:pt x="656" y="57"/>
                    <a:pt x="656" y="57"/>
                    <a:pt x="656" y="57"/>
                  </a:cubicBezTo>
                  <a:cubicBezTo>
                    <a:pt x="625" y="57"/>
                    <a:pt x="597" y="67"/>
                    <a:pt x="575" y="85"/>
                  </a:cubicBezTo>
                  <a:cubicBezTo>
                    <a:pt x="562" y="36"/>
                    <a:pt x="518" y="0"/>
                    <a:pt x="466" y="0"/>
                  </a:cubicBezTo>
                  <a:cubicBezTo>
                    <a:pt x="411" y="0"/>
                    <a:pt x="366" y="39"/>
                    <a:pt x="356" y="91"/>
                  </a:cubicBezTo>
                  <a:cubicBezTo>
                    <a:pt x="353" y="91"/>
                    <a:pt x="351" y="91"/>
                    <a:pt x="349" y="91"/>
                  </a:cubicBezTo>
                  <a:cubicBezTo>
                    <a:pt x="337" y="91"/>
                    <a:pt x="325" y="93"/>
                    <a:pt x="315" y="97"/>
                  </a:cubicBezTo>
                  <a:cubicBezTo>
                    <a:pt x="298" y="84"/>
                    <a:pt x="277" y="76"/>
                    <a:pt x="254" y="76"/>
                  </a:cubicBezTo>
                  <a:cubicBezTo>
                    <a:pt x="217" y="76"/>
                    <a:pt x="186" y="96"/>
                    <a:pt x="169" y="125"/>
                  </a:cubicBezTo>
                  <a:cubicBezTo>
                    <a:pt x="164" y="124"/>
                    <a:pt x="160" y="124"/>
                    <a:pt x="155" y="124"/>
                  </a:cubicBezTo>
                  <a:cubicBezTo>
                    <a:pt x="118" y="124"/>
                    <a:pt x="86" y="149"/>
                    <a:pt x="77" y="183"/>
                  </a:cubicBezTo>
                  <a:cubicBezTo>
                    <a:pt x="71" y="181"/>
                    <a:pt x="65" y="180"/>
                    <a:pt x="58" y="180"/>
                  </a:cubicBezTo>
                  <a:cubicBezTo>
                    <a:pt x="26" y="180"/>
                    <a:pt x="0" y="206"/>
                    <a:pt x="0" y="238"/>
                  </a:cubicBezTo>
                  <a:cubicBezTo>
                    <a:pt x="0" y="270"/>
                    <a:pt x="26" y="296"/>
                    <a:pt x="58" y="296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B4579D50-0553-4C45-9BF0-8EA8034E91DE}"/>
                </a:ext>
              </a:extLst>
            </p:cNvPr>
            <p:cNvSpPr/>
            <p:nvPr/>
          </p:nvSpPr>
          <p:spPr>
            <a:xfrm>
              <a:off x="8278823" y="2884032"/>
              <a:ext cx="244955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48EFD035-4FB9-419E-9D0C-51E1AD3D320E}"/>
              </a:ext>
            </a:extLst>
          </p:cNvPr>
          <p:cNvGrpSpPr/>
          <p:nvPr/>
        </p:nvGrpSpPr>
        <p:grpSpPr>
          <a:xfrm flipH="1">
            <a:off x="4708409" y="1152348"/>
            <a:ext cx="1986031" cy="584775"/>
            <a:chOff x="3005380" y="4674795"/>
            <a:chExt cx="2632527" cy="584775"/>
          </a:xfrm>
        </p:grpSpPr>
        <p:sp>
          <p:nvSpPr>
            <p:cNvPr id="72" name="矩形 71">
              <a:extLst>
                <a:ext uri="{FF2B5EF4-FFF2-40B4-BE49-F238E27FC236}">
                  <a16:creationId xmlns:a16="http://schemas.microsoft.com/office/drawing/2014/main" id="{8ECFC68E-BAF8-45F7-A2B8-52A3599CE014}"/>
                </a:ext>
              </a:extLst>
            </p:cNvPr>
            <p:cNvSpPr/>
            <p:nvPr/>
          </p:nvSpPr>
          <p:spPr>
            <a:xfrm>
              <a:off x="3005380" y="4674795"/>
              <a:ext cx="2632527" cy="584775"/>
            </a:xfrm>
            <a:prstGeom prst="rect">
              <a:avLst/>
            </a:prstGeom>
            <a:solidFill>
              <a:srgbClr val="134D9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1EF67377-E563-4592-A7F1-392A0F9FEEBB}"/>
                </a:ext>
              </a:extLst>
            </p:cNvPr>
            <p:cNvSpPr txBox="1"/>
            <p:nvPr/>
          </p:nvSpPr>
          <p:spPr>
            <a:xfrm>
              <a:off x="3704033" y="4775200"/>
              <a:ext cx="13326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>
                  <a:solidFill>
                    <a:schemeClr val="bg1"/>
                  </a:solidFill>
                  <a:cs typeface="+mn-ea"/>
                  <a:sym typeface="+mn-lt"/>
                </a:rPr>
                <a:t>Step 04</a:t>
              </a:r>
              <a:endParaRPr lang="zh-CN" altLang="en-US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0B104B73-17F6-4E9C-9547-B24FCA120920}"/>
              </a:ext>
            </a:extLst>
          </p:cNvPr>
          <p:cNvGrpSpPr/>
          <p:nvPr/>
        </p:nvGrpSpPr>
        <p:grpSpPr>
          <a:xfrm>
            <a:off x="1828380" y="1097451"/>
            <a:ext cx="3486439" cy="1393483"/>
            <a:chOff x="1828380" y="1097451"/>
            <a:chExt cx="3486439" cy="1393483"/>
          </a:xfrm>
        </p:grpSpPr>
        <p:sp>
          <p:nvSpPr>
            <p:cNvPr id="69" name="Freeform 5">
              <a:extLst>
                <a:ext uri="{FF2B5EF4-FFF2-40B4-BE49-F238E27FC236}">
                  <a16:creationId xmlns:a16="http://schemas.microsoft.com/office/drawing/2014/main" id="{D9C4022F-FD0C-4608-A5DE-0C567525C0E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828380" y="1097451"/>
              <a:ext cx="3486439" cy="1393483"/>
            </a:xfrm>
            <a:custGeom>
              <a:avLst/>
              <a:gdLst>
                <a:gd name="T0" fmla="*/ 58 w 1194"/>
                <a:gd name="T1" fmla="*/ 296 h 476"/>
                <a:gd name="T2" fmla="*/ 66 w 1194"/>
                <a:gd name="T3" fmla="*/ 295 h 476"/>
                <a:gd name="T4" fmla="*/ 128 w 1194"/>
                <a:gd name="T5" fmla="*/ 352 h 476"/>
                <a:gd name="T6" fmla="*/ 172 w 1194"/>
                <a:gd name="T7" fmla="*/ 334 h 476"/>
                <a:gd name="T8" fmla="*/ 257 w 1194"/>
                <a:gd name="T9" fmla="*/ 383 h 476"/>
                <a:gd name="T10" fmla="*/ 290 w 1194"/>
                <a:gd name="T11" fmla="*/ 377 h 476"/>
                <a:gd name="T12" fmla="*/ 368 w 1194"/>
                <a:gd name="T13" fmla="*/ 423 h 476"/>
                <a:gd name="T14" fmla="*/ 406 w 1194"/>
                <a:gd name="T15" fmla="*/ 414 h 476"/>
                <a:gd name="T16" fmla="*/ 462 w 1194"/>
                <a:gd name="T17" fmla="*/ 451 h 476"/>
                <a:gd name="T18" fmla="*/ 515 w 1194"/>
                <a:gd name="T19" fmla="*/ 418 h 476"/>
                <a:gd name="T20" fmla="*/ 578 w 1194"/>
                <a:gd name="T21" fmla="*/ 444 h 476"/>
                <a:gd name="T22" fmla="*/ 631 w 1194"/>
                <a:gd name="T23" fmla="*/ 427 h 476"/>
                <a:gd name="T24" fmla="*/ 721 w 1194"/>
                <a:gd name="T25" fmla="*/ 476 h 476"/>
                <a:gd name="T26" fmla="*/ 812 w 1194"/>
                <a:gd name="T27" fmla="*/ 425 h 476"/>
                <a:gd name="T28" fmla="*/ 855 w 1194"/>
                <a:gd name="T29" fmla="*/ 434 h 476"/>
                <a:gd name="T30" fmla="*/ 950 w 1194"/>
                <a:gd name="T31" fmla="*/ 374 h 476"/>
                <a:gd name="T32" fmla="*/ 1004 w 1194"/>
                <a:gd name="T33" fmla="*/ 390 h 476"/>
                <a:gd name="T34" fmla="*/ 1104 w 1194"/>
                <a:gd name="T35" fmla="*/ 290 h 476"/>
                <a:gd name="T36" fmla="*/ 1104 w 1194"/>
                <a:gd name="T37" fmla="*/ 290 h 476"/>
                <a:gd name="T38" fmla="*/ 1133 w 1194"/>
                <a:gd name="T39" fmla="*/ 297 h 476"/>
                <a:gd name="T40" fmla="*/ 1194 w 1194"/>
                <a:gd name="T41" fmla="*/ 235 h 476"/>
                <a:gd name="T42" fmla="*/ 1133 w 1194"/>
                <a:gd name="T43" fmla="*/ 174 h 476"/>
                <a:gd name="T44" fmla="*/ 1127 w 1194"/>
                <a:gd name="T45" fmla="*/ 174 h 476"/>
                <a:gd name="T46" fmla="*/ 1070 w 1194"/>
                <a:gd name="T47" fmla="*/ 132 h 476"/>
                <a:gd name="T48" fmla="*/ 979 w 1194"/>
                <a:gd name="T49" fmla="*/ 60 h 476"/>
                <a:gd name="T50" fmla="*/ 901 w 1194"/>
                <a:gd name="T51" fmla="*/ 100 h 476"/>
                <a:gd name="T52" fmla="*/ 840 w 1194"/>
                <a:gd name="T53" fmla="*/ 84 h 476"/>
                <a:gd name="T54" fmla="*/ 801 w 1194"/>
                <a:gd name="T55" fmla="*/ 90 h 476"/>
                <a:gd name="T56" fmla="*/ 717 w 1194"/>
                <a:gd name="T57" fmla="*/ 34 h 476"/>
                <a:gd name="T58" fmla="*/ 656 w 1194"/>
                <a:gd name="T59" fmla="*/ 57 h 476"/>
                <a:gd name="T60" fmla="*/ 656 w 1194"/>
                <a:gd name="T61" fmla="*/ 57 h 476"/>
                <a:gd name="T62" fmla="*/ 575 w 1194"/>
                <a:gd name="T63" fmla="*/ 85 h 476"/>
                <a:gd name="T64" fmla="*/ 466 w 1194"/>
                <a:gd name="T65" fmla="*/ 0 h 476"/>
                <a:gd name="T66" fmla="*/ 356 w 1194"/>
                <a:gd name="T67" fmla="*/ 91 h 476"/>
                <a:gd name="T68" fmla="*/ 349 w 1194"/>
                <a:gd name="T69" fmla="*/ 91 h 476"/>
                <a:gd name="T70" fmla="*/ 315 w 1194"/>
                <a:gd name="T71" fmla="*/ 97 h 476"/>
                <a:gd name="T72" fmla="*/ 254 w 1194"/>
                <a:gd name="T73" fmla="*/ 76 h 476"/>
                <a:gd name="T74" fmla="*/ 169 w 1194"/>
                <a:gd name="T75" fmla="*/ 125 h 476"/>
                <a:gd name="T76" fmla="*/ 155 w 1194"/>
                <a:gd name="T77" fmla="*/ 124 h 476"/>
                <a:gd name="T78" fmla="*/ 77 w 1194"/>
                <a:gd name="T79" fmla="*/ 183 h 476"/>
                <a:gd name="T80" fmla="*/ 58 w 1194"/>
                <a:gd name="T81" fmla="*/ 180 h 476"/>
                <a:gd name="T82" fmla="*/ 0 w 1194"/>
                <a:gd name="T83" fmla="*/ 238 h 476"/>
                <a:gd name="T84" fmla="*/ 58 w 1194"/>
                <a:gd name="T85" fmla="*/ 29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94" h="476">
                  <a:moveTo>
                    <a:pt x="58" y="296"/>
                  </a:moveTo>
                  <a:cubicBezTo>
                    <a:pt x="61" y="296"/>
                    <a:pt x="63" y="296"/>
                    <a:pt x="66" y="295"/>
                  </a:cubicBezTo>
                  <a:cubicBezTo>
                    <a:pt x="69" y="327"/>
                    <a:pt x="96" y="352"/>
                    <a:pt x="128" y="352"/>
                  </a:cubicBezTo>
                  <a:cubicBezTo>
                    <a:pt x="145" y="352"/>
                    <a:pt x="161" y="345"/>
                    <a:pt x="172" y="334"/>
                  </a:cubicBezTo>
                  <a:cubicBezTo>
                    <a:pt x="189" y="363"/>
                    <a:pt x="221" y="383"/>
                    <a:pt x="257" y="383"/>
                  </a:cubicBezTo>
                  <a:cubicBezTo>
                    <a:pt x="269" y="383"/>
                    <a:pt x="280" y="381"/>
                    <a:pt x="290" y="377"/>
                  </a:cubicBezTo>
                  <a:cubicBezTo>
                    <a:pt x="306" y="404"/>
                    <a:pt x="335" y="423"/>
                    <a:pt x="368" y="423"/>
                  </a:cubicBezTo>
                  <a:cubicBezTo>
                    <a:pt x="382" y="423"/>
                    <a:pt x="395" y="419"/>
                    <a:pt x="406" y="414"/>
                  </a:cubicBezTo>
                  <a:cubicBezTo>
                    <a:pt x="415" y="436"/>
                    <a:pt x="437" y="451"/>
                    <a:pt x="462" y="451"/>
                  </a:cubicBezTo>
                  <a:cubicBezTo>
                    <a:pt x="485" y="451"/>
                    <a:pt x="505" y="438"/>
                    <a:pt x="515" y="418"/>
                  </a:cubicBezTo>
                  <a:cubicBezTo>
                    <a:pt x="531" y="434"/>
                    <a:pt x="554" y="444"/>
                    <a:pt x="578" y="444"/>
                  </a:cubicBezTo>
                  <a:cubicBezTo>
                    <a:pt x="598" y="444"/>
                    <a:pt x="616" y="438"/>
                    <a:pt x="631" y="427"/>
                  </a:cubicBezTo>
                  <a:cubicBezTo>
                    <a:pt x="650" y="457"/>
                    <a:pt x="683" y="476"/>
                    <a:pt x="721" y="476"/>
                  </a:cubicBezTo>
                  <a:cubicBezTo>
                    <a:pt x="760" y="476"/>
                    <a:pt x="794" y="456"/>
                    <a:pt x="812" y="425"/>
                  </a:cubicBezTo>
                  <a:cubicBezTo>
                    <a:pt x="825" y="431"/>
                    <a:pt x="840" y="434"/>
                    <a:pt x="855" y="434"/>
                  </a:cubicBezTo>
                  <a:cubicBezTo>
                    <a:pt x="897" y="434"/>
                    <a:pt x="933" y="409"/>
                    <a:pt x="950" y="374"/>
                  </a:cubicBezTo>
                  <a:cubicBezTo>
                    <a:pt x="965" y="384"/>
                    <a:pt x="984" y="390"/>
                    <a:pt x="1004" y="390"/>
                  </a:cubicBezTo>
                  <a:cubicBezTo>
                    <a:pt x="1059" y="390"/>
                    <a:pt x="1104" y="345"/>
                    <a:pt x="1104" y="290"/>
                  </a:cubicBezTo>
                  <a:cubicBezTo>
                    <a:pt x="1104" y="290"/>
                    <a:pt x="1104" y="290"/>
                    <a:pt x="1104" y="290"/>
                  </a:cubicBezTo>
                  <a:cubicBezTo>
                    <a:pt x="1112" y="294"/>
                    <a:pt x="1122" y="297"/>
                    <a:pt x="1133" y="297"/>
                  </a:cubicBezTo>
                  <a:cubicBezTo>
                    <a:pt x="1167" y="297"/>
                    <a:pt x="1194" y="269"/>
                    <a:pt x="1194" y="235"/>
                  </a:cubicBezTo>
                  <a:cubicBezTo>
                    <a:pt x="1194" y="201"/>
                    <a:pt x="1167" y="174"/>
                    <a:pt x="1133" y="174"/>
                  </a:cubicBezTo>
                  <a:cubicBezTo>
                    <a:pt x="1131" y="174"/>
                    <a:pt x="1129" y="174"/>
                    <a:pt x="1127" y="174"/>
                  </a:cubicBezTo>
                  <a:cubicBezTo>
                    <a:pt x="1117" y="152"/>
                    <a:pt x="1095" y="135"/>
                    <a:pt x="1070" y="132"/>
                  </a:cubicBezTo>
                  <a:cubicBezTo>
                    <a:pt x="1060" y="91"/>
                    <a:pt x="1023" y="60"/>
                    <a:pt x="979" y="60"/>
                  </a:cubicBezTo>
                  <a:cubicBezTo>
                    <a:pt x="946" y="60"/>
                    <a:pt x="918" y="76"/>
                    <a:pt x="901" y="100"/>
                  </a:cubicBezTo>
                  <a:cubicBezTo>
                    <a:pt x="883" y="90"/>
                    <a:pt x="862" y="84"/>
                    <a:pt x="840" y="84"/>
                  </a:cubicBezTo>
                  <a:cubicBezTo>
                    <a:pt x="826" y="84"/>
                    <a:pt x="813" y="86"/>
                    <a:pt x="801" y="90"/>
                  </a:cubicBezTo>
                  <a:cubicBezTo>
                    <a:pt x="787" y="57"/>
                    <a:pt x="755" y="34"/>
                    <a:pt x="717" y="34"/>
                  </a:cubicBezTo>
                  <a:cubicBezTo>
                    <a:pt x="693" y="34"/>
                    <a:pt x="672" y="43"/>
                    <a:pt x="656" y="57"/>
                  </a:cubicBezTo>
                  <a:cubicBezTo>
                    <a:pt x="656" y="57"/>
                    <a:pt x="656" y="57"/>
                    <a:pt x="656" y="57"/>
                  </a:cubicBezTo>
                  <a:cubicBezTo>
                    <a:pt x="625" y="57"/>
                    <a:pt x="597" y="67"/>
                    <a:pt x="575" y="85"/>
                  </a:cubicBezTo>
                  <a:cubicBezTo>
                    <a:pt x="562" y="36"/>
                    <a:pt x="518" y="0"/>
                    <a:pt x="466" y="0"/>
                  </a:cubicBezTo>
                  <a:cubicBezTo>
                    <a:pt x="411" y="0"/>
                    <a:pt x="366" y="39"/>
                    <a:pt x="356" y="91"/>
                  </a:cubicBezTo>
                  <a:cubicBezTo>
                    <a:pt x="353" y="91"/>
                    <a:pt x="351" y="91"/>
                    <a:pt x="349" y="91"/>
                  </a:cubicBezTo>
                  <a:cubicBezTo>
                    <a:pt x="337" y="91"/>
                    <a:pt x="325" y="93"/>
                    <a:pt x="315" y="97"/>
                  </a:cubicBezTo>
                  <a:cubicBezTo>
                    <a:pt x="298" y="84"/>
                    <a:pt x="277" y="76"/>
                    <a:pt x="254" y="76"/>
                  </a:cubicBezTo>
                  <a:cubicBezTo>
                    <a:pt x="217" y="76"/>
                    <a:pt x="186" y="96"/>
                    <a:pt x="169" y="125"/>
                  </a:cubicBezTo>
                  <a:cubicBezTo>
                    <a:pt x="164" y="124"/>
                    <a:pt x="160" y="124"/>
                    <a:pt x="155" y="124"/>
                  </a:cubicBezTo>
                  <a:cubicBezTo>
                    <a:pt x="118" y="124"/>
                    <a:pt x="86" y="149"/>
                    <a:pt x="77" y="183"/>
                  </a:cubicBezTo>
                  <a:cubicBezTo>
                    <a:pt x="71" y="181"/>
                    <a:pt x="65" y="180"/>
                    <a:pt x="58" y="180"/>
                  </a:cubicBezTo>
                  <a:cubicBezTo>
                    <a:pt x="26" y="180"/>
                    <a:pt x="0" y="206"/>
                    <a:pt x="0" y="238"/>
                  </a:cubicBezTo>
                  <a:cubicBezTo>
                    <a:pt x="0" y="270"/>
                    <a:pt x="26" y="296"/>
                    <a:pt x="58" y="296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91CA6E35-EC96-420D-B33C-5AA8E939A5DD}"/>
                </a:ext>
              </a:extLst>
            </p:cNvPr>
            <p:cNvSpPr/>
            <p:nvPr/>
          </p:nvSpPr>
          <p:spPr>
            <a:xfrm flipH="1">
              <a:off x="2254898" y="1502518"/>
              <a:ext cx="244955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cs typeface="+mn-ea"/>
                  <a:sym typeface="+mn-lt"/>
                </a:rPr>
                <a:t>... ...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5D4858CF-971F-4D28-8EAD-3EC1C9CE94F5}"/>
              </a:ext>
            </a:extLst>
          </p:cNvPr>
          <p:cNvGrpSpPr/>
          <p:nvPr/>
        </p:nvGrpSpPr>
        <p:grpSpPr>
          <a:xfrm>
            <a:off x="6764204" y="3181200"/>
            <a:ext cx="317500" cy="803173"/>
            <a:chOff x="2006600" y="4327590"/>
            <a:chExt cx="465138" cy="1064883"/>
          </a:xfrm>
        </p:grpSpPr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id="{3CB01054-57AA-4DCE-B5F1-DC84BC4AE2BE}"/>
                </a:ext>
              </a:extLst>
            </p:cNvPr>
            <p:cNvCxnSpPr/>
            <p:nvPr/>
          </p:nvCxnSpPr>
          <p:spPr>
            <a:xfrm>
              <a:off x="2006600" y="4327590"/>
              <a:ext cx="0" cy="106488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id="{F4EA9684-DC34-4459-980D-B82C4C53A735}"/>
                </a:ext>
              </a:extLst>
            </p:cNvPr>
            <p:cNvCxnSpPr>
              <a:cxnSpLocks/>
            </p:cNvCxnSpPr>
            <p:nvPr/>
          </p:nvCxnSpPr>
          <p:spPr>
            <a:xfrm>
              <a:off x="2006600" y="4533900"/>
              <a:ext cx="465138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id="{82E0E067-DA12-4DA8-BDC3-15301F7ED8AB}"/>
                </a:ext>
              </a:extLst>
            </p:cNvPr>
            <p:cNvCxnSpPr/>
            <p:nvPr/>
          </p:nvCxnSpPr>
          <p:spPr>
            <a:xfrm>
              <a:off x="2469356" y="4327590"/>
              <a:ext cx="0" cy="106488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id="{27D84AE8-DCC9-45ED-97A0-BFA53AC265D8}"/>
                </a:ext>
              </a:extLst>
            </p:cNvPr>
            <p:cNvCxnSpPr>
              <a:cxnSpLocks/>
            </p:cNvCxnSpPr>
            <p:nvPr/>
          </p:nvCxnSpPr>
          <p:spPr>
            <a:xfrm>
              <a:off x="2006600" y="4705945"/>
              <a:ext cx="465138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id="{2526512C-30CF-4E9B-B4B4-C0FCD6CE3CB0}"/>
                </a:ext>
              </a:extLst>
            </p:cNvPr>
            <p:cNvCxnSpPr>
              <a:cxnSpLocks/>
            </p:cNvCxnSpPr>
            <p:nvPr/>
          </p:nvCxnSpPr>
          <p:spPr>
            <a:xfrm>
              <a:off x="2006600" y="4877990"/>
              <a:ext cx="465138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id="{EB3BC0C5-2A87-429A-B345-7DB41AF194E8}"/>
                </a:ext>
              </a:extLst>
            </p:cNvPr>
            <p:cNvCxnSpPr>
              <a:cxnSpLocks/>
            </p:cNvCxnSpPr>
            <p:nvPr/>
          </p:nvCxnSpPr>
          <p:spPr>
            <a:xfrm>
              <a:off x="2006600" y="5050035"/>
              <a:ext cx="465138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id="{B1213F4E-F44D-4357-A22C-3BADF4122B47}"/>
                </a:ext>
              </a:extLst>
            </p:cNvPr>
            <p:cNvCxnSpPr>
              <a:cxnSpLocks/>
            </p:cNvCxnSpPr>
            <p:nvPr/>
          </p:nvCxnSpPr>
          <p:spPr>
            <a:xfrm>
              <a:off x="2006600" y="5222082"/>
              <a:ext cx="465138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BA62179C-9625-42EF-85B3-298D2F040175}"/>
              </a:ext>
            </a:extLst>
          </p:cNvPr>
          <p:cNvGrpSpPr/>
          <p:nvPr/>
        </p:nvGrpSpPr>
        <p:grpSpPr>
          <a:xfrm>
            <a:off x="6138034" y="1745397"/>
            <a:ext cx="317500" cy="803173"/>
            <a:chOff x="2006600" y="4327590"/>
            <a:chExt cx="465138" cy="1064883"/>
          </a:xfrm>
        </p:grpSpPr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id="{88A65BE9-D53A-47D8-977D-A67D25008298}"/>
                </a:ext>
              </a:extLst>
            </p:cNvPr>
            <p:cNvCxnSpPr/>
            <p:nvPr/>
          </p:nvCxnSpPr>
          <p:spPr>
            <a:xfrm>
              <a:off x="2006600" y="4327590"/>
              <a:ext cx="0" cy="106488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id="{1705D5F5-9142-49B3-87B1-BB03F029DE0D}"/>
                </a:ext>
              </a:extLst>
            </p:cNvPr>
            <p:cNvCxnSpPr>
              <a:cxnSpLocks/>
            </p:cNvCxnSpPr>
            <p:nvPr/>
          </p:nvCxnSpPr>
          <p:spPr>
            <a:xfrm>
              <a:off x="2006600" y="4533900"/>
              <a:ext cx="465138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id="{861C99C3-E190-4AF5-8260-F200375B89E4}"/>
                </a:ext>
              </a:extLst>
            </p:cNvPr>
            <p:cNvCxnSpPr/>
            <p:nvPr/>
          </p:nvCxnSpPr>
          <p:spPr>
            <a:xfrm>
              <a:off x="2469356" y="4327590"/>
              <a:ext cx="0" cy="106488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>
              <a:extLst>
                <a:ext uri="{FF2B5EF4-FFF2-40B4-BE49-F238E27FC236}">
                  <a16:creationId xmlns:a16="http://schemas.microsoft.com/office/drawing/2014/main" id="{1C2577D3-83A4-4DB4-82F7-F1491C29DF84}"/>
                </a:ext>
              </a:extLst>
            </p:cNvPr>
            <p:cNvCxnSpPr>
              <a:cxnSpLocks/>
            </p:cNvCxnSpPr>
            <p:nvPr/>
          </p:nvCxnSpPr>
          <p:spPr>
            <a:xfrm>
              <a:off x="2006600" y="4705945"/>
              <a:ext cx="465138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>
              <a:extLst>
                <a:ext uri="{FF2B5EF4-FFF2-40B4-BE49-F238E27FC236}">
                  <a16:creationId xmlns:a16="http://schemas.microsoft.com/office/drawing/2014/main" id="{529488CF-81DB-46BF-89C9-639F51ECECDD}"/>
                </a:ext>
              </a:extLst>
            </p:cNvPr>
            <p:cNvCxnSpPr>
              <a:cxnSpLocks/>
            </p:cNvCxnSpPr>
            <p:nvPr/>
          </p:nvCxnSpPr>
          <p:spPr>
            <a:xfrm>
              <a:off x="2006600" y="4877990"/>
              <a:ext cx="465138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>
              <a:extLst>
                <a:ext uri="{FF2B5EF4-FFF2-40B4-BE49-F238E27FC236}">
                  <a16:creationId xmlns:a16="http://schemas.microsoft.com/office/drawing/2014/main" id="{0637BA60-5FD0-4ADF-A1F2-C2ABD56A772C}"/>
                </a:ext>
              </a:extLst>
            </p:cNvPr>
            <p:cNvCxnSpPr>
              <a:cxnSpLocks/>
            </p:cNvCxnSpPr>
            <p:nvPr/>
          </p:nvCxnSpPr>
          <p:spPr>
            <a:xfrm>
              <a:off x="2006600" y="5050035"/>
              <a:ext cx="465138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>
              <a:extLst>
                <a:ext uri="{FF2B5EF4-FFF2-40B4-BE49-F238E27FC236}">
                  <a16:creationId xmlns:a16="http://schemas.microsoft.com/office/drawing/2014/main" id="{6D9CF43D-20A0-4110-A1C4-AAFD31A608A4}"/>
                </a:ext>
              </a:extLst>
            </p:cNvPr>
            <p:cNvCxnSpPr>
              <a:cxnSpLocks/>
            </p:cNvCxnSpPr>
            <p:nvPr/>
          </p:nvCxnSpPr>
          <p:spPr>
            <a:xfrm>
              <a:off x="2006600" y="5222082"/>
              <a:ext cx="465138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8E1D55AB-614C-4148-B686-495C1402BA6B}"/>
              </a:ext>
            </a:extLst>
          </p:cNvPr>
          <p:cNvGrpSpPr/>
          <p:nvPr/>
        </p:nvGrpSpPr>
        <p:grpSpPr>
          <a:xfrm>
            <a:off x="567825" y="33417"/>
            <a:ext cx="3914770" cy="765703"/>
            <a:chOff x="424273" y="118435"/>
            <a:chExt cx="3914770" cy="765703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D665E83F-CEC1-42F1-AC01-697649136A77}"/>
                </a:ext>
              </a:extLst>
            </p:cNvPr>
            <p:cNvSpPr txBox="1"/>
            <p:nvPr/>
          </p:nvSpPr>
          <p:spPr>
            <a:xfrm>
              <a:off x="1326680" y="299363"/>
              <a:ext cx="301236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rgbClr val="406196"/>
                  </a:solidFill>
                  <a:cs typeface="+mn-ea"/>
                  <a:sym typeface="+mn-lt"/>
                </a:rPr>
                <a:t>研究方法与思路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F6321F70-28F6-437E-BD9F-86C7B26A88D3}"/>
                </a:ext>
              </a:extLst>
            </p:cNvPr>
            <p:cNvSpPr txBox="1"/>
            <p:nvPr/>
          </p:nvSpPr>
          <p:spPr>
            <a:xfrm>
              <a:off x="424273" y="118435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3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26773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AF64B98F-A168-44BA-9B31-04B44E89FBEF}"/>
              </a:ext>
            </a:extLst>
          </p:cNvPr>
          <p:cNvCxnSpPr/>
          <p:nvPr/>
        </p:nvCxnSpPr>
        <p:spPr>
          <a:xfrm>
            <a:off x="326847" y="3719045"/>
            <a:ext cx="11284581" cy="0"/>
          </a:xfrm>
          <a:prstGeom prst="line">
            <a:avLst/>
          </a:prstGeom>
          <a:ln w="25400">
            <a:solidFill>
              <a:srgbClr val="134D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>
            <a:extLst>
              <a:ext uri="{FF2B5EF4-FFF2-40B4-BE49-F238E27FC236}">
                <a16:creationId xmlns:a16="http://schemas.microsoft.com/office/drawing/2014/main" id="{472A2876-5542-4677-AA5D-1F83B5141857}"/>
              </a:ext>
            </a:extLst>
          </p:cNvPr>
          <p:cNvGrpSpPr/>
          <p:nvPr/>
        </p:nvGrpSpPr>
        <p:grpSpPr>
          <a:xfrm>
            <a:off x="1307162" y="3143592"/>
            <a:ext cx="1217448" cy="1746474"/>
            <a:chOff x="1307162" y="3143592"/>
            <a:chExt cx="1217448" cy="1746474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17DBD967-767F-4F6A-860E-F49C2441025E}"/>
                </a:ext>
              </a:extLst>
            </p:cNvPr>
            <p:cNvGrpSpPr/>
            <p:nvPr/>
          </p:nvGrpSpPr>
          <p:grpSpPr>
            <a:xfrm rot="5400000">
              <a:off x="1042649" y="3408105"/>
              <a:ext cx="1746474" cy="1217448"/>
              <a:chOff x="1131570" y="2715460"/>
              <a:chExt cx="1746474" cy="1217448"/>
            </a:xfrm>
          </p:grpSpPr>
          <p:sp>
            <p:nvSpPr>
              <p:cNvPr id="9" name="Freeform: Shape 41">
                <a:extLst>
                  <a:ext uri="{FF2B5EF4-FFF2-40B4-BE49-F238E27FC236}">
                    <a16:creationId xmlns:a16="http://schemas.microsoft.com/office/drawing/2014/main" id="{572373FD-5F3D-4E9F-8194-1380733A9B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5149" y="2715460"/>
                <a:ext cx="1012895" cy="1217448"/>
              </a:xfrm>
              <a:custGeom>
                <a:avLst/>
                <a:gdLst>
                  <a:gd name="T0" fmla="*/ 706 w 1122"/>
                  <a:gd name="T1" fmla="*/ 866 h 866"/>
                  <a:gd name="T2" fmla="*/ 706 w 1122"/>
                  <a:gd name="T3" fmla="*/ 671 h 866"/>
                  <a:gd name="T4" fmla="*/ 0 w 1122"/>
                  <a:gd name="T5" fmla="*/ 671 h 866"/>
                  <a:gd name="T6" fmla="*/ 0 w 1122"/>
                  <a:gd name="T7" fmla="*/ 194 h 866"/>
                  <a:gd name="T8" fmla="*/ 706 w 1122"/>
                  <a:gd name="T9" fmla="*/ 194 h 866"/>
                  <a:gd name="T10" fmla="*/ 706 w 1122"/>
                  <a:gd name="T11" fmla="*/ 0 h 866"/>
                  <a:gd name="T12" fmla="*/ 1122 w 1122"/>
                  <a:gd name="T13" fmla="*/ 433 h 866"/>
                  <a:gd name="T14" fmla="*/ 706 w 1122"/>
                  <a:gd name="T15" fmla="*/ 866 h 866"/>
                  <a:gd name="T16" fmla="*/ 706 w 1122"/>
                  <a:gd name="T17" fmla="*/ 866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2" h="866">
                    <a:moveTo>
                      <a:pt x="706" y="866"/>
                    </a:moveTo>
                    <a:lnTo>
                      <a:pt x="706" y="671"/>
                    </a:lnTo>
                    <a:lnTo>
                      <a:pt x="0" y="671"/>
                    </a:lnTo>
                    <a:lnTo>
                      <a:pt x="0" y="194"/>
                    </a:lnTo>
                    <a:lnTo>
                      <a:pt x="706" y="194"/>
                    </a:lnTo>
                    <a:lnTo>
                      <a:pt x="706" y="0"/>
                    </a:lnTo>
                    <a:lnTo>
                      <a:pt x="1122" y="433"/>
                    </a:lnTo>
                    <a:lnTo>
                      <a:pt x="706" y="866"/>
                    </a:lnTo>
                    <a:lnTo>
                      <a:pt x="706" y="866"/>
                    </a:lnTo>
                    <a:close/>
                  </a:path>
                </a:pathLst>
              </a:custGeom>
              <a:solidFill>
                <a:srgbClr val="134D9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10" name="Oval 42">
                <a:extLst>
                  <a:ext uri="{FF2B5EF4-FFF2-40B4-BE49-F238E27FC236}">
                    <a16:creationId xmlns:a16="http://schemas.microsoft.com/office/drawing/2014/main" id="{B1990B39-43E6-4B9E-A6CE-90F2229735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1570" y="2732329"/>
                <a:ext cx="1180896" cy="1183708"/>
              </a:xfrm>
              <a:prstGeom prst="ellipse">
                <a:avLst/>
              </a:prstGeom>
              <a:solidFill>
                <a:srgbClr val="134D9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11" name="Oval 40">
                <a:extLst>
                  <a:ext uri="{FF2B5EF4-FFF2-40B4-BE49-F238E27FC236}">
                    <a16:creationId xmlns:a16="http://schemas.microsoft.com/office/drawing/2014/main" id="{D9B8F729-ABD0-4608-BDFC-012D4C5597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0588" y="2882753"/>
                <a:ext cx="882860" cy="88426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F16D3FA-F358-4C2E-B7E7-F940FE268943}"/>
                </a:ext>
              </a:extLst>
            </p:cNvPr>
            <p:cNvSpPr txBox="1"/>
            <p:nvPr/>
          </p:nvSpPr>
          <p:spPr>
            <a:xfrm>
              <a:off x="1694817" y="3424196"/>
              <a:ext cx="41229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1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33979222-2AAC-4642-9BFB-E6159083E283}"/>
              </a:ext>
            </a:extLst>
          </p:cNvPr>
          <p:cNvGrpSpPr/>
          <p:nvPr/>
        </p:nvGrpSpPr>
        <p:grpSpPr>
          <a:xfrm>
            <a:off x="3397219" y="2549413"/>
            <a:ext cx="1217448" cy="1746474"/>
            <a:chOff x="3397219" y="2549413"/>
            <a:chExt cx="1217448" cy="1746474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C480723F-AC4B-40F8-BD0A-E334C700BAE2}"/>
                </a:ext>
              </a:extLst>
            </p:cNvPr>
            <p:cNvGrpSpPr/>
            <p:nvPr/>
          </p:nvGrpSpPr>
          <p:grpSpPr>
            <a:xfrm rot="16200000" flipV="1">
              <a:off x="3132706" y="2813926"/>
              <a:ext cx="1746474" cy="1217448"/>
              <a:chOff x="1131570" y="2715460"/>
              <a:chExt cx="1746474" cy="1217448"/>
            </a:xfrm>
            <a:solidFill>
              <a:srgbClr val="DDA509"/>
            </a:solidFill>
          </p:grpSpPr>
          <p:sp>
            <p:nvSpPr>
              <p:cNvPr id="15" name="Freeform: Shape 41">
                <a:extLst>
                  <a:ext uri="{FF2B5EF4-FFF2-40B4-BE49-F238E27FC236}">
                    <a16:creationId xmlns:a16="http://schemas.microsoft.com/office/drawing/2014/main" id="{CC1C5DCD-AD1F-4830-8A49-F529757109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5149" y="2715460"/>
                <a:ext cx="1012895" cy="1217448"/>
              </a:xfrm>
              <a:custGeom>
                <a:avLst/>
                <a:gdLst>
                  <a:gd name="T0" fmla="*/ 706 w 1122"/>
                  <a:gd name="T1" fmla="*/ 866 h 866"/>
                  <a:gd name="T2" fmla="*/ 706 w 1122"/>
                  <a:gd name="T3" fmla="*/ 671 h 866"/>
                  <a:gd name="T4" fmla="*/ 0 w 1122"/>
                  <a:gd name="T5" fmla="*/ 671 h 866"/>
                  <a:gd name="T6" fmla="*/ 0 w 1122"/>
                  <a:gd name="T7" fmla="*/ 194 h 866"/>
                  <a:gd name="T8" fmla="*/ 706 w 1122"/>
                  <a:gd name="T9" fmla="*/ 194 h 866"/>
                  <a:gd name="T10" fmla="*/ 706 w 1122"/>
                  <a:gd name="T11" fmla="*/ 0 h 866"/>
                  <a:gd name="T12" fmla="*/ 1122 w 1122"/>
                  <a:gd name="T13" fmla="*/ 433 h 866"/>
                  <a:gd name="T14" fmla="*/ 706 w 1122"/>
                  <a:gd name="T15" fmla="*/ 866 h 866"/>
                  <a:gd name="T16" fmla="*/ 706 w 1122"/>
                  <a:gd name="T17" fmla="*/ 866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2" h="866">
                    <a:moveTo>
                      <a:pt x="706" y="866"/>
                    </a:moveTo>
                    <a:lnTo>
                      <a:pt x="706" y="671"/>
                    </a:lnTo>
                    <a:lnTo>
                      <a:pt x="0" y="671"/>
                    </a:lnTo>
                    <a:lnTo>
                      <a:pt x="0" y="194"/>
                    </a:lnTo>
                    <a:lnTo>
                      <a:pt x="706" y="194"/>
                    </a:lnTo>
                    <a:lnTo>
                      <a:pt x="706" y="0"/>
                    </a:lnTo>
                    <a:lnTo>
                      <a:pt x="1122" y="433"/>
                    </a:lnTo>
                    <a:lnTo>
                      <a:pt x="706" y="866"/>
                    </a:lnTo>
                    <a:lnTo>
                      <a:pt x="706" y="86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16" name="Oval 42">
                <a:extLst>
                  <a:ext uri="{FF2B5EF4-FFF2-40B4-BE49-F238E27FC236}">
                    <a16:creationId xmlns:a16="http://schemas.microsoft.com/office/drawing/2014/main" id="{033BA3CE-D7FA-4F0E-B2BE-5580DF9A84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1570" y="2732329"/>
                <a:ext cx="1180896" cy="118370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17" name="Oval 40">
                <a:extLst>
                  <a:ext uri="{FF2B5EF4-FFF2-40B4-BE49-F238E27FC236}">
                    <a16:creationId xmlns:a16="http://schemas.microsoft.com/office/drawing/2014/main" id="{FC53E025-AA68-4B9B-AA23-29E7A1C42E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0588" y="2882753"/>
                <a:ext cx="882860" cy="88426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9076BB4-E594-424F-88EC-93150996471B}"/>
                </a:ext>
              </a:extLst>
            </p:cNvPr>
            <p:cNvSpPr txBox="1"/>
            <p:nvPr/>
          </p:nvSpPr>
          <p:spPr>
            <a:xfrm>
              <a:off x="3783967" y="3424196"/>
              <a:ext cx="41229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8C5F8C9-113E-44D5-8050-09A3387419C4}"/>
              </a:ext>
            </a:extLst>
          </p:cNvPr>
          <p:cNvGrpSpPr/>
          <p:nvPr/>
        </p:nvGrpSpPr>
        <p:grpSpPr>
          <a:xfrm>
            <a:off x="5487276" y="3143592"/>
            <a:ext cx="1217448" cy="1746474"/>
            <a:chOff x="5487276" y="3143592"/>
            <a:chExt cx="1217448" cy="1746474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B424C94F-279B-44BB-89E6-44F3AA790631}"/>
                </a:ext>
              </a:extLst>
            </p:cNvPr>
            <p:cNvGrpSpPr/>
            <p:nvPr/>
          </p:nvGrpSpPr>
          <p:grpSpPr>
            <a:xfrm rot="5400000">
              <a:off x="5222763" y="3408105"/>
              <a:ext cx="1746474" cy="1217448"/>
              <a:chOff x="1131570" y="2715460"/>
              <a:chExt cx="1746474" cy="1217448"/>
            </a:xfrm>
          </p:grpSpPr>
          <p:sp>
            <p:nvSpPr>
              <p:cNvPr id="19" name="Freeform: Shape 41">
                <a:extLst>
                  <a:ext uri="{FF2B5EF4-FFF2-40B4-BE49-F238E27FC236}">
                    <a16:creationId xmlns:a16="http://schemas.microsoft.com/office/drawing/2014/main" id="{4D2BC803-25D6-4B47-8483-151DF07346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5149" y="2715460"/>
                <a:ext cx="1012895" cy="1217448"/>
              </a:xfrm>
              <a:custGeom>
                <a:avLst/>
                <a:gdLst>
                  <a:gd name="T0" fmla="*/ 706 w 1122"/>
                  <a:gd name="T1" fmla="*/ 866 h 866"/>
                  <a:gd name="T2" fmla="*/ 706 w 1122"/>
                  <a:gd name="T3" fmla="*/ 671 h 866"/>
                  <a:gd name="T4" fmla="*/ 0 w 1122"/>
                  <a:gd name="T5" fmla="*/ 671 h 866"/>
                  <a:gd name="T6" fmla="*/ 0 w 1122"/>
                  <a:gd name="T7" fmla="*/ 194 h 866"/>
                  <a:gd name="T8" fmla="*/ 706 w 1122"/>
                  <a:gd name="T9" fmla="*/ 194 h 866"/>
                  <a:gd name="T10" fmla="*/ 706 w 1122"/>
                  <a:gd name="T11" fmla="*/ 0 h 866"/>
                  <a:gd name="T12" fmla="*/ 1122 w 1122"/>
                  <a:gd name="T13" fmla="*/ 433 h 866"/>
                  <a:gd name="T14" fmla="*/ 706 w 1122"/>
                  <a:gd name="T15" fmla="*/ 866 h 866"/>
                  <a:gd name="T16" fmla="*/ 706 w 1122"/>
                  <a:gd name="T17" fmla="*/ 866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2" h="866">
                    <a:moveTo>
                      <a:pt x="706" y="866"/>
                    </a:moveTo>
                    <a:lnTo>
                      <a:pt x="706" y="671"/>
                    </a:lnTo>
                    <a:lnTo>
                      <a:pt x="0" y="671"/>
                    </a:lnTo>
                    <a:lnTo>
                      <a:pt x="0" y="194"/>
                    </a:lnTo>
                    <a:lnTo>
                      <a:pt x="706" y="194"/>
                    </a:lnTo>
                    <a:lnTo>
                      <a:pt x="706" y="0"/>
                    </a:lnTo>
                    <a:lnTo>
                      <a:pt x="1122" y="433"/>
                    </a:lnTo>
                    <a:lnTo>
                      <a:pt x="706" y="866"/>
                    </a:lnTo>
                    <a:lnTo>
                      <a:pt x="706" y="866"/>
                    </a:lnTo>
                    <a:close/>
                  </a:path>
                </a:pathLst>
              </a:custGeom>
              <a:solidFill>
                <a:srgbClr val="134D9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20" name="Oval 42">
                <a:extLst>
                  <a:ext uri="{FF2B5EF4-FFF2-40B4-BE49-F238E27FC236}">
                    <a16:creationId xmlns:a16="http://schemas.microsoft.com/office/drawing/2014/main" id="{941695D3-BFF3-4D52-9F98-88289D8C6C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1570" y="2732329"/>
                <a:ext cx="1180896" cy="1183708"/>
              </a:xfrm>
              <a:prstGeom prst="ellipse">
                <a:avLst/>
              </a:prstGeom>
              <a:solidFill>
                <a:srgbClr val="134D9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21" name="Oval 40">
                <a:extLst>
                  <a:ext uri="{FF2B5EF4-FFF2-40B4-BE49-F238E27FC236}">
                    <a16:creationId xmlns:a16="http://schemas.microsoft.com/office/drawing/2014/main" id="{65EC1849-C6CC-4894-BB58-3B21958C7B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0588" y="2882753"/>
                <a:ext cx="882860" cy="88426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D20C139F-33D3-478C-9FA3-CA8B951FFC45}"/>
                </a:ext>
              </a:extLst>
            </p:cNvPr>
            <p:cNvSpPr txBox="1"/>
            <p:nvPr/>
          </p:nvSpPr>
          <p:spPr>
            <a:xfrm>
              <a:off x="5873117" y="3424196"/>
              <a:ext cx="41229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3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6E72E9A-E7FB-405E-9D2E-E8C8EF5A12C0}"/>
              </a:ext>
            </a:extLst>
          </p:cNvPr>
          <p:cNvGrpSpPr/>
          <p:nvPr/>
        </p:nvGrpSpPr>
        <p:grpSpPr>
          <a:xfrm>
            <a:off x="7577333" y="2549413"/>
            <a:ext cx="1217448" cy="1746474"/>
            <a:chOff x="7577333" y="2549413"/>
            <a:chExt cx="1217448" cy="1746474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A0FB62B3-BC16-45E8-8AC5-0AB30981F816}"/>
                </a:ext>
              </a:extLst>
            </p:cNvPr>
            <p:cNvGrpSpPr/>
            <p:nvPr/>
          </p:nvGrpSpPr>
          <p:grpSpPr>
            <a:xfrm rot="16200000" flipV="1">
              <a:off x="7312820" y="2813926"/>
              <a:ext cx="1746474" cy="1217448"/>
              <a:chOff x="1131570" y="2715460"/>
              <a:chExt cx="1746474" cy="1217448"/>
            </a:xfrm>
            <a:solidFill>
              <a:srgbClr val="DDA509"/>
            </a:solidFill>
          </p:grpSpPr>
          <p:sp>
            <p:nvSpPr>
              <p:cNvPr id="23" name="Freeform: Shape 41">
                <a:extLst>
                  <a:ext uri="{FF2B5EF4-FFF2-40B4-BE49-F238E27FC236}">
                    <a16:creationId xmlns:a16="http://schemas.microsoft.com/office/drawing/2014/main" id="{0A8EDD16-FD91-4206-8877-D534E8CE50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5149" y="2715460"/>
                <a:ext cx="1012895" cy="1217448"/>
              </a:xfrm>
              <a:custGeom>
                <a:avLst/>
                <a:gdLst>
                  <a:gd name="T0" fmla="*/ 706 w 1122"/>
                  <a:gd name="T1" fmla="*/ 866 h 866"/>
                  <a:gd name="T2" fmla="*/ 706 w 1122"/>
                  <a:gd name="T3" fmla="*/ 671 h 866"/>
                  <a:gd name="T4" fmla="*/ 0 w 1122"/>
                  <a:gd name="T5" fmla="*/ 671 h 866"/>
                  <a:gd name="T6" fmla="*/ 0 w 1122"/>
                  <a:gd name="T7" fmla="*/ 194 h 866"/>
                  <a:gd name="T8" fmla="*/ 706 w 1122"/>
                  <a:gd name="T9" fmla="*/ 194 h 866"/>
                  <a:gd name="T10" fmla="*/ 706 w 1122"/>
                  <a:gd name="T11" fmla="*/ 0 h 866"/>
                  <a:gd name="T12" fmla="*/ 1122 w 1122"/>
                  <a:gd name="T13" fmla="*/ 433 h 866"/>
                  <a:gd name="T14" fmla="*/ 706 w 1122"/>
                  <a:gd name="T15" fmla="*/ 866 h 866"/>
                  <a:gd name="T16" fmla="*/ 706 w 1122"/>
                  <a:gd name="T17" fmla="*/ 866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2" h="866">
                    <a:moveTo>
                      <a:pt x="706" y="866"/>
                    </a:moveTo>
                    <a:lnTo>
                      <a:pt x="706" y="671"/>
                    </a:lnTo>
                    <a:lnTo>
                      <a:pt x="0" y="671"/>
                    </a:lnTo>
                    <a:lnTo>
                      <a:pt x="0" y="194"/>
                    </a:lnTo>
                    <a:lnTo>
                      <a:pt x="706" y="194"/>
                    </a:lnTo>
                    <a:lnTo>
                      <a:pt x="706" y="0"/>
                    </a:lnTo>
                    <a:lnTo>
                      <a:pt x="1122" y="433"/>
                    </a:lnTo>
                    <a:lnTo>
                      <a:pt x="706" y="866"/>
                    </a:lnTo>
                    <a:lnTo>
                      <a:pt x="706" y="86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24" name="Oval 42">
                <a:extLst>
                  <a:ext uri="{FF2B5EF4-FFF2-40B4-BE49-F238E27FC236}">
                    <a16:creationId xmlns:a16="http://schemas.microsoft.com/office/drawing/2014/main" id="{C5DF3127-B2D1-4C94-A0CB-BE301FE1DE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1570" y="2732329"/>
                <a:ext cx="1180896" cy="118370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25" name="Oval 40">
                <a:extLst>
                  <a:ext uri="{FF2B5EF4-FFF2-40B4-BE49-F238E27FC236}">
                    <a16:creationId xmlns:a16="http://schemas.microsoft.com/office/drawing/2014/main" id="{E5394B60-87D5-4F49-A715-3F0724A392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0588" y="2882753"/>
                <a:ext cx="882860" cy="88426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B7C823AB-6C58-4235-8E7C-6D5202B54CE2}"/>
                </a:ext>
              </a:extLst>
            </p:cNvPr>
            <p:cNvSpPr txBox="1"/>
            <p:nvPr/>
          </p:nvSpPr>
          <p:spPr>
            <a:xfrm>
              <a:off x="7962267" y="3424196"/>
              <a:ext cx="41229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4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2C7E905-56FF-4A89-92A8-24A5D6A8F753}"/>
              </a:ext>
            </a:extLst>
          </p:cNvPr>
          <p:cNvGrpSpPr/>
          <p:nvPr/>
        </p:nvGrpSpPr>
        <p:grpSpPr>
          <a:xfrm>
            <a:off x="9667390" y="3143592"/>
            <a:ext cx="1217448" cy="1746474"/>
            <a:chOff x="9667390" y="3143592"/>
            <a:chExt cx="1217448" cy="1746474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2BDE0C09-3AB4-42A2-A470-7B1DBECE5033}"/>
                </a:ext>
              </a:extLst>
            </p:cNvPr>
            <p:cNvGrpSpPr/>
            <p:nvPr/>
          </p:nvGrpSpPr>
          <p:grpSpPr>
            <a:xfrm rot="5400000">
              <a:off x="9402877" y="3408105"/>
              <a:ext cx="1746474" cy="1217448"/>
              <a:chOff x="1131570" y="2715460"/>
              <a:chExt cx="1746474" cy="1217448"/>
            </a:xfrm>
          </p:grpSpPr>
          <p:sp>
            <p:nvSpPr>
              <p:cNvPr id="27" name="Freeform: Shape 41">
                <a:extLst>
                  <a:ext uri="{FF2B5EF4-FFF2-40B4-BE49-F238E27FC236}">
                    <a16:creationId xmlns:a16="http://schemas.microsoft.com/office/drawing/2014/main" id="{95AA8D72-C996-4D41-BD67-ECFF96E122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5149" y="2715460"/>
                <a:ext cx="1012895" cy="1217448"/>
              </a:xfrm>
              <a:custGeom>
                <a:avLst/>
                <a:gdLst>
                  <a:gd name="T0" fmla="*/ 706 w 1122"/>
                  <a:gd name="T1" fmla="*/ 866 h 866"/>
                  <a:gd name="T2" fmla="*/ 706 w 1122"/>
                  <a:gd name="T3" fmla="*/ 671 h 866"/>
                  <a:gd name="T4" fmla="*/ 0 w 1122"/>
                  <a:gd name="T5" fmla="*/ 671 h 866"/>
                  <a:gd name="T6" fmla="*/ 0 w 1122"/>
                  <a:gd name="T7" fmla="*/ 194 h 866"/>
                  <a:gd name="T8" fmla="*/ 706 w 1122"/>
                  <a:gd name="T9" fmla="*/ 194 h 866"/>
                  <a:gd name="T10" fmla="*/ 706 w 1122"/>
                  <a:gd name="T11" fmla="*/ 0 h 866"/>
                  <a:gd name="T12" fmla="*/ 1122 w 1122"/>
                  <a:gd name="T13" fmla="*/ 433 h 866"/>
                  <a:gd name="T14" fmla="*/ 706 w 1122"/>
                  <a:gd name="T15" fmla="*/ 866 h 866"/>
                  <a:gd name="T16" fmla="*/ 706 w 1122"/>
                  <a:gd name="T17" fmla="*/ 866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2" h="866">
                    <a:moveTo>
                      <a:pt x="706" y="866"/>
                    </a:moveTo>
                    <a:lnTo>
                      <a:pt x="706" y="671"/>
                    </a:lnTo>
                    <a:lnTo>
                      <a:pt x="0" y="671"/>
                    </a:lnTo>
                    <a:lnTo>
                      <a:pt x="0" y="194"/>
                    </a:lnTo>
                    <a:lnTo>
                      <a:pt x="706" y="194"/>
                    </a:lnTo>
                    <a:lnTo>
                      <a:pt x="706" y="0"/>
                    </a:lnTo>
                    <a:lnTo>
                      <a:pt x="1122" y="433"/>
                    </a:lnTo>
                    <a:lnTo>
                      <a:pt x="706" y="866"/>
                    </a:lnTo>
                    <a:lnTo>
                      <a:pt x="706" y="866"/>
                    </a:lnTo>
                    <a:close/>
                  </a:path>
                </a:pathLst>
              </a:custGeom>
              <a:solidFill>
                <a:srgbClr val="134D9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28" name="Oval 42">
                <a:extLst>
                  <a:ext uri="{FF2B5EF4-FFF2-40B4-BE49-F238E27FC236}">
                    <a16:creationId xmlns:a16="http://schemas.microsoft.com/office/drawing/2014/main" id="{C5C9A64C-1526-400C-82E4-BBF8F4434A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1570" y="2732329"/>
                <a:ext cx="1180896" cy="1183708"/>
              </a:xfrm>
              <a:prstGeom prst="ellipse">
                <a:avLst/>
              </a:prstGeom>
              <a:solidFill>
                <a:srgbClr val="134D9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29" name="Oval 40">
                <a:extLst>
                  <a:ext uri="{FF2B5EF4-FFF2-40B4-BE49-F238E27FC236}">
                    <a16:creationId xmlns:a16="http://schemas.microsoft.com/office/drawing/2014/main" id="{115967F9-F451-4007-970C-028DBBC8D7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0588" y="2882753"/>
                <a:ext cx="882860" cy="88426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1D504A92-BB7C-4B4F-9A05-1B8975D67855}"/>
                </a:ext>
              </a:extLst>
            </p:cNvPr>
            <p:cNvSpPr txBox="1"/>
            <p:nvPr/>
          </p:nvSpPr>
          <p:spPr>
            <a:xfrm>
              <a:off x="10051417" y="3424196"/>
              <a:ext cx="41229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5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9" name="TextBox 54">
            <a:extLst>
              <a:ext uri="{FF2B5EF4-FFF2-40B4-BE49-F238E27FC236}">
                <a16:creationId xmlns:a16="http://schemas.microsoft.com/office/drawing/2014/main" id="{0DD4C73F-E66B-4DA7-9AAD-3D953A730F2E}"/>
              </a:ext>
            </a:extLst>
          </p:cNvPr>
          <p:cNvSpPr txBox="1">
            <a:spLocks/>
          </p:cNvSpPr>
          <p:nvPr/>
        </p:nvSpPr>
        <p:spPr bwMode="auto">
          <a:xfrm>
            <a:off x="718828" y="5090838"/>
            <a:ext cx="2382771" cy="283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0" name="TextBox 55">
            <a:extLst>
              <a:ext uri="{FF2B5EF4-FFF2-40B4-BE49-F238E27FC236}">
                <a16:creationId xmlns:a16="http://schemas.microsoft.com/office/drawing/2014/main" id="{39D41F65-09BE-4FC8-A7F9-2AA684ADF270}"/>
              </a:ext>
            </a:extLst>
          </p:cNvPr>
          <p:cNvSpPr txBox="1">
            <a:spLocks/>
          </p:cNvSpPr>
          <p:nvPr/>
        </p:nvSpPr>
        <p:spPr bwMode="auto">
          <a:xfrm>
            <a:off x="718828" y="5373868"/>
            <a:ext cx="2382771" cy="57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1">
            <a:normAutofit fontScale="925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333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TextBox 54">
            <a:extLst>
              <a:ext uri="{FF2B5EF4-FFF2-40B4-BE49-F238E27FC236}">
                <a16:creationId xmlns:a16="http://schemas.microsoft.com/office/drawing/2014/main" id="{FCCCC113-C7DD-4206-B8FB-B4CAB78C5D82}"/>
              </a:ext>
            </a:extLst>
          </p:cNvPr>
          <p:cNvSpPr txBox="1">
            <a:spLocks/>
          </p:cNvSpPr>
          <p:nvPr/>
        </p:nvSpPr>
        <p:spPr bwMode="auto">
          <a:xfrm>
            <a:off x="2776228" y="1588216"/>
            <a:ext cx="2382771" cy="283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2" name="TextBox 55">
            <a:extLst>
              <a:ext uri="{FF2B5EF4-FFF2-40B4-BE49-F238E27FC236}">
                <a16:creationId xmlns:a16="http://schemas.microsoft.com/office/drawing/2014/main" id="{1B5175FA-D8E7-4B89-9FF4-F4F3792273CB}"/>
              </a:ext>
            </a:extLst>
          </p:cNvPr>
          <p:cNvSpPr txBox="1">
            <a:spLocks/>
          </p:cNvSpPr>
          <p:nvPr/>
        </p:nvSpPr>
        <p:spPr bwMode="auto">
          <a:xfrm>
            <a:off x="2776228" y="1871246"/>
            <a:ext cx="2382771" cy="57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1">
            <a:normAutofit fontScale="925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333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TextBox 54">
            <a:extLst>
              <a:ext uri="{FF2B5EF4-FFF2-40B4-BE49-F238E27FC236}">
                <a16:creationId xmlns:a16="http://schemas.microsoft.com/office/drawing/2014/main" id="{E2E43703-DE8B-4B76-B2A4-5569B4C358A6}"/>
              </a:ext>
            </a:extLst>
          </p:cNvPr>
          <p:cNvSpPr txBox="1">
            <a:spLocks/>
          </p:cNvSpPr>
          <p:nvPr/>
        </p:nvSpPr>
        <p:spPr bwMode="auto">
          <a:xfrm>
            <a:off x="4925068" y="5090838"/>
            <a:ext cx="2382771" cy="283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4" name="TextBox 55">
            <a:extLst>
              <a:ext uri="{FF2B5EF4-FFF2-40B4-BE49-F238E27FC236}">
                <a16:creationId xmlns:a16="http://schemas.microsoft.com/office/drawing/2014/main" id="{7F527EB4-AB8A-4A95-85B4-E9719C88DAC2}"/>
              </a:ext>
            </a:extLst>
          </p:cNvPr>
          <p:cNvSpPr txBox="1">
            <a:spLocks/>
          </p:cNvSpPr>
          <p:nvPr/>
        </p:nvSpPr>
        <p:spPr bwMode="auto">
          <a:xfrm>
            <a:off x="4925068" y="5373868"/>
            <a:ext cx="2382771" cy="57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1">
            <a:normAutofit fontScale="925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333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TextBox 54">
            <a:extLst>
              <a:ext uri="{FF2B5EF4-FFF2-40B4-BE49-F238E27FC236}">
                <a16:creationId xmlns:a16="http://schemas.microsoft.com/office/drawing/2014/main" id="{F04E8077-C9BE-467A-B030-B1B388F3F537}"/>
              </a:ext>
            </a:extLst>
          </p:cNvPr>
          <p:cNvSpPr txBox="1">
            <a:spLocks/>
          </p:cNvSpPr>
          <p:nvPr/>
        </p:nvSpPr>
        <p:spPr bwMode="auto">
          <a:xfrm>
            <a:off x="6982468" y="1588216"/>
            <a:ext cx="2382771" cy="283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6" name="TextBox 55">
            <a:extLst>
              <a:ext uri="{FF2B5EF4-FFF2-40B4-BE49-F238E27FC236}">
                <a16:creationId xmlns:a16="http://schemas.microsoft.com/office/drawing/2014/main" id="{614C64F3-5F43-4C82-8D53-E3FD1A866004}"/>
              </a:ext>
            </a:extLst>
          </p:cNvPr>
          <p:cNvSpPr txBox="1">
            <a:spLocks/>
          </p:cNvSpPr>
          <p:nvPr/>
        </p:nvSpPr>
        <p:spPr bwMode="auto">
          <a:xfrm>
            <a:off x="6982468" y="1871246"/>
            <a:ext cx="2382771" cy="57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1">
            <a:normAutofit fontScale="925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333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TextBox 54">
            <a:extLst>
              <a:ext uri="{FF2B5EF4-FFF2-40B4-BE49-F238E27FC236}">
                <a16:creationId xmlns:a16="http://schemas.microsoft.com/office/drawing/2014/main" id="{F1370E3B-C6F5-4F3A-B230-66F5FC73D6DA}"/>
              </a:ext>
            </a:extLst>
          </p:cNvPr>
          <p:cNvSpPr txBox="1">
            <a:spLocks/>
          </p:cNvSpPr>
          <p:nvPr/>
        </p:nvSpPr>
        <p:spPr bwMode="auto">
          <a:xfrm>
            <a:off x="9116068" y="5090838"/>
            <a:ext cx="2382771" cy="283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8" name="TextBox 55">
            <a:extLst>
              <a:ext uri="{FF2B5EF4-FFF2-40B4-BE49-F238E27FC236}">
                <a16:creationId xmlns:a16="http://schemas.microsoft.com/office/drawing/2014/main" id="{2B228577-DDF1-44FC-8A0A-799B1D69EB28}"/>
              </a:ext>
            </a:extLst>
          </p:cNvPr>
          <p:cNvSpPr txBox="1">
            <a:spLocks/>
          </p:cNvSpPr>
          <p:nvPr/>
        </p:nvSpPr>
        <p:spPr bwMode="auto">
          <a:xfrm>
            <a:off x="9116068" y="5373868"/>
            <a:ext cx="2382771" cy="57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1">
            <a:normAutofit fontScale="925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333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852BC79F-3465-4DF9-880D-C5F1C7E351D3}"/>
              </a:ext>
            </a:extLst>
          </p:cNvPr>
          <p:cNvGrpSpPr/>
          <p:nvPr/>
        </p:nvGrpSpPr>
        <p:grpSpPr>
          <a:xfrm>
            <a:off x="567825" y="33417"/>
            <a:ext cx="3914770" cy="765703"/>
            <a:chOff x="424273" y="118435"/>
            <a:chExt cx="3914770" cy="765703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336EC9A7-28F2-4916-BBEC-2B588FCFC472}"/>
                </a:ext>
              </a:extLst>
            </p:cNvPr>
            <p:cNvSpPr txBox="1"/>
            <p:nvPr/>
          </p:nvSpPr>
          <p:spPr>
            <a:xfrm>
              <a:off x="1326680" y="299363"/>
              <a:ext cx="301236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rgbClr val="406196"/>
                  </a:solidFill>
                  <a:cs typeface="+mn-ea"/>
                  <a:sym typeface="+mn-lt"/>
                </a:rPr>
                <a:t>研究方法与思路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196EA037-9D4E-4027-A91E-D233EA0EC242}"/>
                </a:ext>
              </a:extLst>
            </p:cNvPr>
            <p:cNvSpPr txBox="1"/>
            <p:nvPr/>
          </p:nvSpPr>
          <p:spPr>
            <a:xfrm>
              <a:off x="424273" y="118435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3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11236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B0E1A190-03BF-416F-A91A-AF7D5717229A}"/>
              </a:ext>
            </a:extLst>
          </p:cNvPr>
          <p:cNvGrpSpPr/>
          <p:nvPr/>
        </p:nvGrpSpPr>
        <p:grpSpPr>
          <a:xfrm>
            <a:off x="5472337" y="849155"/>
            <a:ext cx="1290413" cy="5908056"/>
            <a:chOff x="5377087" y="961032"/>
            <a:chExt cx="1437828" cy="6582985"/>
          </a:xfrm>
        </p:grpSpPr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4839DCE1-B815-4B7D-899B-E0A9442F69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7088" y="961032"/>
              <a:ext cx="718915" cy="1438631"/>
            </a:xfrm>
            <a:custGeom>
              <a:avLst/>
              <a:gdLst>
                <a:gd name="T0" fmla="*/ 850 w 850"/>
                <a:gd name="T1" fmla="*/ 1518 h 1700"/>
                <a:gd name="T2" fmla="*/ 182 w 850"/>
                <a:gd name="T3" fmla="*/ 850 h 1700"/>
                <a:gd name="T4" fmla="*/ 850 w 850"/>
                <a:gd name="T5" fmla="*/ 182 h 1700"/>
                <a:gd name="T6" fmla="*/ 850 w 850"/>
                <a:gd name="T7" fmla="*/ 182 h 1700"/>
                <a:gd name="T8" fmla="*/ 850 w 850"/>
                <a:gd name="T9" fmla="*/ 0 h 1700"/>
                <a:gd name="T10" fmla="*/ 850 w 850"/>
                <a:gd name="T11" fmla="*/ 0 h 1700"/>
                <a:gd name="T12" fmla="*/ 0 w 850"/>
                <a:gd name="T13" fmla="*/ 850 h 1700"/>
                <a:gd name="T14" fmla="*/ 850 w 850"/>
                <a:gd name="T15" fmla="*/ 1700 h 1700"/>
                <a:gd name="T16" fmla="*/ 850 w 850"/>
                <a:gd name="T17" fmla="*/ 1700 h 1700"/>
                <a:gd name="T18" fmla="*/ 850 w 850"/>
                <a:gd name="T19" fmla="*/ 1518 h 1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0" h="1700">
                  <a:moveTo>
                    <a:pt x="850" y="1518"/>
                  </a:moveTo>
                  <a:cubicBezTo>
                    <a:pt x="481" y="1518"/>
                    <a:pt x="182" y="1219"/>
                    <a:pt x="182" y="850"/>
                  </a:cubicBezTo>
                  <a:cubicBezTo>
                    <a:pt x="182" y="481"/>
                    <a:pt x="481" y="182"/>
                    <a:pt x="850" y="182"/>
                  </a:cubicBezTo>
                  <a:cubicBezTo>
                    <a:pt x="850" y="182"/>
                    <a:pt x="850" y="182"/>
                    <a:pt x="850" y="182"/>
                  </a:cubicBezTo>
                  <a:cubicBezTo>
                    <a:pt x="850" y="0"/>
                    <a:pt x="850" y="0"/>
                    <a:pt x="850" y="0"/>
                  </a:cubicBezTo>
                  <a:cubicBezTo>
                    <a:pt x="850" y="0"/>
                    <a:pt x="850" y="0"/>
                    <a:pt x="850" y="0"/>
                  </a:cubicBezTo>
                  <a:cubicBezTo>
                    <a:pt x="380" y="0"/>
                    <a:pt x="0" y="380"/>
                    <a:pt x="0" y="850"/>
                  </a:cubicBezTo>
                  <a:cubicBezTo>
                    <a:pt x="0" y="1319"/>
                    <a:pt x="380" y="1700"/>
                    <a:pt x="850" y="1700"/>
                  </a:cubicBezTo>
                  <a:cubicBezTo>
                    <a:pt x="850" y="1700"/>
                    <a:pt x="850" y="1700"/>
                    <a:pt x="850" y="1700"/>
                  </a:cubicBezTo>
                  <a:cubicBezTo>
                    <a:pt x="850" y="1518"/>
                    <a:pt x="850" y="1518"/>
                    <a:pt x="850" y="1518"/>
                  </a:cubicBezTo>
                  <a:close/>
                </a:path>
              </a:pathLst>
            </a:custGeom>
            <a:solidFill>
              <a:srgbClr val="134D9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47604207-DA0D-4482-A2B2-6B277BDAC593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6096000" y="2245534"/>
              <a:ext cx="718915" cy="1438631"/>
            </a:xfrm>
            <a:custGeom>
              <a:avLst/>
              <a:gdLst>
                <a:gd name="T0" fmla="*/ 850 w 850"/>
                <a:gd name="T1" fmla="*/ 1518 h 1700"/>
                <a:gd name="T2" fmla="*/ 182 w 850"/>
                <a:gd name="T3" fmla="*/ 850 h 1700"/>
                <a:gd name="T4" fmla="*/ 850 w 850"/>
                <a:gd name="T5" fmla="*/ 182 h 1700"/>
                <a:gd name="T6" fmla="*/ 850 w 850"/>
                <a:gd name="T7" fmla="*/ 182 h 1700"/>
                <a:gd name="T8" fmla="*/ 850 w 850"/>
                <a:gd name="T9" fmla="*/ 0 h 1700"/>
                <a:gd name="T10" fmla="*/ 850 w 850"/>
                <a:gd name="T11" fmla="*/ 0 h 1700"/>
                <a:gd name="T12" fmla="*/ 0 w 850"/>
                <a:gd name="T13" fmla="*/ 850 h 1700"/>
                <a:gd name="T14" fmla="*/ 850 w 850"/>
                <a:gd name="T15" fmla="*/ 1700 h 1700"/>
                <a:gd name="T16" fmla="*/ 850 w 850"/>
                <a:gd name="T17" fmla="*/ 1700 h 1700"/>
                <a:gd name="T18" fmla="*/ 850 w 850"/>
                <a:gd name="T19" fmla="*/ 1518 h 1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0" h="1700">
                  <a:moveTo>
                    <a:pt x="850" y="1518"/>
                  </a:moveTo>
                  <a:cubicBezTo>
                    <a:pt x="481" y="1518"/>
                    <a:pt x="182" y="1219"/>
                    <a:pt x="182" y="850"/>
                  </a:cubicBezTo>
                  <a:cubicBezTo>
                    <a:pt x="182" y="481"/>
                    <a:pt x="481" y="182"/>
                    <a:pt x="850" y="182"/>
                  </a:cubicBezTo>
                  <a:cubicBezTo>
                    <a:pt x="850" y="182"/>
                    <a:pt x="850" y="182"/>
                    <a:pt x="850" y="182"/>
                  </a:cubicBezTo>
                  <a:cubicBezTo>
                    <a:pt x="850" y="0"/>
                    <a:pt x="850" y="0"/>
                    <a:pt x="850" y="0"/>
                  </a:cubicBezTo>
                  <a:cubicBezTo>
                    <a:pt x="850" y="0"/>
                    <a:pt x="850" y="0"/>
                    <a:pt x="850" y="0"/>
                  </a:cubicBezTo>
                  <a:cubicBezTo>
                    <a:pt x="380" y="0"/>
                    <a:pt x="0" y="380"/>
                    <a:pt x="0" y="850"/>
                  </a:cubicBezTo>
                  <a:cubicBezTo>
                    <a:pt x="0" y="1319"/>
                    <a:pt x="380" y="1700"/>
                    <a:pt x="850" y="1700"/>
                  </a:cubicBezTo>
                  <a:cubicBezTo>
                    <a:pt x="850" y="1700"/>
                    <a:pt x="850" y="1700"/>
                    <a:pt x="850" y="1700"/>
                  </a:cubicBezTo>
                  <a:cubicBezTo>
                    <a:pt x="850" y="1518"/>
                    <a:pt x="850" y="1518"/>
                    <a:pt x="850" y="1518"/>
                  </a:cubicBezTo>
                  <a:close/>
                </a:path>
              </a:pathLst>
            </a:custGeom>
            <a:solidFill>
              <a:srgbClr val="134D9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B667FFEB-C2AC-4A81-A373-0FD5F9A6B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7087" y="3530034"/>
              <a:ext cx="718915" cy="1438631"/>
            </a:xfrm>
            <a:custGeom>
              <a:avLst/>
              <a:gdLst>
                <a:gd name="T0" fmla="*/ 850 w 850"/>
                <a:gd name="T1" fmla="*/ 1518 h 1700"/>
                <a:gd name="T2" fmla="*/ 182 w 850"/>
                <a:gd name="T3" fmla="*/ 850 h 1700"/>
                <a:gd name="T4" fmla="*/ 850 w 850"/>
                <a:gd name="T5" fmla="*/ 182 h 1700"/>
                <a:gd name="T6" fmla="*/ 850 w 850"/>
                <a:gd name="T7" fmla="*/ 182 h 1700"/>
                <a:gd name="T8" fmla="*/ 850 w 850"/>
                <a:gd name="T9" fmla="*/ 0 h 1700"/>
                <a:gd name="T10" fmla="*/ 850 w 850"/>
                <a:gd name="T11" fmla="*/ 0 h 1700"/>
                <a:gd name="T12" fmla="*/ 0 w 850"/>
                <a:gd name="T13" fmla="*/ 850 h 1700"/>
                <a:gd name="T14" fmla="*/ 850 w 850"/>
                <a:gd name="T15" fmla="*/ 1700 h 1700"/>
                <a:gd name="T16" fmla="*/ 850 w 850"/>
                <a:gd name="T17" fmla="*/ 1700 h 1700"/>
                <a:gd name="T18" fmla="*/ 850 w 850"/>
                <a:gd name="T19" fmla="*/ 1518 h 1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0" h="1700">
                  <a:moveTo>
                    <a:pt x="850" y="1518"/>
                  </a:moveTo>
                  <a:cubicBezTo>
                    <a:pt x="481" y="1518"/>
                    <a:pt x="182" y="1219"/>
                    <a:pt x="182" y="850"/>
                  </a:cubicBezTo>
                  <a:cubicBezTo>
                    <a:pt x="182" y="481"/>
                    <a:pt x="481" y="182"/>
                    <a:pt x="850" y="182"/>
                  </a:cubicBezTo>
                  <a:cubicBezTo>
                    <a:pt x="850" y="182"/>
                    <a:pt x="850" y="182"/>
                    <a:pt x="850" y="182"/>
                  </a:cubicBezTo>
                  <a:cubicBezTo>
                    <a:pt x="850" y="0"/>
                    <a:pt x="850" y="0"/>
                    <a:pt x="850" y="0"/>
                  </a:cubicBezTo>
                  <a:cubicBezTo>
                    <a:pt x="850" y="0"/>
                    <a:pt x="850" y="0"/>
                    <a:pt x="850" y="0"/>
                  </a:cubicBezTo>
                  <a:cubicBezTo>
                    <a:pt x="380" y="0"/>
                    <a:pt x="0" y="380"/>
                    <a:pt x="0" y="850"/>
                  </a:cubicBezTo>
                  <a:cubicBezTo>
                    <a:pt x="0" y="1319"/>
                    <a:pt x="380" y="1700"/>
                    <a:pt x="850" y="1700"/>
                  </a:cubicBezTo>
                  <a:cubicBezTo>
                    <a:pt x="850" y="1700"/>
                    <a:pt x="850" y="1700"/>
                    <a:pt x="850" y="1700"/>
                  </a:cubicBezTo>
                  <a:cubicBezTo>
                    <a:pt x="850" y="1518"/>
                    <a:pt x="850" y="1518"/>
                    <a:pt x="850" y="1518"/>
                  </a:cubicBezTo>
                  <a:close/>
                </a:path>
              </a:pathLst>
            </a:custGeom>
            <a:solidFill>
              <a:srgbClr val="DDA509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10E87578-6333-4329-B5F1-91CF30EBB0D6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6096000" y="4820886"/>
              <a:ext cx="718915" cy="1438631"/>
            </a:xfrm>
            <a:custGeom>
              <a:avLst/>
              <a:gdLst>
                <a:gd name="T0" fmla="*/ 850 w 850"/>
                <a:gd name="T1" fmla="*/ 1518 h 1700"/>
                <a:gd name="T2" fmla="*/ 182 w 850"/>
                <a:gd name="T3" fmla="*/ 850 h 1700"/>
                <a:gd name="T4" fmla="*/ 850 w 850"/>
                <a:gd name="T5" fmla="*/ 182 h 1700"/>
                <a:gd name="T6" fmla="*/ 850 w 850"/>
                <a:gd name="T7" fmla="*/ 182 h 1700"/>
                <a:gd name="T8" fmla="*/ 850 w 850"/>
                <a:gd name="T9" fmla="*/ 0 h 1700"/>
                <a:gd name="T10" fmla="*/ 850 w 850"/>
                <a:gd name="T11" fmla="*/ 0 h 1700"/>
                <a:gd name="T12" fmla="*/ 0 w 850"/>
                <a:gd name="T13" fmla="*/ 850 h 1700"/>
                <a:gd name="T14" fmla="*/ 850 w 850"/>
                <a:gd name="T15" fmla="*/ 1700 h 1700"/>
                <a:gd name="T16" fmla="*/ 850 w 850"/>
                <a:gd name="T17" fmla="*/ 1700 h 1700"/>
                <a:gd name="T18" fmla="*/ 850 w 850"/>
                <a:gd name="T19" fmla="*/ 1518 h 1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0" h="1700">
                  <a:moveTo>
                    <a:pt x="850" y="1518"/>
                  </a:moveTo>
                  <a:cubicBezTo>
                    <a:pt x="481" y="1518"/>
                    <a:pt x="182" y="1219"/>
                    <a:pt x="182" y="850"/>
                  </a:cubicBezTo>
                  <a:cubicBezTo>
                    <a:pt x="182" y="481"/>
                    <a:pt x="481" y="182"/>
                    <a:pt x="850" y="182"/>
                  </a:cubicBezTo>
                  <a:cubicBezTo>
                    <a:pt x="850" y="182"/>
                    <a:pt x="850" y="182"/>
                    <a:pt x="850" y="182"/>
                  </a:cubicBezTo>
                  <a:cubicBezTo>
                    <a:pt x="850" y="0"/>
                    <a:pt x="850" y="0"/>
                    <a:pt x="850" y="0"/>
                  </a:cubicBezTo>
                  <a:cubicBezTo>
                    <a:pt x="850" y="0"/>
                    <a:pt x="850" y="0"/>
                    <a:pt x="850" y="0"/>
                  </a:cubicBezTo>
                  <a:cubicBezTo>
                    <a:pt x="380" y="0"/>
                    <a:pt x="0" y="380"/>
                    <a:pt x="0" y="850"/>
                  </a:cubicBezTo>
                  <a:cubicBezTo>
                    <a:pt x="0" y="1319"/>
                    <a:pt x="380" y="1700"/>
                    <a:pt x="850" y="1700"/>
                  </a:cubicBezTo>
                  <a:cubicBezTo>
                    <a:pt x="850" y="1700"/>
                    <a:pt x="850" y="1700"/>
                    <a:pt x="850" y="1700"/>
                  </a:cubicBezTo>
                  <a:cubicBezTo>
                    <a:pt x="850" y="1518"/>
                    <a:pt x="850" y="1518"/>
                    <a:pt x="850" y="1518"/>
                  </a:cubicBezTo>
                  <a:close/>
                </a:path>
              </a:pathLst>
            </a:custGeom>
            <a:solidFill>
              <a:srgbClr val="DDA509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A0A9CB09-A5AD-4A5C-8BDF-442B105887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7087" y="6105386"/>
              <a:ext cx="718915" cy="1438631"/>
            </a:xfrm>
            <a:custGeom>
              <a:avLst/>
              <a:gdLst>
                <a:gd name="T0" fmla="*/ 850 w 850"/>
                <a:gd name="T1" fmla="*/ 1518 h 1700"/>
                <a:gd name="T2" fmla="*/ 182 w 850"/>
                <a:gd name="T3" fmla="*/ 850 h 1700"/>
                <a:gd name="T4" fmla="*/ 850 w 850"/>
                <a:gd name="T5" fmla="*/ 182 h 1700"/>
                <a:gd name="T6" fmla="*/ 850 w 850"/>
                <a:gd name="T7" fmla="*/ 182 h 1700"/>
                <a:gd name="T8" fmla="*/ 850 w 850"/>
                <a:gd name="T9" fmla="*/ 0 h 1700"/>
                <a:gd name="T10" fmla="*/ 850 w 850"/>
                <a:gd name="T11" fmla="*/ 0 h 1700"/>
                <a:gd name="T12" fmla="*/ 0 w 850"/>
                <a:gd name="T13" fmla="*/ 850 h 1700"/>
                <a:gd name="T14" fmla="*/ 850 w 850"/>
                <a:gd name="T15" fmla="*/ 1700 h 1700"/>
                <a:gd name="T16" fmla="*/ 850 w 850"/>
                <a:gd name="T17" fmla="*/ 1700 h 1700"/>
                <a:gd name="T18" fmla="*/ 850 w 850"/>
                <a:gd name="T19" fmla="*/ 1518 h 1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0" h="1700">
                  <a:moveTo>
                    <a:pt x="850" y="1518"/>
                  </a:moveTo>
                  <a:cubicBezTo>
                    <a:pt x="481" y="1518"/>
                    <a:pt x="182" y="1219"/>
                    <a:pt x="182" y="850"/>
                  </a:cubicBezTo>
                  <a:cubicBezTo>
                    <a:pt x="182" y="481"/>
                    <a:pt x="481" y="182"/>
                    <a:pt x="850" y="182"/>
                  </a:cubicBezTo>
                  <a:cubicBezTo>
                    <a:pt x="850" y="182"/>
                    <a:pt x="850" y="182"/>
                    <a:pt x="850" y="182"/>
                  </a:cubicBezTo>
                  <a:cubicBezTo>
                    <a:pt x="850" y="0"/>
                    <a:pt x="850" y="0"/>
                    <a:pt x="850" y="0"/>
                  </a:cubicBezTo>
                  <a:cubicBezTo>
                    <a:pt x="850" y="0"/>
                    <a:pt x="850" y="0"/>
                    <a:pt x="850" y="0"/>
                  </a:cubicBezTo>
                  <a:cubicBezTo>
                    <a:pt x="380" y="0"/>
                    <a:pt x="0" y="380"/>
                    <a:pt x="0" y="850"/>
                  </a:cubicBezTo>
                  <a:cubicBezTo>
                    <a:pt x="0" y="1319"/>
                    <a:pt x="380" y="1700"/>
                    <a:pt x="850" y="1700"/>
                  </a:cubicBezTo>
                  <a:cubicBezTo>
                    <a:pt x="850" y="1700"/>
                    <a:pt x="850" y="1700"/>
                    <a:pt x="850" y="1700"/>
                  </a:cubicBezTo>
                  <a:cubicBezTo>
                    <a:pt x="850" y="1518"/>
                    <a:pt x="850" y="1518"/>
                    <a:pt x="850" y="1518"/>
                  </a:cubicBezTo>
                  <a:close/>
                </a:path>
              </a:pathLst>
            </a:custGeom>
            <a:solidFill>
              <a:srgbClr val="134D9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B58A71A3-6E86-44BD-ADB8-00C8AD69EFB2}"/>
              </a:ext>
            </a:extLst>
          </p:cNvPr>
          <p:cNvGrpSpPr/>
          <p:nvPr/>
        </p:nvGrpSpPr>
        <p:grpSpPr>
          <a:xfrm>
            <a:off x="5764440" y="1104900"/>
            <a:ext cx="776514" cy="776514"/>
            <a:chOff x="5764440" y="1104900"/>
            <a:chExt cx="776514" cy="776514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1D4A133B-5D6F-4BC4-BBCD-2C570F49EB6E}"/>
                </a:ext>
              </a:extLst>
            </p:cNvPr>
            <p:cNvSpPr/>
            <p:nvPr/>
          </p:nvSpPr>
          <p:spPr>
            <a:xfrm>
              <a:off x="5764440" y="1104900"/>
              <a:ext cx="776514" cy="77651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airplane-filled-shape_59383">
              <a:extLst>
                <a:ext uri="{FF2B5EF4-FFF2-40B4-BE49-F238E27FC236}">
                  <a16:creationId xmlns:a16="http://schemas.microsoft.com/office/drawing/2014/main" id="{864A2E48-8315-43C1-98D4-D3ACEA7C3CB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958705" y="1330188"/>
              <a:ext cx="375420" cy="354858"/>
            </a:xfrm>
            <a:custGeom>
              <a:avLst/>
              <a:gdLst>
                <a:gd name="T0" fmla="*/ 921 w 1328"/>
                <a:gd name="T1" fmla="*/ 538 h 1257"/>
                <a:gd name="T2" fmla="*/ 1246 w 1328"/>
                <a:gd name="T3" fmla="*/ 14 h 1257"/>
                <a:gd name="T4" fmla="*/ 1207 w 1328"/>
                <a:gd name="T5" fmla="*/ 0 h 1257"/>
                <a:gd name="T6" fmla="*/ 722 w 1328"/>
                <a:gd name="T7" fmla="*/ 339 h 1257"/>
                <a:gd name="T8" fmla="*/ 213 w 1328"/>
                <a:gd name="T9" fmla="*/ 163 h 1257"/>
                <a:gd name="T10" fmla="*/ 183 w 1328"/>
                <a:gd name="T11" fmla="*/ 170 h 1257"/>
                <a:gd name="T12" fmla="*/ 28 w 1328"/>
                <a:gd name="T13" fmla="*/ 326 h 1257"/>
                <a:gd name="T14" fmla="*/ 20 w 1328"/>
                <a:gd name="T15" fmla="*/ 351 h 1257"/>
                <a:gd name="T16" fmla="*/ 36 w 1328"/>
                <a:gd name="T17" fmla="*/ 373 h 1257"/>
                <a:gd name="T18" fmla="*/ 482 w 1328"/>
                <a:gd name="T19" fmla="*/ 591 h 1257"/>
                <a:gd name="T20" fmla="*/ 246 w 1328"/>
                <a:gd name="T21" fmla="*/ 876 h 1257"/>
                <a:gd name="T22" fmla="*/ 136 w 1328"/>
                <a:gd name="T23" fmla="*/ 800 h 1257"/>
                <a:gd name="T24" fmla="*/ 99 w 1328"/>
                <a:gd name="T25" fmla="*/ 803 h 1257"/>
                <a:gd name="T26" fmla="*/ 12 w 1328"/>
                <a:gd name="T27" fmla="*/ 890 h 1257"/>
                <a:gd name="T28" fmla="*/ 12 w 1328"/>
                <a:gd name="T29" fmla="*/ 931 h 1257"/>
                <a:gd name="T30" fmla="*/ 133 w 1328"/>
                <a:gd name="T31" fmla="*/ 1053 h 1257"/>
                <a:gd name="T32" fmla="*/ 129 w 1328"/>
                <a:gd name="T33" fmla="*/ 1131 h 1257"/>
                <a:gd name="T34" fmla="*/ 157 w 1328"/>
                <a:gd name="T35" fmla="*/ 1141 h 1257"/>
                <a:gd name="T36" fmla="*/ 207 w 1328"/>
                <a:gd name="T37" fmla="*/ 1127 h 1257"/>
                <a:gd name="T38" fmla="*/ 329 w 1328"/>
                <a:gd name="T39" fmla="*/ 1248 h 1257"/>
                <a:gd name="T40" fmla="*/ 349 w 1328"/>
                <a:gd name="T41" fmla="*/ 1257 h 1257"/>
                <a:gd name="T42" fmla="*/ 370 w 1328"/>
                <a:gd name="T43" fmla="*/ 1248 h 1257"/>
                <a:gd name="T44" fmla="*/ 457 w 1328"/>
                <a:gd name="T45" fmla="*/ 1161 h 1257"/>
                <a:gd name="T46" fmla="*/ 461 w 1328"/>
                <a:gd name="T47" fmla="*/ 1124 h 1257"/>
                <a:gd name="T48" fmla="*/ 384 w 1328"/>
                <a:gd name="T49" fmla="*/ 1014 h 1257"/>
                <a:gd name="T50" fmla="*/ 669 w 1328"/>
                <a:gd name="T51" fmla="*/ 778 h 1257"/>
                <a:gd name="T52" fmla="*/ 887 w 1328"/>
                <a:gd name="T53" fmla="*/ 1224 h 1257"/>
                <a:gd name="T54" fmla="*/ 909 w 1328"/>
                <a:gd name="T55" fmla="*/ 1240 h 1257"/>
                <a:gd name="T56" fmla="*/ 914 w 1328"/>
                <a:gd name="T57" fmla="*/ 1241 h 1257"/>
                <a:gd name="T58" fmla="*/ 935 w 1328"/>
                <a:gd name="T59" fmla="*/ 1232 h 1257"/>
                <a:gd name="T60" fmla="*/ 1090 w 1328"/>
                <a:gd name="T61" fmla="*/ 1077 h 1257"/>
                <a:gd name="T62" fmla="*/ 1097 w 1328"/>
                <a:gd name="T63" fmla="*/ 1047 h 1257"/>
                <a:gd name="T64" fmla="*/ 921 w 1328"/>
                <a:gd name="T65" fmla="*/ 538 h 1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28" h="1257">
                  <a:moveTo>
                    <a:pt x="921" y="538"/>
                  </a:moveTo>
                  <a:cubicBezTo>
                    <a:pt x="1029" y="425"/>
                    <a:pt x="1328" y="97"/>
                    <a:pt x="1246" y="14"/>
                  </a:cubicBezTo>
                  <a:cubicBezTo>
                    <a:pt x="1236" y="5"/>
                    <a:pt x="1223" y="0"/>
                    <a:pt x="1207" y="0"/>
                  </a:cubicBezTo>
                  <a:cubicBezTo>
                    <a:pt x="1125" y="0"/>
                    <a:pt x="944" y="126"/>
                    <a:pt x="722" y="339"/>
                  </a:cubicBezTo>
                  <a:lnTo>
                    <a:pt x="213" y="163"/>
                  </a:lnTo>
                  <a:cubicBezTo>
                    <a:pt x="203" y="160"/>
                    <a:pt x="191" y="163"/>
                    <a:pt x="183" y="170"/>
                  </a:cubicBezTo>
                  <a:lnTo>
                    <a:pt x="28" y="326"/>
                  </a:lnTo>
                  <a:cubicBezTo>
                    <a:pt x="21" y="332"/>
                    <a:pt x="18" y="342"/>
                    <a:pt x="20" y="351"/>
                  </a:cubicBezTo>
                  <a:cubicBezTo>
                    <a:pt x="21" y="361"/>
                    <a:pt x="27" y="369"/>
                    <a:pt x="36" y="373"/>
                  </a:cubicBezTo>
                  <a:lnTo>
                    <a:pt x="482" y="591"/>
                  </a:lnTo>
                  <a:cubicBezTo>
                    <a:pt x="392" y="692"/>
                    <a:pt x="309" y="792"/>
                    <a:pt x="246" y="876"/>
                  </a:cubicBezTo>
                  <a:lnTo>
                    <a:pt x="136" y="800"/>
                  </a:lnTo>
                  <a:cubicBezTo>
                    <a:pt x="125" y="792"/>
                    <a:pt x="108" y="793"/>
                    <a:pt x="99" y="803"/>
                  </a:cubicBezTo>
                  <a:lnTo>
                    <a:pt x="12" y="890"/>
                  </a:lnTo>
                  <a:cubicBezTo>
                    <a:pt x="0" y="901"/>
                    <a:pt x="0" y="920"/>
                    <a:pt x="12" y="931"/>
                  </a:cubicBezTo>
                  <a:lnTo>
                    <a:pt x="133" y="1053"/>
                  </a:lnTo>
                  <a:cubicBezTo>
                    <a:pt x="120" y="1081"/>
                    <a:pt x="111" y="1113"/>
                    <a:pt x="129" y="1131"/>
                  </a:cubicBezTo>
                  <a:cubicBezTo>
                    <a:pt x="134" y="1136"/>
                    <a:pt x="142" y="1141"/>
                    <a:pt x="157" y="1141"/>
                  </a:cubicBezTo>
                  <a:cubicBezTo>
                    <a:pt x="170" y="1141"/>
                    <a:pt x="186" y="1137"/>
                    <a:pt x="207" y="1127"/>
                  </a:cubicBezTo>
                  <a:lnTo>
                    <a:pt x="329" y="1248"/>
                  </a:lnTo>
                  <a:cubicBezTo>
                    <a:pt x="334" y="1254"/>
                    <a:pt x="342" y="1257"/>
                    <a:pt x="349" y="1257"/>
                  </a:cubicBezTo>
                  <a:cubicBezTo>
                    <a:pt x="357" y="1257"/>
                    <a:pt x="365" y="1254"/>
                    <a:pt x="370" y="1248"/>
                  </a:cubicBezTo>
                  <a:lnTo>
                    <a:pt x="457" y="1161"/>
                  </a:lnTo>
                  <a:cubicBezTo>
                    <a:pt x="467" y="1151"/>
                    <a:pt x="469" y="1136"/>
                    <a:pt x="461" y="1124"/>
                  </a:cubicBezTo>
                  <a:lnTo>
                    <a:pt x="384" y="1014"/>
                  </a:lnTo>
                  <a:cubicBezTo>
                    <a:pt x="468" y="951"/>
                    <a:pt x="568" y="869"/>
                    <a:pt x="669" y="778"/>
                  </a:cubicBezTo>
                  <a:lnTo>
                    <a:pt x="887" y="1224"/>
                  </a:lnTo>
                  <a:cubicBezTo>
                    <a:pt x="892" y="1233"/>
                    <a:pt x="900" y="1239"/>
                    <a:pt x="909" y="1240"/>
                  </a:cubicBezTo>
                  <a:cubicBezTo>
                    <a:pt x="911" y="1241"/>
                    <a:pt x="912" y="1241"/>
                    <a:pt x="914" y="1241"/>
                  </a:cubicBezTo>
                  <a:cubicBezTo>
                    <a:pt x="921" y="1241"/>
                    <a:pt x="929" y="1238"/>
                    <a:pt x="935" y="1232"/>
                  </a:cubicBezTo>
                  <a:lnTo>
                    <a:pt x="1090" y="1077"/>
                  </a:lnTo>
                  <a:cubicBezTo>
                    <a:pt x="1098" y="1069"/>
                    <a:pt x="1100" y="1057"/>
                    <a:pt x="1097" y="1047"/>
                  </a:cubicBezTo>
                  <a:lnTo>
                    <a:pt x="921" y="538"/>
                  </a:lnTo>
                  <a:close/>
                </a:path>
              </a:pathLst>
            </a:custGeom>
            <a:solidFill>
              <a:srgbClr val="134D9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12B22C1-043E-4623-BBE5-5C21D9343D0D}"/>
              </a:ext>
            </a:extLst>
          </p:cNvPr>
          <p:cNvGrpSpPr/>
          <p:nvPr/>
        </p:nvGrpSpPr>
        <p:grpSpPr>
          <a:xfrm>
            <a:off x="5764440" y="2257425"/>
            <a:ext cx="776514" cy="776514"/>
            <a:chOff x="5764440" y="2257425"/>
            <a:chExt cx="776514" cy="776514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A53DA19E-ECF7-46DC-AD87-A65399AC9AB9}"/>
                </a:ext>
              </a:extLst>
            </p:cNvPr>
            <p:cNvSpPr/>
            <p:nvPr/>
          </p:nvSpPr>
          <p:spPr>
            <a:xfrm>
              <a:off x="5764440" y="2257425"/>
              <a:ext cx="776514" cy="77651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city-buildings_36233">
              <a:extLst>
                <a:ext uri="{FF2B5EF4-FFF2-40B4-BE49-F238E27FC236}">
                  <a16:creationId xmlns:a16="http://schemas.microsoft.com/office/drawing/2014/main" id="{A46C6321-5C60-4808-9465-F9813ACDEC7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955070" y="2459081"/>
              <a:ext cx="403284" cy="335796"/>
            </a:xfrm>
            <a:custGeom>
              <a:avLst/>
              <a:gdLst>
                <a:gd name="connsiteX0" fmla="*/ 100855 w 559361"/>
                <a:gd name="connsiteY0" fmla="*/ 201296 h 465755"/>
                <a:gd name="connsiteX1" fmla="*/ 100855 w 559361"/>
                <a:gd name="connsiteY1" fmla="*/ 465755 h 465755"/>
                <a:gd name="connsiteX2" fmla="*/ 0 w 559361"/>
                <a:gd name="connsiteY2" fmla="*/ 465755 h 465755"/>
                <a:gd name="connsiteX3" fmla="*/ 0 w 559361"/>
                <a:gd name="connsiteY3" fmla="*/ 278699 h 465755"/>
                <a:gd name="connsiteX4" fmla="*/ 397828 w 559361"/>
                <a:gd name="connsiteY4" fmla="*/ 184521 h 465755"/>
                <a:gd name="connsiteX5" fmla="*/ 559361 w 559361"/>
                <a:gd name="connsiteY5" fmla="*/ 223223 h 465755"/>
                <a:gd name="connsiteX6" fmla="*/ 559361 w 559361"/>
                <a:gd name="connsiteY6" fmla="*/ 465755 h 465755"/>
                <a:gd name="connsiteX7" fmla="*/ 397828 w 559361"/>
                <a:gd name="connsiteY7" fmla="*/ 465755 h 465755"/>
                <a:gd name="connsiteX8" fmla="*/ 67098 w 559361"/>
                <a:gd name="connsiteY8" fmla="*/ 83873 h 465755"/>
                <a:gd name="connsiteX9" fmla="*/ 202745 w 559361"/>
                <a:gd name="connsiteY9" fmla="*/ 162572 h 465755"/>
                <a:gd name="connsiteX10" fmla="*/ 202745 w 559361"/>
                <a:gd name="connsiteY10" fmla="*/ 465755 h 465755"/>
                <a:gd name="connsiteX11" fmla="*/ 120065 w 559361"/>
                <a:gd name="connsiteY11" fmla="*/ 465755 h 465755"/>
                <a:gd name="connsiteX12" fmla="*/ 120065 w 559361"/>
                <a:gd name="connsiteY12" fmla="*/ 161282 h 465755"/>
                <a:gd name="connsiteX13" fmla="*/ 67098 w 559361"/>
                <a:gd name="connsiteY13" fmla="*/ 202566 h 465755"/>
                <a:gd name="connsiteX14" fmla="*/ 322927 w 559361"/>
                <a:gd name="connsiteY14" fmla="*/ 51607 h 465755"/>
                <a:gd name="connsiteX15" fmla="*/ 322927 w 559361"/>
                <a:gd name="connsiteY15" fmla="*/ 379313 h 465755"/>
                <a:gd name="connsiteX16" fmla="*/ 346158 w 559361"/>
                <a:gd name="connsiteY16" fmla="*/ 379313 h 465755"/>
                <a:gd name="connsiteX17" fmla="*/ 346158 w 559361"/>
                <a:gd name="connsiteY17" fmla="*/ 51607 h 465755"/>
                <a:gd name="connsiteX18" fmla="*/ 257106 w 559361"/>
                <a:gd name="connsiteY18" fmla="*/ 51607 h 465755"/>
                <a:gd name="connsiteX19" fmla="*/ 257106 w 559361"/>
                <a:gd name="connsiteY19" fmla="*/ 379313 h 465755"/>
                <a:gd name="connsiteX20" fmla="*/ 280337 w 559361"/>
                <a:gd name="connsiteY20" fmla="*/ 379313 h 465755"/>
                <a:gd name="connsiteX21" fmla="*/ 280337 w 559361"/>
                <a:gd name="connsiteY21" fmla="*/ 51607 h 465755"/>
                <a:gd name="connsiteX22" fmla="*/ 220969 w 559361"/>
                <a:gd name="connsiteY22" fmla="*/ 0 h 465755"/>
                <a:gd name="connsiteX23" fmla="*/ 382295 w 559361"/>
                <a:gd name="connsiteY23" fmla="*/ 0 h 465755"/>
                <a:gd name="connsiteX24" fmla="*/ 382295 w 559361"/>
                <a:gd name="connsiteY24" fmla="*/ 465755 h 465755"/>
                <a:gd name="connsiteX25" fmla="*/ 220969 w 559361"/>
                <a:gd name="connsiteY25" fmla="*/ 465755 h 46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59361" h="465755">
                  <a:moveTo>
                    <a:pt x="100855" y="201296"/>
                  </a:moveTo>
                  <a:lnTo>
                    <a:pt x="100855" y="465755"/>
                  </a:lnTo>
                  <a:lnTo>
                    <a:pt x="0" y="465755"/>
                  </a:lnTo>
                  <a:lnTo>
                    <a:pt x="0" y="278699"/>
                  </a:lnTo>
                  <a:close/>
                  <a:moveTo>
                    <a:pt x="397828" y="184521"/>
                  </a:moveTo>
                  <a:lnTo>
                    <a:pt x="559361" y="223223"/>
                  </a:lnTo>
                  <a:lnTo>
                    <a:pt x="559361" y="465755"/>
                  </a:lnTo>
                  <a:lnTo>
                    <a:pt x="397828" y="465755"/>
                  </a:lnTo>
                  <a:close/>
                  <a:moveTo>
                    <a:pt x="67098" y="83873"/>
                  </a:moveTo>
                  <a:lnTo>
                    <a:pt x="202745" y="162572"/>
                  </a:lnTo>
                  <a:lnTo>
                    <a:pt x="202745" y="465755"/>
                  </a:lnTo>
                  <a:lnTo>
                    <a:pt x="120065" y="465755"/>
                  </a:lnTo>
                  <a:lnTo>
                    <a:pt x="120065" y="161282"/>
                  </a:lnTo>
                  <a:lnTo>
                    <a:pt x="67098" y="202566"/>
                  </a:lnTo>
                  <a:close/>
                  <a:moveTo>
                    <a:pt x="322927" y="51607"/>
                  </a:moveTo>
                  <a:lnTo>
                    <a:pt x="322927" y="379313"/>
                  </a:lnTo>
                  <a:lnTo>
                    <a:pt x="346158" y="379313"/>
                  </a:lnTo>
                  <a:lnTo>
                    <a:pt x="346158" y="51607"/>
                  </a:lnTo>
                  <a:close/>
                  <a:moveTo>
                    <a:pt x="257106" y="51607"/>
                  </a:moveTo>
                  <a:lnTo>
                    <a:pt x="257106" y="379313"/>
                  </a:lnTo>
                  <a:lnTo>
                    <a:pt x="280337" y="379313"/>
                  </a:lnTo>
                  <a:lnTo>
                    <a:pt x="280337" y="51607"/>
                  </a:lnTo>
                  <a:close/>
                  <a:moveTo>
                    <a:pt x="220969" y="0"/>
                  </a:moveTo>
                  <a:lnTo>
                    <a:pt x="382295" y="0"/>
                  </a:lnTo>
                  <a:lnTo>
                    <a:pt x="382295" y="465755"/>
                  </a:lnTo>
                  <a:lnTo>
                    <a:pt x="220969" y="465755"/>
                  </a:lnTo>
                  <a:close/>
                </a:path>
              </a:pathLst>
            </a:custGeom>
            <a:solidFill>
              <a:srgbClr val="134D9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6F5F8A00-5D75-4691-B974-D93B555C0206}"/>
              </a:ext>
            </a:extLst>
          </p:cNvPr>
          <p:cNvGrpSpPr/>
          <p:nvPr/>
        </p:nvGrpSpPr>
        <p:grpSpPr>
          <a:xfrm>
            <a:off x="5764440" y="3409950"/>
            <a:ext cx="776514" cy="776514"/>
            <a:chOff x="5764440" y="3409950"/>
            <a:chExt cx="776514" cy="776514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EF51CD33-C984-4FCA-AD7C-4168CE30A5DA}"/>
                </a:ext>
              </a:extLst>
            </p:cNvPr>
            <p:cNvSpPr/>
            <p:nvPr/>
          </p:nvSpPr>
          <p:spPr>
            <a:xfrm>
              <a:off x="5764440" y="3409950"/>
              <a:ext cx="776514" cy="77651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world-map-with-a-placeholder_52573">
              <a:extLst>
                <a:ext uri="{FF2B5EF4-FFF2-40B4-BE49-F238E27FC236}">
                  <a16:creationId xmlns:a16="http://schemas.microsoft.com/office/drawing/2014/main" id="{89651F24-08E9-4AE4-87F4-B76C7F518DD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942652" y="3587952"/>
              <a:ext cx="419100" cy="415314"/>
            </a:xfrm>
            <a:custGeom>
              <a:avLst/>
              <a:gdLst>
                <a:gd name="connsiteX0" fmla="*/ 509642 w 605882"/>
                <a:gd name="connsiteY0" fmla="*/ 502443 h 600411"/>
                <a:gd name="connsiteX1" fmla="*/ 515394 w 605882"/>
                <a:gd name="connsiteY1" fmla="*/ 505314 h 600411"/>
                <a:gd name="connsiteX2" fmla="*/ 515394 w 605882"/>
                <a:gd name="connsiteY2" fmla="*/ 509621 h 600411"/>
                <a:gd name="connsiteX3" fmla="*/ 525460 w 605882"/>
                <a:gd name="connsiteY3" fmla="*/ 502443 h 600411"/>
                <a:gd name="connsiteX4" fmla="*/ 531211 w 605882"/>
                <a:gd name="connsiteY4" fmla="*/ 511056 h 600411"/>
                <a:gd name="connsiteX5" fmla="*/ 542715 w 605882"/>
                <a:gd name="connsiteY5" fmla="*/ 526846 h 600411"/>
                <a:gd name="connsiteX6" fmla="*/ 544153 w 605882"/>
                <a:gd name="connsiteY6" fmla="*/ 536894 h 600411"/>
                <a:gd name="connsiteX7" fmla="*/ 539839 w 605882"/>
                <a:gd name="connsiteY7" fmla="*/ 552684 h 600411"/>
                <a:gd name="connsiteX8" fmla="*/ 531211 w 605882"/>
                <a:gd name="connsiteY8" fmla="*/ 556990 h 600411"/>
                <a:gd name="connsiteX9" fmla="*/ 522584 w 605882"/>
                <a:gd name="connsiteY9" fmla="*/ 555555 h 600411"/>
                <a:gd name="connsiteX10" fmla="*/ 515394 w 605882"/>
                <a:gd name="connsiteY10" fmla="*/ 549813 h 600411"/>
                <a:gd name="connsiteX11" fmla="*/ 508204 w 605882"/>
                <a:gd name="connsiteY11" fmla="*/ 542636 h 600411"/>
                <a:gd name="connsiteX12" fmla="*/ 488072 w 605882"/>
                <a:gd name="connsiteY12" fmla="*/ 548377 h 600411"/>
                <a:gd name="connsiteX13" fmla="*/ 479444 w 605882"/>
                <a:gd name="connsiteY13" fmla="*/ 548377 h 600411"/>
                <a:gd name="connsiteX14" fmla="*/ 478006 w 605882"/>
                <a:gd name="connsiteY14" fmla="*/ 536894 h 600411"/>
                <a:gd name="connsiteX15" fmla="*/ 476568 w 605882"/>
                <a:gd name="connsiteY15" fmla="*/ 523975 h 600411"/>
                <a:gd name="connsiteX16" fmla="*/ 488072 w 605882"/>
                <a:gd name="connsiteY16" fmla="*/ 518233 h 600411"/>
                <a:gd name="connsiteX17" fmla="*/ 493824 w 605882"/>
                <a:gd name="connsiteY17" fmla="*/ 509621 h 600411"/>
                <a:gd name="connsiteX18" fmla="*/ 501014 w 605882"/>
                <a:gd name="connsiteY18" fmla="*/ 509621 h 600411"/>
                <a:gd name="connsiteX19" fmla="*/ 509642 w 605882"/>
                <a:gd name="connsiteY19" fmla="*/ 502443 h 600411"/>
                <a:gd name="connsiteX20" fmla="*/ 510755 w 605882"/>
                <a:gd name="connsiteY20" fmla="*/ 484065 h 600411"/>
                <a:gd name="connsiteX21" fmla="*/ 515433 w 605882"/>
                <a:gd name="connsiteY21" fmla="*/ 485139 h 600411"/>
                <a:gd name="connsiteX22" fmla="*/ 525509 w 605882"/>
                <a:gd name="connsiteY22" fmla="*/ 486572 h 600411"/>
                <a:gd name="connsiteX23" fmla="*/ 534145 w 605882"/>
                <a:gd name="connsiteY23" fmla="*/ 490869 h 600411"/>
                <a:gd name="connsiteX24" fmla="*/ 537024 w 605882"/>
                <a:gd name="connsiteY24" fmla="*/ 493734 h 600411"/>
                <a:gd name="connsiteX25" fmla="*/ 539902 w 605882"/>
                <a:gd name="connsiteY25" fmla="*/ 499464 h 600411"/>
                <a:gd name="connsiteX26" fmla="*/ 534145 w 605882"/>
                <a:gd name="connsiteY26" fmla="*/ 500896 h 600411"/>
                <a:gd name="connsiteX27" fmla="*/ 525509 w 605882"/>
                <a:gd name="connsiteY27" fmla="*/ 499464 h 600411"/>
                <a:gd name="connsiteX28" fmla="*/ 516873 w 605882"/>
                <a:gd name="connsiteY28" fmla="*/ 495166 h 600411"/>
                <a:gd name="connsiteX29" fmla="*/ 516873 w 605882"/>
                <a:gd name="connsiteY29" fmla="*/ 490869 h 600411"/>
                <a:gd name="connsiteX30" fmla="*/ 508237 w 605882"/>
                <a:gd name="connsiteY30" fmla="*/ 485139 h 600411"/>
                <a:gd name="connsiteX31" fmla="*/ 510755 w 605882"/>
                <a:gd name="connsiteY31" fmla="*/ 484065 h 600411"/>
                <a:gd name="connsiteX32" fmla="*/ 447040 w 605882"/>
                <a:gd name="connsiteY32" fmla="*/ 472502 h 600411"/>
                <a:gd name="connsiteX33" fmla="*/ 452243 w 605882"/>
                <a:gd name="connsiteY33" fmla="*/ 476625 h 600411"/>
                <a:gd name="connsiteX34" fmla="*/ 462290 w 605882"/>
                <a:gd name="connsiteY34" fmla="*/ 485229 h 600411"/>
                <a:gd name="connsiteX35" fmla="*/ 468032 w 605882"/>
                <a:gd name="connsiteY35" fmla="*/ 480927 h 600411"/>
                <a:gd name="connsiteX36" fmla="*/ 476643 w 605882"/>
                <a:gd name="connsiteY36" fmla="*/ 476625 h 600411"/>
                <a:gd name="connsiteX37" fmla="*/ 480949 w 605882"/>
                <a:gd name="connsiteY37" fmla="*/ 479493 h 600411"/>
                <a:gd name="connsiteX38" fmla="*/ 479514 w 605882"/>
                <a:gd name="connsiteY38" fmla="*/ 486663 h 600411"/>
                <a:gd name="connsiteX39" fmla="*/ 486690 w 605882"/>
                <a:gd name="connsiteY39" fmla="*/ 480927 h 600411"/>
                <a:gd name="connsiteX40" fmla="*/ 493867 w 605882"/>
                <a:gd name="connsiteY40" fmla="*/ 482361 h 600411"/>
                <a:gd name="connsiteX41" fmla="*/ 495302 w 605882"/>
                <a:gd name="connsiteY41" fmla="*/ 490966 h 600411"/>
                <a:gd name="connsiteX42" fmla="*/ 489561 w 605882"/>
                <a:gd name="connsiteY42" fmla="*/ 495268 h 600411"/>
                <a:gd name="connsiteX43" fmla="*/ 482385 w 605882"/>
                <a:gd name="connsiteY43" fmla="*/ 493834 h 600411"/>
                <a:gd name="connsiteX44" fmla="*/ 479514 w 605882"/>
                <a:gd name="connsiteY44" fmla="*/ 498136 h 600411"/>
                <a:gd name="connsiteX45" fmla="*/ 469467 w 605882"/>
                <a:gd name="connsiteY45" fmla="*/ 493834 h 600411"/>
                <a:gd name="connsiteX46" fmla="*/ 462290 w 605882"/>
                <a:gd name="connsiteY46" fmla="*/ 493834 h 600411"/>
                <a:gd name="connsiteX47" fmla="*/ 455114 w 605882"/>
                <a:gd name="connsiteY47" fmla="*/ 489532 h 600411"/>
                <a:gd name="connsiteX48" fmla="*/ 445067 w 605882"/>
                <a:gd name="connsiteY48" fmla="*/ 473757 h 600411"/>
                <a:gd name="connsiteX49" fmla="*/ 447040 w 605882"/>
                <a:gd name="connsiteY49" fmla="*/ 472502 h 600411"/>
                <a:gd name="connsiteX50" fmla="*/ 526863 w 605882"/>
                <a:gd name="connsiteY50" fmla="*/ 387676 h 600411"/>
                <a:gd name="connsiteX51" fmla="*/ 528297 w 605882"/>
                <a:gd name="connsiteY51" fmla="*/ 387676 h 600411"/>
                <a:gd name="connsiteX52" fmla="*/ 529731 w 605882"/>
                <a:gd name="connsiteY52" fmla="*/ 397747 h 600411"/>
                <a:gd name="connsiteX53" fmla="*/ 525429 w 605882"/>
                <a:gd name="connsiteY53" fmla="*/ 404940 h 600411"/>
                <a:gd name="connsiteX54" fmla="*/ 521127 w 605882"/>
                <a:gd name="connsiteY54" fmla="*/ 416450 h 600411"/>
                <a:gd name="connsiteX55" fmla="*/ 503917 w 605882"/>
                <a:gd name="connsiteY55" fmla="*/ 425082 h 600411"/>
                <a:gd name="connsiteX56" fmla="*/ 508220 w 605882"/>
                <a:gd name="connsiteY56" fmla="*/ 417888 h 600411"/>
                <a:gd name="connsiteX57" fmla="*/ 516824 w 605882"/>
                <a:gd name="connsiteY57" fmla="*/ 410695 h 600411"/>
                <a:gd name="connsiteX58" fmla="*/ 521127 w 605882"/>
                <a:gd name="connsiteY58" fmla="*/ 402063 h 600411"/>
                <a:gd name="connsiteX59" fmla="*/ 525429 w 605882"/>
                <a:gd name="connsiteY59" fmla="*/ 391992 h 600411"/>
                <a:gd name="connsiteX60" fmla="*/ 526863 w 605882"/>
                <a:gd name="connsiteY60" fmla="*/ 387676 h 600411"/>
                <a:gd name="connsiteX61" fmla="*/ 15955 w 605882"/>
                <a:gd name="connsiteY61" fmla="*/ 301859 h 600411"/>
                <a:gd name="connsiteX62" fmla="*/ 26006 w 605882"/>
                <a:gd name="connsiteY62" fmla="*/ 301859 h 600411"/>
                <a:gd name="connsiteX63" fmla="*/ 34621 w 605882"/>
                <a:gd name="connsiteY63" fmla="*/ 304725 h 600411"/>
                <a:gd name="connsiteX64" fmla="*/ 51850 w 605882"/>
                <a:gd name="connsiteY64" fmla="*/ 309024 h 600411"/>
                <a:gd name="connsiteX65" fmla="*/ 60465 w 605882"/>
                <a:gd name="connsiteY65" fmla="*/ 307591 h 600411"/>
                <a:gd name="connsiteX66" fmla="*/ 73387 w 605882"/>
                <a:gd name="connsiteY66" fmla="*/ 307591 h 600411"/>
                <a:gd name="connsiteX67" fmla="*/ 80566 w 605882"/>
                <a:gd name="connsiteY67" fmla="*/ 309024 h 600411"/>
                <a:gd name="connsiteX68" fmla="*/ 113589 w 605882"/>
                <a:gd name="connsiteY68" fmla="*/ 313323 h 600411"/>
                <a:gd name="connsiteX69" fmla="*/ 123640 w 605882"/>
                <a:gd name="connsiteY69" fmla="*/ 311890 h 600411"/>
                <a:gd name="connsiteX70" fmla="*/ 137998 w 605882"/>
                <a:gd name="connsiteY70" fmla="*/ 307591 h 600411"/>
                <a:gd name="connsiteX71" fmla="*/ 146612 w 605882"/>
                <a:gd name="connsiteY71" fmla="*/ 320488 h 600411"/>
                <a:gd name="connsiteX72" fmla="*/ 143741 w 605882"/>
                <a:gd name="connsiteY72" fmla="*/ 327653 h 600411"/>
                <a:gd name="connsiteX73" fmla="*/ 146612 w 605882"/>
                <a:gd name="connsiteY73" fmla="*/ 333386 h 600411"/>
                <a:gd name="connsiteX74" fmla="*/ 142305 w 605882"/>
                <a:gd name="connsiteY74" fmla="*/ 336252 h 600411"/>
                <a:gd name="connsiteX75" fmla="*/ 135126 w 605882"/>
                <a:gd name="connsiteY75" fmla="*/ 337685 h 600411"/>
                <a:gd name="connsiteX76" fmla="*/ 127947 w 605882"/>
                <a:gd name="connsiteY76" fmla="*/ 340551 h 600411"/>
                <a:gd name="connsiteX77" fmla="*/ 123640 w 605882"/>
                <a:gd name="connsiteY77" fmla="*/ 352015 h 600411"/>
                <a:gd name="connsiteX78" fmla="*/ 129383 w 605882"/>
                <a:gd name="connsiteY78" fmla="*/ 359180 h 600411"/>
                <a:gd name="connsiteX79" fmla="*/ 140869 w 605882"/>
                <a:gd name="connsiteY79" fmla="*/ 363479 h 600411"/>
                <a:gd name="connsiteX80" fmla="*/ 143741 w 605882"/>
                <a:gd name="connsiteY80" fmla="*/ 372077 h 600411"/>
                <a:gd name="connsiteX81" fmla="*/ 148048 w 605882"/>
                <a:gd name="connsiteY81" fmla="*/ 374943 h 600411"/>
                <a:gd name="connsiteX82" fmla="*/ 150920 w 605882"/>
                <a:gd name="connsiteY82" fmla="*/ 364912 h 600411"/>
                <a:gd name="connsiteX83" fmla="*/ 149484 w 605882"/>
                <a:gd name="connsiteY83" fmla="*/ 354881 h 600411"/>
                <a:gd name="connsiteX84" fmla="*/ 150920 w 605882"/>
                <a:gd name="connsiteY84" fmla="*/ 343417 h 600411"/>
                <a:gd name="connsiteX85" fmla="*/ 156663 w 605882"/>
                <a:gd name="connsiteY85" fmla="*/ 340551 h 600411"/>
                <a:gd name="connsiteX86" fmla="*/ 163842 w 605882"/>
                <a:gd name="connsiteY86" fmla="*/ 343417 h 600411"/>
                <a:gd name="connsiteX87" fmla="*/ 168149 w 605882"/>
                <a:gd name="connsiteY87" fmla="*/ 349149 h 600411"/>
                <a:gd name="connsiteX88" fmla="*/ 173892 w 605882"/>
                <a:gd name="connsiteY88" fmla="*/ 346283 h 600411"/>
                <a:gd name="connsiteX89" fmla="*/ 179635 w 605882"/>
                <a:gd name="connsiteY89" fmla="*/ 352015 h 600411"/>
                <a:gd name="connsiteX90" fmla="*/ 186815 w 605882"/>
                <a:gd name="connsiteY90" fmla="*/ 363479 h 600411"/>
                <a:gd name="connsiteX91" fmla="*/ 195430 w 605882"/>
                <a:gd name="connsiteY91" fmla="*/ 384974 h 600411"/>
                <a:gd name="connsiteX92" fmla="*/ 193994 w 605882"/>
                <a:gd name="connsiteY92" fmla="*/ 389273 h 600411"/>
                <a:gd name="connsiteX93" fmla="*/ 181071 w 605882"/>
                <a:gd name="connsiteY93" fmla="*/ 393572 h 600411"/>
                <a:gd name="connsiteX94" fmla="*/ 171021 w 605882"/>
                <a:gd name="connsiteY94" fmla="*/ 399304 h 600411"/>
                <a:gd name="connsiteX95" fmla="*/ 163842 w 605882"/>
                <a:gd name="connsiteY95" fmla="*/ 405037 h 600411"/>
                <a:gd name="connsiteX96" fmla="*/ 156663 w 605882"/>
                <a:gd name="connsiteY96" fmla="*/ 413635 h 600411"/>
                <a:gd name="connsiteX97" fmla="*/ 148048 w 605882"/>
                <a:gd name="connsiteY97" fmla="*/ 427965 h 600411"/>
                <a:gd name="connsiteX98" fmla="*/ 145176 w 605882"/>
                <a:gd name="connsiteY98" fmla="*/ 436563 h 600411"/>
                <a:gd name="connsiteX99" fmla="*/ 139433 w 605882"/>
                <a:gd name="connsiteY99" fmla="*/ 429398 h 600411"/>
                <a:gd name="connsiteX100" fmla="*/ 123640 w 605882"/>
                <a:gd name="connsiteY100" fmla="*/ 427965 h 600411"/>
                <a:gd name="connsiteX101" fmla="*/ 122204 w 605882"/>
                <a:gd name="connsiteY101" fmla="*/ 446594 h 600411"/>
                <a:gd name="connsiteX102" fmla="*/ 132254 w 605882"/>
                <a:gd name="connsiteY102" fmla="*/ 440862 h 600411"/>
                <a:gd name="connsiteX103" fmla="*/ 136562 w 605882"/>
                <a:gd name="connsiteY103" fmla="*/ 445161 h 600411"/>
                <a:gd name="connsiteX104" fmla="*/ 137998 w 605882"/>
                <a:gd name="connsiteY104" fmla="*/ 452326 h 600411"/>
                <a:gd name="connsiteX105" fmla="*/ 145176 w 605882"/>
                <a:gd name="connsiteY105" fmla="*/ 459491 h 600411"/>
                <a:gd name="connsiteX106" fmla="*/ 156663 w 605882"/>
                <a:gd name="connsiteY106" fmla="*/ 459491 h 600411"/>
                <a:gd name="connsiteX107" fmla="*/ 181071 w 605882"/>
                <a:gd name="connsiteY107" fmla="*/ 463790 h 600411"/>
                <a:gd name="connsiteX108" fmla="*/ 192558 w 605882"/>
                <a:gd name="connsiteY108" fmla="*/ 469522 h 600411"/>
                <a:gd name="connsiteX109" fmla="*/ 206916 w 605882"/>
                <a:gd name="connsiteY109" fmla="*/ 482420 h 600411"/>
                <a:gd name="connsiteX110" fmla="*/ 228453 w 605882"/>
                <a:gd name="connsiteY110" fmla="*/ 489585 h 600411"/>
                <a:gd name="connsiteX111" fmla="*/ 224145 w 605882"/>
                <a:gd name="connsiteY111" fmla="*/ 513946 h 600411"/>
                <a:gd name="connsiteX112" fmla="*/ 214095 w 605882"/>
                <a:gd name="connsiteY112" fmla="*/ 526843 h 600411"/>
                <a:gd name="connsiteX113" fmla="*/ 191122 w 605882"/>
                <a:gd name="connsiteY113" fmla="*/ 554071 h 600411"/>
                <a:gd name="connsiteX114" fmla="*/ 176764 w 605882"/>
                <a:gd name="connsiteY114" fmla="*/ 566968 h 600411"/>
                <a:gd name="connsiteX115" fmla="*/ 173892 w 605882"/>
                <a:gd name="connsiteY115" fmla="*/ 575566 h 600411"/>
                <a:gd name="connsiteX116" fmla="*/ 173892 w 605882"/>
                <a:gd name="connsiteY116" fmla="*/ 585597 h 600411"/>
                <a:gd name="connsiteX117" fmla="*/ 173892 w 605882"/>
                <a:gd name="connsiteY117" fmla="*/ 595628 h 600411"/>
                <a:gd name="connsiteX118" fmla="*/ 173892 w 605882"/>
                <a:gd name="connsiteY118" fmla="*/ 599927 h 600411"/>
                <a:gd name="connsiteX119" fmla="*/ 159534 w 605882"/>
                <a:gd name="connsiteY119" fmla="*/ 591329 h 600411"/>
                <a:gd name="connsiteX120" fmla="*/ 159534 w 605882"/>
                <a:gd name="connsiteY120" fmla="*/ 561236 h 600411"/>
                <a:gd name="connsiteX121" fmla="*/ 163842 w 605882"/>
                <a:gd name="connsiteY121" fmla="*/ 523977 h 600411"/>
                <a:gd name="connsiteX122" fmla="*/ 158099 w 605882"/>
                <a:gd name="connsiteY122" fmla="*/ 512513 h 600411"/>
                <a:gd name="connsiteX123" fmla="*/ 146612 w 605882"/>
                <a:gd name="connsiteY123" fmla="*/ 493884 h 600411"/>
                <a:gd name="connsiteX124" fmla="*/ 148048 w 605882"/>
                <a:gd name="connsiteY124" fmla="*/ 480987 h 600411"/>
                <a:gd name="connsiteX125" fmla="*/ 148048 w 605882"/>
                <a:gd name="connsiteY125" fmla="*/ 470955 h 600411"/>
                <a:gd name="connsiteX126" fmla="*/ 136562 w 605882"/>
                <a:gd name="connsiteY126" fmla="*/ 462357 h 600411"/>
                <a:gd name="connsiteX127" fmla="*/ 127947 w 605882"/>
                <a:gd name="connsiteY127" fmla="*/ 456625 h 600411"/>
                <a:gd name="connsiteX128" fmla="*/ 113589 w 605882"/>
                <a:gd name="connsiteY128" fmla="*/ 452326 h 600411"/>
                <a:gd name="connsiteX129" fmla="*/ 99231 w 605882"/>
                <a:gd name="connsiteY129" fmla="*/ 437996 h 600411"/>
                <a:gd name="connsiteX130" fmla="*/ 97795 w 605882"/>
                <a:gd name="connsiteY130" fmla="*/ 443728 h 600411"/>
                <a:gd name="connsiteX131" fmla="*/ 80566 w 605882"/>
                <a:gd name="connsiteY131" fmla="*/ 420800 h 600411"/>
                <a:gd name="connsiteX132" fmla="*/ 71951 w 605882"/>
                <a:gd name="connsiteY132" fmla="*/ 387840 h 600411"/>
                <a:gd name="connsiteX133" fmla="*/ 57593 w 605882"/>
                <a:gd name="connsiteY133" fmla="*/ 367778 h 600411"/>
                <a:gd name="connsiteX134" fmla="*/ 46107 w 605882"/>
                <a:gd name="connsiteY134" fmla="*/ 352015 h 600411"/>
                <a:gd name="connsiteX135" fmla="*/ 30313 w 605882"/>
                <a:gd name="connsiteY135" fmla="*/ 352015 h 600411"/>
                <a:gd name="connsiteX136" fmla="*/ 8776 w 605882"/>
                <a:gd name="connsiteY136" fmla="*/ 352015 h 600411"/>
                <a:gd name="connsiteX137" fmla="*/ 162 w 605882"/>
                <a:gd name="connsiteY137" fmla="*/ 329087 h 600411"/>
                <a:gd name="connsiteX138" fmla="*/ 4469 w 605882"/>
                <a:gd name="connsiteY138" fmla="*/ 316189 h 600411"/>
                <a:gd name="connsiteX139" fmla="*/ 7340 w 605882"/>
                <a:gd name="connsiteY139" fmla="*/ 309024 h 600411"/>
                <a:gd name="connsiteX140" fmla="*/ 15955 w 605882"/>
                <a:gd name="connsiteY140" fmla="*/ 301859 h 600411"/>
                <a:gd name="connsiteX141" fmla="*/ 186781 w 605882"/>
                <a:gd name="connsiteY141" fmla="*/ 274448 h 600411"/>
                <a:gd name="connsiteX142" fmla="*/ 257129 w 605882"/>
                <a:gd name="connsiteY142" fmla="*/ 274448 h 600411"/>
                <a:gd name="connsiteX143" fmla="*/ 249951 w 605882"/>
                <a:gd name="connsiteY143" fmla="*/ 287371 h 600411"/>
                <a:gd name="connsiteX144" fmla="*/ 251387 w 605882"/>
                <a:gd name="connsiteY144" fmla="*/ 301729 h 600411"/>
                <a:gd name="connsiteX145" fmla="*/ 245644 w 605882"/>
                <a:gd name="connsiteY145" fmla="*/ 311780 h 600411"/>
                <a:gd name="connsiteX146" fmla="*/ 222673 w 605882"/>
                <a:gd name="connsiteY146" fmla="*/ 329010 h 600411"/>
                <a:gd name="connsiteX147" fmla="*/ 215495 w 605882"/>
                <a:gd name="connsiteY147" fmla="*/ 341933 h 600411"/>
                <a:gd name="connsiteX148" fmla="*/ 211188 w 605882"/>
                <a:gd name="connsiteY148" fmla="*/ 353419 h 600411"/>
                <a:gd name="connsiteX149" fmla="*/ 205445 w 605882"/>
                <a:gd name="connsiteY149" fmla="*/ 350548 h 600411"/>
                <a:gd name="connsiteX150" fmla="*/ 195395 w 605882"/>
                <a:gd name="connsiteY150" fmla="*/ 331882 h 600411"/>
                <a:gd name="connsiteX151" fmla="*/ 192524 w 605882"/>
                <a:gd name="connsiteY151" fmla="*/ 314652 h 600411"/>
                <a:gd name="connsiteX152" fmla="*/ 192524 w 605882"/>
                <a:gd name="connsiteY152" fmla="*/ 304601 h 600411"/>
                <a:gd name="connsiteX153" fmla="*/ 189653 w 605882"/>
                <a:gd name="connsiteY153" fmla="*/ 297422 h 600411"/>
                <a:gd name="connsiteX154" fmla="*/ 186781 w 605882"/>
                <a:gd name="connsiteY154" fmla="*/ 274448 h 600411"/>
                <a:gd name="connsiteX155" fmla="*/ 465186 w 605882"/>
                <a:gd name="connsiteY155" fmla="*/ 265820 h 600411"/>
                <a:gd name="connsiteX156" fmla="*/ 492464 w 605882"/>
                <a:gd name="connsiteY156" fmla="*/ 283021 h 600411"/>
                <a:gd name="connsiteX157" fmla="*/ 522613 w 605882"/>
                <a:gd name="connsiteY157" fmla="*/ 290188 h 600411"/>
                <a:gd name="connsiteX158" fmla="*/ 549891 w 605882"/>
                <a:gd name="connsiteY158" fmla="*/ 295921 h 600411"/>
                <a:gd name="connsiteX159" fmla="*/ 571426 w 605882"/>
                <a:gd name="connsiteY159" fmla="*/ 301655 h 600411"/>
                <a:gd name="connsiteX160" fmla="*/ 595832 w 605882"/>
                <a:gd name="connsiteY160" fmla="*/ 314556 h 600411"/>
                <a:gd name="connsiteX161" fmla="*/ 605882 w 605882"/>
                <a:gd name="connsiteY161" fmla="*/ 323156 h 600411"/>
                <a:gd name="connsiteX162" fmla="*/ 600140 w 605882"/>
                <a:gd name="connsiteY162" fmla="*/ 333190 h 600411"/>
                <a:gd name="connsiteX163" fmla="*/ 590090 w 605882"/>
                <a:gd name="connsiteY163" fmla="*/ 330323 h 600411"/>
                <a:gd name="connsiteX164" fmla="*/ 587218 w 605882"/>
                <a:gd name="connsiteY164" fmla="*/ 338923 h 600411"/>
                <a:gd name="connsiteX165" fmla="*/ 565683 w 605882"/>
                <a:gd name="connsiteY165" fmla="*/ 351824 h 600411"/>
                <a:gd name="connsiteX166" fmla="*/ 561376 w 605882"/>
                <a:gd name="connsiteY166" fmla="*/ 357558 h 600411"/>
                <a:gd name="connsiteX167" fmla="*/ 555634 w 605882"/>
                <a:gd name="connsiteY167" fmla="*/ 367591 h 600411"/>
                <a:gd name="connsiteX168" fmla="*/ 547019 w 605882"/>
                <a:gd name="connsiteY168" fmla="*/ 381925 h 600411"/>
                <a:gd name="connsiteX169" fmla="*/ 544148 w 605882"/>
                <a:gd name="connsiteY169" fmla="*/ 373325 h 600411"/>
                <a:gd name="connsiteX170" fmla="*/ 534098 w 605882"/>
                <a:gd name="connsiteY170" fmla="*/ 354691 h 600411"/>
                <a:gd name="connsiteX171" fmla="*/ 521177 w 605882"/>
                <a:gd name="connsiteY171" fmla="*/ 363291 h 600411"/>
                <a:gd name="connsiteX172" fmla="*/ 525484 w 605882"/>
                <a:gd name="connsiteY172" fmla="*/ 370458 h 600411"/>
                <a:gd name="connsiteX173" fmla="*/ 522613 w 605882"/>
                <a:gd name="connsiteY173" fmla="*/ 383359 h 600411"/>
                <a:gd name="connsiteX174" fmla="*/ 506820 w 605882"/>
                <a:gd name="connsiteY174" fmla="*/ 401993 h 600411"/>
                <a:gd name="connsiteX175" fmla="*/ 505385 w 605882"/>
                <a:gd name="connsiteY175" fmla="*/ 414894 h 600411"/>
                <a:gd name="connsiteX176" fmla="*/ 496771 w 605882"/>
                <a:gd name="connsiteY176" fmla="*/ 417760 h 600411"/>
                <a:gd name="connsiteX177" fmla="*/ 495335 w 605882"/>
                <a:gd name="connsiteY177" fmla="*/ 407727 h 600411"/>
                <a:gd name="connsiteX178" fmla="*/ 486721 w 605882"/>
                <a:gd name="connsiteY178" fmla="*/ 413460 h 600411"/>
                <a:gd name="connsiteX179" fmla="*/ 489592 w 605882"/>
                <a:gd name="connsiteY179" fmla="*/ 432094 h 600411"/>
                <a:gd name="connsiteX180" fmla="*/ 470929 w 605882"/>
                <a:gd name="connsiteY180" fmla="*/ 444995 h 600411"/>
                <a:gd name="connsiteX181" fmla="*/ 469493 w 605882"/>
                <a:gd name="connsiteY181" fmla="*/ 455029 h 600411"/>
                <a:gd name="connsiteX182" fmla="*/ 462314 w 605882"/>
                <a:gd name="connsiteY182" fmla="*/ 466496 h 600411"/>
                <a:gd name="connsiteX183" fmla="*/ 456572 w 605882"/>
                <a:gd name="connsiteY183" fmla="*/ 462196 h 600411"/>
                <a:gd name="connsiteX184" fmla="*/ 450829 w 605882"/>
                <a:gd name="connsiteY184" fmla="*/ 469363 h 600411"/>
                <a:gd name="connsiteX185" fmla="*/ 449393 w 605882"/>
                <a:gd name="connsiteY185" fmla="*/ 457896 h 600411"/>
                <a:gd name="connsiteX186" fmla="*/ 436472 w 605882"/>
                <a:gd name="connsiteY186" fmla="*/ 444995 h 600411"/>
                <a:gd name="connsiteX187" fmla="*/ 430730 w 605882"/>
                <a:gd name="connsiteY187" fmla="*/ 449295 h 600411"/>
                <a:gd name="connsiteX188" fmla="*/ 419244 w 605882"/>
                <a:gd name="connsiteY188" fmla="*/ 467929 h 600411"/>
                <a:gd name="connsiteX189" fmla="*/ 413501 w 605882"/>
                <a:gd name="connsiteY189" fmla="*/ 469363 h 600411"/>
                <a:gd name="connsiteX190" fmla="*/ 402016 w 605882"/>
                <a:gd name="connsiteY190" fmla="*/ 446428 h 600411"/>
                <a:gd name="connsiteX191" fmla="*/ 384788 w 605882"/>
                <a:gd name="connsiteY191" fmla="*/ 436395 h 600411"/>
                <a:gd name="connsiteX192" fmla="*/ 373302 w 605882"/>
                <a:gd name="connsiteY192" fmla="*/ 432094 h 600411"/>
                <a:gd name="connsiteX193" fmla="*/ 367560 w 605882"/>
                <a:gd name="connsiteY193" fmla="*/ 432094 h 600411"/>
                <a:gd name="connsiteX194" fmla="*/ 376174 w 605882"/>
                <a:gd name="connsiteY194" fmla="*/ 436395 h 600411"/>
                <a:gd name="connsiteX195" fmla="*/ 381917 w 605882"/>
                <a:gd name="connsiteY195" fmla="*/ 446428 h 600411"/>
                <a:gd name="connsiteX196" fmla="*/ 364688 w 605882"/>
                <a:gd name="connsiteY196" fmla="*/ 456462 h 600411"/>
                <a:gd name="connsiteX197" fmla="*/ 350332 w 605882"/>
                <a:gd name="connsiteY197" fmla="*/ 442128 h 600411"/>
                <a:gd name="connsiteX198" fmla="*/ 344589 w 605882"/>
                <a:gd name="connsiteY198" fmla="*/ 439261 h 600411"/>
                <a:gd name="connsiteX199" fmla="*/ 353203 w 605882"/>
                <a:gd name="connsiteY199" fmla="*/ 455029 h 600411"/>
                <a:gd name="connsiteX200" fmla="*/ 368995 w 605882"/>
                <a:gd name="connsiteY200" fmla="*/ 459329 h 600411"/>
                <a:gd name="connsiteX201" fmla="*/ 370431 w 605882"/>
                <a:gd name="connsiteY201" fmla="*/ 466496 h 600411"/>
                <a:gd name="connsiteX202" fmla="*/ 354639 w 605882"/>
                <a:gd name="connsiteY202" fmla="*/ 489430 h 600411"/>
                <a:gd name="connsiteX203" fmla="*/ 353203 w 605882"/>
                <a:gd name="connsiteY203" fmla="*/ 510931 h 600411"/>
                <a:gd name="connsiteX204" fmla="*/ 343153 w 605882"/>
                <a:gd name="connsiteY204" fmla="*/ 520965 h 600411"/>
                <a:gd name="connsiteX205" fmla="*/ 335975 w 605882"/>
                <a:gd name="connsiteY205" fmla="*/ 539599 h 600411"/>
                <a:gd name="connsiteX206" fmla="*/ 317311 w 605882"/>
                <a:gd name="connsiteY206" fmla="*/ 548200 h 600411"/>
                <a:gd name="connsiteX207" fmla="*/ 311568 w 605882"/>
                <a:gd name="connsiteY207" fmla="*/ 536733 h 600411"/>
                <a:gd name="connsiteX208" fmla="*/ 301519 w 605882"/>
                <a:gd name="connsiteY208" fmla="*/ 489430 h 600411"/>
                <a:gd name="connsiteX209" fmla="*/ 298647 w 605882"/>
                <a:gd name="connsiteY209" fmla="*/ 479397 h 600411"/>
                <a:gd name="connsiteX210" fmla="*/ 275676 w 605882"/>
                <a:gd name="connsiteY210" fmla="*/ 475096 h 600411"/>
                <a:gd name="connsiteX211" fmla="*/ 254141 w 605882"/>
                <a:gd name="connsiteY211" fmla="*/ 446428 h 600411"/>
                <a:gd name="connsiteX212" fmla="*/ 269934 w 605882"/>
                <a:gd name="connsiteY212" fmla="*/ 419194 h 600411"/>
                <a:gd name="connsiteX213" fmla="*/ 277112 w 605882"/>
                <a:gd name="connsiteY213" fmla="*/ 416327 h 600411"/>
                <a:gd name="connsiteX214" fmla="*/ 304390 w 605882"/>
                <a:gd name="connsiteY214" fmla="*/ 413460 h 600411"/>
                <a:gd name="connsiteX215" fmla="*/ 314440 w 605882"/>
                <a:gd name="connsiteY215" fmla="*/ 423494 h 600411"/>
                <a:gd name="connsiteX216" fmla="*/ 330232 w 605882"/>
                <a:gd name="connsiteY216" fmla="*/ 423494 h 600411"/>
                <a:gd name="connsiteX217" fmla="*/ 341718 w 605882"/>
                <a:gd name="connsiteY217" fmla="*/ 420627 h 600411"/>
                <a:gd name="connsiteX218" fmla="*/ 341718 w 605882"/>
                <a:gd name="connsiteY218" fmla="*/ 413460 h 600411"/>
                <a:gd name="connsiteX219" fmla="*/ 330232 w 605882"/>
                <a:gd name="connsiteY219" fmla="*/ 410593 h 600411"/>
                <a:gd name="connsiteX220" fmla="*/ 325925 w 605882"/>
                <a:gd name="connsiteY220" fmla="*/ 410593 h 600411"/>
                <a:gd name="connsiteX221" fmla="*/ 320182 w 605882"/>
                <a:gd name="connsiteY221" fmla="*/ 410593 h 600411"/>
                <a:gd name="connsiteX222" fmla="*/ 315875 w 605882"/>
                <a:gd name="connsiteY222" fmla="*/ 407727 h 600411"/>
                <a:gd name="connsiteX223" fmla="*/ 308697 w 605882"/>
                <a:gd name="connsiteY223" fmla="*/ 412027 h 600411"/>
                <a:gd name="connsiteX224" fmla="*/ 308697 w 605882"/>
                <a:gd name="connsiteY224" fmla="*/ 406293 h 600411"/>
                <a:gd name="connsiteX225" fmla="*/ 294340 w 605882"/>
                <a:gd name="connsiteY225" fmla="*/ 397693 h 600411"/>
                <a:gd name="connsiteX226" fmla="*/ 287162 w 605882"/>
                <a:gd name="connsiteY226" fmla="*/ 406293 h 600411"/>
                <a:gd name="connsiteX227" fmla="*/ 274241 w 605882"/>
                <a:gd name="connsiteY227" fmla="*/ 414894 h 600411"/>
                <a:gd name="connsiteX228" fmla="*/ 267062 w 605882"/>
                <a:gd name="connsiteY228" fmla="*/ 407727 h 600411"/>
                <a:gd name="connsiteX229" fmla="*/ 268498 w 605882"/>
                <a:gd name="connsiteY229" fmla="*/ 399126 h 600411"/>
                <a:gd name="connsiteX230" fmla="*/ 279983 w 605882"/>
                <a:gd name="connsiteY230" fmla="*/ 396259 h 600411"/>
                <a:gd name="connsiteX231" fmla="*/ 277112 w 605882"/>
                <a:gd name="connsiteY231" fmla="*/ 384792 h 600411"/>
                <a:gd name="connsiteX232" fmla="*/ 282855 w 605882"/>
                <a:gd name="connsiteY232" fmla="*/ 381925 h 600411"/>
                <a:gd name="connsiteX233" fmla="*/ 295776 w 605882"/>
                <a:gd name="connsiteY233" fmla="*/ 370458 h 600411"/>
                <a:gd name="connsiteX234" fmla="*/ 300083 w 605882"/>
                <a:gd name="connsiteY234" fmla="*/ 367591 h 600411"/>
                <a:gd name="connsiteX235" fmla="*/ 313004 w 605882"/>
                <a:gd name="connsiteY235" fmla="*/ 370458 h 600411"/>
                <a:gd name="connsiteX236" fmla="*/ 321618 w 605882"/>
                <a:gd name="connsiteY236" fmla="*/ 358991 h 600411"/>
                <a:gd name="connsiteX237" fmla="*/ 318747 w 605882"/>
                <a:gd name="connsiteY237" fmla="*/ 351824 h 600411"/>
                <a:gd name="connsiteX238" fmla="*/ 313004 w 605882"/>
                <a:gd name="connsiteY238" fmla="*/ 360424 h 600411"/>
                <a:gd name="connsiteX239" fmla="*/ 304390 w 605882"/>
                <a:gd name="connsiteY239" fmla="*/ 360424 h 600411"/>
                <a:gd name="connsiteX240" fmla="*/ 301519 w 605882"/>
                <a:gd name="connsiteY240" fmla="*/ 353257 h 600411"/>
                <a:gd name="connsiteX241" fmla="*/ 292905 w 605882"/>
                <a:gd name="connsiteY241" fmla="*/ 346090 h 600411"/>
                <a:gd name="connsiteX242" fmla="*/ 304390 w 605882"/>
                <a:gd name="connsiteY242" fmla="*/ 326023 h 600411"/>
                <a:gd name="connsiteX243" fmla="*/ 330232 w 605882"/>
                <a:gd name="connsiteY243" fmla="*/ 300222 h 600411"/>
                <a:gd name="connsiteX244" fmla="*/ 338846 w 605882"/>
                <a:gd name="connsiteY244" fmla="*/ 305955 h 600411"/>
                <a:gd name="connsiteX245" fmla="*/ 346025 w 605882"/>
                <a:gd name="connsiteY245" fmla="*/ 313122 h 600411"/>
                <a:gd name="connsiteX246" fmla="*/ 354639 w 605882"/>
                <a:gd name="connsiteY246" fmla="*/ 318856 h 600411"/>
                <a:gd name="connsiteX247" fmla="*/ 360381 w 605882"/>
                <a:gd name="connsiteY247" fmla="*/ 318856 h 600411"/>
                <a:gd name="connsiteX248" fmla="*/ 380481 w 605882"/>
                <a:gd name="connsiteY248" fmla="*/ 313122 h 600411"/>
                <a:gd name="connsiteX249" fmla="*/ 387659 w 605882"/>
                <a:gd name="connsiteY249" fmla="*/ 310255 h 600411"/>
                <a:gd name="connsiteX250" fmla="*/ 400580 w 605882"/>
                <a:gd name="connsiteY250" fmla="*/ 301655 h 600411"/>
                <a:gd name="connsiteX251" fmla="*/ 410630 w 605882"/>
                <a:gd name="connsiteY251" fmla="*/ 298788 h 600411"/>
                <a:gd name="connsiteX252" fmla="*/ 414937 w 605882"/>
                <a:gd name="connsiteY252" fmla="*/ 294488 h 600411"/>
                <a:gd name="connsiteX253" fmla="*/ 422116 w 605882"/>
                <a:gd name="connsiteY253" fmla="*/ 297355 h 600411"/>
                <a:gd name="connsiteX254" fmla="*/ 422116 w 605882"/>
                <a:gd name="connsiteY254" fmla="*/ 285888 h 600411"/>
                <a:gd name="connsiteX255" fmla="*/ 432165 w 605882"/>
                <a:gd name="connsiteY255" fmla="*/ 281587 h 600411"/>
                <a:gd name="connsiteX256" fmla="*/ 440779 w 605882"/>
                <a:gd name="connsiteY256" fmla="*/ 272987 h 600411"/>
                <a:gd name="connsiteX257" fmla="*/ 465186 w 605882"/>
                <a:gd name="connsiteY257" fmla="*/ 265820 h 600411"/>
                <a:gd name="connsiteX258" fmla="*/ 303047 w 605882"/>
                <a:gd name="connsiteY258" fmla="*/ 50867 h 600411"/>
                <a:gd name="connsiteX259" fmla="*/ 245632 w 605882"/>
                <a:gd name="connsiteY259" fmla="*/ 106785 h 600411"/>
                <a:gd name="connsiteX260" fmla="*/ 303047 w 605882"/>
                <a:gd name="connsiteY260" fmla="*/ 164137 h 600411"/>
                <a:gd name="connsiteX261" fmla="*/ 359027 w 605882"/>
                <a:gd name="connsiteY261" fmla="*/ 106785 h 600411"/>
                <a:gd name="connsiteX262" fmla="*/ 303047 w 605882"/>
                <a:gd name="connsiteY262" fmla="*/ 50867 h 600411"/>
                <a:gd name="connsiteX263" fmla="*/ 292999 w 605882"/>
                <a:gd name="connsiteY263" fmla="*/ 684 h 600411"/>
                <a:gd name="connsiteX264" fmla="*/ 410700 w 605882"/>
                <a:gd name="connsiteY264" fmla="*/ 106785 h 600411"/>
                <a:gd name="connsiteX265" fmla="*/ 310224 w 605882"/>
                <a:gd name="connsiteY265" fmla="*/ 283142 h 600411"/>
                <a:gd name="connsiteX266" fmla="*/ 295870 w 605882"/>
                <a:gd name="connsiteY266" fmla="*/ 283142 h 600411"/>
                <a:gd name="connsiteX267" fmla="*/ 196829 w 605882"/>
                <a:gd name="connsiteY267" fmla="*/ 129726 h 600411"/>
                <a:gd name="connsiteX268" fmla="*/ 292999 w 605882"/>
                <a:gd name="connsiteY268" fmla="*/ 684 h 600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</a:cxnLst>
              <a:rect l="l" t="t" r="r" b="b"/>
              <a:pathLst>
                <a:path w="605882" h="600411">
                  <a:moveTo>
                    <a:pt x="509642" y="502443"/>
                  </a:moveTo>
                  <a:cubicBezTo>
                    <a:pt x="513956" y="502443"/>
                    <a:pt x="515394" y="503879"/>
                    <a:pt x="515394" y="505314"/>
                  </a:cubicBezTo>
                  <a:cubicBezTo>
                    <a:pt x="515394" y="506750"/>
                    <a:pt x="513956" y="509621"/>
                    <a:pt x="515394" y="509621"/>
                  </a:cubicBezTo>
                  <a:cubicBezTo>
                    <a:pt x="518270" y="509621"/>
                    <a:pt x="524022" y="506750"/>
                    <a:pt x="525460" y="502443"/>
                  </a:cubicBezTo>
                  <a:cubicBezTo>
                    <a:pt x="525460" y="498137"/>
                    <a:pt x="529773" y="506750"/>
                    <a:pt x="531211" y="511056"/>
                  </a:cubicBezTo>
                  <a:cubicBezTo>
                    <a:pt x="532649" y="516798"/>
                    <a:pt x="539839" y="522540"/>
                    <a:pt x="542715" y="526846"/>
                  </a:cubicBezTo>
                  <a:cubicBezTo>
                    <a:pt x="547029" y="529717"/>
                    <a:pt x="545591" y="534023"/>
                    <a:pt x="544153" y="536894"/>
                  </a:cubicBezTo>
                  <a:cubicBezTo>
                    <a:pt x="542715" y="541200"/>
                    <a:pt x="541277" y="548377"/>
                    <a:pt x="539839" y="552684"/>
                  </a:cubicBezTo>
                  <a:cubicBezTo>
                    <a:pt x="538401" y="555555"/>
                    <a:pt x="532649" y="556990"/>
                    <a:pt x="531211" y="556990"/>
                  </a:cubicBezTo>
                  <a:cubicBezTo>
                    <a:pt x="529773" y="556990"/>
                    <a:pt x="526898" y="556990"/>
                    <a:pt x="522584" y="555555"/>
                  </a:cubicBezTo>
                  <a:cubicBezTo>
                    <a:pt x="519708" y="555555"/>
                    <a:pt x="518270" y="551248"/>
                    <a:pt x="515394" y="549813"/>
                  </a:cubicBezTo>
                  <a:cubicBezTo>
                    <a:pt x="513956" y="548377"/>
                    <a:pt x="511080" y="544071"/>
                    <a:pt x="508204" y="542636"/>
                  </a:cubicBezTo>
                  <a:cubicBezTo>
                    <a:pt x="506766" y="541200"/>
                    <a:pt x="490948" y="546942"/>
                    <a:pt x="488072" y="548377"/>
                  </a:cubicBezTo>
                  <a:cubicBezTo>
                    <a:pt x="483758" y="549813"/>
                    <a:pt x="482320" y="549813"/>
                    <a:pt x="479444" y="548377"/>
                  </a:cubicBezTo>
                  <a:cubicBezTo>
                    <a:pt x="473692" y="546942"/>
                    <a:pt x="478006" y="539765"/>
                    <a:pt x="478006" y="536894"/>
                  </a:cubicBezTo>
                  <a:cubicBezTo>
                    <a:pt x="478006" y="534023"/>
                    <a:pt x="476568" y="528281"/>
                    <a:pt x="476568" y="523975"/>
                  </a:cubicBezTo>
                  <a:cubicBezTo>
                    <a:pt x="476568" y="521104"/>
                    <a:pt x="485196" y="519669"/>
                    <a:pt x="488072" y="518233"/>
                  </a:cubicBezTo>
                  <a:cubicBezTo>
                    <a:pt x="489510" y="518233"/>
                    <a:pt x="492386" y="512492"/>
                    <a:pt x="493824" y="509621"/>
                  </a:cubicBezTo>
                  <a:cubicBezTo>
                    <a:pt x="496700" y="508185"/>
                    <a:pt x="499576" y="508185"/>
                    <a:pt x="501014" y="509621"/>
                  </a:cubicBezTo>
                  <a:cubicBezTo>
                    <a:pt x="502452" y="509621"/>
                    <a:pt x="503890" y="503879"/>
                    <a:pt x="509642" y="502443"/>
                  </a:cubicBezTo>
                  <a:close/>
                  <a:moveTo>
                    <a:pt x="510755" y="484065"/>
                  </a:moveTo>
                  <a:cubicBezTo>
                    <a:pt x="512555" y="484423"/>
                    <a:pt x="514714" y="485139"/>
                    <a:pt x="515433" y="485139"/>
                  </a:cubicBezTo>
                  <a:cubicBezTo>
                    <a:pt x="516873" y="486572"/>
                    <a:pt x="521191" y="485139"/>
                    <a:pt x="525509" y="486572"/>
                  </a:cubicBezTo>
                  <a:cubicBezTo>
                    <a:pt x="531266" y="488004"/>
                    <a:pt x="529827" y="489436"/>
                    <a:pt x="534145" y="490869"/>
                  </a:cubicBezTo>
                  <a:cubicBezTo>
                    <a:pt x="538463" y="492301"/>
                    <a:pt x="537024" y="492301"/>
                    <a:pt x="537024" y="493734"/>
                  </a:cubicBezTo>
                  <a:cubicBezTo>
                    <a:pt x="537024" y="495166"/>
                    <a:pt x="538463" y="498031"/>
                    <a:pt x="539902" y="499464"/>
                  </a:cubicBezTo>
                  <a:cubicBezTo>
                    <a:pt x="539902" y="500896"/>
                    <a:pt x="537024" y="500896"/>
                    <a:pt x="534145" y="500896"/>
                  </a:cubicBezTo>
                  <a:cubicBezTo>
                    <a:pt x="531266" y="500896"/>
                    <a:pt x="529827" y="498031"/>
                    <a:pt x="525509" y="499464"/>
                  </a:cubicBezTo>
                  <a:cubicBezTo>
                    <a:pt x="522630" y="499464"/>
                    <a:pt x="519751" y="496599"/>
                    <a:pt x="516873" y="495166"/>
                  </a:cubicBezTo>
                  <a:cubicBezTo>
                    <a:pt x="513994" y="493734"/>
                    <a:pt x="518312" y="492301"/>
                    <a:pt x="516873" y="490869"/>
                  </a:cubicBezTo>
                  <a:cubicBezTo>
                    <a:pt x="515433" y="489436"/>
                    <a:pt x="509676" y="489436"/>
                    <a:pt x="508237" y="485139"/>
                  </a:cubicBezTo>
                  <a:cubicBezTo>
                    <a:pt x="507517" y="483707"/>
                    <a:pt x="508956" y="483707"/>
                    <a:pt x="510755" y="484065"/>
                  </a:cubicBezTo>
                  <a:close/>
                  <a:moveTo>
                    <a:pt x="447040" y="472502"/>
                  </a:moveTo>
                  <a:cubicBezTo>
                    <a:pt x="449014" y="473756"/>
                    <a:pt x="451526" y="475908"/>
                    <a:pt x="452243" y="476625"/>
                  </a:cubicBezTo>
                  <a:cubicBezTo>
                    <a:pt x="452243" y="476625"/>
                    <a:pt x="459420" y="482361"/>
                    <a:pt x="462290" y="485229"/>
                  </a:cubicBezTo>
                  <a:cubicBezTo>
                    <a:pt x="465161" y="488097"/>
                    <a:pt x="466596" y="483795"/>
                    <a:pt x="468032" y="480927"/>
                  </a:cubicBezTo>
                  <a:cubicBezTo>
                    <a:pt x="469467" y="478059"/>
                    <a:pt x="472337" y="478059"/>
                    <a:pt x="476643" y="476625"/>
                  </a:cubicBezTo>
                  <a:cubicBezTo>
                    <a:pt x="480949" y="475191"/>
                    <a:pt x="479514" y="476625"/>
                    <a:pt x="480949" y="479493"/>
                  </a:cubicBezTo>
                  <a:cubicBezTo>
                    <a:pt x="480949" y="480927"/>
                    <a:pt x="479514" y="485229"/>
                    <a:pt x="479514" y="486663"/>
                  </a:cubicBezTo>
                  <a:cubicBezTo>
                    <a:pt x="479514" y="488097"/>
                    <a:pt x="483820" y="483795"/>
                    <a:pt x="486690" y="480927"/>
                  </a:cubicBezTo>
                  <a:cubicBezTo>
                    <a:pt x="489561" y="479493"/>
                    <a:pt x="493867" y="479493"/>
                    <a:pt x="493867" y="482361"/>
                  </a:cubicBezTo>
                  <a:cubicBezTo>
                    <a:pt x="495302" y="483795"/>
                    <a:pt x="493867" y="488097"/>
                    <a:pt x="495302" y="490966"/>
                  </a:cubicBezTo>
                  <a:cubicBezTo>
                    <a:pt x="495302" y="493834"/>
                    <a:pt x="492432" y="492400"/>
                    <a:pt x="489561" y="495268"/>
                  </a:cubicBezTo>
                  <a:cubicBezTo>
                    <a:pt x="486690" y="496702"/>
                    <a:pt x="485255" y="495268"/>
                    <a:pt x="482385" y="493834"/>
                  </a:cubicBezTo>
                  <a:cubicBezTo>
                    <a:pt x="479514" y="493834"/>
                    <a:pt x="480949" y="496702"/>
                    <a:pt x="479514" y="498136"/>
                  </a:cubicBezTo>
                  <a:cubicBezTo>
                    <a:pt x="478079" y="498136"/>
                    <a:pt x="472337" y="496702"/>
                    <a:pt x="469467" y="493834"/>
                  </a:cubicBezTo>
                  <a:cubicBezTo>
                    <a:pt x="465161" y="492400"/>
                    <a:pt x="465161" y="492400"/>
                    <a:pt x="462290" y="493834"/>
                  </a:cubicBezTo>
                  <a:cubicBezTo>
                    <a:pt x="459420" y="496702"/>
                    <a:pt x="457985" y="492400"/>
                    <a:pt x="455114" y="489532"/>
                  </a:cubicBezTo>
                  <a:cubicBezTo>
                    <a:pt x="452243" y="486663"/>
                    <a:pt x="447937" y="478059"/>
                    <a:pt x="445067" y="473757"/>
                  </a:cubicBezTo>
                  <a:cubicBezTo>
                    <a:pt x="443631" y="470888"/>
                    <a:pt x="445067" y="471247"/>
                    <a:pt x="447040" y="472502"/>
                  </a:cubicBezTo>
                  <a:close/>
                  <a:moveTo>
                    <a:pt x="526863" y="387676"/>
                  </a:moveTo>
                  <a:cubicBezTo>
                    <a:pt x="527580" y="386597"/>
                    <a:pt x="528297" y="386237"/>
                    <a:pt x="528297" y="387676"/>
                  </a:cubicBezTo>
                  <a:cubicBezTo>
                    <a:pt x="529731" y="390553"/>
                    <a:pt x="531165" y="394869"/>
                    <a:pt x="529731" y="397747"/>
                  </a:cubicBezTo>
                  <a:cubicBezTo>
                    <a:pt x="526863" y="399185"/>
                    <a:pt x="525429" y="400624"/>
                    <a:pt x="525429" y="404940"/>
                  </a:cubicBezTo>
                  <a:cubicBezTo>
                    <a:pt x="525429" y="410695"/>
                    <a:pt x="526863" y="413572"/>
                    <a:pt x="521127" y="416450"/>
                  </a:cubicBezTo>
                  <a:cubicBezTo>
                    <a:pt x="516824" y="419327"/>
                    <a:pt x="501049" y="429398"/>
                    <a:pt x="503917" y="425082"/>
                  </a:cubicBezTo>
                  <a:cubicBezTo>
                    <a:pt x="503917" y="425082"/>
                    <a:pt x="505352" y="420766"/>
                    <a:pt x="508220" y="417888"/>
                  </a:cubicBezTo>
                  <a:cubicBezTo>
                    <a:pt x="512522" y="415011"/>
                    <a:pt x="515390" y="415011"/>
                    <a:pt x="516824" y="410695"/>
                  </a:cubicBezTo>
                  <a:cubicBezTo>
                    <a:pt x="519692" y="406379"/>
                    <a:pt x="518258" y="407817"/>
                    <a:pt x="521127" y="402063"/>
                  </a:cubicBezTo>
                  <a:cubicBezTo>
                    <a:pt x="522561" y="396308"/>
                    <a:pt x="523995" y="394869"/>
                    <a:pt x="525429" y="391992"/>
                  </a:cubicBezTo>
                  <a:cubicBezTo>
                    <a:pt x="525429" y="390553"/>
                    <a:pt x="526146" y="388755"/>
                    <a:pt x="526863" y="387676"/>
                  </a:cubicBezTo>
                  <a:close/>
                  <a:moveTo>
                    <a:pt x="15955" y="301859"/>
                  </a:moveTo>
                  <a:cubicBezTo>
                    <a:pt x="17391" y="300426"/>
                    <a:pt x="23134" y="300426"/>
                    <a:pt x="26006" y="301859"/>
                  </a:cubicBezTo>
                  <a:cubicBezTo>
                    <a:pt x="27442" y="301859"/>
                    <a:pt x="31749" y="301859"/>
                    <a:pt x="34621" y="304725"/>
                  </a:cubicBezTo>
                  <a:cubicBezTo>
                    <a:pt x="36056" y="306158"/>
                    <a:pt x="48978" y="309024"/>
                    <a:pt x="51850" y="309024"/>
                  </a:cubicBezTo>
                  <a:cubicBezTo>
                    <a:pt x="54722" y="310457"/>
                    <a:pt x="57593" y="307591"/>
                    <a:pt x="60465" y="307591"/>
                  </a:cubicBezTo>
                  <a:cubicBezTo>
                    <a:pt x="63336" y="307591"/>
                    <a:pt x="71951" y="309024"/>
                    <a:pt x="73387" y="307591"/>
                  </a:cubicBezTo>
                  <a:cubicBezTo>
                    <a:pt x="76258" y="306158"/>
                    <a:pt x="80566" y="309024"/>
                    <a:pt x="80566" y="309024"/>
                  </a:cubicBezTo>
                  <a:cubicBezTo>
                    <a:pt x="82002" y="310457"/>
                    <a:pt x="106410" y="314756"/>
                    <a:pt x="113589" y="313323"/>
                  </a:cubicBezTo>
                  <a:cubicBezTo>
                    <a:pt x="119332" y="310457"/>
                    <a:pt x="122204" y="309024"/>
                    <a:pt x="123640" y="311890"/>
                  </a:cubicBezTo>
                  <a:cubicBezTo>
                    <a:pt x="125075" y="314756"/>
                    <a:pt x="132254" y="309024"/>
                    <a:pt x="137998" y="307591"/>
                  </a:cubicBezTo>
                  <a:cubicBezTo>
                    <a:pt x="142305" y="306158"/>
                    <a:pt x="146612" y="314756"/>
                    <a:pt x="146612" y="320488"/>
                  </a:cubicBezTo>
                  <a:cubicBezTo>
                    <a:pt x="146612" y="326220"/>
                    <a:pt x="143741" y="324787"/>
                    <a:pt x="143741" y="327653"/>
                  </a:cubicBezTo>
                  <a:cubicBezTo>
                    <a:pt x="143741" y="331953"/>
                    <a:pt x="146612" y="331953"/>
                    <a:pt x="146612" y="333386"/>
                  </a:cubicBezTo>
                  <a:cubicBezTo>
                    <a:pt x="146612" y="336252"/>
                    <a:pt x="143741" y="334819"/>
                    <a:pt x="142305" y="336252"/>
                  </a:cubicBezTo>
                  <a:cubicBezTo>
                    <a:pt x="140869" y="339118"/>
                    <a:pt x="137998" y="339118"/>
                    <a:pt x="135126" y="337685"/>
                  </a:cubicBezTo>
                  <a:cubicBezTo>
                    <a:pt x="132254" y="336252"/>
                    <a:pt x="132254" y="337685"/>
                    <a:pt x="127947" y="340551"/>
                  </a:cubicBezTo>
                  <a:cubicBezTo>
                    <a:pt x="123640" y="343417"/>
                    <a:pt x="125075" y="346283"/>
                    <a:pt x="123640" y="352015"/>
                  </a:cubicBezTo>
                  <a:cubicBezTo>
                    <a:pt x="123640" y="357747"/>
                    <a:pt x="126511" y="356314"/>
                    <a:pt x="129383" y="359180"/>
                  </a:cubicBezTo>
                  <a:cubicBezTo>
                    <a:pt x="133690" y="362046"/>
                    <a:pt x="136562" y="363479"/>
                    <a:pt x="140869" y="363479"/>
                  </a:cubicBezTo>
                  <a:cubicBezTo>
                    <a:pt x="145176" y="363479"/>
                    <a:pt x="143741" y="369211"/>
                    <a:pt x="143741" y="372077"/>
                  </a:cubicBezTo>
                  <a:cubicBezTo>
                    <a:pt x="143741" y="374943"/>
                    <a:pt x="145176" y="374943"/>
                    <a:pt x="148048" y="374943"/>
                  </a:cubicBezTo>
                  <a:cubicBezTo>
                    <a:pt x="150920" y="374943"/>
                    <a:pt x="148048" y="366345"/>
                    <a:pt x="150920" y="364912"/>
                  </a:cubicBezTo>
                  <a:cubicBezTo>
                    <a:pt x="153791" y="363479"/>
                    <a:pt x="152355" y="359180"/>
                    <a:pt x="149484" y="354881"/>
                  </a:cubicBezTo>
                  <a:cubicBezTo>
                    <a:pt x="148048" y="352015"/>
                    <a:pt x="150920" y="346283"/>
                    <a:pt x="150920" y="343417"/>
                  </a:cubicBezTo>
                  <a:cubicBezTo>
                    <a:pt x="150920" y="340551"/>
                    <a:pt x="153791" y="339118"/>
                    <a:pt x="156663" y="340551"/>
                  </a:cubicBezTo>
                  <a:cubicBezTo>
                    <a:pt x="159534" y="340551"/>
                    <a:pt x="162406" y="341984"/>
                    <a:pt x="163842" y="343417"/>
                  </a:cubicBezTo>
                  <a:cubicBezTo>
                    <a:pt x="166713" y="344850"/>
                    <a:pt x="165278" y="344850"/>
                    <a:pt x="168149" y="349149"/>
                  </a:cubicBezTo>
                  <a:cubicBezTo>
                    <a:pt x="169585" y="353448"/>
                    <a:pt x="172457" y="349149"/>
                    <a:pt x="173892" y="346283"/>
                  </a:cubicBezTo>
                  <a:cubicBezTo>
                    <a:pt x="175328" y="341984"/>
                    <a:pt x="178200" y="346283"/>
                    <a:pt x="179635" y="352015"/>
                  </a:cubicBezTo>
                  <a:cubicBezTo>
                    <a:pt x="182507" y="357747"/>
                    <a:pt x="182507" y="359180"/>
                    <a:pt x="186815" y="363479"/>
                  </a:cubicBezTo>
                  <a:cubicBezTo>
                    <a:pt x="191122" y="369211"/>
                    <a:pt x="193994" y="380675"/>
                    <a:pt x="195430" y="384974"/>
                  </a:cubicBezTo>
                  <a:cubicBezTo>
                    <a:pt x="198301" y="389273"/>
                    <a:pt x="196865" y="389273"/>
                    <a:pt x="193994" y="389273"/>
                  </a:cubicBezTo>
                  <a:cubicBezTo>
                    <a:pt x="191122" y="387840"/>
                    <a:pt x="183943" y="392139"/>
                    <a:pt x="181071" y="393572"/>
                  </a:cubicBezTo>
                  <a:cubicBezTo>
                    <a:pt x="179635" y="395005"/>
                    <a:pt x="175328" y="396438"/>
                    <a:pt x="171021" y="399304"/>
                  </a:cubicBezTo>
                  <a:cubicBezTo>
                    <a:pt x="168149" y="400737"/>
                    <a:pt x="166713" y="403604"/>
                    <a:pt x="163842" y="405037"/>
                  </a:cubicBezTo>
                  <a:cubicBezTo>
                    <a:pt x="159534" y="406470"/>
                    <a:pt x="159534" y="409336"/>
                    <a:pt x="156663" y="413635"/>
                  </a:cubicBezTo>
                  <a:cubicBezTo>
                    <a:pt x="153791" y="419367"/>
                    <a:pt x="148048" y="423666"/>
                    <a:pt x="148048" y="427965"/>
                  </a:cubicBezTo>
                  <a:cubicBezTo>
                    <a:pt x="146612" y="430831"/>
                    <a:pt x="148048" y="436563"/>
                    <a:pt x="145176" y="436563"/>
                  </a:cubicBezTo>
                  <a:cubicBezTo>
                    <a:pt x="143741" y="437996"/>
                    <a:pt x="142305" y="430831"/>
                    <a:pt x="139433" y="429398"/>
                  </a:cubicBezTo>
                  <a:cubicBezTo>
                    <a:pt x="137998" y="427965"/>
                    <a:pt x="130819" y="426532"/>
                    <a:pt x="123640" y="427965"/>
                  </a:cubicBezTo>
                  <a:cubicBezTo>
                    <a:pt x="115025" y="430831"/>
                    <a:pt x="120768" y="443728"/>
                    <a:pt x="122204" y="446594"/>
                  </a:cubicBezTo>
                  <a:cubicBezTo>
                    <a:pt x="122204" y="449460"/>
                    <a:pt x="130819" y="443728"/>
                    <a:pt x="132254" y="440862"/>
                  </a:cubicBezTo>
                  <a:cubicBezTo>
                    <a:pt x="135126" y="437996"/>
                    <a:pt x="136562" y="442295"/>
                    <a:pt x="136562" y="445161"/>
                  </a:cubicBezTo>
                  <a:cubicBezTo>
                    <a:pt x="136562" y="448027"/>
                    <a:pt x="135126" y="452326"/>
                    <a:pt x="137998" y="452326"/>
                  </a:cubicBezTo>
                  <a:cubicBezTo>
                    <a:pt x="140869" y="453759"/>
                    <a:pt x="142305" y="453759"/>
                    <a:pt x="145176" y="459491"/>
                  </a:cubicBezTo>
                  <a:cubicBezTo>
                    <a:pt x="146612" y="463790"/>
                    <a:pt x="152355" y="462357"/>
                    <a:pt x="156663" y="459491"/>
                  </a:cubicBezTo>
                  <a:cubicBezTo>
                    <a:pt x="160970" y="456625"/>
                    <a:pt x="179635" y="462357"/>
                    <a:pt x="181071" y="463790"/>
                  </a:cubicBezTo>
                  <a:cubicBezTo>
                    <a:pt x="183943" y="465223"/>
                    <a:pt x="189686" y="465223"/>
                    <a:pt x="192558" y="469522"/>
                  </a:cubicBezTo>
                  <a:cubicBezTo>
                    <a:pt x="195430" y="472388"/>
                    <a:pt x="205480" y="482420"/>
                    <a:pt x="206916" y="482420"/>
                  </a:cubicBezTo>
                  <a:cubicBezTo>
                    <a:pt x="206916" y="483853"/>
                    <a:pt x="222710" y="485286"/>
                    <a:pt x="228453" y="489585"/>
                  </a:cubicBezTo>
                  <a:cubicBezTo>
                    <a:pt x="232760" y="492451"/>
                    <a:pt x="225581" y="506781"/>
                    <a:pt x="224145" y="513946"/>
                  </a:cubicBezTo>
                  <a:cubicBezTo>
                    <a:pt x="222710" y="521111"/>
                    <a:pt x="216967" y="525410"/>
                    <a:pt x="214095" y="526843"/>
                  </a:cubicBezTo>
                  <a:cubicBezTo>
                    <a:pt x="211223" y="528276"/>
                    <a:pt x="193994" y="551204"/>
                    <a:pt x="191122" y="554071"/>
                  </a:cubicBezTo>
                  <a:cubicBezTo>
                    <a:pt x="188251" y="556937"/>
                    <a:pt x="178200" y="564102"/>
                    <a:pt x="176764" y="566968"/>
                  </a:cubicBezTo>
                  <a:cubicBezTo>
                    <a:pt x="173892" y="569834"/>
                    <a:pt x="173892" y="572700"/>
                    <a:pt x="173892" y="575566"/>
                  </a:cubicBezTo>
                  <a:cubicBezTo>
                    <a:pt x="175328" y="579865"/>
                    <a:pt x="175328" y="581298"/>
                    <a:pt x="173892" y="585597"/>
                  </a:cubicBezTo>
                  <a:cubicBezTo>
                    <a:pt x="172457" y="588463"/>
                    <a:pt x="171021" y="592762"/>
                    <a:pt x="173892" y="595628"/>
                  </a:cubicBezTo>
                  <a:cubicBezTo>
                    <a:pt x="175328" y="599927"/>
                    <a:pt x="176764" y="599927"/>
                    <a:pt x="173892" y="599927"/>
                  </a:cubicBezTo>
                  <a:cubicBezTo>
                    <a:pt x="171021" y="601360"/>
                    <a:pt x="163842" y="599927"/>
                    <a:pt x="159534" y="591329"/>
                  </a:cubicBezTo>
                  <a:cubicBezTo>
                    <a:pt x="153791" y="584164"/>
                    <a:pt x="159534" y="565535"/>
                    <a:pt x="159534" y="561236"/>
                  </a:cubicBezTo>
                  <a:cubicBezTo>
                    <a:pt x="159534" y="555504"/>
                    <a:pt x="163842" y="529709"/>
                    <a:pt x="163842" y="523977"/>
                  </a:cubicBezTo>
                  <a:cubicBezTo>
                    <a:pt x="165278" y="518245"/>
                    <a:pt x="160970" y="513946"/>
                    <a:pt x="158099" y="512513"/>
                  </a:cubicBezTo>
                  <a:cubicBezTo>
                    <a:pt x="153791" y="509647"/>
                    <a:pt x="149484" y="498183"/>
                    <a:pt x="146612" y="493884"/>
                  </a:cubicBezTo>
                  <a:cubicBezTo>
                    <a:pt x="145176" y="489585"/>
                    <a:pt x="146612" y="485286"/>
                    <a:pt x="148048" y="480987"/>
                  </a:cubicBezTo>
                  <a:cubicBezTo>
                    <a:pt x="149484" y="478120"/>
                    <a:pt x="149484" y="473821"/>
                    <a:pt x="148048" y="470955"/>
                  </a:cubicBezTo>
                  <a:cubicBezTo>
                    <a:pt x="146612" y="468089"/>
                    <a:pt x="139433" y="463790"/>
                    <a:pt x="136562" y="462357"/>
                  </a:cubicBezTo>
                  <a:cubicBezTo>
                    <a:pt x="133690" y="460924"/>
                    <a:pt x="130819" y="459491"/>
                    <a:pt x="127947" y="456625"/>
                  </a:cubicBezTo>
                  <a:cubicBezTo>
                    <a:pt x="125075" y="453759"/>
                    <a:pt x="120768" y="453759"/>
                    <a:pt x="113589" y="452326"/>
                  </a:cubicBezTo>
                  <a:cubicBezTo>
                    <a:pt x="106410" y="450893"/>
                    <a:pt x="102103" y="440862"/>
                    <a:pt x="99231" y="437996"/>
                  </a:cubicBezTo>
                  <a:cubicBezTo>
                    <a:pt x="97795" y="435130"/>
                    <a:pt x="97795" y="439429"/>
                    <a:pt x="97795" y="443728"/>
                  </a:cubicBezTo>
                  <a:cubicBezTo>
                    <a:pt x="96360" y="448027"/>
                    <a:pt x="87745" y="429398"/>
                    <a:pt x="80566" y="420800"/>
                  </a:cubicBezTo>
                  <a:cubicBezTo>
                    <a:pt x="71951" y="410769"/>
                    <a:pt x="71951" y="393572"/>
                    <a:pt x="71951" y="387840"/>
                  </a:cubicBezTo>
                  <a:cubicBezTo>
                    <a:pt x="71951" y="383541"/>
                    <a:pt x="64772" y="372077"/>
                    <a:pt x="57593" y="367778"/>
                  </a:cubicBezTo>
                  <a:cubicBezTo>
                    <a:pt x="48978" y="363479"/>
                    <a:pt x="47543" y="357747"/>
                    <a:pt x="46107" y="352015"/>
                  </a:cubicBezTo>
                  <a:cubicBezTo>
                    <a:pt x="43235" y="347716"/>
                    <a:pt x="36056" y="347716"/>
                    <a:pt x="30313" y="352015"/>
                  </a:cubicBezTo>
                  <a:cubicBezTo>
                    <a:pt x="24570" y="356314"/>
                    <a:pt x="17391" y="354881"/>
                    <a:pt x="8776" y="352015"/>
                  </a:cubicBezTo>
                  <a:cubicBezTo>
                    <a:pt x="162" y="349149"/>
                    <a:pt x="3033" y="334819"/>
                    <a:pt x="162" y="329087"/>
                  </a:cubicBezTo>
                  <a:cubicBezTo>
                    <a:pt x="-1274" y="323354"/>
                    <a:pt x="7340" y="320488"/>
                    <a:pt x="4469" y="316189"/>
                  </a:cubicBezTo>
                  <a:cubicBezTo>
                    <a:pt x="1597" y="311890"/>
                    <a:pt x="4469" y="311890"/>
                    <a:pt x="7340" y="309024"/>
                  </a:cubicBezTo>
                  <a:cubicBezTo>
                    <a:pt x="10212" y="307591"/>
                    <a:pt x="14519" y="303292"/>
                    <a:pt x="15955" y="301859"/>
                  </a:cubicBezTo>
                  <a:close/>
                  <a:moveTo>
                    <a:pt x="186781" y="274448"/>
                  </a:moveTo>
                  <a:lnTo>
                    <a:pt x="257129" y="274448"/>
                  </a:lnTo>
                  <a:cubicBezTo>
                    <a:pt x="254258" y="278756"/>
                    <a:pt x="251387" y="284499"/>
                    <a:pt x="249951" y="287371"/>
                  </a:cubicBezTo>
                  <a:cubicBezTo>
                    <a:pt x="248515" y="290242"/>
                    <a:pt x="249951" y="295986"/>
                    <a:pt x="251387" y="301729"/>
                  </a:cubicBezTo>
                  <a:cubicBezTo>
                    <a:pt x="252822" y="307472"/>
                    <a:pt x="248515" y="308908"/>
                    <a:pt x="245644" y="311780"/>
                  </a:cubicBezTo>
                  <a:cubicBezTo>
                    <a:pt x="242773" y="316088"/>
                    <a:pt x="228416" y="326138"/>
                    <a:pt x="222673" y="329010"/>
                  </a:cubicBezTo>
                  <a:cubicBezTo>
                    <a:pt x="218366" y="331882"/>
                    <a:pt x="218366" y="336189"/>
                    <a:pt x="215495" y="341933"/>
                  </a:cubicBezTo>
                  <a:cubicBezTo>
                    <a:pt x="214059" y="347676"/>
                    <a:pt x="214059" y="351984"/>
                    <a:pt x="211188" y="353419"/>
                  </a:cubicBezTo>
                  <a:cubicBezTo>
                    <a:pt x="208316" y="356291"/>
                    <a:pt x="209752" y="350548"/>
                    <a:pt x="205445" y="350548"/>
                  </a:cubicBezTo>
                  <a:cubicBezTo>
                    <a:pt x="202574" y="350548"/>
                    <a:pt x="198267" y="340497"/>
                    <a:pt x="195395" y="331882"/>
                  </a:cubicBezTo>
                  <a:cubicBezTo>
                    <a:pt x="191088" y="324703"/>
                    <a:pt x="192524" y="317523"/>
                    <a:pt x="192524" y="314652"/>
                  </a:cubicBezTo>
                  <a:cubicBezTo>
                    <a:pt x="193960" y="311780"/>
                    <a:pt x="193960" y="307472"/>
                    <a:pt x="192524" y="304601"/>
                  </a:cubicBezTo>
                  <a:cubicBezTo>
                    <a:pt x="191088" y="301729"/>
                    <a:pt x="189653" y="304601"/>
                    <a:pt x="189653" y="297422"/>
                  </a:cubicBezTo>
                  <a:cubicBezTo>
                    <a:pt x="189653" y="293114"/>
                    <a:pt x="186781" y="278756"/>
                    <a:pt x="186781" y="274448"/>
                  </a:cubicBezTo>
                  <a:close/>
                  <a:moveTo>
                    <a:pt x="465186" y="265820"/>
                  </a:moveTo>
                  <a:cubicBezTo>
                    <a:pt x="479543" y="262953"/>
                    <a:pt x="485285" y="278721"/>
                    <a:pt x="492464" y="283021"/>
                  </a:cubicBezTo>
                  <a:cubicBezTo>
                    <a:pt x="501078" y="285888"/>
                    <a:pt x="518306" y="290188"/>
                    <a:pt x="522613" y="290188"/>
                  </a:cubicBezTo>
                  <a:cubicBezTo>
                    <a:pt x="531227" y="290188"/>
                    <a:pt x="548455" y="294488"/>
                    <a:pt x="549891" y="295921"/>
                  </a:cubicBezTo>
                  <a:cubicBezTo>
                    <a:pt x="551326" y="297355"/>
                    <a:pt x="564248" y="303088"/>
                    <a:pt x="571426" y="301655"/>
                  </a:cubicBezTo>
                  <a:cubicBezTo>
                    <a:pt x="577169" y="300222"/>
                    <a:pt x="594397" y="311689"/>
                    <a:pt x="595832" y="314556"/>
                  </a:cubicBezTo>
                  <a:cubicBezTo>
                    <a:pt x="598704" y="315989"/>
                    <a:pt x="605882" y="321723"/>
                    <a:pt x="605882" y="323156"/>
                  </a:cubicBezTo>
                  <a:cubicBezTo>
                    <a:pt x="605882" y="326023"/>
                    <a:pt x="601575" y="330323"/>
                    <a:pt x="600140" y="333190"/>
                  </a:cubicBezTo>
                  <a:cubicBezTo>
                    <a:pt x="597268" y="334623"/>
                    <a:pt x="594397" y="330323"/>
                    <a:pt x="590090" y="330323"/>
                  </a:cubicBezTo>
                  <a:cubicBezTo>
                    <a:pt x="585783" y="330323"/>
                    <a:pt x="588654" y="334623"/>
                    <a:pt x="587218" y="338923"/>
                  </a:cubicBezTo>
                  <a:cubicBezTo>
                    <a:pt x="585783" y="343224"/>
                    <a:pt x="569990" y="348957"/>
                    <a:pt x="565683" y="351824"/>
                  </a:cubicBezTo>
                  <a:cubicBezTo>
                    <a:pt x="561376" y="353257"/>
                    <a:pt x="561376" y="354691"/>
                    <a:pt x="561376" y="357558"/>
                  </a:cubicBezTo>
                  <a:cubicBezTo>
                    <a:pt x="561376" y="360424"/>
                    <a:pt x="559941" y="363291"/>
                    <a:pt x="555634" y="367591"/>
                  </a:cubicBezTo>
                  <a:cubicBezTo>
                    <a:pt x="551326" y="371892"/>
                    <a:pt x="548455" y="377625"/>
                    <a:pt x="547019" y="381925"/>
                  </a:cubicBezTo>
                  <a:cubicBezTo>
                    <a:pt x="545584" y="386226"/>
                    <a:pt x="545584" y="377625"/>
                    <a:pt x="544148" y="373325"/>
                  </a:cubicBezTo>
                  <a:cubicBezTo>
                    <a:pt x="544148" y="370458"/>
                    <a:pt x="548455" y="353257"/>
                    <a:pt x="534098" y="354691"/>
                  </a:cubicBezTo>
                  <a:cubicBezTo>
                    <a:pt x="531227" y="354691"/>
                    <a:pt x="525484" y="358991"/>
                    <a:pt x="521177" y="363291"/>
                  </a:cubicBezTo>
                  <a:cubicBezTo>
                    <a:pt x="518306" y="367591"/>
                    <a:pt x="522613" y="367591"/>
                    <a:pt x="525484" y="370458"/>
                  </a:cubicBezTo>
                  <a:cubicBezTo>
                    <a:pt x="526920" y="374758"/>
                    <a:pt x="524049" y="379059"/>
                    <a:pt x="522613" y="383359"/>
                  </a:cubicBezTo>
                  <a:cubicBezTo>
                    <a:pt x="521177" y="389092"/>
                    <a:pt x="508256" y="400560"/>
                    <a:pt x="506820" y="401993"/>
                  </a:cubicBezTo>
                  <a:cubicBezTo>
                    <a:pt x="505385" y="404860"/>
                    <a:pt x="505385" y="412027"/>
                    <a:pt x="505385" y="414894"/>
                  </a:cubicBezTo>
                  <a:cubicBezTo>
                    <a:pt x="505385" y="416327"/>
                    <a:pt x="501078" y="416327"/>
                    <a:pt x="496771" y="417760"/>
                  </a:cubicBezTo>
                  <a:cubicBezTo>
                    <a:pt x="492464" y="419194"/>
                    <a:pt x="496771" y="410593"/>
                    <a:pt x="495335" y="407727"/>
                  </a:cubicBezTo>
                  <a:cubicBezTo>
                    <a:pt x="493899" y="404860"/>
                    <a:pt x="489592" y="409160"/>
                    <a:pt x="486721" y="413460"/>
                  </a:cubicBezTo>
                  <a:cubicBezTo>
                    <a:pt x="483850" y="419194"/>
                    <a:pt x="491028" y="423494"/>
                    <a:pt x="489592" y="432094"/>
                  </a:cubicBezTo>
                  <a:cubicBezTo>
                    <a:pt x="489592" y="442128"/>
                    <a:pt x="473800" y="444995"/>
                    <a:pt x="470929" y="444995"/>
                  </a:cubicBezTo>
                  <a:cubicBezTo>
                    <a:pt x="468057" y="444995"/>
                    <a:pt x="465186" y="449295"/>
                    <a:pt x="469493" y="455029"/>
                  </a:cubicBezTo>
                  <a:cubicBezTo>
                    <a:pt x="473800" y="462196"/>
                    <a:pt x="466622" y="463629"/>
                    <a:pt x="462314" y="466496"/>
                  </a:cubicBezTo>
                  <a:cubicBezTo>
                    <a:pt x="458007" y="469363"/>
                    <a:pt x="458007" y="465063"/>
                    <a:pt x="456572" y="462196"/>
                  </a:cubicBezTo>
                  <a:cubicBezTo>
                    <a:pt x="453700" y="460762"/>
                    <a:pt x="452265" y="466496"/>
                    <a:pt x="450829" y="469363"/>
                  </a:cubicBezTo>
                  <a:cubicBezTo>
                    <a:pt x="449393" y="470796"/>
                    <a:pt x="449393" y="462196"/>
                    <a:pt x="449393" y="457896"/>
                  </a:cubicBezTo>
                  <a:cubicBezTo>
                    <a:pt x="447958" y="453595"/>
                    <a:pt x="439344" y="447862"/>
                    <a:pt x="436472" y="444995"/>
                  </a:cubicBezTo>
                  <a:cubicBezTo>
                    <a:pt x="435037" y="442128"/>
                    <a:pt x="435037" y="446428"/>
                    <a:pt x="430730" y="449295"/>
                  </a:cubicBezTo>
                  <a:cubicBezTo>
                    <a:pt x="426423" y="452162"/>
                    <a:pt x="420680" y="463629"/>
                    <a:pt x="419244" y="467929"/>
                  </a:cubicBezTo>
                  <a:cubicBezTo>
                    <a:pt x="416373" y="472230"/>
                    <a:pt x="414937" y="472230"/>
                    <a:pt x="413501" y="469363"/>
                  </a:cubicBezTo>
                  <a:cubicBezTo>
                    <a:pt x="412066" y="467929"/>
                    <a:pt x="406323" y="449295"/>
                    <a:pt x="402016" y="446428"/>
                  </a:cubicBezTo>
                  <a:cubicBezTo>
                    <a:pt x="399145" y="443562"/>
                    <a:pt x="391966" y="437828"/>
                    <a:pt x="384788" y="436395"/>
                  </a:cubicBezTo>
                  <a:cubicBezTo>
                    <a:pt x="379045" y="436395"/>
                    <a:pt x="377610" y="433528"/>
                    <a:pt x="373302" y="432094"/>
                  </a:cubicBezTo>
                  <a:cubicBezTo>
                    <a:pt x="368995" y="430661"/>
                    <a:pt x="367560" y="429228"/>
                    <a:pt x="367560" y="432094"/>
                  </a:cubicBezTo>
                  <a:cubicBezTo>
                    <a:pt x="367560" y="434961"/>
                    <a:pt x="371867" y="436395"/>
                    <a:pt x="376174" y="436395"/>
                  </a:cubicBezTo>
                  <a:cubicBezTo>
                    <a:pt x="379045" y="436395"/>
                    <a:pt x="381917" y="442128"/>
                    <a:pt x="381917" y="446428"/>
                  </a:cubicBezTo>
                  <a:cubicBezTo>
                    <a:pt x="381917" y="450729"/>
                    <a:pt x="371867" y="453595"/>
                    <a:pt x="364688" y="456462"/>
                  </a:cubicBezTo>
                  <a:cubicBezTo>
                    <a:pt x="357510" y="459329"/>
                    <a:pt x="351767" y="446428"/>
                    <a:pt x="350332" y="442128"/>
                  </a:cubicBezTo>
                  <a:cubicBezTo>
                    <a:pt x="347460" y="437828"/>
                    <a:pt x="344589" y="436395"/>
                    <a:pt x="344589" y="439261"/>
                  </a:cubicBezTo>
                  <a:cubicBezTo>
                    <a:pt x="344589" y="440695"/>
                    <a:pt x="350332" y="449295"/>
                    <a:pt x="353203" y="455029"/>
                  </a:cubicBezTo>
                  <a:cubicBezTo>
                    <a:pt x="354639" y="459329"/>
                    <a:pt x="363253" y="459329"/>
                    <a:pt x="368995" y="459329"/>
                  </a:cubicBezTo>
                  <a:cubicBezTo>
                    <a:pt x="374738" y="459329"/>
                    <a:pt x="371867" y="460762"/>
                    <a:pt x="370431" y="466496"/>
                  </a:cubicBezTo>
                  <a:cubicBezTo>
                    <a:pt x="368995" y="472230"/>
                    <a:pt x="357510" y="486564"/>
                    <a:pt x="354639" y="489430"/>
                  </a:cubicBezTo>
                  <a:cubicBezTo>
                    <a:pt x="351767" y="492297"/>
                    <a:pt x="353203" y="505198"/>
                    <a:pt x="353203" y="510931"/>
                  </a:cubicBezTo>
                  <a:cubicBezTo>
                    <a:pt x="353203" y="516665"/>
                    <a:pt x="347460" y="516665"/>
                    <a:pt x="343153" y="520965"/>
                  </a:cubicBezTo>
                  <a:cubicBezTo>
                    <a:pt x="340282" y="525265"/>
                    <a:pt x="338846" y="532432"/>
                    <a:pt x="335975" y="539599"/>
                  </a:cubicBezTo>
                  <a:cubicBezTo>
                    <a:pt x="333104" y="545333"/>
                    <a:pt x="325925" y="548200"/>
                    <a:pt x="317311" y="548200"/>
                  </a:cubicBezTo>
                  <a:cubicBezTo>
                    <a:pt x="310133" y="549633"/>
                    <a:pt x="313004" y="542466"/>
                    <a:pt x="311568" y="536733"/>
                  </a:cubicBezTo>
                  <a:cubicBezTo>
                    <a:pt x="310133" y="530999"/>
                    <a:pt x="304390" y="495164"/>
                    <a:pt x="301519" y="489430"/>
                  </a:cubicBezTo>
                  <a:cubicBezTo>
                    <a:pt x="298647" y="485130"/>
                    <a:pt x="297212" y="483697"/>
                    <a:pt x="298647" y="479397"/>
                  </a:cubicBezTo>
                  <a:cubicBezTo>
                    <a:pt x="300083" y="473663"/>
                    <a:pt x="291469" y="472230"/>
                    <a:pt x="275676" y="475096"/>
                  </a:cubicBezTo>
                  <a:cubicBezTo>
                    <a:pt x="259884" y="477963"/>
                    <a:pt x="254141" y="455029"/>
                    <a:pt x="254141" y="446428"/>
                  </a:cubicBezTo>
                  <a:cubicBezTo>
                    <a:pt x="254141" y="437828"/>
                    <a:pt x="268498" y="422061"/>
                    <a:pt x="269934" y="419194"/>
                  </a:cubicBezTo>
                  <a:cubicBezTo>
                    <a:pt x="271369" y="417760"/>
                    <a:pt x="271369" y="416327"/>
                    <a:pt x="277112" y="416327"/>
                  </a:cubicBezTo>
                  <a:cubicBezTo>
                    <a:pt x="281419" y="414894"/>
                    <a:pt x="297212" y="410593"/>
                    <a:pt x="304390" y="413460"/>
                  </a:cubicBezTo>
                  <a:cubicBezTo>
                    <a:pt x="311568" y="416327"/>
                    <a:pt x="308697" y="420627"/>
                    <a:pt x="314440" y="423494"/>
                  </a:cubicBezTo>
                  <a:cubicBezTo>
                    <a:pt x="320182" y="426361"/>
                    <a:pt x="325925" y="420627"/>
                    <a:pt x="330232" y="423494"/>
                  </a:cubicBezTo>
                  <a:cubicBezTo>
                    <a:pt x="335975" y="426361"/>
                    <a:pt x="338846" y="424927"/>
                    <a:pt x="341718" y="420627"/>
                  </a:cubicBezTo>
                  <a:cubicBezTo>
                    <a:pt x="346025" y="417760"/>
                    <a:pt x="343153" y="414894"/>
                    <a:pt x="341718" y="413460"/>
                  </a:cubicBezTo>
                  <a:cubicBezTo>
                    <a:pt x="340282" y="413460"/>
                    <a:pt x="333104" y="412027"/>
                    <a:pt x="330232" y="410593"/>
                  </a:cubicBezTo>
                  <a:cubicBezTo>
                    <a:pt x="327361" y="409160"/>
                    <a:pt x="327361" y="406293"/>
                    <a:pt x="325925" y="410593"/>
                  </a:cubicBezTo>
                  <a:cubicBezTo>
                    <a:pt x="324489" y="414894"/>
                    <a:pt x="320182" y="412027"/>
                    <a:pt x="320182" y="410593"/>
                  </a:cubicBezTo>
                  <a:cubicBezTo>
                    <a:pt x="318747" y="409160"/>
                    <a:pt x="317311" y="406293"/>
                    <a:pt x="315875" y="407727"/>
                  </a:cubicBezTo>
                  <a:cubicBezTo>
                    <a:pt x="314440" y="407727"/>
                    <a:pt x="311568" y="409160"/>
                    <a:pt x="308697" y="412027"/>
                  </a:cubicBezTo>
                  <a:cubicBezTo>
                    <a:pt x="305826" y="413460"/>
                    <a:pt x="308697" y="407727"/>
                    <a:pt x="308697" y="406293"/>
                  </a:cubicBezTo>
                  <a:cubicBezTo>
                    <a:pt x="310133" y="403426"/>
                    <a:pt x="300083" y="397693"/>
                    <a:pt x="294340" y="397693"/>
                  </a:cubicBezTo>
                  <a:cubicBezTo>
                    <a:pt x="290033" y="397693"/>
                    <a:pt x="288598" y="401993"/>
                    <a:pt x="287162" y="406293"/>
                  </a:cubicBezTo>
                  <a:cubicBezTo>
                    <a:pt x="284290" y="410593"/>
                    <a:pt x="278548" y="412027"/>
                    <a:pt x="274241" y="414894"/>
                  </a:cubicBezTo>
                  <a:cubicBezTo>
                    <a:pt x="271369" y="416327"/>
                    <a:pt x="268498" y="410593"/>
                    <a:pt x="267062" y="407727"/>
                  </a:cubicBezTo>
                  <a:cubicBezTo>
                    <a:pt x="267062" y="404860"/>
                    <a:pt x="268498" y="403426"/>
                    <a:pt x="268498" y="399126"/>
                  </a:cubicBezTo>
                  <a:cubicBezTo>
                    <a:pt x="268498" y="394826"/>
                    <a:pt x="275676" y="396259"/>
                    <a:pt x="279983" y="396259"/>
                  </a:cubicBezTo>
                  <a:cubicBezTo>
                    <a:pt x="284290" y="396259"/>
                    <a:pt x="279983" y="389092"/>
                    <a:pt x="277112" y="384792"/>
                  </a:cubicBezTo>
                  <a:cubicBezTo>
                    <a:pt x="274241" y="381925"/>
                    <a:pt x="278548" y="383359"/>
                    <a:pt x="282855" y="381925"/>
                  </a:cubicBezTo>
                  <a:cubicBezTo>
                    <a:pt x="287162" y="380492"/>
                    <a:pt x="292905" y="373325"/>
                    <a:pt x="295776" y="370458"/>
                  </a:cubicBezTo>
                  <a:cubicBezTo>
                    <a:pt x="297212" y="369025"/>
                    <a:pt x="298647" y="367591"/>
                    <a:pt x="300083" y="367591"/>
                  </a:cubicBezTo>
                  <a:cubicBezTo>
                    <a:pt x="301519" y="366158"/>
                    <a:pt x="307261" y="369025"/>
                    <a:pt x="313004" y="370458"/>
                  </a:cubicBezTo>
                  <a:cubicBezTo>
                    <a:pt x="318747" y="370458"/>
                    <a:pt x="320182" y="363291"/>
                    <a:pt x="321618" y="358991"/>
                  </a:cubicBezTo>
                  <a:cubicBezTo>
                    <a:pt x="323054" y="354691"/>
                    <a:pt x="321618" y="353257"/>
                    <a:pt x="318747" y="351824"/>
                  </a:cubicBezTo>
                  <a:cubicBezTo>
                    <a:pt x="315875" y="351824"/>
                    <a:pt x="315875" y="354691"/>
                    <a:pt x="313004" y="360424"/>
                  </a:cubicBezTo>
                  <a:cubicBezTo>
                    <a:pt x="310133" y="366158"/>
                    <a:pt x="304390" y="361858"/>
                    <a:pt x="304390" y="360424"/>
                  </a:cubicBezTo>
                  <a:cubicBezTo>
                    <a:pt x="302954" y="360424"/>
                    <a:pt x="302954" y="356124"/>
                    <a:pt x="301519" y="353257"/>
                  </a:cubicBezTo>
                  <a:cubicBezTo>
                    <a:pt x="301519" y="350391"/>
                    <a:pt x="298647" y="351824"/>
                    <a:pt x="292905" y="346090"/>
                  </a:cubicBezTo>
                  <a:cubicBezTo>
                    <a:pt x="287162" y="340357"/>
                    <a:pt x="298647" y="333190"/>
                    <a:pt x="304390" y="326023"/>
                  </a:cubicBezTo>
                  <a:cubicBezTo>
                    <a:pt x="310133" y="318856"/>
                    <a:pt x="325925" y="301655"/>
                    <a:pt x="330232" y="300222"/>
                  </a:cubicBezTo>
                  <a:cubicBezTo>
                    <a:pt x="334539" y="298788"/>
                    <a:pt x="334539" y="303088"/>
                    <a:pt x="338846" y="305955"/>
                  </a:cubicBezTo>
                  <a:cubicBezTo>
                    <a:pt x="341718" y="310255"/>
                    <a:pt x="343153" y="308822"/>
                    <a:pt x="346025" y="313122"/>
                  </a:cubicBezTo>
                  <a:cubicBezTo>
                    <a:pt x="350332" y="317422"/>
                    <a:pt x="354639" y="318856"/>
                    <a:pt x="354639" y="318856"/>
                  </a:cubicBezTo>
                  <a:cubicBezTo>
                    <a:pt x="356074" y="317422"/>
                    <a:pt x="357510" y="315989"/>
                    <a:pt x="360381" y="318856"/>
                  </a:cubicBezTo>
                  <a:cubicBezTo>
                    <a:pt x="363253" y="321723"/>
                    <a:pt x="379045" y="314556"/>
                    <a:pt x="380481" y="313122"/>
                  </a:cubicBezTo>
                  <a:cubicBezTo>
                    <a:pt x="381917" y="313122"/>
                    <a:pt x="383352" y="310255"/>
                    <a:pt x="387659" y="310255"/>
                  </a:cubicBezTo>
                  <a:cubicBezTo>
                    <a:pt x="391966" y="308822"/>
                    <a:pt x="400580" y="304522"/>
                    <a:pt x="400580" y="301655"/>
                  </a:cubicBezTo>
                  <a:cubicBezTo>
                    <a:pt x="402016" y="298788"/>
                    <a:pt x="409194" y="297355"/>
                    <a:pt x="410630" y="298788"/>
                  </a:cubicBezTo>
                  <a:cubicBezTo>
                    <a:pt x="410630" y="300222"/>
                    <a:pt x="413501" y="298788"/>
                    <a:pt x="414937" y="294488"/>
                  </a:cubicBezTo>
                  <a:cubicBezTo>
                    <a:pt x="416373" y="291621"/>
                    <a:pt x="419244" y="295921"/>
                    <a:pt x="422116" y="297355"/>
                  </a:cubicBezTo>
                  <a:cubicBezTo>
                    <a:pt x="424987" y="300222"/>
                    <a:pt x="422116" y="288754"/>
                    <a:pt x="422116" y="285888"/>
                  </a:cubicBezTo>
                  <a:cubicBezTo>
                    <a:pt x="422116" y="283021"/>
                    <a:pt x="429294" y="283021"/>
                    <a:pt x="432165" y="281587"/>
                  </a:cubicBezTo>
                  <a:cubicBezTo>
                    <a:pt x="435037" y="281587"/>
                    <a:pt x="436472" y="275854"/>
                    <a:pt x="440779" y="272987"/>
                  </a:cubicBezTo>
                  <a:cubicBezTo>
                    <a:pt x="445086" y="268687"/>
                    <a:pt x="462314" y="265820"/>
                    <a:pt x="465186" y="265820"/>
                  </a:cubicBezTo>
                  <a:close/>
                  <a:moveTo>
                    <a:pt x="303047" y="50867"/>
                  </a:moveTo>
                  <a:cubicBezTo>
                    <a:pt x="271469" y="50867"/>
                    <a:pt x="245632" y="75242"/>
                    <a:pt x="245632" y="106785"/>
                  </a:cubicBezTo>
                  <a:cubicBezTo>
                    <a:pt x="245632" y="138329"/>
                    <a:pt x="271469" y="164137"/>
                    <a:pt x="303047" y="164137"/>
                  </a:cubicBezTo>
                  <a:cubicBezTo>
                    <a:pt x="334625" y="164137"/>
                    <a:pt x="359027" y="138329"/>
                    <a:pt x="359027" y="106785"/>
                  </a:cubicBezTo>
                  <a:cubicBezTo>
                    <a:pt x="359027" y="75242"/>
                    <a:pt x="334625" y="50867"/>
                    <a:pt x="303047" y="50867"/>
                  </a:cubicBezTo>
                  <a:close/>
                  <a:moveTo>
                    <a:pt x="292999" y="684"/>
                  </a:moveTo>
                  <a:cubicBezTo>
                    <a:pt x="356156" y="-6485"/>
                    <a:pt x="410700" y="43698"/>
                    <a:pt x="410700" y="106785"/>
                  </a:cubicBezTo>
                  <a:cubicBezTo>
                    <a:pt x="410700" y="189945"/>
                    <a:pt x="341802" y="204283"/>
                    <a:pt x="310224" y="283142"/>
                  </a:cubicBezTo>
                  <a:cubicBezTo>
                    <a:pt x="307353" y="290311"/>
                    <a:pt x="298741" y="290311"/>
                    <a:pt x="295870" y="283142"/>
                  </a:cubicBezTo>
                  <a:cubicBezTo>
                    <a:pt x="267162" y="212886"/>
                    <a:pt x="208312" y="192813"/>
                    <a:pt x="196829" y="129726"/>
                  </a:cubicBezTo>
                  <a:cubicBezTo>
                    <a:pt x="186781" y="66639"/>
                    <a:pt x="229843" y="6419"/>
                    <a:pt x="292999" y="684"/>
                  </a:cubicBezTo>
                  <a:close/>
                </a:path>
              </a:pathLst>
            </a:custGeom>
            <a:solidFill>
              <a:srgbClr val="DDA509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E018DD5-9F5A-4DFE-AD1E-D1A31147B653}"/>
              </a:ext>
            </a:extLst>
          </p:cNvPr>
          <p:cNvGrpSpPr/>
          <p:nvPr/>
        </p:nvGrpSpPr>
        <p:grpSpPr>
          <a:xfrm>
            <a:off x="5764440" y="4562475"/>
            <a:ext cx="776514" cy="776514"/>
            <a:chOff x="5764440" y="4562475"/>
            <a:chExt cx="776514" cy="776514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171E8FA4-C503-4C79-B1FE-57BFA66372D8}"/>
                </a:ext>
              </a:extLst>
            </p:cNvPr>
            <p:cNvSpPr/>
            <p:nvPr/>
          </p:nvSpPr>
          <p:spPr>
            <a:xfrm>
              <a:off x="5764440" y="4562475"/>
              <a:ext cx="776514" cy="77651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tryptic-brochure_17749">
              <a:extLst>
                <a:ext uri="{FF2B5EF4-FFF2-40B4-BE49-F238E27FC236}">
                  <a16:creationId xmlns:a16="http://schemas.microsoft.com/office/drawing/2014/main" id="{75F6760E-DBA0-4E49-9981-E83C2EEDC8A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006983" y="4807929"/>
              <a:ext cx="309454" cy="300462"/>
            </a:xfrm>
            <a:custGeom>
              <a:avLst/>
              <a:gdLst>
                <a:gd name="connsiteX0" fmla="*/ 602346 w 602346"/>
                <a:gd name="connsiteY0" fmla="*/ 7198 h 584846"/>
                <a:gd name="connsiteX1" fmla="*/ 602346 w 602346"/>
                <a:gd name="connsiteY1" fmla="*/ 517298 h 584846"/>
                <a:gd name="connsiteX2" fmla="*/ 439975 w 602346"/>
                <a:gd name="connsiteY2" fmla="*/ 583364 h 584846"/>
                <a:gd name="connsiteX3" fmla="*/ 439975 w 602346"/>
                <a:gd name="connsiteY3" fmla="*/ 71144 h 584846"/>
                <a:gd name="connsiteX4" fmla="*/ 184952 w 602346"/>
                <a:gd name="connsiteY4" fmla="*/ 776 h 584846"/>
                <a:gd name="connsiteX5" fmla="*/ 184952 w 602346"/>
                <a:gd name="connsiteY5" fmla="*/ 514649 h 584846"/>
                <a:gd name="connsiteX6" fmla="*/ 0 w 602346"/>
                <a:gd name="connsiteY6" fmla="*/ 584634 h 584846"/>
                <a:gd name="connsiteX7" fmla="*/ 0 w 602346"/>
                <a:gd name="connsiteY7" fmla="*/ 79244 h 584846"/>
                <a:gd name="connsiteX8" fmla="*/ 221011 w 602346"/>
                <a:gd name="connsiteY8" fmla="*/ 0 h 584846"/>
                <a:gd name="connsiteX9" fmla="*/ 403846 w 602346"/>
                <a:gd name="connsiteY9" fmla="*/ 71128 h 584846"/>
                <a:gd name="connsiteX10" fmla="*/ 403846 w 602346"/>
                <a:gd name="connsiteY10" fmla="*/ 584846 h 584846"/>
                <a:gd name="connsiteX11" fmla="*/ 221011 w 602346"/>
                <a:gd name="connsiteY11" fmla="*/ 514697 h 584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02346" h="584846">
                  <a:moveTo>
                    <a:pt x="602346" y="7198"/>
                  </a:moveTo>
                  <a:lnTo>
                    <a:pt x="602346" y="517298"/>
                  </a:lnTo>
                  <a:lnTo>
                    <a:pt x="439975" y="583364"/>
                  </a:lnTo>
                  <a:lnTo>
                    <a:pt x="439975" y="71144"/>
                  </a:lnTo>
                  <a:close/>
                  <a:moveTo>
                    <a:pt x="184952" y="776"/>
                  </a:moveTo>
                  <a:lnTo>
                    <a:pt x="184952" y="514649"/>
                  </a:lnTo>
                  <a:lnTo>
                    <a:pt x="0" y="584634"/>
                  </a:lnTo>
                  <a:lnTo>
                    <a:pt x="0" y="79244"/>
                  </a:lnTo>
                  <a:close/>
                  <a:moveTo>
                    <a:pt x="221011" y="0"/>
                  </a:moveTo>
                  <a:lnTo>
                    <a:pt x="403846" y="71128"/>
                  </a:lnTo>
                  <a:lnTo>
                    <a:pt x="403846" y="584846"/>
                  </a:lnTo>
                  <a:lnTo>
                    <a:pt x="221011" y="514697"/>
                  </a:lnTo>
                  <a:close/>
                </a:path>
              </a:pathLst>
            </a:custGeom>
            <a:solidFill>
              <a:srgbClr val="DDA509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F3B17BF2-2F04-4C82-9F45-F1EA6DD7A956}"/>
              </a:ext>
            </a:extLst>
          </p:cNvPr>
          <p:cNvGrpSpPr/>
          <p:nvPr/>
        </p:nvGrpSpPr>
        <p:grpSpPr>
          <a:xfrm>
            <a:off x="5764440" y="5715000"/>
            <a:ext cx="776514" cy="776514"/>
            <a:chOff x="5764440" y="5715000"/>
            <a:chExt cx="776514" cy="776514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715348C0-70F2-4B65-8F59-83B925D32A27}"/>
                </a:ext>
              </a:extLst>
            </p:cNvPr>
            <p:cNvSpPr/>
            <p:nvPr/>
          </p:nvSpPr>
          <p:spPr>
            <a:xfrm>
              <a:off x="5764440" y="5715000"/>
              <a:ext cx="776514" cy="77651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pyramid-chart_64746">
              <a:extLst>
                <a:ext uri="{FF2B5EF4-FFF2-40B4-BE49-F238E27FC236}">
                  <a16:creationId xmlns:a16="http://schemas.microsoft.com/office/drawing/2014/main" id="{1089A378-B221-4E63-8A13-0FEA09B8921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960040" y="5921402"/>
              <a:ext cx="377260" cy="379612"/>
            </a:xfrm>
            <a:custGeom>
              <a:avLst/>
              <a:gdLst>
                <a:gd name="connsiteX0" fmla="*/ 71397 w 599947"/>
                <a:gd name="connsiteY0" fmla="*/ 336103 h 603687"/>
                <a:gd name="connsiteX1" fmla="*/ 299914 w 599947"/>
                <a:gd name="connsiteY1" fmla="*/ 451272 h 603687"/>
                <a:gd name="connsiteX2" fmla="*/ 528432 w 599947"/>
                <a:gd name="connsiteY2" fmla="*/ 336103 h 603687"/>
                <a:gd name="connsiteX3" fmla="*/ 599947 w 599947"/>
                <a:gd name="connsiteY3" fmla="*/ 431289 h 603687"/>
                <a:gd name="connsiteX4" fmla="*/ 299914 w 599947"/>
                <a:gd name="connsiteY4" fmla="*/ 603687 h 603687"/>
                <a:gd name="connsiteX5" fmla="*/ 0 w 599947"/>
                <a:gd name="connsiteY5" fmla="*/ 431289 h 603687"/>
                <a:gd name="connsiteX6" fmla="*/ 175572 w 599947"/>
                <a:gd name="connsiteY6" fmla="*/ 181494 h 603687"/>
                <a:gd name="connsiteX7" fmla="*/ 299879 w 599947"/>
                <a:gd name="connsiteY7" fmla="*/ 238829 h 603687"/>
                <a:gd name="connsiteX8" fmla="*/ 424187 w 599947"/>
                <a:gd name="connsiteY8" fmla="*/ 181494 h 603687"/>
                <a:gd name="connsiteX9" fmla="*/ 507295 w 599947"/>
                <a:gd name="connsiteY9" fmla="*/ 292263 h 603687"/>
                <a:gd name="connsiteX10" fmla="*/ 299879 w 599947"/>
                <a:gd name="connsiteY10" fmla="*/ 396648 h 603687"/>
                <a:gd name="connsiteX11" fmla="*/ 92582 w 599947"/>
                <a:gd name="connsiteY11" fmla="*/ 292263 h 603687"/>
                <a:gd name="connsiteX12" fmla="*/ 299903 w 599947"/>
                <a:gd name="connsiteY12" fmla="*/ 0 h 603687"/>
                <a:gd name="connsiteX13" fmla="*/ 403846 w 599947"/>
                <a:gd name="connsiteY13" fmla="*/ 138571 h 603687"/>
                <a:gd name="connsiteX14" fmla="*/ 299903 w 599947"/>
                <a:gd name="connsiteY14" fmla="*/ 186575 h 603687"/>
                <a:gd name="connsiteX15" fmla="*/ 195960 w 599947"/>
                <a:gd name="connsiteY15" fmla="*/ 138571 h 603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99947" h="603687">
                  <a:moveTo>
                    <a:pt x="71397" y="336103"/>
                  </a:moveTo>
                  <a:lnTo>
                    <a:pt x="299914" y="451272"/>
                  </a:lnTo>
                  <a:lnTo>
                    <a:pt x="528432" y="336103"/>
                  </a:lnTo>
                  <a:lnTo>
                    <a:pt x="599947" y="431289"/>
                  </a:lnTo>
                  <a:lnTo>
                    <a:pt x="299914" y="603687"/>
                  </a:lnTo>
                  <a:lnTo>
                    <a:pt x="0" y="431289"/>
                  </a:lnTo>
                  <a:close/>
                  <a:moveTo>
                    <a:pt x="175572" y="181494"/>
                  </a:moveTo>
                  <a:lnTo>
                    <a:pt x="299879" y="238829"/>
                  </a:lnTo>
                  <a:lnTo>
                    <a:pt x="424187" y="181494"/>
                  </a:lnTo>
                  <a:lnTo>
                    <a:pt x="507295" y="292263"/>
                  </a:lnTo>
                  <a:lnTo>
                    <a:pt x="299879" y="396648"/>
                  </a:lnTo>
                  <a:lnTo>
                    <a:pt x="92582" y="292263"/>
                  </a:lnTo>
                  <a:close/>
                  <a:moveTo>
                    <a:pt x="299903" y="0"/>
                  </a:moveTo>
                  <a:lnTo>
                    <a:pt x="403846" y="138571"/>
                  </a:lnTo>
                  <a:lnTo>
                    <a:pt x="299903" y="186575"/>
                  </a:lnTo>
                  <a:lnTo>
                    <a:pt x="195960" y="138571"/>
                  </a:lnTo>
                  <a:close/>
                </a:path>
              </a:pathLst>
            </a:custGeom>
            <a:solidFill>
              <a:srgbClr val="134D9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D3590E6-E4B7-42BF-B86D-E93D019A4C42}"/>
              </a:ext>
            </a:extLst>
          </p:cNvPr>
          <p:cNvGrpSpPr/>
          <p:nvPr/>
        </p:nvGrpSpPr>
        <p:grpSpPr>
          <a:xfrm>
            <a:off x="6735219" y="1049772"/>
            <a:ext cx="5006838" cy="738664"/>
            <a:chOff x="5287790" y="1455598"/>
            <a:chExt cx="4596618" cy="738664"/>
          </a:xfrm>
        </p:grpSpPr>
        <p:sp>
          <p:nvSpPr>
            <p:cNvPr id="26" name="Shape 967">
              <a:extLst>
                <a:ext uri="{FF2B5EF4-FFF2-40B4-BE49-F238E27FC236}">
                  <a16:creationId xmlns:a16="http://schemas.microsoft.com/office/drawing/2014/main" id="{D9C4CB2D-192C-45F6-BAD2-687E81D609E2}"/>
                </a:ext>
              </a:extLst>
            </p:cNvPr>
            <p:cNvSpPr/>
            <p:nvPr/>
          </p:nvSpPr>
          <p:spPr>
            <a:xfrm>
              <a:off x="5386887" y="1824930"/>
              <a:ext cx="449752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323529">
                <a:spcBef>
                  <a:spcPts val="849"/>
                </a:spcBef>
                <a:defRPr sz="1800"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D457F98-F150-44B9-A382-F1059890D1A0}"/>
                </a:ext>
              </a:extLst>
            </p:cNvPr>
            <p:cNvSpPr txBox="1"/>
            <p:nvPr/>
          </p:nvSpPr>
          <p:spPr>
            <a:xfrm>
              <a:off x="5287790" y="1455598"/>
              <a:ext cx="13424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01 </a:t>
              </a:r>
              <a:r>
                <a:rPr lang="zh-CN" altLang="en-US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228333D-C224-4F36-9543-C8047982277E}"/>
              </a:ext>
            </a:extLst>
          </p:cNvPr>
          <p:cNvGrpSpPr/>
          <p:nvPr/>
        </p:nvGrpSpPr>
        <p:grpSpPr>
          <a:xfrm>
            <a:off x="6735219" y="3389112"/>
            <a:ext cx="5006838" cy="738664"/>
            <a:chOff x="5287790" y="1455598"/>
            <a:chExt cx="4596618" cy="738664"/>
          </a:xfrm>
        </p:grpSpPr>
        <p:sp>
          <p:nvSpPr>
            <p:cNvPr id="29" name="Shape 967">
              <a:extLst>
                <a:ext uri="{FF2B5EF4-FFF2-40B4-BE49-F238E27FC236}">
                  <a16:creationId xmlns:a16="http://schemas.microsoft.com/office/drawing/2014/main" id="{FDFA0C44-7129-4CD8-A59E-30060A0EAB65}"/>
                </a:ext>
              </a:extLst>
            </p:cNvPr>
            <p:cNvSpPr/>
            <p:nvPr/>
          </p:nvSpPr>
          <p:spPr>
            <a:xfrm>
              <a:off x="5386887" y="1824930"/>
              <a:ext cx="449752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323529">
                <a:spcBef>
                  <a:spcPts val="849"/>
                </a:spcBef>
                <a:defRPr sz="1800"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914D883-09EA-40CE-8FB0-8EBB6A66E39A}"/>
                </a:ext>
              </a:extLst>
            </p:cNvPr>
            <p:cNvSpPr txBox="1"/>
            <p:nvPr/>
          </p:nvSpPr>
          <p:spPr>
            <a:xfrm>
              <a:off x="5287790" y="1455598"/>
              <a:ext cx="13424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03 </a:t>
              </a:r>
              <a:r>
                <a:rPr lang="zh-CN" altLang="en-US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6CFE04A-DFFF-47F5-9234-E0170B0DE756}"/>
              </a:ext>
            </a:extLst>
          </p:cNvPr>
          <p:cNvGrpSpPr/>
          <p:nvPr/>
        </p:nvGrpSpPr>
        <p:grpSpPr>
          <a:xfrm>
            <a:off x="6735219" y="5728452"/>
            <a:ext cx="5006838" cy="738664"/>
            <a:chOff x="5287790" y="1455598"/>
            <a:chExt cx="4596618" cy="738664"/>
          </a:xfrm>
        </p:grpSpPr>
        <p:sp>
          <p:nvSpPr>
            <p:cNvPr id="32" name="Shape 967">
              <a:extLst>
                <a:ext uri="{FF2B5EF4-FFF2-40B4-BE49-F238E27FC236}">
                  <a16:creationId xmlns:a16="http://schemas.microsoft.com/office/drawing/2014/main" id="{17DC96D3-FE26-4B9C-921D-C93F39A11789}"/>
                </a:ext>
              </a:extLst>
            </p:cNvPr>
            <p:cNvSpPr/>
            <p:nvPr/>
          </p:nvSpPr>
          <p:spPr>
            <a:xfrm>
              <a:off x="5386887" y="1824930"/>
              <a:ext cx="449752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323529">
                <a:spcBef>
                  <a:spcPts val="849"/>
                </a:spcBef>
                <a:defRPr sz="1800"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CFC84A1-014A-44A3-84C9-3AFDA52BE9AD}"/>
                </a:ext>
              </a:extLst>
            </p:cNvPr>
            <p:cNvSpPr txBox="1"/>
            <p:nvPr/>
          </p:nvSpPr>
          <p:spPr>
            <a:xfrm>
              <a:off x="5287790" y="1455598"/>
              <a:ext cx="13424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05 </a:t>
              </a:r>
              <a:r>
                <a:rPr lang="zh-CN" altLang="en-US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86632F2-8F38-43B9-97A2-2DA58310D80A}"/>
              </a:ext>
            </a:extLst>
          </p:cNvPr>
          <p:cNvGrpSpPr/>
          <p:nvPr/>
        </p:nvGrpSpPr>
        <p:grpSpPr>
          <a:xfrm>
            <a:off x="498492" y="4558782"/>
            <a:ext cx="4973819" cy="738664"/>
            <a:chOff x="5386887" y="1455598"/>
            <a:chExt cx="4566304" cy="738664"/>
          </a:xfrm>
        </p:grpSpPr>
        <p:sp>
          <p:nvSpPr>
            <p:cNvPr id="35" name="Shape 967">
              <a:extLst>
                <a:ext uri="{FF2B5EF4-FFF2-40B4-BE49-F238E27FC236}">
                  <a16:creationId xmlns:a16="http://schemas.microsoft.com/office/drawing/2014/main" id="{B1ADE0F9-06C3-4DD7-95D2-9DF1809463D3}"/>
                </a:ext>
              </a:extLst>
            </p:cNvPr>
            <p:cNvSpPr/>
            <p:nvPr/>
          </p:nvSpPr>
          <p:spPr>
            <a:xfrm>
              <a:off x="5386887" y="1824930"/>
              <a:ext cx="449752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 defTabSz="323529">
                <a:spcBef>
                  <a:spcPts val="849"/>
                </a:spcBef>
                <a:defRPr sz="1800"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7795806-4E64-45A7-AEE9-8F0B32588944}"/>
                </a:ext>
              </a:extLst>
            </p:cNvPr>
            <p:cNvSpPr txBox="1"/>
            <p:nvPr/>
          </p:nvSpPr>
          <p:spPr>
            <a:xfrm>
              <a:off x="8610737" y="1455598"/>
              <a:ext cx="13424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04 </a:t>
              </a:r>
              <a:r>
                <a:rPr lang="zh-CN" altLang="en-US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51F39BF8-4D20-41E8-A3A1-D651E12A5A5F}"/>
              </a:ext>
            </a:extLst>
          </p:cNvPr>
          <p:cNvGrpSpPr/>
          <p:nvPr/>
        </p:nvGrpSpPr>
        <p:grpSpPr>
          <a:xfrm>
            <a:off x="498492" y="2219442"/>
            <a:ext cx="4973819" cy="738664"/>
            <a:chOff x="5386887" y="1455598"/>
            <a:chExt cx="4566304" cy="738664"/>
          </a:xfrm>
        </p:grpSpPr>
        <p:sp>
          <p:nvSpPr>
            <p:cNvPr id="38" name="Shape 967">
              <a:extLst>
                <a:ext uri="{FF2B5EF4-FFF2-40B4-BE49-F238E27FC236}">
                  <a16:creationId xmlns:a16="http://schemas.microsoft.com/office/drawing/2014/main" id="{2D49271C-C3F7-49AF-8E1E-AE538A6A72EE}"/>
                </a:ext>
              </a:extLst>
            </p:cNvPr>
            <p:cNvSpPr/>
            <p:nvPr/>
          </p:nvSpPr>
          <p:spPr>
            <a:xfrm>
              <a:off x="5386887" y="1824930"/>
              <a:ext cx="449752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 defTabSz="323529">
                <a:spcBef>
                  <a:spcPts val="849"/>
                </a:spcBef>
                <a:defRPr sz="1800"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1ED68FE-84D1-4138-948A-49CDEE37C2E2}"/>
                </a:ext>
              </a:extLst>
            </p:cNvPr>
            <p:cNvSpPr txBox="1"/>
            <p:nvPr/>
          </p:nvSpPr>
          <p:spPr>
            <a:xfrm>
              <a:off x="8610737" y="1455598"/>
              <a:ext cx="13424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02 </a:t>
              </a:r>
              <a:r>
                <a:rPr lang="zh-CN" altLang="en-US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B9D5E4E7-25E8-409E-B10C-608AA314A2FA}"/>
              </a:ext>
            </a:extLst>
          </p:cNvPr>
          <p:cNvGrpSpPr/>
          <p:nvPr/>
        </p:nvGrpSpPr>
        <p:grpSpPr>
          <a:xfrm>
            <a:off x="567825" y="33417"/>
            <a:ext cx="3914770" cy="765703"/>
            <a:chOff x="424273" y="118435"/>
            <a:chExt cx="3914770" cy="765703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8A384B4-008E-44CC-B65E-358664B6C444}"/>
                </a:ext>
              </a:extLst>
            </p:cNvPr>
            <p:cNvSpPr txBox="1"/>
            <p:nvPr/>
          </p:nvSpPr>
          <p:spPr>
            <a:xfrm>
              <a:off x="1326680" y="299363"/>
              <a:ext cx="301236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rgbClr val="406196"/>
                  </a:solidFill>
                  <a:cs typeface="+mn-ea"/>
                  <a:sym typeface="+mn-lt"/>
                </a:rPr>
                <a:t>研究方法与思路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1E55175D-2F4E-4B9D-89F2-D18D9280A1B8}"/>
                </a:ext>
              </a:extLst>
            </p:cNvPr>
            <p:cNvSpPr txBox="1"/>
            <p:nvPr/>
          </p:nvSpPr>
          <p:spPr>
            <a:xfrm>
              <a:off x="424273" y="118435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3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869503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BDB506B0-A3AD-4161-8218-B3A0D5837F1A}"/>
              </a:ext>
            </a:extLst>
          </p:cNvPr>
          <p:cNvGrpSpPr/>
          <p:nvPr/>
        </p:nvGrpSpPr>
        <p:grpSpPr>
          <a:xfrm>
            <a:off x="3633470" y="1542778"/>
            <a:ext cx="4653189" cy="4167414"/>
            <a:chOff x="3633470" y="1885678"/>
            <a:chExt cx="4653189" cy="4167414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4037F01-E473-4C9F-9C1D-6A248460D5E1}"/>
                </a:ext>
              </a:extLst>
            </p:cNvPr>
            <p:cNvSpPr/>
            <p:nvPr/>
          </p:nvSpPr>
          <p:spPr>
            <a:xfrm>
              <a:off x="4438332" y="4819378"/>
              <a:ext cx="1233714" cy="1233714"/>
            </a:xfrm>
            <a:prstGeom prst="ellipse">
              <a:avLst/>
            </a:prstGeom>
            <a:solidFill>
              <a:srgbClr val="134D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D80B5EED-0C2D-4A27-8694-5D20FED1EFA5}"/>
                </a:ext>
              </a:extLst>
            </p:cNvPr>
            <p:cNvSpPr/>
            <p:nvPr/>
          </p:nvSpPr>
          <p:spPr>
            <a:xfrm>
              <a:off x="6300470" y="1885678"/>
              <a:ext cx="1233714" cy="123371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6F7C46E8-B385-46B7-9C05-60E51657E698}"/>
                </a:ext>
              </a:extLst>
            </p:cNvPr>
            <p:cNvSpPr/>
            <p:nvPr/>
          </p:nvSpPr>
          <p:spPr>
            <a:xfrm>
              <a:off x="7052945" y="3362053"/>
              <a:ext cx="1233714" cy="1233714"/>
            </a:xfrm>
            <a:prstGeom prst="ellipse">
              <a:avLst/>
            </a:prstGeom>
            <a:solidFill>
              <a:srgbClr val="134D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8E42C63E-B891-4CBC-9A8D-5BE2C6D4AC7A}"/>
                </a:ext>
              </a:extLst>
            </p:cNvPr>
            <p:cNvSpPr/>
            <p:nvPr/>
          </p:nvSpPr>
          <p:spPr>
            <a:xfrm>
              <a:off x="6243320" y="4800328"/>
              <a:ext cx="1233714" cy="1233714"/>
            </a:xfrm>
            <a:prstGeom prst="ellipse">
              <a:avLst/>
            </a:prstGeom>
            <a:solidFill>
              <a:srgbClr val="DDA5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BCB3AF6E-D7D5-4E80-A6AD-FF92A0ABE224}"/>
                </a:ext>
              </a:extLst>
            </p:cNvPr>
            <p:cNvSpPr/>
            <p:nvPr/>
          </p:nvSpPr>
          <p:spPr>
            <a:xfrm>
              <a:off x="3633470" y="3362053"/>
              <a:ext cx="1233714" cy="1233714"/>
            </a:xfrm>
            <a:prstGeom prst="ellipse">
              <a:avLst/>
            </a:prstGeom>
            <a:solidFill>
              <a:srgbClr val="DDA5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AA3769BB-981C-437A-86D0-5C88A24245FB}"/>
                </a:ext>
              </a:extLst>
            </p:cNvPr>
            <p:cNvGrpSpPr/>
            <p:nvPr/>
          </p:nvGrpSpPr>
          <p:grpSpPr>
            <a:xfrm>
              <a:off x="4352607" y="1904728"/>
              <a:ext cx="1233714" cy="1233714"/>
              <a:chOff x="4352607" y="1904728"/>
              <a:chExt cx="1233714" cy="123371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E5AF266F-CE06-4AD4-BA08-2B958D8BD1C7}"/>
                  </a:ext>
                </a:extLst>
              </p:cNvPr>
              <p:cNvSpPr/>
              <p:nvPr/>
            </p:nvSpPr>
            <p:spPr>
              <a:xfrm>
                <a:off x="4352607" y="1904728"/>
                <a:ext cx="1233714" cy="1233714"/>
              </a:xfrm>
              <a:prstGeom prst="ellipse">
                <a:avLst/>
              </a:prstGeom>
              <a:solidFill>
                <a:srgbClr val="134D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AE82F9D1-A52A-49BF-A346-1A407DD234DB}"/>
                  </a:ext>
                </a:extLst>
              </p:cNvPr>
              <p:cNvSpPr txBox="1"/>
              <p:nvPr/>
            </p:nvSpPr>
            <p:spPr>
              <a:xfrm>
                <a:off x="4733834" y="2136775"/>
                <a:ext cx="32733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b="1">
                    <a:solidFill>
                      <a:schemeClr val="bg1"/>
                    </a:solidFill>
                    <a:cs typeface="+mn-ea"/>
                    <a:sym typeface="+mn-lt"/>
                  </a:rPr>
                  <a:t>1</a:t>
                </a:r>
                <a:endParaRPr lang="zh-CN" altLang="en-US" sz="2000" b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67ECBFD-1B9E-4DE5-8571-4C36BAC1844C}"/>
                </a:ext>
              </a:extLst>
            </p:cNvPr>
            <p:cNvSpPr txBox="1"/>
            <p:nvPr/>
          </p:nvSpPr>
          <p:spPr>
            <a:xfrm>
              <a:off x="3869258" y="3778855"/>
              <a:ext cx="3273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zh-CN" altLang="en-US" sz="20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EEF89DB-C550-4C30-97EA-3BE925F5E77A}"/>
                </a:ext>
              </a:extLst>
            </p:cNvPr>
            <p:cNvSpPr txBox="1"/>
            <p:nvPr/>
          </p:nvSpPr>
          <p:spPr>
            <a:xfrm>
              <a:off x="4734519" y="5442412"/>
              <a:ext cx="3273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lang="zh-CN" altLang="en-US" sz="20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BE54A9E-82B9-4DB9-91A0-9497D1E0EDB4}"/>
                </a:ext>
              </a:extLst>
            </p:cNvPr>
            <p:cNvSpPr txBox="1"/>
            <p:nvPr/>
          </p:nvSpPr>
          <p:spPr>
            <a:xfrm>
              <a:off x="6772869" y="5442412"/>
              <a:ext cx="3273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  <a:endParaRPr lang="zh-CN" altLang="en-US" sz="20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3D14F59-2530-44DE-B8D8-48F65902ECF1}"/>
                </a:ext>
              </a:extLst>
            </p:cNvPr>
            <p:cNvSpPr txBox="1"/>
            <p:nvPr/>
          </p:nvSpPr>
          <p:spPr>
            <a:xfrm>
              <a:off x="7668256" y="3797904"/>
              <a:ext cx="3273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>
                  <a:solidFill>
                    <a:schemeClr val="bg1"/>
                  </a:solidFill>
                  <a:cs typeface="+mn-ea"/>
                  <a:sym typeface="+mn-lt"/>
                </a:rPr>
                <a:t>5</a:t>
              </a:r>
              <a:endParaRPr lang="zh-CN" altLang="en-US" sz="20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278426E-AC86-462F-8368-32B40CDC78AC}"/>
                </a:ext>
              </a:extLst>
            </p:cNvPr>
            <p:cNvSpPr txBox="1"/>
            <p:nvPr/>
          </p:nvSpPr>
          <p:spPr>
            <a:xfrm>
              <a:off x="6860177" y="2166667"/>
              <a:ext cx="3273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>
                  <a:solidFill>
                    <a:schemeClr val="bg1"/>
                  </a:solidFill>
                  <a:cs typeface="+mn-ea"/>
                  <a:sym typeface="+mn-lt"/>
                </a:rPr>
                <a:t>6</a:t>
              </a:r>
              <a:endParaRPr lang="zh-CN" altLang="en-US" sz="20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B98E1D1-A9FC-4DED-8413-97E3D67941BB}"/>
              </a:ext>
            </a:extLst>
          </p:cNvPr>
          <p:cNvGrpSpPr/>
          <p:nvPr/>
        </p:nvGrpSpPr>
        <p:grpSpPr>
          <a:xfrm>
            <a:off x="4263070" y="2212975"/>
            <a:ext cx="3345638" cy="2884170"/>
            <a:chOff x="4277178" y="2194920"/>
            <a:chExt cx="3800022" cy="3275880"/>
          </a:xfrm>
        </p:grpSpPr>
        <p:sp>
          <p:nvSpPr>
            <p:cNvPr id="17" name="六边形 16">
              <a:extLst>
                <a:ext uri="{FF2B5EF4-FFF2-40B4-BE49-F238E27FC236}">
                  <a16:creationId xmlns:a16="http://schemas.microsoft.com/office/drawing/2014/main" id="{40863F7E-ADA7-45BE-831D-9FB6A9986FEE}"/>
                </a:ext>
              </a:extLst>
            </p:cNvPr>
            <p:cNvSpPr/>
            <p:nvPr/>
          </p:nvSpPr>
          <p:spPr>
            <a:xfrm>
              <a:off x="4277178" y="2194920"/>
              <a:ext cx="3800022" cy="327588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六边形 17">
              <a:extLst>
                <a:ext uri="{FF2B5EF4-FFF2-40B4-BE49-F238E27FC236}">
                  <a16:creationId xmlns:a16="http://schemas.microsoft.com/office/drawing/2014/main" id="{3749890D-53FB-4583-923B-AF24F043D01D}"/>
                </a:ext>
              </a:extLst>
            </p:cNvPr>
            <p:cNvSpPr/>
            <p:nvPr/>
          </p:nvSpPr>
          <p:spPr>
            <a:xfrm>
              <a:off x="4543878" y="2424834"/>
              <a:ext cx="3266622" cy="2816052"/>
            </a:xfrm>
            <a:prstGeom prst="hexagon">
              <a:avLst/>
            </a:prstGeom>
            <a:solidFill>
              <a:schemeClr val="bg1"/>
            </a:solidFill>
            <a:ln>
              <a:solidFill>
                <a:srgbClr val="134D92"/>
              </a:solidFill>
              <a:prstDash val="lg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9" name="矩形 28">
            <a:extLst>
              <a:ext uri="{FF2B5EF4-FFF2-40B4-BE49-F238E27FC236}">
                <a16:creationId xmlns:a16="http://schemas.microsoft.com/office/drawing/2014/main" id="{BC3CC2E5-5C98-422A-9824-F18760B84337}"/>
              </a:ext>
            </a:extLst>
          </p:cNvPr>
          <p:cNvSpPr/>
          <p:nvPr/>
        </p:nvSpPr>
        <p:spPr>
          <a:xfrm>
            <a:off x="5200761" y="3354573"/>
            <a:ext cx="14769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134D92"/>
                </a:solidFill>
                <a:cs typeface="+mn-ea"/>
                <a:sym typeface="+mn-lt"/>
              </a:rPr>
              <a:t>单击此处添加描述文本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A0D20C49-6E55-4DEC-A10B-994A0B3B7060}"/>
              </a:ext>
            </a:extLst>
          </p:cNvPr>
          <p:cNvGrpSpPr/>
          <p:nvPr/>
        </p:nvGrpSpPr>
        <p:grpSpPr>
          <a:xfrm>
            <a:off x="1388364" y="1550054"/>
            <a:ext cx="2710699" cy="1003695"/>
            <a:chOff x="1388364" y="1892954"/>
            <a:chExt cx="2710699" cy="1003695"/>
          </a:xfrm>
        </p:grpSpPr>
        <p:sp>
          <p:nvSpPr>
            <p:cNvPr id="20" name="Freeform 91">
              <a:extLst>
                <a:ext uri="{FF2B5EF4-FFF2-40B4-BE49-F238E27FC236}">
                  <a16:creationId xmlns:a16="http://schemas.microsoft.com/office/drawing/2014/main" id="{C6AF5237-92B0-4C67-A11C-FF2B44064E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2243" y="1895184"/>
              <a:ext cx="403915" cy="403915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41" y="22"/>
                </a:cxn>
                <a:cxn ang="0">
                  <a:pos x="45" y="20"/>
                </a:cxn>
                <a:cxn ang="0">
                  <a:pos x="49" y="19"/>
                </a:cxn>
                <a:cxn ang="0">
                  <a:pos x="48" y="17"/>
                </a:cxn>
                <a:cxn ang="0">
                  <a:pos x="45" y="15"/>
                </a:cxn>
                <a:cxn ang="0">
                  <a:pos x="43" y="15"/>
                </a:cxn>
                <a:cxn ang="0">
                  <a:pos x="42" y="14"/>
                </a:cxn>
                <a:cxn ang="0">
                  <a:pos x="38" y="12"/>
                </a:cxn>
                <a:cxn ang="0">
                  <a:pos x="38" y="16"/>
                </a:cxn>
                <a:cxn ang="0">
                  <a:pos x="37" y="19"/>
                </a:cxn>
                <a:cxn ang="0">
                  <a:pos x="33" y="17"/>
                </a:cxn>
                <a:cxn ang="0">
                  <a:pos x="29" y="15"/>
                </a:cxn>
                <a:cxn ang="0">
                  <a:pos x="30" y="11"/>
                </a:cxn>
                <a:cxn ang="0">
                  <a:pos x="35" y="10"/>
                </a:cxn>
                <a:cxn ang="0">
                  <a:pos x="34" y="8"/>
                </a:cxn>
                <a:cxn ang="0">
                  <a:pos x="31" y="9"/>
                </a:cxn>
                <a:cxn ang="0">
                  <a:pos x="27" y="6"/>
                </a:cxn>
                <a:cxn ang="0">
                  <a:pos x="28" y="9"/>
                </a:cxn>
                <a:cxn ang="0">
                  <a:pos x="26" y="9"/>
                </a:cxn>
                <a:cxn ang="0">
                  <a:pos x="23" y="7"/>
                </a:cxn>
                <a:cxn ang="0">
                  <a:pos x="21" y="8"/>
                </a:cxn>
                <a:cxn ang="0">
                  <a:pos x="23" y="9"/>
                </a:cxn>
                <a:cxn ang="0">
                  <a:pos x="22" y="10"/>
                </a:cxn>
                <a:cxn ang="0">
                  <a:pos x="10" y="18"/>
                </a:cxn>
                <a:cxn ang="0">
                  <a:pos x="11" y="19"/>
                </a:cxn>
                <a:cxn ang="0">
                  <a:pos x="13" y="22"/>
                </a:cxn>
                <a:cxn ang="0">
                  <a:pos x="12" y="26"/>
                </a:cxn>
                <a:cxn ang="0">
                  <a:pos x="15" y="30"/>
                </a:cxn>
                <a:cxn ang="0">
                  <a:pos x="18" y="35"/>
                </a:cxn>
                <a:cxn ang="0">
                  <a:pos x="19" y="37"/>
                </a:cxn>
                <a:cxn ang="0">
                  <a:pos x="17" y="32"/>
                </a:cxn>
                <a:cxn ang="0">
                  <a:pos x="21" y="37"/>
                </a:cxn>
                <a:cxn ang="0">
                  <a:pos x="25" y="41"/>
                </a:cxn>
                <a:cxn ang="0">
                  <a:pos x="30" y="44"/>
                </a:cxn>
                <a:cxn ang="0">
                  <a:pos x="35" y="47"/>
                </a:cxn>
                <a:cxn ang="0">
                  <a:pos x="36" y="47"/>
                </a:cxn>
                <a:cxn ang="0">
                  <a:pos x="34" y="43"/>
                </a:cxn>
                <a:cxn ang="0">
                  <a:pos x="32" y="42"/>
                </a:cxn>
                <a:cxn ang="0">
                  <a:pos x="32" y="39"/>
                </a:cxn>
                <a:cxn ang="0">
                  <a:pos x="28" y="41"/>
                </a:cxn>
                <a:cxn ang="0">
                  <a:pos x="27" y="34"/>
                </a:cxn>
                <a:cxn ang="0">
                  <a:pos x="30" y="34"/>
                </a:cxn>
                <a:cxn ang="0">
                  <a:pos x="32" y="33"/>
                </a:cxn>
                <a:cxn ang="0">
                  <a:pos x="35" y="34"/>
                </a:cxn>
                <a:cxn ang="0">
                  <a:pos x="36" y="33"/>
                </a:cxn>
                <a:cxn ang="0">
                  <a:pos x="38" y="29"/>
                </a:cxn>
                <a:cxn ang="0">
                  <a:pos x="38" y="28"/>
                </a:cxn>
                <a:cxn ang="0">
                  <a:pos x="41" y="26"/>
                </a:cxn>
                <a:cxn ang="0">
                  <a:pos x="43" y="23"/>
                </a:cxn>
                <a:cxn ang="0">
                  <a:pos x="44" y="22"/>
                </a:cxn>
                <a:cxn ang="0">
                  <a:pos x="41" y="22"/>
                </a:cxn>
                <a:cxn ang="0">
                  <a:pos x="48" y="48"/>
                </a:cxn>
                <a:cxn ang="0">
                  <a:pos x="44" y="47"/>
                </a:cxn>
                <a:cxn ang="0">
                  <a:pos x="41" y="47"/>
                </a:cxn>
                <a:cxn ang="0">
                  <a:pos x="38" y="46"/>
                </a:cxn>
                <a:cxn ang="0">
                  <a:pos x="37" y="50"/>
                </a:cxn>
                <a:cxn ang="0">
                  <a:pos x="36" y="54"/>
                </a:cxn>
                <a:cxn ang="0">
                  <a:pos x="50" y="49"/>
                </a:cxn>
              </a:cxnLst>
              <a:rect l="0" t="0" r="r" b="b"/>
              <a:pathLst>
                <a:path w="62" h="62">
                  <a:moveTo>
                    <a:pt x="62" y="31"/>
                  </a:moveTo>
                  <a:cubicBezTo>
                    <a:pt x="62" y="48"/>
                    <a:pt x="48" y="62"/>
                    <a:pt x="31" y="62"/>
                  </a:cubicBez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lose/>
                  <a:moveTo>
                    <a:pt x="41" y="22"/>
                  </a:moveTo>
                  <a:cubicBezTo>
                    <a:pt x="42" y="22"/>
                    <a:pt x="42" y="21"/>
                    <a:pt x="42" y="21"/>
                  </a:cubicBezTo>
                  <a:cubicBezTo>
                    <a:pt x="42" y="21"/>
                    <a:pt x="42" y="21"/>
                    <a:pt x="43" y="21"/>
                  </a:cubicBezTo>
                  <a:cubicBezTo>
                    <a:pt x="43" y="20"/>
                    <a:pt x="44" y="20"/>
                    <a:pt x="45" y="20"/>
                  </a:cubicBezTo>
                  <a:cubicBezTo>
                    <a:pt x="46" y="20"/>
                    <a:pt x="46" y="20"/>
                    <a:pt x="47" y="21"/>
                  </a:cubicBezTo>
                  <a:cubicBezTo>
                    <a:pt x="47" y="20"/>
                    <a:pt x="48" y="20"/>
                    <a:pt x="48" y="20"/>
                  </a:cubicBezTo>
                  <a:cubicBezTo>
                    <a:pt x="48" y="19"/>
                    <a:pt x="49" y="19"/>
                    <a:pt x="49" y="19"/>
                  </a:cubicBezTo>
                  <a:cubicBezTo>
                    <a:pt x="49" y="19"/>
                    <a:pt x="49" y="18"/>
                    <a:pt x="49" y="18"/>
                  </a:cubicBezTo>
                  <a:cubicBezTo>
                    <a:pt x="49" y="18"/>
                    <a:pt x="48" y="18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6" y="16"/>
                    <a:pt x="46" y="16"/>
                  </a:cubicBezTo>
                  <a:cubicBezTo>
                    <a:pt x="46" y="15"/>
                    <a:pt x="45" y="15"/>
                    <a:pt x="45" y="15"/>
                  </a:cubicBezTo>
                  <a:cubicBezTo>
                    <a:pt x="45" y="15"/>
                    <a:pt x="45" y="14"/>
                    <a:pt x="45" y="14"/>
                  </a:cubicBezTo>
                  <a:cubicBezTo>
                    <a:pt x="44" y="14"/>
                    <a:pt x="44" y="15"/>
                    <a:pt x="44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5"/>
                    <a:pt x="43" y="15"/>
                    <a:pt x="42" y="15"/>
                  </a:cubicBezTo>
                  <a:cubicBezTo>
                    <a:pt x="43" y="15"/>
                    <a:pt x="42" y="15"/>
                    <a:pt x="42" y="15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1" y="13"/>
                    <a:pt x="40" y="13"/>
                  </a:cubicBezTo>
                  <a:cubicBezTo>
                    <a:pt x="40" y="12"/>
                    <a:pt x="38" y="12"/>
                    <a:pt x="38" y="12"/>
                  </a:cubicBezTo>
                  <a:cubicBezTo>
                    <a:pt x="37" y="13"/>
                    <a:pt x="38" y="13"/>
                    <a:pt x="38" y="14"/>
                  </a:cubicBezTo>
                  <a:cubicBezTo>
                    <a:pt x="38" y="14"/>
                    <a:pt x="37" y="14"/>
                    <a:pt x="37" y="15"/>
                  </a:cubicBezTo>
                  <a:cubicBezTo>
                    <a:pt x="37" y="15"/>
                    <a:pt x="38" y="15"/>
                    <a:pt x="38" y="16"/>
                  </a:cubicBezTo>
                  <a:cubicBezTo>
                    <a:pt x="38" y="17"/>
                    <a:pt x="37" y="17"/>
                    <a:pt x="37" y="17"/>
                  </a:cubicBezTo>
                  <a:cubicBezTo>
                    <a:pt x="37" y="18"/>
                    <a:pt x="37" y="18"/>
                    <a:pt x="37" y="19"/>
                  </a:cubicBezTo>
                  <a:cubicBezTo>
                    <a:pt x="38" y="19"/>
                    <a:pt x="37" y="19"/>
                    <a:pt x="37" y="19"/>
                  </a:cubicBezTo>
                  <a:cubicBezTo>
                    <a:pt x="36" y="20"/>
                    <a:pt x="35" y="19"/>
                    <a:pt x="35" y="18"/>
                  </a:cubicBezTo>
                  <a:cubicBezTo>
                    <a:pt x="35" y="18"/>
                    <a:pt x="35" y="17"/>
                    <a:pt x="34" y="17"/>
                  </a:cubicBezTo>
                  <a:cubicBezTo>
                    <a:pt x="34" y="17"/>
                    <a:pt x="33" y="17"/>
                    <a:pt x="33" y="17"/>
                  </a:cubicBezTo>
                  <a:cubicBezTo>
                    <a:pt x="33" y="16"/>
                    <a:pt x="32" y="16"/>
                    <a:pt x="32" y="16"/>
                  </a:cubicBezTo>
                  <a:cubicBezTo>
                    <a:pt x="31" y="16"/>
                    <a:pt x="30" y="16"/>
                    <a:pt x="29" y="16"/>
                  </a:cubicBezTo>
                  <a:cubicBezTo>
                    <a:pt x="30" y="16"/>
                    <a:pt x="29" y="15"/>
                    <a:pt x="29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2"/>
                    <a:pt x="30" y="11"/>
                    <a:pt x="30" y="11"/>
                  </a:cubicBezTo>
                  <a:cubicBezTo>
                    <a:pt x="31" y="12"/>
                    <a:pt x="31" y="12"/>
                    <a:pt x="32" y="11"/>
                  </a:cubicBezTo>
                  <a:cubicBezTo>
                    <a:pt x="32" y="11"/>
                    <a:pt x="32" y="10"/>
                    <a:pt x="33" y="10"/>
                  </a:cubicBezTo>
                  <a:cubicBezTo>
                    <a:pt x="33" y="9"/>
                    <a:pt x="34" y="10"/>
                    <a:pt x="35" y="10"/>
                  </a:cubicBezTo>
                  <a:cubicBezTo>
                    <a:pt x="35" y="10"/>
                    <a:pt x="35" y="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4" y="7"/>
                    <a:pt x="33" y="8"/>
                    <a:pt x="34" y="8"/>
                  </a:cubicBezTo>
                  <a:cubicBezTo>
                    <a:pt x="34" y="8"/>
                    <a:pt x="33" y="10"/>
                    <a:pt x="32" y="9"/>
                  </a:cubicBezTo>
                  <a:cubicBezTo>
                    <a:pt x="32" y="9"/>
                    <a:pt x="32" y="8"/>
                    <a:pt x="31" y="8"/>
                  </a:cubicBezTo>
                  <a:cubicBezTo>
                    <a:pt x="31" y="8"/>
                    <a:pt x="31" y="8"/>
                    <a:pt x="31" y="9"/>
                  </a:cubicBezTo>
                  <a:cubicBezTo>
                    <a:pt x="31" y="8"/>
                    <a:pt x="30" y="8"/>
                    <a:pt x="29" y="8"/>
                  </a:cubicBezTo>
                  <a:cubicBezTo>
                    <a:pt x="30" y="7"/>
                    <a:pt x="29" y="7"/>
                    <a:pt x="29" y="7"/>
                  </a:cubicBezTo>
                  <a:cubicBezTo>
                    <a:pt x="29" y="6"/>
                    <a:pt x="28" y="6"/>
                    <a:pt x="27" y="6"/>
                  </a:cubicBezTo>
                  <a:cubicBezTo>
                    <a:pt x="27" y="7"/>
                    <a:pt x="28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8" y="9"/>
                    <a:pt x="28" y="9"/>
                  </a:cubicBezTo>
                  <a:cubicBezTo>
                    <a:pt x="28" y="9"/>
                    <a:pt x="28" y="10"/>
                    <a:pt x="28" y="10"/>
                  </a:cubicBezTo>
                  <a:cubicBezTo>
                    <a:pt x="27" y="10"/>
                    <a:pt x="27" y="9"/>
                    <a:pt x="27" y="9"/>
                  </a:cubicBezTo>
                  <a:cubicBezTo>
                    <a:pt x="28" y="9"/>
                    <a:pt x="26" y="9"/>
                    <a:pt x="26" y="9"/>
                  </a:cubicBezTo>
                  <a:cubicBezTo>
                    <a:pt x="25" y="9"/>
                    <a:pt x="24" y="9"/>
                    <a:pt x="24" y="9"/>
                  </a:cubicBezTo>
                  <a:cubicBezTo>
                    <a:pt x="24" y="8"/>
                    <a:pt x="24" y="7"/>
                    <a:pt x="24" y="8"/>
                  </a:cubicBezTo>
                  <a:cubicBezTo>
                    <a:pt x="24" y="7"/>
                    <a:pt x="23" y="7"/>
                    <a:pt x="23" y="7"/>
                  </a:cubicBezTo>
                  <a:cubicBezTo>
                    <a:pt x="22" y="7"/>
                    <a:pt x="21" y="8"/>
                    <a:pt x="19" y="9"/>
                  </a:cubicBezTo>
                  <a:cubicBezTo>
                    <a:pt x="19" y="9"/>
                    <a:pt x="20" y="9"/>
                    <a:pt x="20" y="9"/>
                  </a:cubicBezTo>
                  <a:cubicBezTo>
                    <a:pt x="20" y="8"/>
                    <a:pt x="20" y="8"/>
                    <a:pt x="21" y="8"/>
                  </a:cubicBezTo>
                  <a:cubicBezTo>
                    <a:pt x="21" y="8"/>
                    <a:pt x="22" y="7"/>
                    <a:pt x="22" y="8"/>
                  </a:cubicBezTo>
                  <a:cubicBezTo>
                    <a:pt x="22" y="8"/>
                    <a:pt x="23" y="8"/>
                    <a:pt x="23" y="8"/>
                  </a:cubicBezTo>
                  <a:cubicBezTo>
                    <a:pt x="23" y="8"/>
                    <a:pt x="23" y="8"/>
                    <a:pt x="23" y="9"/>
                  </a:cubicBezTo>
                  <a:cubicBezTo>
                    <a:pt x="23" y="8"/>
                    <a:pt x="23" y="9"/>
                    <a:pt x="22" y="9"/>
                  </a:cubicBezTo>
                  <a:cubicBezTo>
                    <a:pt x="22" y="9"/>
                    <a:pt x="21" y="9"/>
                    <a:pt x="21" y="9"/>
                  </a:cubicBezTo>
                  <a:cubicBezTo>
                    <a:pt x="21" y="9"/>
                    <a:pt x="22" y="10"/>
                    <a:pt x="22" y="10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5" y="11"/>
                    <a:pt x="12" y="14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3" y="20"/>
                    <a:pt x="13" y="21"/>
                  </a:cubicBezTo>
                  <a:cubicBezTo>
                    <a:pt x="13" y="21"/>
                    <a:pt x="13" y="21"/>
                    <a:pt x="14" y="21"/>
                  </a:cubicBezTo>
                  <a:cubicBezTo>
                    <a:pt x="14" y="22"/>
                    <a:pt x="13" y="22"/>
                    <a:pt x="13" y="22"/>
                  </a:cubicBezTo>
                  <a:cubicBezTo>
                    <a:pt x="13" y="22"/>
                    <a:pt x="12" y="21"/>
                    <a:pt x="12" y="22"/>
                  </a:cubicBezTo>
                  <a:cubicBezTo>
                    <a:pt x="12" y="22"/>
                    <a:pt x="12" y="23"/>
                    <a:pt x="13" y="23"/>
                  </a:cubicBezTo>
                  <a:cubicBezTo>
                    <a:pt x="12" y="23"/>
                    <a:pt x="12" y="25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3" y="28"/>
                    <a:pt x="13" y="28"/>
                  </a:cubicBezTo>
                  <a:cubicBezTo>
                    <a:pt x="13" y="28"/>
                    <a:pt x="14" y="30"/>
                    <a:pt x="15" y="30"/>
                  </a:cubicBezTo>
                  <a:cubicBezTo>
                    <a:pt x="15" y="30"/>
                    <a:pt x="16" y="31"/>
                    <a:pt x="16" y="31"/>
                  </a:cubicBezTo>
                  <a:cubicBezTo>
                    <a:pt x="17" y="32"/>
                    <a:pt x="17" y="33"/>
                    <a:pt x="17" y="33"/>
                  </a:cubicBezTo>
                  <a:cubicBezTo>
                    <a:pt x="17" y="34"/>
                    <a:pt x="18" y="34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9" y="35"/>
                    <a:pt x="19" y="36"/>
                  </a:cubicBezTo>
                  <a:cubicBezTo>
                    <a:pt x="19" y="36"/>
                    <a:pt x="19" y="37"/>
                    <a:pt x="19" y="37"/>
                  </a:cubicBezTo>
                  <a:cubicBezTo>
                    <a:pt x="20" y="36"/>
                    <a:pt x="19" y="35"/>
                    <a:pt x="18" y="34"/>
                  </a:cubicBezTo>
                  <a:cubicBezTo>
                    <a:pt x="18" y="34"/>
                    <a:pt x="18" y="34"/>
                    <a:pt x="18" y="33"/>
                  </a:cubicBezTo>
                  <a:cubicBezTo>
                    <a:pt x="18" y="33"/>
                    <a:pt x="18" y="32"/>
                    <a:pt x="17" y="32"/>
                  </a:cubicBezTo>
                  <a:cubicBezTo>
                    <a:pt x="18" y="32"/>
                    <a:pt x="18" y="32"/>
                    <a:pt x="18" y="33"/>
                  </a:cubicBezTo>
                  <a:cubicBezTo>
                    <a:pt x="18" y="33"/>
                    <a:pt x="20" y="35"/>
                    <a:pt x="20" y="35"/>
                  </a:cubicBezTo>
                  <a:cubicBezTo>
                    <a:pt x="20" y="35"/>
                    <a:pt x="21" y="37"/>
                    <a:pt x="21" y="37"/>
                  </a:cubicBezTo>
                  <a:cubicBezTo>
                    <a:pt x="21" y="37"/>
                    <a:pt x="22" y="37"/>
                    <a:pt x="22" y="38"/>
                  </a:cubicBezTo>
                  <a:cubicBezTo>
                    <a:pt x="22" y="38"/>
                    <a:pt x="22" y="39"/>
                    <a:pt x="23" y="40"/>
                  </a:cubicBezTo>
                  <a:cubicBezTo>
                    <a:pt x="23" y="41"/>
                    <a:pt x="24" y="41"/>
                    <a:pt x="25" y="41"/>
                  </a:cubicBezTo>
                  <a:cubicBezTo>
                    <a:pt x="25" y="42"/>
                    <a:pt x="26" y="42"/>
                    <a:pt x="26" y="42"/>
                  </a:cubicBezTo>
                  <a:cubicBezTo>
                    <a:pt x="27" y="43"/>
                    <a:pt x="27" y="42"/>
                    <a:pt x="28" y="42"/>
                  </a:cubicBezTo>
                  <a:cubicBezTo>
                    <a:pt x="29" y="42"/>
                    <a:pt x="29" y="43"/>
                    <a:pt x="30" y="44"/>
                  </a:cubicBezTo>
                  <a:cubicBezTo>
                    <a:pt x="31" y="44"/>
                    <a:pt x="32" y="44"/>
                    <a:pt x="32" y="44"/>
                  </a:cubicBezTo>
                  <a:cubicBezTo>
                    <a:pt x="32" y="44"/>
                    <a:pt x="33" y="46"/>
                    <a:pt x="33" y="46"/>
                  </a:cubicBezTo>
                  <a:cubicBezTo>
                    <a:pt x="34" y="46"/>
                    <a:pt x="34" y="47"/>
                    <a:pt x="35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7"/>
                    <a:pt x="36" y="48"/>
                    <a:pt x="36" y="48"/>
                  </a:cubicBezTo>
                  <a:cubicBezTo>
                    <a:pt x="36" y="48"/>
                    <a:pt x="36" y="47"/>
                    <a:pt x="36" y="47"/>
                  </a:cubicBezTo>
                  <a:cubicBezTo>
                    <a:pt x="36" y="47"/>
                    <a:pt x="35" y="47"/>
                    <a:pt x="34" y="46"/>
                  </a:cubicBezTo>
                  <a:cubicBezTo>
                    <a:pt x="34" y="46"/>
                    <a:pt x="34" y="45"/>
                    <a:pt x="34" y="45"/>
                  </a:cubicBezTo>
                  <a:cubicBezTo>
                    <a:pt x="35" y="45"/>
                    <a:pt x="35" y="44"/>
                    <a:pt x="34" y="43"/>
                  </a:cubicBezTo>
                  <a:cubicBezTo>
                    <a:pt x="34" y="43"/>
                    <a:pt x="34" y="43"/>
                    <a:pt x="34" y="42"/>
                  </a:cubicBezTo>
                  <a:cubicBezTo>
                    <a:pt x="33" y="43"/>
                    <a:pt x="33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3"/>
                    <a:pt x="32" y="42"/>
                  </a:cubicBezTo>
                  <a:cubicBezTo>
                    <a:pt x="32" y="42"/>
                    <a:pt x="32" y="41"/>
                    <a:pt x="32" y="41"/>
                  </a:cubicBezTo>
                  <a:cubicBezTo>
                    <a:pt x="32" y="40"/>
                    <a:pt x="33" y="39"/>
                    <a:pt x="32" y="39"/>
                  </a:cubicBezTo>
                  <a:cubicBezTo>
                    <a:pt x="31" y="39"/>
                    <a:pt x="31" y="39"/>
                    <a:pt x="31" y="40"/>
                  </a:cubicBezTo>
                  <a:cubicBezTo>
                    <a:pt x="30" y="40"/>
                    <a:pt x="30" y="40"/>
                    <a:pt x="30" y="41"/>
                  </a:cubicBezTo>
                  <a:cubicBezTo>
                    <a:pt x="30" y="41"/>
                    <a:pt x="28" y="41"/>
                    <a:pt x="28" y="41"/>
                  </a:cubicBezTo>
                  <a:cubicBezTo>
                    <a:pt x="27" y="40"/>
                    <a:pt x="27" y="39"/>
                    <a:pt x="27" y="38"/>
                  </a:cubicBezTo>
                  <a:cubicBezTo>
                    <a:pt x="27" y="37"/>
                    <a:pt x="27" y="36"/>
                    <a:pt x="27" y="35"/>
                  </a:cubicBezTo>
                  <a:cubicBezTo>
                    <a:pt x="27" y="35"/>
                    <a:pt x="27" y="34"/>
                    <a:pt x="27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9" y="33"/>
                    <a:pt x="30" y="34"/>
                  </a:cubicBezTo>
                  <a:cubicBezTo>
                    <a:pt x="30" y="34"/>
                    <a:pt x="31" y="34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1" y="33"/>
                    <a:pt x="32" y="33"/>
                  </a:cubicBezTo>
                  <a:cubicBezTo>
                    <a:pt x="32" y="33"/>
                    <a:pt x="33" y="33"/>
                    <a:pt x="33" y="33"/>
                  </a:cubicBezTo>
                  <a:cubicBezTo>
                    <a:pt x="34" y="34"/>
                    <a:pt x="34" y="34"/>
                    <a:pt x="34" y="33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5"/>
                    <a:pt x="35" y="36"/>
                    <a:pt x="36" y="36"/>
                  </a:cubicBezTo>
                  <a:cubicBezTo>
                    <a:pt x="36" y="37"/>
                    <a:pt x="36" y="35"/>
                    <a:pt x="36" y="35"/>
                  </a:cubicBezTo>
                  <a:cubicBezTo>
                    <a:pt x="36" y="35"/>
                    <a:pt x="36" y="33"/>
                    <a:pt x="36" y="33"/>
                  </a:cubicBezTo>
                  <a:cubicBezTo>
                    <a:pt x="35" y="33"/>
                    <a:pt x="35" y="32"/>
                    <a:pt x="36" y="31"/>
                  </a:cubicBezTo>
                  <a:cubicBezTo>
                    <a:pt x="36" y="31"/>
                    <a:pt x="37" y="31"/>
                    <a:pt x="37" y="31"/>
                  </a:cubicBezTo>
                  <a:cubicBezTo>
                    <a:pt x="38" y="30"/>
                    <a:pt x="38" y="30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8"/>
                    <a:pt x="38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7"/>
                    <a:pt x="38" y="27"/>
                  </a:cubicBezTo>
                  <a:cubicBezTo>
                    <a:pt x="39" y="28"/>
                    <a:pt x="40" y="27"/>
                    <a:pt x="39" y="26"/>
                  </a:cubicBezTo>
                  <a:cubicBezTo>
                    <a:pt x="40" y="26"/>
                    <a:pt x="41" y="26"/>
                    <a:pt x="41" y="26"/>
                  </a:cubicBezTo>
                  <a:cubicBezTo>
                    <a:pt x="41" y="26"/>
                    <a:pt x="41" y="25"/>
                    <a:pt x="41" y="25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4"/>
                    <a:pt x="43" y="24"/>
                    <a:pt x="43" y="23"/>
                  </a:cubicBezTo>
                  <a:cubicBezTo>
                    <a:pt x="44" y="24"/>
                    <a:pt x="45" y="23"/>
                    <a:pt x="44" y="22"/>
                  </a:cubicBezTo>
                  <a:cubicBezTo>
                    <a:pt x="44" y="22"/>
                    <a:pt x="44" y="22"/>
                    <a:pt x="43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5" y="21"/>
                    <a:pt x="44" y="21"/>
                    <a:pt x="44" y="21"/>
                  </a:cubicBezTo>
                  <a:cubicBezTo>
                    <a:pt x="43" y="21"/>
                    <a:pt x="43" y="21"/>
                    <a:pt x="42" y="21"/>
                  </a:cubicBezTo>
                  <a:cubicBezTo>
                    <a:pt x="42" y="22"/>
                    <a:pt x="42" y="22"/>
                    <a:pt x="41" y="22"/>
                  </a:cubicBezTo>
                  <a:close/>
                  <a:moveTo>
                    <a:pt x="50" y="49"/>
                  </a:moveTo>
                  <a:cubicBezTo>
                    <a:pt x="50" y="49"/>
                    <a:pt x="49" y="49"/>
                    <a:pt x="49" y="49"/>
                  </a:cubicBezTo>
                  <a:cubicBezTo>
                    <a:pt x="49" y="49"/>
                    <a:pt x="48" y="48"/>
                    <a:pt x="48" y="48"/>
                  </a:cubicBezTo>
                  <a:cubicBezTo>
                    <a:pt x="48" y="48"/>
                    <a:pt x="47" y="47"/>
                    <a:pt x="47" y="47"/>
                  </a:cubicBezTo>
                  <a:cubicBezTo>
                    <a:pt x="46" y="46"/>
                    <a:pt x="46" y="46"/>
                    <a:pt x="45" y="46"/>
                  </a:cubicBezTo>
                  <a:cubicBezTo>
                    <a:pt x="45" y="46"/>
                    <a:pt x="44" y="47"/>
                    <a:pt x="44" y="47"/>
                  </a:cubicBezTo>
                  <a:cubicBezTo>
                    <a:pt x="44" y="46"/>
                    <a:pt x="43" y="46"/>
                    <a:pt x="43" y="46"/>
                  </a:cubicBezTo>
                  <a:cubicBezTo>
                    <a:pt x="42" y="46"/>
                    <a:pt x="42" y="45"/>
                    <a:pt x="41" y="46"/>
                  </a:cubicBezTo>
                  <a:cubicBezTo>
                    <a:pt x="41" y="46"/>
                    <a:pt x="41" y="46"/>
                    <a:pt x="41" y="47"/>
                  </a:cubicBezTo>
                  <a:cubicBezTo>
                    <a:pt x="40" y="46"/>
                    <a:pt x="41" y="46"/>
                    <a:pt x="41" y="45"/>
                  </a:cubicBezTo>
                  <a:cubicBezTo>
                    <a:pt x="40" y="45"/>
                    <a:pt x="39" y="46"/>
                    <a:pt x="39" y="46"/>
                  </a:cubicBezTo>
                  <a:cubicBezTo>
                    <a:pt x="39" y="46"/>
                    <a:pt x="39" y="46"/>
                    <a:pt x="38" y="46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47"/>
                    <a:pt x="37" y="47"/>
                    <a:pt x="37" y="47"/>
                  </a:cubicBezTo>
                  <a:cubicBezTo>
                    <a:pt x="37" y="48"/>
                    <a:pt x="37" y="49"/>
                    <a:pt x="37" y="50"/>
                  </a:cubicBezTo>
                  <a:cubicBezTo>
                    <a:pt x="38" y="50"/>
                    <a:pt x="37" y="51"/>
                    <a:pt x="37" y="52"/>
                  </a:cubicBezTo>
                  <a:cubicBezTo>
                    <a:pt x="37" y="52"/>
                    <a:pt x="36" y="53"/>
                    <a:pt x="36" y="53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5"/>
                    <a:pt x="36" y="55"/>
                    <a:pt x="36" y="56"/>
                  </a:cubicBezTo>
                  <a:cubicBezTo>
                    <a:pt x="36" y="56"/>
                    <a:pt x="36" y="56"/>
                    <a:pt x="36" y="57"/>
                  </a:cubicBezTo>
                  <a:cubicBezTo>
                    <a:pt x="41" y="56"/>
                    <a:pt x="46" y="53"/>
                    <a:pt x="50" y="49"/>
                  </a:cubicBezTo>
                  <a:close/>
                </a:path>
              </a:pathLst>
            </a:custGeom>
            <a:solidFill>
              <a:srgbClr val="134D92"/>
            </a:solidFill>
            <a:ln w="9525">
              <a:noFill/>
              <a:round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30" name="Shape 967">
              <a:extLst>
                <a:ext uri="{FF2B5EF4-FFF2-40B4-BE49-F238E27FC236}">
                  <a16:creationId xmlns:a16="http://schemas.microsoft.com/office/drawing/2014/main" id="{8A91CDAA-D9A3-4505-AA6B-35E9AD733F93}"/>
                </a:ext>
              </a:extLst>
            </p:cNvPr>
            <p:cNvSpPr/>
            <p:nvPr/>
          </p:nvSpPr>
          <p:spPr>
            <a:xfrm>
              <a:off x="1388364" y="2342651"/>
              <a:ext cx="2643643" cy="55399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 defTabSz="323529">
                <a:spcBef>
                  <a:spcPts val="849"/>
                </a:spcBef>
                <a:defRPr sz="1800"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3CB971F-250B-4A1B-BF2F-D6270098B406}"/>
                </a:ext>
              </a:extLst>
            </p:cNvPr>
            <p:cNvSpPr txBox="1"/>
            <p:nvPr/>
          </p:nvSpPr>
          <p:spPr>
            <a:xfrm>
              <a:off x="2529403" y="189295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rgbClr val="134D9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41A1F47-3137-4CCF-8CAD-838CC32C51C3}"/>
              </a:ext>
            </a:extLst>
          </p:cNvPr>
          <p:cNvGrpSpPr/>
          <p:nvPr/>
        </p:nvGrpSpPr>
        <p:grpSpPr>
          <a:xfrm>
            <a:off x="904857" y="3102240"/>
            <a:ext cx="2710699" cy="1010824"/>
            <a:chOff x="904857" y="3445140"/>
            <a:chExt cx="2710699" cy="1010824"/>
          </a:xfrm>
        </p:grpSpPr>
        <p:sp>
          <p:nvSpPr>
            <p:cNvPr id="21" name="Freeform 144">
              <a:extLst>
                <a:ext uri="{FF2B5EF4-FFF2-40B4-BE49-F238E27FC236}">
                  <a16:creationId xmlns:a16="http://schemas.microsoft.com/office/drawing/2014/main" id="{7AC2828D-B9EB-4AFF-B8C3-2F661658B7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3735" y="3445140"/>
              <a:ext cx="427479" cy="331572"/>
            </a:xfrm>
            <a:custGeom>
              <a:avLst/>
              <a:gdLst/>
              <a:ahLst/>
              <a:cxnLst>
                <a:cxn ang="0">
                  <a:pos x="67" y="55"/>
                </a:cxn>
                <a:cxn ang="0">
                  <a:pos x="65" y="56"/>
                </a:cxn>
                <a:cxn ang="0">
                  <a:pos x="8" y="56"/>
                </a:cxn>
                <a:cxn ang="0">
                  <a:pos x="6" y="55"/>
                </a:cxn>
                <a:cxn ang="0">
                  <a:pos x="0" y="36"/>
                </a:cxn>
                <a:cxn ang="0">
                  <a:pos x="36" y="0"/>
                </a:cxn>
                <a:cxn ang="0">
                  <a:pos x="72" y="36"/>
                </a:cxn>
                <a:cxn ang="0">
                  <a:pos x="67" y="55"/>
                </a:cxn>
                <a:cxn ang="0">
                  <a:pos x="11" y="30"/>
                </a:cxn>
                <a:cxn ang="0">
                  <a:pos x="6" y="36"/>
                </a:cxn>
                <a:cxn ang="0">
                  <a:pos x="11" y="41"/>
                </a:cxn>
                <a:cxn ang="0">
                  <a:pos x="16" y="36"/>
                </a:cxn>
                <a:cxn ang="0">
                  <a:pos x="11" y="30"/>
                </a:cxn>
                <a:cxn ang="0">
                  <a:pos x="18" y="12"/>
                </a:cxn>
                <a:cxn ang="0">
                  <a:pos x="13" y="18"/>
                </a:cxn>
                <a:cxn ang="0">
                  <a:pos x="18" y="23"/>
                </a:cxn>
                <a:cxn ang="0">
                  <a:pos x="24" y="18"/>
                </a:cxn>
                <a:cxn ang="0">
                  <a:pos x="18" y="12"/>
                </a:cxn>
                <a:cxn ang="0">
                  <a:pos x="45" y="22"/>
                </a:cxn>
                <a:cxn ang="0">
                  <a:pos x="43" y="18"/>
                </a:cxn>
                <a:cxn ang="0">
                  <a:pos x="40" y="20"/>
                </a:cxn>
                <a:cxn ang="0">
                  <a:pos x="36" y="36"/>
                </a:cxn>
                <a:cxn ang="0">
                  <a:pos x="29" y="41"/>
                </a:cxn>
                <a:cxn ang="0">
                  <a:pos x="34" y="51"/>
                </a:cxn>
                <a:cxn ang="0">
                  <a:pos x="44" y="45"/>
                </a:cxn>
                <a:cxn ang="0">
                  <a:pos x="41" y="37"/>
                </a:cxn>
                <a:cxn ang="0">
                  <a:pos x="45" y="22"/>
                </a:cxn>
                <a:cxn ang="0">
                  <a:pos x="36" y="5"/>
                </a:cxn>
                <a:cxn ang="0">
                  <a:pos x="31" y="10"/>
                </a:cxn>
                <a:cxn ang="0">
                  <a:pos x="36" y="15"/>
                </a:cxn>
                <a:cxn ang="0">
                  <a:pos x="42" y="10"/>
                </a:cxn>
                <a:cxn ang="0">
                  <a:pos x="36" y="5"/>
                </a:cxn>
                <a:cxn ang="0">
                  <a:pos x="54" y="12"/>
                </a:cxn>
                <a:cxn ang="0">
                  <a:pos x="49" y="18"/>
                </a:cxn>
                <a:cxn ang="0">
                  <a:pos x="54" y="23"/>
                </a:cxn>
                <a:cxn ang="0">
                  <a:pos x="60" y="18"/>
                </a:cxn>
                <a:cxn ang="0">
                  <a:pos x="54" y="12"/>
                </a:cxn>
                <a:cxn ang="0">
                  <a:pos x="62" y="30"/>
                </a:cxn>
                <a:cxn ang="0">
                  <a:pos x="57" y="36"/>
                </a:cxn>
                <a:cxn ang="0">
                  <a:pos x="62" y="41"/>
                </a:cxn>
                <a:cxn ang="0">
                  <a:pos x="67" y="36"/>
                </a:cxn>
                <a:cxn ang="0">
                  <a:pos x="62" y="30"/>
                </a:cxn>
              </a:cxnLst>
              <a:rect l="0" t="0" r="r" b="b"/>
              <a:pathLst>
                <a:path w="72" h="56">
                  <a:moveTo>
                    <a:pt x="67" y="55"/>
                  </a:moveTo>
                  <a:cubicBezTo>
                    <a:pt x="66" y="56"/>
                    <a:pt x="66" y="56"/>
                    <a:pt x="65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7" y="56"/>
                    <a:pt x="7" y="56"/>
                    <a:pt x="6" y="55"/>
                  </a:cubicBezTo>
                  <a:cubicBezTo>
                    <a:pt x="2" y="49"/>
                    <a:pt x="0" y="42"/>
                    <a:pt x="0" y="36"/>
                  </a:cubicBezTo>
                  <a:cubicBezTo>
                    <a:pt x="0" y="16"/>
                    <a:pt x="17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42"/>
                    <a:pt x="70" y="49"/>
                    <a:pt x="67" y="55"/>
                  </a:cubicBezTo>
                  <a:close/>
                  <a:moveTo>
                    <a:pt x="11" y="30"/>
                  </a:moveTo>
                  <a:cubicBezTo>
                    <a:pt x="8" y="30"/>
                    <a:pt x="6" y="33"/>
                    <a:pt x="6" y="36"/>
                  </a:cubicBezTo>
                  <a:cubicBezTo>
                    <a:pt x="6" y="38"/>
                    <a:pt x="8" y="41"/>
                    <a:pt x="11" y="41"/>
                  </a:cubicBezTo>
                  <a:cubicBezTo>
                    <a:pt x="14" y="41"/>
                    <a:pt x="16" y="38"/>
                    <a:pt x="16" y="36"/>
                  </a:cubicBezTo>
                  <a:cubicBezTo>
                    <a:pt x="16" y="33"/>
                    <a:pt x="14" y="30"/>
                    <a:pt x="11" y="30"/>
                  </a:cubicBezTo>
                  <a:close/>
                  <a:moveTo>
                    <a:pt x="18" y="12"/>
                  </a:moveTo>
                  <a:cubicBezTo>
                    <a:pt x="16" y="12"/>
                    <a:pt x="13" y="15"/>
                    <a:pt x="13" y="18"/>
                  </a:cubicBezTo>
                  <a:cubicBezTo>
                    <a:pt x="13" y="20"/>
                    <a:pt x="16" y="23"/>
                    <a:pt x="18" y="23"/>
                  </a:cubicBezTo>
                  <a:cubicBezTo>
                    <a:pt x="21" y="23"/>
                    <a:pt x="24" y="20"/>
                    <a:pt x="24" y="18"/>
                  </a:cubicBezTo>
                  <a:cubicBezTo>
                    <a:pt x="24" y="15"/>
                    <a:pt x="21" y="12"/>
                    <a:pt x="18" y="12"/>
                  </a:cubicBezTo>
                  <a:close/>
                  <a:moveTo>
                    <a:pt x="45" y="22"/>
                  </a:moveTo>
                  <a:cubicBezTo>
                    <a:pt x="45" y="20"/>
                    <a:pt x="44" y="19"/>
                    <a:pt x="43" y="18"/>
                  </a:cubicBezTo>
                  <a:cubicBezTo>
                    <a:pt x="42" y="18"/>
                    <a:pt x="40" y="19"/>
                    <a:pt x="40" y="20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3" y="36"/>
                    <a:pt x="30" y="38"/>
                    <a:pt x="29" y="41"/>
                  </a:cubicBezTo>
                  <a:cubicBezTo>
                    <a:pt x="28" y="45"/>
                    <a:pt x="30" y="50"/>
                    <a:pt x="34" y="51"/>
                  </a:cubicBezTo>
                  <a:cubicBezTo>
                    <a:pt x="39" y="52"/>
                    <a:pt x="43" y="49"/>
                    <a:pt x="44" y="45"/>
                  </a:cubicBezTo>
                  <a:cubicBezTo>
                    <a:pt x="45" y="42"/>
                    <a:pt x="43" y="39"/>
                    <a:pt x="41" y="37"/>
                  </a:cubicBezTo>
                  <a:lnTo>
                    <a:pt x="45" y="22"/>
                  </a:lnTo>
                  <a:close/>
                  <a:moveTo>
                    <a:pt x="36" y="5"/>
                  </a:moveTo>
                  <a:cubicBezTo>
                    <a:pt x="34" y="5"/>
                    <a:pt x="31" y="7"/>
                    <a:pt x="31" y="10"/>
                  </a:cubicBezTo>
                  <a:cubicBezTo>
                    <a:pt x="31" y="13"/>
                    <a:pt x="34" y="15"/>
                    <a:pt x="36" y="15"/>
                  </a:cubicBezTo>
                  <a:cubicBezTo>
                    <a:pt x="39" y="15"/>
                    <a:pt x="42" y="13"/>
                    <a:pt x="42" y="10"/>
                  </a:cubicBezTo>
                  <a:cubicBezTo>
                    <a:pt x="42" y="7"/>
                    <a:pt x="39" y="5"/>
                    <a:pt x="36" y="5"/>
                  </a:cubicBezTo>
                  <a:close/>
                  <a:moveTo>
                    <a:pt x="54" y="12"/>
                  </a:moveTo>
                  <a:cubicBezTo>
                    <a:pt x="52" y="12"/>
                    <a:pt x="49" y="15"/>
                    <a:pt x="49" y="18"/>
                  </a:cubicBezTo>
                  <a:cubicBezTo>
                    <a:pt x="49" y="20"/>
                    <a:pt x="52" y="23"/>
                    <a:pt x="54" y="23"/>
                  </a:cubicBezTo>
                  <a:cubicBezTo>
                    <a:pt x="57" y="23"/>
                    <a:pt x="60" y="20"/>
                    <a:pt x="60" y="18"/>
                  </a:cubicBezTo>
                  <a:cubicBezTo>
                    <a:pt x="60" y="15"/>
                    <a:pt x="57" y="12"/>
                    <a:pt x="54" y="12"/>
                  </a:cubicBezTo>
                  <a:close/>
                  <a:moveTo>
                    <a:pt x="62" y="30"/>
                  </a:moveTo>
                  <a:cubicBezTo>
                    <a:pt x="59" y="30"/>
                    <a:pt x="57" y="33"/>
                    <a:pt x="57" y="36"/>
                  </a:cubicBezTo>
                  <a:cubicBezTo>
                    <a:pt x="57" y="38"/>
                    <a:pt x="59" y="41"/>
                    <a:pt x="62" y="41"/>
                  </a:cubicBezTo>
                  <a:cubicBezTo>
                    <a:pt x="65" y="41"/>
                    <a:pt x="67" y="38"/>
                    <a:pt x="67" y="36"/>
                  </a:cubicBezTo>
                  <a:cubicBezTo>
                    <a:pt x="67" y="33"/>
                    <a:pt x="65" y="30"/>
                    <a:pt x="62" y="30"/>
                  </a:cubicBezTo>
                  <a:close/>
                </a:path>
              </a:pathLst>
            </a:custGeom>
            <a:solidFill>
              <a:srgbClr val="134D92"/>
            </a:solidFill>
            <a:ln w="9525">
              <a:noFill/>
              <a:round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32" name="Shape 967">
              <a:extLst>
                <a:ext uri="{FF2B5EF4-FFF2-40B4-BE49-F238E27FC236}">
                  <a16:creationId xmlns:a16="http://schemas.microsoft.com/office/drawing/2014/main" id="{13ABAE47-AFAB-4F90-B8D7-BE35A43A83A2}"/>
                </a:ext>
              </a:extLst>
            </p:cNvPr>
            <p:cNvSpPr/>
            <p:nvPr/>
          </p:nvSpPr>
          <p:spPr>
            <a:xfrm>
              <a:off x="904857" y="3901966"/>
              <a:ext cx="2643643" cy="55399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 defTabSz="323529">
                <a:spcBef>
                  <a:spcPts val="849"/>
                </a:spcBef>
                <a:defRPr sz="1800"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C9A7BC08-236E-4529-90F7-492E4B57131C}"/>
                </a:ext>
              </a:extLst>
            </p:cNvPr>
            <p:cNvSpPr txBox="1"/>
            <p:nvPr/>
          </p:nvSpPr>
          <p:spPr>
            <a:xfrm>
              <a:off x="2045896" y="3452269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rgbClr val="134D9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C55D8177-6ACA-4BD2-BB93-E172FD5ECC3F}"/>
              </a:ext>
            </a:extLst>
          </p:cNvPr>
          <p:cNvGrpSpPr/>
          <p:nvPr/>
        </p:nvGrpSpPr>
        <p:grpSpPr>
          <a:xfrm>
            <a:off x="1395372" y="4625938"/>
            <a:ext cx="2710699" cy="1003695"/>
            <a:chOff x="1395372" y="4968838"/>
            <a:chExt cx="2710699" cy="1003695"/>
          </a:xfrm>
        </p:grpSpPr>
        <p:sp>
          <p:nvSpPr>
            <p:cNvPr id="22" name="Freeform 148">
              <a:extLst>
                <a:ext uri="{FF2B5EF4-FFF2-40B4-BE49-F238E27FC236}">
                  <a16:creationId xmlns:a16="http://schemas.microsoft.com/office/drawing/2014/main" id="{5B69AF84-D001-49CD-A1C3-5A05D4F9C7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0596" y="4968838"/>
              <a:ext cx="346267" cy="333813"/>
            </a:xfrm>
            <a:custGeom>
              <a:avLst/>
              <a:gdLst/>
              <a:ahLst/>
              <a:cxnLst>
                <a:cxn ang="0">
                  <a:pos x="16" y="54"/>
                </a:cxn>
                <a:cxn ang="0">
                  <a:pos x="14" y="57"/>
                </a:cxn>
                <a:cxn ang="0">
                  <a:pos x="2" y="57"/>
                </a:cxn>
                <a:cxn ang="0">
                  <a:pos x="0" y="54"/>
                </a:cxn>
                <a:cxn ang="0">
                  <a:pos x="0" y="29"/>
                </a:cxn>
                <a:cxn ang="0">
                  <a:pos x="2" y="26"/>
                </a:cxn>
                <a:cxn ang="0">
                  <a:pos x="14" y="26"/>
                </a:cxn>
                <a:cxn ang="0">
                  <a:pos x="16" y="29"/>
                </a:cxn>
                <a:cxn ang="0">
                  <a:pos x="16" y="54"/>
                </a:cxn>
                <a:cxn ang="0">
                  <a:pos x="7" y="47"/>
                </a:cxn>
                <a:cxn ang="0">
                  <a:pos x="5" y="49"/>
                </a:cxn>
                <a:cxn ang="0">
                  <a:pos x="7" y="52"/>
                </a:cxn>
                <a:cxn ang="0">
                  <a:pos x="10" y="49"/>
                </a:cxn>
                <a:cxn ang="0">
                  <a:pos x="7" y="47"/>
                </a:cxn>
                <a:cxn ang="0">
                  <a:pos x="62" y="35"/>
                </a:cxn>
                <a:cxn ang="0">
                  <a:pos x="62" y="38"/>
                </a:cxn>
                <a:cxn ang="0">
                  <a:pos x="61" y="43"/>
                </a:cxn>
                <a:cxn ang="0">
                  <a:pos x="61" y="48"/>
                </a:cxn>
                <a:cxn ang="0">
                  <a:pos x="59" y="52"/>
                </a:cxn>
                <a:cxn ang="0">
                  <a:pos x="57" y="59"/>
                </a:cxn>
                <a:cxn ang="0">
                  <a:pos x="49" y="62"/>
                </a:cxn>
                <a:cxn ang="0">
                  <a:pos x="47" y="62"/>
                </a:cxn>
                <a:cxn ang="0">
                  <a:pos x="44" y="62"/>
                </a:cxn>
                <a:cxn ang="0">
                  <a:pos x="43" y="62"/>
                </a:cxn>
                <a:cxn ang="0">
                  <a:pos x="28" y="59"/>
                </a:cxn>
                <a:cxn ang="0">
                  <a:pos x="22" y="57"/>
                </a:cxn>
                <a:cxn ang="0">
                  <a:pos x="19" y="54"/>
                </a:cxn>
                <a:cxn ang="0">
                  <a:pos x="19" y="29"/>
                </a:cxn>
                <a:cxn ang="0">
                  <a:pos x="21" y="26"/>
                </a:cxn>
                <a:cxn ang="0">
                  <a:pos x="29" y="19"/>
                </a:cxn>
                <a:cxn ang="0">
                  <a:pos x="33" y="14"/>
                </a:cxn>
                <a:cxn ang="0">
                  <a:pos x="35" y="8"/>
                </a:cxn>
                <a:cxn ang="0">
                  <a:pos x="38" y="1"/>
                </a:cxn>
                <a:cxn ang="0">
                  <a:pos x="40" y="0"/>
                </a:cxn>
                <a:cxn ang="0">
                  <a:pos x="49" y="11"/>
                </a:cxn>
                <a:cxn ang="0">
                  <a:pos x="46" y="18"/>
                </a:cxn>
                <a:cxn ang="0">
                  <a:pos x="45" y="21"/>
                </a:cxn>
                <a:cxn ang="0">
                  <a:pos x="56" y="21"/>
                </a:cxn>
                <a:cxn ang="0">
                  <a:pos x="64" y="29"/>
                </a:cxn>
                <a:cxn ang="0">
                  <a:pos x="62" y="35"/>
                </a:cxn>
              </a:cxnLst>
              <a:rect l="0" t="0" r="r" b="b"/>
              <a:pathLst>
                <a:path w="64" h="62">
                  <a:moveTo>
                    <a:pt x="16" y="54"/>
                  </a:moveTo>
                  <a:cubicBezTo>
                    <a:pt x="16" y="56"/>
                    <a:pt x="15" y="57"/>
                    <a:pt x="14" y="57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" y="57"/>
                    <a:pt x="0" y="56"/>
                    <a:pt x="0" y="5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1" y="26"/>
                    <a:pt x="2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5" y="26"/>
                    <a:pt x="16" y="27"/>
                    <a:pt x="16" y="29"/>
                  </a:cubicBezTo>
                  <a:lnTo>
                    <a:pt x="16" y="54"/>
                  </a:lnTo>
                  <a:close/>
                  <a:moveTo>
                    <a:pt x="7" y="47"/>
                  </a:moveTo>
                  <a:cubicBezTo>
                    <a:pt x="6" y="47"/>
                    <a:pt x="5" y="48"/>
                    <a:pt x="5" y="49"/>
                  </a:cubicBezTo>
                  <a:cubicBezTo>
                    <a:pt x="5" y="51"/>
                    <a:pt x="6" y="52"/>
                    <a:pt x="7" y="52"/>
                  </a:cubicBezTo>
                  <a:cubicBezTo>
                    <a:pt x="9" y="52"/>
                    <a:pt x="10" y="51"/>
                    <a:pt x="10" y="49"/>
                  </a:cubicBezTo>
                  <a:cubicBezTo>
                    <a:pt x="10" y="48"/>
                    <a:pt x="9" y="47"/>
                    <a:pt x="7" y="47"/>
                  </a:cubicBezTo>
                  <a:close/>
                  <a:moveTo>
                    <a:pt x="62" y="35"/>
                  </a:moveTo>
                  <a:cubicBezTo>
                    <a:pt x="62" y="36"/>
                    <a:pt x="62" y="37"/>
                    <a:pt x="62" y="38"/>
                  </a:cubicBezTo>
                  <a:cubicBezTo>
                    <a:pt x="62" y="40"/>
                    <a:pt x="62" y="42"/>
                    <a:pt x="61" y="43"/>
                  </a:cubicBezTo>
                  <a:cubicBezTo>
                    <a:pt x="61" y="45"/>
                    <a:pt x="61" y="46"/>
                    <a:pt x="61" y="48"/>
                  </a:cubicBezTo>
                  <a:cubicBezTo>
                    <a:pt x="60" y="49"/>
                    <a:pt x="60" y="51"/>
                    <a:pt x="59" y="52"/>
                  </a:cubicBezTo>
                  <a:cubicBezTo>
                    <a:pt x="59" y="55"/>
                    <a:pt x="58" y="57"/>
                    <a:pt x="57" y="59"/>
                  </a:cubicBezTo>
                  <a:cubicBezTo>
                    <a:pt x="55" y="61"/>
                    <a:pt x="52" y="62"/>
                    <a:pt x="49" y="62"/>
                  </a:cubicBezTo>
                  <a:cubicBezTo>
                    <a:pt x="48" y="62"/>
                    <a:pt x="48" y="62"/>
                    <a:pt x="47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38" y="62"/>
                    <a:pt x="32" y="60"/>
                    <a:pt x="28" y="59"/>
                  </a:cubicBezTo>
                  <a:cubicBezTo>
                    <a:pt x="25" y="58"/>
                    <a:pt x="23" y="57"/>
                    <a:pt x="22" y="57"/>
                  </a:cubicBezTo>
                  <a:cubicBezTo>
                    <a:pt x="20" y="57"/>
                    <a:pt x="19" y="56"/>
                    <a:pt x="19" y="54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7"/>
                    <a:pt x="20" y="26"/>
                    <a:pt x="21" y="26"/>
                  </a:cubicBezTo>
                  <a:cubicBezTo>
                    <a:pt x="23" y="26"/>
                    <a:pt x="27" y="21"/>
                    <a:pt x="29" y="19"/>
                  </a:cubicBezTo>
                  <a:cubicBezTo>
                    <a:pt x="30" y="17"/>
                    <a:pt x="31" y="15"/>
                    <a:pt x="33" y="14"/>
                  </a:cubicBezTo>
                  <a:cubicBezTo>
                    <a:pt x="34" y="13"/>
                    <a:pt x="35" y="10"/>
                    <a:pt x="35" y="8"/>
                  </a:cubicBezTo>
                  <a:cubicBezTo>
                    <a:pt x="36" y="5"/>
                    <a:pt x="36" y="3"/>
                    <a:pt x="38" y="1"/>
                  </a:cubicBezTo>
                  <a:cubicBezTo>
                    <a:pt x="38" y="1"/>
                    <a:pt x="39" y="0"/>
                    <a:pt x="40" y="0"/>
                  </a:cubicBezTo>
                  <a:cubicBezTo>
                    <a:pt x="49" y="0"/>
                    <a:pt x="49" y="8"/>
                    <a:pt x="49" y="11"/>
                  </a:cubicBezTo>
                  <a:cubicBezTo>
                    <a:pt x="49" y="14"/>
                    <a:pt x="47" y="16"/>
                    <a:pt x="46" y="18"/>
                  </a:cubicBezTo>
                  <a:cubicBezTo>
                    <a:pt x="46" y="19"/>
                    <a:pt x="46" y="20"/>
                    <a:pt x="45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60" y="21"/>
                    <a:pt x="64" y="25"/>
                    <a:pt x="64" y="29"/>
                  </a:cubicBezTo>
                  <a:cubicBezTo>
                    <a:pt x="64" y="31"/>
                    <a:pt x="63" y="33"/>
                    <a:pt x="62" y="35"/>
                  </a:cubicBezTo>
                  <a:close/>
                </a:path>
              </a:pathLst>
            </a:custGeom>
            <a:solidFill>
              <a:srgbClr val="134D92"/>
            </a:solidFill>
            <a:ln w="9525">
              <a:noFill/>
              <a:round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34" name="Shape 967">
              <a:extLst>
                <a:ext uri="{FF2B5EF4-FFF2-40B4-BE49-F238E27FC236}">
                  <a16:creationId xmlns:a16="http://schemas.microsoft.com/office/drawing/2014/main" id="{1742A509-F67A-42F2-87C7-FBC9FDFB4DE6}"/>
                </a:ext>
              </a:extLst>
            </p:cNvPr>
            <p:cNvSpPr/>
            <p:nvPr/>
          </p:nvSpPr>
          <p:spPr>
            <a:xfrm>
              <a:off x="1395372" y="5418535"/>
              <a:ext cx="2643643" cy="55399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 defTabSz="323529">
                <a:spcBef>
                  <a:spcPts val="849"/>
                </a:spcBef>
                <a:defRPr sz="1800"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CAFFBE7-78D9-44DB-9421-B669A17DCBD5}"/>
                </a:ext>
              </a:extLst>
            </p:cNvPr>
            <p:cNvSpPr txBox="1"/>
            <p:nvPr/>
          </p:nvSpPr>
          <p:spPr>
            <a:xfrm>
              <a:off x="2536411" y="4968838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rgbClr val="134D9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F3FF8A7-3852-4B84-BD9A-53AEDAB51349}"/>
              </a:ext>
            </a:extLst>
          </p:cNvPr>
          <p:cNvGrpSpPr/>
          <p:nvPr/>
        </p:nvGrpSpPr>
        <p:grpSpPr>
          <a:xfrm>
            <a:off x="7781036" y="1550054"/>
            <a:ext cx="2725939" cy="1003695"/>
            <a:chOff x="7781036" y="1892954"/>
            <a:chExt cx="2725939" cy="1003695"/>
          </a:xfrm>
        </p:grpSpPr>
        <p:sp>
          <p:nvSpPr>
            <p:cNvPr id="36" name="Shape 967">
              <a:extLst>
                <a:ext uri="{FF2B5EF4-FFF2-40B4-BE49-F238E27FC236}">
                  <a16:creationId xmlns:a16="http://schemas.microsoft.com/office/drawing/2014/main" id="{4E31CA43-04E0-41D0-860C-B2571036D9A1}"/>
                </a:ext>
              </a:extLst>
            </p:cNvPr>
            <p:cNvSpPr/>
            <p:nvPr/>
          </p:nvSpPr>
          <p:spPr>
            <a:xfrm>
              <a:off x="7863332" y="2342651"/>
              <a:ext cx="2643643" cy="55399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323529">
                <a:spcBef>
                  <a:spcPts val="849"/>
                </a:spcBef>
                <a:defRPr sz="1800"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3F26518E-BD52-4AB4-BFA8-6E54F641D1AE}"/>
                </a:ext>
              </a:extLst>
            </p:cNvPr>
            <p:cNvSpPr txBox="1"/>
            <p:nvPr/>
          </p:nvSpPr>
          <p:spPr>
            <a:xfrm>
              <a:off x="7781036" y="189295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134D9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8" name="Freeform 7">
              <a:extLst>
                <a:ext uri="{FF2B5EF4-FFF2-40B4-BE49-F238E27FC236}">
                  <a16:creationId xmlns:a16="http://schemas.microsoft.com/office/drawing/2014/main" id="{FF92AAB8-F497-4E59-87FD-57738F6F6C00}"/>
                </a:ext>
              </a:extLst>
            </p:cNvPr>
            <p:cNvSpPr>
              <a:spLocks/>
            </p:cNvSpPr>
            <p:nvPr/>
          </p:nvSpPr>
          <p:spPr bwMode="auto">
            <a:xfrm>
              <a:off x="9402660" y="1914401"/>
              <a:ext cx="335229" cy="283607"/>
            </a:xfrm>
            <a:custGeom>
              <a:avLst/>
              <a:gdLst>
                <a:gd name="T0" fmla="*/ 223 w 228"/>
                <a:gd name="T1" fmla="*/ 128 h 193"/>
                <a:gd name="T2" fmla="*/ 213 w 228"/>
                <a:gd name="T3" fmla="*/ 132 h 193"/>
                <a:gd name="T4" fmla="*/ 203 w 228"/>
                <a:gd name="T5" fmla="*/ 128 h 193"/>
                <a:gd name="T6" fmla="*/ 199 w 228"/>
                <a:gd name="T7" fmla="*/ 124 h 193"/>
                <a:gd name="T8" fmla="*/ 199 w 228"/>
                <a:gd name="T9" fmla="*/ 193 h 193"/>
                <a:gd name="T10" fmla="*/ 142 w 228"/>
                <a:gd name="T11" fmla="*/ 193 h 193"/>
                <a:gd name="T12" fmla="*/ 142 w 228"/>
                <a:gd name="T13" fmla="*/ 122 h 193"/>
                <a:gd name="T14" fmla="*/ 86 w 228"/>
                <a:gd name="T15" fmla="*/ 122 h 193"/>
                <a:gd name="T16" fmla="*/ 86 w 228"/>
                <a:gd name="T17" fmla="*/ 193 h 193"/>
                <a:gd name="T18" fmla="*/ 29 w 228"/>
                <a:gd name="T19" fmla="*/ 193 h 193"/>
                <a:gd name="T20" fmla="*/ 29 w 228"/>
                <a:gd name="T21" fmla="*/ 124 h 193"/>
                <a:gd name="T22" fmla="*/ 25 w 228"/>
                <a:gd name="T23" fmla="*/ 128 h 193"/>
                <a:gd name="T24" fmla="*/ 5 w 228"/>
                <a:gd name="T25" fmla="*/ 128 h 193"/>
                <a:gd name="T26" fmla="*/ 5 w 228"/>
                <a:gd name="T27" fmla="*/ 108 h 193"/>
                <a:gd name="T28" fmla="*/ 114 w 228"/>
                <a:gd name="T29" fmla="*/ 0 h 193"/>
                <a:gd name="T30" fmla="*/ 223 w 228"/>
                <a:gd name="T31" fmla="*/ 108 h 193"/>
                <a:gd name="T32" fmla="*/ 223 w 228"/>
                <a:gd name="T33" fmla="*/ 128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8" h="193">
                  <a:moveTo>
                    <a:pt x="223" y="128"/>
                  </a:moveTo>
                  <a:cubicBezTo>
                    <a:pt x="220" y="131"/>
                    <a:pt x="216" y="132"/>
                    <a:pt x="213" y="132"/>
                  </a:cubicBezTo>
                  <a:cubicBezTo>
                    <a:pt x="209" y="132"/>
                    <a:pt x="206" y="131"/>
                    <a:pt x="203" y="128"/>
                  </a:cubicBezTo>
                  <a:cubicBezTo>
                    <a:pt x="199" y="124"/>
                    <a:pt x="199" y="124"/>
                    <a:pt x="199" y="124"/>
                  </a:cubicBezTo>
                  <a:cubicBezTo>
                    <a:pt x="199" y="193"/>
                    <a:pt x="199" y="193"/>
                    <a:pt x="199" y="193"/>
                  </a:cubicBezTo>
                  <a:cubicBezTo>
                    <a:pt x="142" y="193"/>
                    <a:pt x="142" y="193"/>
                    <a:pt x="142" y="193"/>
                  </a:cubicBezTo>
                  <a:cubicBezTo>
                    <a:pt x="142" y="122"/>
                    <a:pt x="142" y="122"/>
                    <a:pt x="142" y="122"/>
                  </a:cubicBezTo>
                  <a:cubicBezTo>
                    <a:pt x="86" y="122"/>
                    <a:pt x="86" y="122"/>
                    <a:pt x="86" y="122"/>
                  </a:cubicBezTo>
                  <a:cubicBezTo>
                    <a:pt x="86" y="193"/>
                    <a:pt x="86" y="193"/>
                    <a:pt x="86" y="193"/>
                  </a:cubicBezTo>
                  <a:cubicBezTo>
                    <a:pt x="29" y="193"/>
                    <a:pt x="29" y="193"/>
                    <a:pt x="29" y="193"/>
                  </a:cubicBezTo>
                  <a:cubicBezTo>
                    <a:pt x="29" y="124"/>
                    <a:pt x="29" y="124"/>
                    <a:pt x="29" y="124"/>
                  </a:cubicBezTo>
                  <a:cubicBezTo>
                    <a:pt x="25" y="128"/>
                    <a:pt x="25" y="128"/>
                    <a:pt x="25" y="128"/>
                  </a:cubicBezTo>
                  <a:cubicBezTo>
                    <a:pt x="20" y="134"/>
                    <a:pt x="11" y="134"/>
                    <a:pt x="5" y="128"/>
                  </a:cubicBezTo>
                  <a:cubicBezTo>
                    <a:pt x="0" y="123"/>
                    <a:pt x="0" y="114"/>
                    <a:pt x="5" y="108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223" y="108"/>
                    <a:pt x="223" y="108"/>
                    <a:pt x="223" y="108"/>
                  </a:cubicBezTo>
                  <a:cubicBezTo>
                    <a:pt x="228" y="114"/>
                    <a:pt x="228" y="123"/>
                    <a:pt x="223" y="128"/>
                  </a:cubicBezTo>
                </a:path>
              </a:pathLst>
            </a:custGeom>
            <a:solidFill>
              <a:srgbClr val="134D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CC7873C5-9C8C-4FBC-82F4-60D5C3A001E5}"/>
              </a:ext>
            </a:extLst>
          </p:cNvPr>
          <p:cNvGrpSpPr/>
          <p:nvPr/>
        </p:nvGrpSpPr>
        <p:grpSpPr>
          <a:xfrm>
            <a:off x="8358279" y="3109369"/>
            <a:ext cx="2725939" cy="1003695"/>
            <a:chOff x="8358279" y="3452269"/>
            <a:chExt cx="2725939" cy="1003695"/>
          </a:xfrm>
        </p:grpSpPr>
        <p:sp>
          <p:nvSpPr>
            <p:cNvPr id="39" name="Freeform 6">
              <a:extLst>
                <a:ext uri="{FF2B5EF4-FFF2-40B4-BE49-F238E27FC236}">
                  <a16:creationId xmlns:a16="http://schemas.microsoft.com/office/drawing/2014/main" id="{D41320DB-8A2D-45D3-BDB0-CC3DF32110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77126" y="3475312"/>
              <a:ext cx="330873" cy="332117"/>
            </a:xfrm>
            <a:custGeom>
              <a:avLst/>
              <a:gdLst>
                <a:gd name="T0" fmla="*/ 107 w 225"/>
                <a:gd name="T1" fmla="*/ 116 h 226"/>
                <a:gd name="T2" fmla="*/ 163 w 225"/>
                <a:gd name="T3" fmla="*/ 214 h 226"/>
                <a:gd name="T4" fmla="*/ 113 w 225"/>
                <a:gd name="T5" fmla="*/ 226 h 226"/>
                <a:gd name="T6" fmla="*/ 0 w 225"/>
                <a:gd name="T7" fmla="*/ 113 h 226"/>
                <a:gd name="T8" fmla="*/ 106 w 225"/>
                <a:gd name="T9" fmla="*/ 0 h 226"/>
                <a:gd name="T10" fmla="*/ 106 w 225"/>
                <a:gd name="T11" fmla="*/ 113 h 226"/>
                <a:gd name="T12" fmla="*/ 107 w 225"/>
                <a:gd name="T13" fmla="*/ 116 h 226"/>
                <a:gd name="T14" fmla="*/ 225 w 225"/>
                <a:gd name="T15" fmla="*/ 106 h 226"/>
                <a:gd name="T16" fmla="*/ 120 w 225"/>
                <a:gd name="T17" fmla="*/ 106 h 226"/>
                <a:gd name="T18" fmla="*/ 120 w 225"/>
                <a:gd name="T19" fmla="*/ 0 h 226"/>
                <a:gd name="T20" fmla="*/ 225 w 225"/>
                <a:gd name="T21" fmla="*/ 106 h 226"/>
                <a:gd name="T22" fmla="*/ 134 w 225"/>
                <a:gd name="T23" fmla="*/ 92 h 226"/>
                <a:gd name="T24" fmla="*/ 209 w 225"/>
                <a:gd name="T25" fmla="*/ 92 h 226"/>
                <a:gd name="T26" fmla="*/ 134 w 225"/>
                <a:gd name="T27" fmla="*/ 16 h 226"/>
                <a:gd name="T28" fmla="*/ 134 w 225"/>
                <a:gd name="T29" fmla="*/ 92 h 226"/>
                <a:gd name="T30" fmla="*/ 175 w 225"/>
                <a:gd name="T31" fmla="*/ 207 h 226"/>
                <a:gd name="T32" fmla="*/ 225 w 225"/>
                <a:gd name="T33" fmla="*/ 120 h 226"/>
                <a:gd name="T34" fmla="*/ 125 w 225"/>
                <a:gd name="T35" fmla="*/ 120 h 226"/>
                <a:gd name="T36" fmla="*/ 175 w 225"/>
                <a:gd name="T37" fmla="*/ 207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5" h="226">
                  <a:moveTo>
                    <a:pt x="107" y="116"/>
                  </a:moveTo>
                  <a:cubicBezTo>
                    <a:pt x="163" y="214"/>
                    <a:pt x="163" y="214"/>
                    <a:pt x="163" y="214"/>
                  </a:cubicBezTo>
                  <a:cubicBezTo>
                    <a:pt x="148" y="221"/>
                    <a:pt x="131" y="226"/>
                    <a:pt x="113" y="226"/>
                  </a:cubicBezTo>
                  <a:cubicBezTo>
                    <a:pt x="51" y="226"/>
                    <a:pt x="0" y="175"/>
                    <a:pt x="0" y="113"/>
                  </a:cubicBezTo>
                  <a:cubicBezTo>
                    <a:pt x="0" y="53"/>
                    <a:pt x="47" y="4"/>
                    <a:pt x="106" y="0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106" y="114"/>
                    <a:pt x="106" y="115"/>
                    <a:pt x="107" y="116"/>
                  </a:cubicBezTo>
                  <a:close/>
                  <a:moveTo>
                    <a:pt x="225" y="106"/>
                  </a:moveTo>
                  <a:cubicBezTo>
                    <a:pt x="120" y="106"/>
                    <a:pt x="120" y="106"/>
                    <a:pt x="120" y="106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77" y="4"/>
                    <a:pt x="222" y="49"/>
                    <a:pt x="225" y="106"/>
                  </a:cubicBezTo>
                  <a:moveTo>
                    <a:pt x="134" y="92"/>
                  </a:moveTo>
                  <a:cubicBezTo>
                    <a:pt x="209" y="92"/>
                    <a:pt x="209" y="92"/>
                    <a:pt x="209" y="92"/>
                  </a:cubicBezTo>
                  <a:cubicBezTo>
                    <a:pt x="201" y="54"/>
                    <a:pt x="172" y="25"/>
                    <a:pt x="134" y="16"/>
                  </a:cubicBezTo>
                  <a:lnTo>
                    <a:pt x="134" y="92"/>
                  </a:lnTo>
                  <a:close/>
                  <a:moveTo>
                    <a:pt x="175" y="207"/>
                  </a:moveTo>
                  <a:cubicBezTo>
                    <a:pt x="204" y="188"/>
                    <a:pt x="223" y="156"/>
                    <a:pt x="225" y="120"/>
                  </a:cubicBezTo>
                  <a:cubicBezTo>
                    <a:pt x="125" y="120"/>
                    <a:pt x="125" y="120"/>
                    <a:pt x="125" y="120"/>
                  </a:cubicBezTo>
                  <a:lnTo>
                    <a:pt x="175" y="207"/>
                  </a:lnTo>
                  <a:close/>
                </a:path>
              </a:pathLst>
            </a:custGeom>
            <a:solidFill>
              <a:srgbClr val="134D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1" name="Shape 967">
              <a:extLst>
                <a:ext uri="{FF2B5EF4-FFF2-40B4-BE49-F238E27FC236}">
                  <a16:creationId xmlns:a16="http://schemas.microsoft.com/office/drawing/2014/main" id="{E127E1BB-2330-41C6-ADF3-2B17C908069E}"/>
                </a:ext>
              </a:extLst>
            </p:cNvPr>
            <p:cNvSpPr/>
            <p:nvPr/>
          </p:nvSpPr>
          <p:spPr>
            <a:xfrm>
              <a:off x="8440575" y="3901966"/>
              <a:ext cx="2643643" cy="55399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323529">
                <a:spcBef>
                  <a:spcPts val="849"/>
                </a:spcBef>
                <a:defRPr sz="1800"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18D20AC-432D-4170-ABF9-1C27F1F6F393}"/>
                </a:ext>
              </a:extLst>
            </p:cNvPr>
            <p:cNvSpPr txBox="1"/>
            <p:nvPr/>
          </p:nvSpPr>
          <p:spPr>
            <a:xfrm>
              <a:off x="8358279" y="3452269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134D9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6F894CBC-BE46-40F4-A477-CFC282D5D099}"/>
              </a:ext>
            </a:extLst>
          </p:cNvPr>
          <p:cNvGrpSpPr/>
          <p:nvPr/>
        </p:nvGrpSpPr>
        <p:grpSpPr>
          <a:xfrm>
            <a:off x="7781036" y="4674254"/>
            <a:ext cx="2725939" cy="1003695"/>
            <a:chOff x="7781036" y="5017154"/>
            <a:chExt cx="2725939" cy="1003695"/>
          </a:xfrm>
        </p:grpSpPr>
        <p:sp>
          <p:nvSpPr>
            <p:cNvPr id="40" name="Freeform 9">
              <a:extLst>
                <a:ext uri="{FF2B5EF4-FFF2-40B4-BE49-F238E27FC236}">
                  <a16:creationId xmlns:a16="http://schemas.microsoft.com/office/drawing/2014/main" id="{7ACDB6E0-3F75-4213-88F5-2B40066898B3}"/>
                </a:ext>
              </a:extLst>
            </p:cNvPr>
            <p:cNvSpPr>
              <a:spLocks/>
            </p:cNvSpPr>
            <p:nvPr/>
          </p:nvSpPr>
          <p:spPr bwMode="auto">
            <a:xfrm>
              <a:off x="9456763" y="5067575"/>
              <a:ext cx="330873" cy="229497"/>
            </a:xfrm>
            <a:custGeom>
              <a:avLst/>
              <a:gdLst>
                <a:gd name="T0" fmla="*/ 211 w 225"/>
                <a:gd name="T1" fmla="*/ 0 h 156"/>
                <a:gd name="T2" fmla="*/ 169 w 225"/>
                <a:gd name="T3" fmla="*/ 0 h 156"/>
                <a:gd name="T4" fmla="*/ 155 w 225"/>
                <a:gd name="T5" fmla="*/ 15 h 156"/>
                <a:gd name="T6" fmla="*/ 42 w 225"/>
                <a:gd name="T7" fmla="*/ 15 h 156"/>
                <a:gd name="T8" fmla="*/ 42 w 225"/>
                <a:gd name="T9" fmla="*/ 29 h 156"/>
                <a:gd name="T10" fmla="*/ 208 w 225"/>
                <a:gd name="T11" fmla="*/ 29 h 156"/>
                <a:gd name="T12" fmla="*/ 189 w 225"/>
                <a:gd name="T13" fmla="*/ 124 h 156"/>
                <a:gd name="T14" fmla="*/ 169 w 225"/>
                <a:gd name="T15" fmla="*/ 43 h 156"/>
                <a:gd name="T16" fmla="*/ 0 w 225"/>
                <a:gd name="T17" fmla="*/ 43 h 156"/>
                <a:gd name="T18" fmla="*/ 28 w 225"/>
                <a:gd name="T19" fmla="*/ 156 h 156"/>
                <a:gd name="T20" fmla="*/ 197 w 225"/>
                <a:gd name="T21" fmla="*/ 156 h 156"/>
                <a:gd name="T22" fmla="*/ 225 w 225"/>
                <a:gd name="T23" fmla="*/ 15 h 156"/>
                <a:gd name="T24" fmla="*/ 211 w 225"/>
                <a:gd name="T25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5" h="156">
                  <a:moveTo>
                    <a:pt x="211" y="0"/>
                  </a:moveTo>
                  <a:cubicBezTo>
                    <a:pt x="169" y="0"/>
                    <a:pt x="169" y="0"/>
                    <a:pt x="169" y="0"/>
                  </a:cubicBezTo>
                  <a:cubicBezTo>
                    <a:pt x="161" y="0"/>
                    <a:pt x="155" y="7"/>
                    <a:pt x="155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208" y="29"/>
                    <a:pt x="208" y="29"/>
                    <a:pt x="208" y="29"/>
                  </a:cubicBezTo>
                  <a:cubicBezTo>
                    <a:pt x="189" y="124"/>
                    <a:pt x="189" y="124"/>
                    <a:pt x="189" y="124"/>
                  </a:cubicBezTo>
                  <a:cubicBezTo>
                    <a:pt x="169" y="43"/>
                    <a:pt x="169" y="43"/>
                    <a:pt x="169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197" y="156"/>
                    <a:pt x="197" y="156"/>
                    <a:pt x="197" y="156"/>
                  </a:cubicBezTo>
                  <a:cubicBezTo>
                    <a:pt x="225" y="15"/>
                    <a:pt x="225" y="15"/>
                    <a:pt x="225" y="15"/>
                  </a:cubicBezTo>
                  <a:cubicBezTo>
                    <a:pt x="225" y="7"/>
                    <a:pt x="219" y="0"/>
                    <a:pt x="211" y="0"/>
                  </a:cubicBezTo>
                  <a:close/>
                </a:path>
              </a:pathLst>
            </a:custGeom>
            <a:solidFill>
              <a:srgbClr val="134D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3" name="Shape 967">
              <a:extLst>
                <a:ext uri="{FF2B5EF4-FFF2-40B4-BE49-F238E27FC236}">
                  <a16:creationId xmlns:a16="http://schemas.microsoft.com/office/drawing/2014/main" id="{314520B5-A774-4E62-B199-1CBF5E0C2997}"/>
                </a:ext>
              </a:extLst>
            </p:cNvPr>
            <p:cNvSpPr/>
            <p:nvPr/>
          </p:nvSpPr>
          <p:spPr>
            <a:xfrm>
              <a:off x="7863332" y="5466851"/>
              <a:ext cx="2643643" cy="55399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323529">
                <a:spcBef>
                  <a:spcPts val="849"/>
                </a:spcBef>
                <a:defRPr sz="1800"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5515FAEB-BF15-4B83-A6E0-0F8845C5AB5B}"/>
                </a:ext>
              </a:extLst>
            </p:cNvPr>
            <p:cNvSpPr txBox="1"/>
            <p:nvPr/>
          </p:nvSpPr>
          <p:spPr>
            <a:xfrm>
              <a:off x="7781036" y="501715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134D9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34731E36-1C72-45BF-9405-80C96A90301B}"/>
              </a:ext>
            </a:extLst>
          </p:cNvPr>
          <p:cNvGrpSpPr/>
          <p:nvPr/>
        </p:nvGrpSpPr>
        <p:grpSpPr>
          <a:xfrm>
            <a:off x="567825" y="33417"/>
            <a:ext cx="3914770" cy="765703"/>
            <a:chOff x="424273" y="118435"/>
            <a:chExt cx="3914770" cy="765703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3CCE224E-671D-40D6-8330-6B149E4FC9BD}"/>
                </a:ext>
              </a:extLst>
            </p:cNvPr>
            <p:cNvSpPr txBox="1"/>
            <p:nvPr/>
          </p:nvSpPr>
          <p:spPr>
            <a:xfrm>
              <a:off x="1326680" y="299363"/>
              <a:ext cx="301236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rgbClr val="406196"/>
                  </a:solidFill>
                  <a:cs typeface="+mn-ea"/>
                  <a:sym typeface="+mn-lt"/>
                </a:rPr>
                <a:t>研究方法与思路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767662E1-90AF-494A-9081-A2404A264107}"/>
                </a:ext>
              </a:extLst>
            </p:cNvPr>
            <p:cNvSpPr txBox="1"/>
            <p:nvPr/>
          </p:nvSpPr>
          <p:spPr>
            <a:xfrm>
              <a:off x="424273" y="118435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3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98723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663AFC0-FC05-4ED5-87CE-AFD8F8C572E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grpSp>
        <p:nvGrpSpPr>
          <p:cNvPr id="42" name="组合 41">
            <a:extLst>
              <a:ext uri="{FF2B5EF4-FFF2-40B4-BE49-F238E27FC236}">
                <a16:creationId xmlns:a16="http://schemas.microsoft.com/office/drawing/2014/main" id="{B09FBEDE-ED40-4D47-87BF-C6E17427A0E0}"/>
              </a:ext>
            </a:extLst>
          </p:cNvPr>
          <p:cNvGrpSpPr/>
          <p:nvPr/>
        </p:nvGrpSpPr>
        <p:grpSpPr>
          <a:xfrm rot="5400000">
            <a:off x="3212399" y="-6257925"/>
            <a:ext cx="6091052" cy="12515850"/>
            <a:chOff x="-13252" y="-212027"/>
            <a:chExt cx="3732726" cy="7669978"/>
          </a:xfrm>
        </p:grpSpPr>
        <p:sp>
          <p:nvSpPr>
            <p:cNvPr id="43" name="箭头: V 形 42">
              <a:extLst>
                <a:ext uri="{FF2B5EF4-FFF2-40B4-BE49-F238E27FC236}">
                  <a16:creationId xmlns:a16="http://schemas.microsoft.com/office/drawing/2014/main" id="{8442CF4B-4634-4180-855B-BC8E7A6F760F}"/>
                </a:ext>
              </a:extLst>
            </p:cNvPr>
            <p:cNvSpPr/>
            <p:nvPr/>
          </p:nvSpPr>
          <p:spPr>
            <a:xfrm>
              <a:off x="1960285" y="-212027"/>
              <a:ext cx="1759189" cy="5262227"/>
            </a:xfrm>
            <a:prstGeom prst="chevron">
              <a:avLst/>
            </a:prstGeom>
            <a:solidFill>
              <a:srgbClr val="F5B9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箭头: V 形 43">
              <a:extLst>
                <a:ext uri="{FF2B5EF4-FFF2-40B4-BE49-F238E27FC236}">
                  <a16:creationId xmlns:a16="http://schemas.microsoft.com/office/drawing/2014/main" id="{A2DF8AE2-43B3-4709-91FD-F00C0CA98BBC}"/>
                </a:ext>
              </a:extLst>
            </p:cNvPr>
            <p:cNvSpPr/>
            <p:nvPr/>
          </p:nvSpPr>
          <p:spPr>
            <a:xfrm>
              <a:off x="-13252" y="-23106"/>
              <a:ext cx="3585774" cy="7481057"/>
            </a:xfrm>
            <a:prstGeom prst="chevron">
              <a:avLst>
                <a:gd name="adj" fmla="val 34062"/>
              </a:avLst>
            </a:prstGeom>
            <a:solidFill>
              <a:srgbClr val="4061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83" name="文本框 182">
            <a:extLst>
              <a:ext uri="{FF2B5EF4-FFF2-40B4-BE49-F238E27FC236}">
                <a16:creationId xmlns:a16="http://schemas.microsoft.com/office/drawing/2014/main" id="{EC7013D7-C7D8-4723-8645-5353FF18F2B0}"/>
              </a:ext>
            </a:extLst>
          </p:cNvPr>
          <p:cNvSpPr txBox="1"/>
          <p:nvPr/>
        </p:nvSpPr>
        <p:spPr>
          <a:xfrm>
            <a:off x="5046650" y="1350669"/>
            <a:ext cx="21142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spc="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03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B10ABB05-3D21-40C1-9204-6727B74CDFE1}"/>
              </a:ext>
            </a:extLst>
          </p:cNvPr>
          <p:cNvGrpSpPr/>
          <p:nvPr/>
        </p:nvGrpSpPr>
        <p:grpSpPr>
          <a:xfrm>
            <a:off x="2910805" y="3429000"/>
            <a:ext cx="6262224" cy="1011621"/>
            <a:chOff x="5972908" y="1443575"/>
            <a:chExt cx="4245554" cy="1011621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AB903A3-7122-40B5-A25C-6F7F22891EF4}"/>
                </a:ext>
              </a:extLst>
            </p:cNvPr>
            <p:cNvSpPr txBox="1"/>
            <p:nvPr/>
          </p:nvSpPr>
          <p:spPr>
            <a:xfrm>
              <a:off x="5972908" y="2085864"/>
              <a:ext cx="4245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7200" b="1" spc="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defRPr>
              </a:lvl1pPr>
            </a:lstStyle>
            <a:p>
              <a:pPr algn="ctr"/>
              <a:r>
                <a:rPr lang="en-US" altLang="zh-CN" sz="1800" b="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Key Technologies and Steps</a:t>
              </a:r>
              <a:endParaRPr lang="zh-CN" altLang="en-US" sz="1800" b="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0D76B22-5F2B-4D74-87EA-28BEC37E06C7}"/>
                </a:ext>
              </a:extLst>
            </p:cNvPr>
            <p:cNvSpPr txBox="1"/>
            <p:nvPr/>
          </p:nvSpPr>
          <p:spPr>
            <a:xfrm>
              <a:off x="6119861" y="1443575"/>
              <a:ext cx="409860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7200" b="1" spc="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defRPr>
              </a:lvl1pPr>
            </a:lstStyle>
            <a:p>
              <a:pPr algn="ctr"/>
              <a:r>
                <a:rPr lang="zh-CN" altLang="en-US" sz="4000" b="1" dirty="0">
                  <a:cs typeface="+mn-ea"/>
                  <a:sym typeface="+mn-lt"/>
                </a:rPr>
                <a:t>关键技术与步骤</a:t>
              </a: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4F133A45-5A31-4D47-9F74-8354530D4549}"/>
              </a:ext>
            </a:extLst>
          </p:cNvPr>
          <p:cNvSpPr txBox="1"/>
          <p:nvPr/>
        </p:nvSpPr>
        <p:spPr>
          <a:xfrm>
            <a:off x="2957015" y="4717620"/>
            <a:ext cx="62484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5224586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54" objId="15"/>
      </p14:showEvtLst>
    </p:ext>
  </p:extLs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EE9F9565-D93A-42C8-B9FA-2D90A47A105E}"/>
              </a:ext>
            </a:extLst>
          </p:cNvPr>
          <p:cNvGrpSpPr/>
          <p:nvPr/>
        </p:nvGrpSpPr>
        <p:grpSpPr>
          <a:xfrm>
            <a:off x="1226434" y="1595437"/>
            <a:ext cx="1924051" cy="2752725"/>
            <a:chOff x="1083229" y="2454948"/>
            <a:chExt cx="1924051" cy="2752725"/>
          </a:xfrm>
          <a:solidFill>
            <a:srgbClr val="134D92"/>
          </a:solidFill>
        </p:grpSpPr>
        <p:sp>
          <p:nvSpPr>
            <p:cNvPr id="8" name="Freeform 11">
              <a:extLst>
                <a:ext uri="{FF2B5EF4-FFF2-40B4-BE49-F238E27FC236}">
                  <a16:creationId xmlns:a16="http://schemas.microsoft.com/office/drawing/2014/main" id="{3D4E3C1A-CF1C-46F5-AAB6-71207D1D73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1379" y="2454948"/>
              <a:ext cx="1052513" cy="384175"/>
            </a:xfrm>
            <a:custGeom>
              <a:avLst/>
              <a:gdLst>
                <a:gd name="T0" fmla="*/ 88 w 663"/>
                <a:gd name="T1" fmla="*/ 242 h 242"/>
                <a:gd name="T2" fmla="*/ 575 w 663"/>
                <a:gd name="T3" fmla="*/ 242 h 242"/>
                <a:gd name="T4" fmla="*/ 663 w 663"/>
                <a:gd name="T5" fmla="*/ 0 h 242"/>
                <a:gd name="T6" fmla="*/ 0 w 663"/>
                <a:gd name="T7" fmla="*/ 0 h 242"/>
                <a:gd name="T8" fmla="*/ 88 w 663"/>
                <a:gd name="T9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3" h="242">
                  <a:moveTo>
                    <a:pt x="88" y="242"/>
                  </a:moveTo>
                  <a:lnTo>
                    <a:pt x="575" y="242"/>
                  </a:lnTo>
                  <a:lnTo>
                    <a:pt x="663" y="0"/>
                  </a:lnTo>
                  <a:lnTo>
                    <a:pt x="0" y="0"/>
                  </a:lnTo>
                  <a:lnTo>
                    <a:pt x="88" y="24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12">
              <a:extLst>
                <a:ext uri="{FF2B5EF4-FFF2-40B4-BE49-F238E27FC236}">
                  <a16:creationId xmlns:a16="http://schemas.microsoft.com/office/drawing/2014/main" id="{23F2C58F-1135-41E7-B909-60DA4302B9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3229" y="2454948"/>
              <a:ext cx="879475" cy="1525588"/>
            </a:xfrm>
            <a:custGeom>
              <a:avLst/>
              <a:gdLst>
                <a:gd name="T0" fmla="*/ 0 w 233"/>
                <a:gd name="T1" fmla="*/ 102 h 405"/>
                <a:gd name="T2" fmla="*/ 131 w 233"/>
                <a:gd name="T3" fmla="*/ 405 h 405"/>
                <a:gd name="T4" fmla="*/ 233 w 233"/>
                <a:gd name="T5" fmla="*/ 360 h 405"/>
                <a:gd name="T6" fmla="*/ 139 w 233"/>
                <a:gd name="T7" fmla="*/ 102 h 405"/>
                <a:gd name="T8" fmla="*/ 102 w 233"/>
                <a:gd name="T9" fmla="*/ 0 h 405"/>
                <a:gd name="T10" fmla="*/ 0 w 233"/>
                <a:gd name="T11" fmla="*/ 102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5">
                  <a:moveTo>
                    <a:pt x="0" y="102"/>
                  </a:moveTo>
                  <a:cubicBezTo>
                    <a:pt x="131" y="405"/>
                    <a:pt x="131" y="405"/>
                    <a:pt x="131" y="405"/>
                  </a:cubicBezTo>
                  <a:cubicBezTo>
                    <a:pt x="159" y="381"/>
                    <a:pt x="194" y="365"/>
                    <a:pt x="233" y="360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02" y="0"/>
                    <a:pt x="102" y="0"/>
                    <a:pt x="102" y="0"/>
                  </a:cubicBez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13">
              <a:extLst>
                <a:ext uri="{FF2B5EF4-FFF2-40B4-BE49-F238E27FC236}">
                  <a16:creationId xmlns:a16="http://schemas.microsoft.com/office/drawing/2014/main" id="{E08B4FB8-AF21-4EAC-95DD-B5AE1342B2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9392" y="2454948"/>
              <a:ext cx="877888" cy="1520825"/>
            </a:xfrm>
            <a:custGeom>
              <a:avLst/>
              <a:gdLst>
                <a:gd name="T0" fmla="*/ 131 w 233"/>
                <a:gd name="T1" fmla="*/ 0 h 404"/>
                <a:gd name="T2" fmla="*/ 94 w 233"/>
                <a:gd name="T3" fmla="*/ 102 h 404"/>
                <a:gd name="T4" fmla="*/ 0 w 233"/>
                <a:gd name="T5" fmla="*/ 360 h 404"/>
                <a:gd name="T6" fmla="*/ 103 w 233"/>
                <a:gd name="T7" fmla="*/ 404 h 404"/>
                <a:gd name="T8" fmla="*/ 233 w 233"/>
                <a:gd name="T9" fmla="*/ 102 h 404"/>
                <a:gd name="T10" fmla="*/ 131 w 233"/>
                <a:gd name="T11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4">
                  <a:moveTo>
                    <a:pt x="131" y="0"/>
                  </a:moveTo>
                  <a:cubicBezTo>
                    <a:pt x="94" y="102"/>
                    <a:pt x="94" y="102"/>
                    <a:pt x="94" y="102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39" y="364"/>
                    <a:pt x="74" y="380"/>
                    <a:pt x="103" y="404"/>
                  </a:cubicBezTo>
                  <a:cubicBezTo>
                    <a:pt x="233" y="102"/>
                    <a:pt x="233" y="102"/>
                    <a:pt x="233" y="102"/>
                  </a:cubicBezTo>
                  <a:lnTo>
                    <a:pt x="131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任意多边形 9">
              <a:extLst>
                <a:ext uri="{FF2B5EF4-FFF2-40B4-BE49-F238E27FC236}">
                  <a16:creationId xmlns:a16="http://schemas.microsoft.com/office/drawing/2014/main" id="{D5FBAA37-9DE3-4516-81AA-66AE74286D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0567" y="3851948"/>
              <a:ext cx="1358900" cy="1355725"/>
            </a:xfrm>
            <a:custGeom>
              <a:avLst/>
              <a:gdLst>
                <a:gd name="connsiteX0" fmla="*/ 637447 w 1358900"/>
                <a:gd name="connsiteY0" fmla="*/ 104775 h 1355725"/>
                <a:gd name="connsiteX1" fmla="*/ 618579 w 1358900"/>
                <a:gd name="connsiteY1" fmla="*/ 108545 h 1355725"/>
                <a:gd name="connsiteX2" fmla="*/ 297826 w 1358900"/>
                <a:gd name="connsiteY2" fmla="*/ 248047 h 1355725"/>
                <a:gd name="connsiteX3" fmla="*/ 282731 w 1358900"/>
                <a:gd name="connsiteY3" fmla="*/ 263128 h 1355725"/>
                <a:gd name="connsiteX4" fmla="*/ 267637 w 1358900"/>
                <a:gd name="connsiteY4" fmla="*/ 278210 h 1355725"/>
                <a:gd name="connsiteX5" fmla="*/ 101600 w 1358900"/>
                <a:gd name="connsiteY5" fmla="*/ 677863 h 1355725"/>
                <a:gd name="connsiteX6" fmla="*/ 678956 w 1358900"/>
                <a:gd name="connsiteY6" fmla="*/ 1250950 h 1355725"/>
                <a:gd name="connsiteX7" fmla="*/ 1252538 w 1358900"/>
                <a:gd name="connsiteY7" fmla="*/ 677863 h 1355725"/>
                <a:gd name="connsiteX8" fmla="*/ 1086501 w 1358900"/>
                <a:gd name="connsiteY8" fmla="*/ 274439 h 1355725"/>
                <a:gd name="connsiteX9" fmla="*/ 1071407 w 1358900"/>
                <a:gd name="connsiteY9" fmla="*/ 259358 h 1355725"/>
                <a:gd name="connsiteX10" fmla="*/ 1056313 w 1358900"/>
                <a:gd name="connsiteY10" fmla="*/ 248047 h 1355725"/>
                <a:gd name="connsiteX11" fmla="*/ 731786 w 1358900"/>
                <a:gd name="connsiteY11" fmla="*/ 104775 h 1355725"/>
                <a:gd name="connsiteX12" fmla="*/ 712918 w 1358900"/>
                <a:gd name="connsiteY12" fmla="*/ 104775 h 1355725"/>
                <a:gd name="connsiteX13" fmla="*/ 690277 w 1358900"/>
                <a:gd name="connsiteY13" fmla="*/ 104775 h 1355725"/>
                <a:gd name="connsiteX14" fmla="*/ 678956 w 1358900"/>
                <a:gd name="connsiteY14" fmla="*/ 104775 h 1355725"/>
                <a:gd name="connsiteX15" fmla="*/ 660088 w 1358900"/>
                <a:gd name="connsiteY15" fmla="*/ 104775 h 1355725"/>
                <a:gd name="connsiteX16" fmla="*/ 637447 w 1358900"/>
                <a:gd name="connsiteY16" fmla="*/ 104775 h 1355725"/>
                <a:gd name="connsiteX17" fmla="*/ 656802 w 1358900"/>
                <a:gd name="connsiteY17" fmla="*/ 0 h 1355725"/>
                <a:gd name="connsiteX18" fmla="*/ 679450 w 1358900"/>
                <a:gd name="connsiteY18" fmla="*/ 0 h 1355725"/>
                <a:gd name="connsiteX19" fmla="*/ 694549 w 1358900"/>
                <a:gd name="connsiteY19" fmla="*/ 0 h 1355725"/>
                <a:gd name="connsiteX20" fmla="*/ 720972 w 1358900"/>
                <a:gd name="connsiteY20" fmla="*/ 0 h 1355725"/>
                <a:gd name="connsiteX21" fmla="*/ 743620 w 1358900"/>
                <a:gd name="connsiteY21" fmla="*/ 3766 h 1355725"/>
                <a:gd name="connsiteX22" fmla="*/ 1124867 w 1358900"/>
                <a:gd name="connsiteY22" fmla="*/ 169466 h 1355725"/>
                <a:gd name="connsiteX23" fmla="*/ 1143741 w 1358900"/>
                <a:gd name="connsiteY23" fmla="*/ 184529 h 1355725"/>
                <a:gd name="connsiteX24" fmla="*/ 1162615 w 1358900"/>
                <a:gd name="connsiteY24" fmla="*/ 203359 h 1355725"/>
                <a:gd name="connsiteX25" fmla="*/ 1358900 w 1358900"/>
                <a:gd name="connsiteY25" fmla="*/ 677863 h 1355725"/>
                <a:gd name="connsiteX26" fmla="*/ 679450 w 1358900"/>
                <a:gd name="connsiteY26" fmla="*/ 1355725 h 1355725"/>
                <a:gd name="connsiteX27" fmla="*/ 0 w 1358900"/>
                <a:gd name="connsiteY27" fmla="*/ 677863 h 1355725"/>
                <a:gd name="connsiteX28" fmla="*/ 192511 w 1358900"/>
                <a:gd name="connsiteY28" fmla="*/ 207125 h 1355725"/>
                <a:gd name="connsiteX29" fmla="*/ 207610 w 1358900"/>
                <a:gd name="connsiteY29" fmla="*/ 188295 h 1355725"/>
                <a:gd name="connsiteX30" fmla="*/ 226483 w 1358900"/>
                <a:gd name="connsiteY30" fmla="*/ 173232 h 1355725"/>
                <a:gd name="connsiteX31" fmla="*/ 607730 w 1358900"/>
                <a:gd name="connsiteY31" fmla="*/ 3766 h 1355725"/>
                <a:gd name="connsiteX32" fmla="*/ 634153 w 1358900"/>
                <a:gd name="connsiteY32" fmla="*/ 3766 h 1355725"/>
                <a:gd name="connsiteX33" fmla="*/ 656802 w 1358900"/>
                <a:gd name="connsiteY33" fmla="*/ 0 h 135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358900" h="1355725">
                  <a:moveTo>
                    <a:pt x="637447" y="104775"/>
                  </a:moveTo>
                  <a:cubicBezTo>
                    <a:pt x="633673" y="104775"/>
                    <a:pt x="626126" y="104775"/>
                    <a:pt x="618579" y="108545"/>
                  </a:cubicBezTo>
                  <a:cubicBezTo>
                    <a:pt x="494051" y="119856"/>
                    <a:pt x="384618" y="172641"/>
                    <a:pt x="297826" y="248047"/>
                  </a:cubicBezTo>
                  <a:cubicBezTo>
                    <a:pt x="290278" y="255588"/>
                    <a:pt x="286505" y="259358"/>
                    <a:pt x="282731" y="263128"/>
                  </a:cubicBezTo>
                  <a:cubicBezTo>
                    <a:pt x="275184" y="266899"/>
                    <a:pt x="271411" y="274439"/>
                    <a:pt x="267637" y="278210"/>
                  </a:cubicBezTo>
                  <a:cubicBezTo>
                    <a:pt x="165751" y="380008"/>
                    <a:pt x="101600" y="523280"/>
                    <a:pt x="101600" y="677863"/>
                  </a:cubicBezTo>
                  <a:cubicBezTo>
                    <a:pt x="101600" y="994569"/>
                    <a:pt x="361976" y="1250950"/>
                    <a:pt x="678956" y="1250950"/>
                  </a:cubicBezTo>
                  <a:cubicBezTo>
                    <a:pt x="995936" y="1250950"/>
                    <a:pt x="1252538" y="994569"/>
                    <a:pt x="1252538" y="677863"/>
                  </a:cubicBezTo>
                  <a:cubicBezTo>
                    <a:pt x="1252538" y="519510"/>
                    <a:pt x="1188388" y="380008"/>
                    <a:pt x="1086501" y="274439"/>
                  </a:cubicBezTo>
                  <a:cubicBezTo>
                    <a:pt x="1082728" y="270669"/>
                    <a:pt x="1078954" y="266899"/>
                    <a:pt x="1071407" y="259358"/>
                  </a:cubicBezTo>
                  <a:cubicBezTo>
                    <a:pt x="1067633" y="255588"/>
                    <a:pt x="1060086" y="251817"/>
                    <a:pt x="1056313" y="248047"/>
                  </a:cubicBezTo>
                  <a:cubicBezTo>
                    <a:pt x="969521" y="168870"/>
                    <a:pt x="856314" y="119856"/>
                    <a:pt x="731786" y="104775"/>
                  </a:cubicBezTo>
                  <a:cubicBezTo>
                    <a:pt x="728012" y="104775"/>
                    <a:pt x="720465" y="104775"/>
                    <a:pt x="712918" y="104775"/>
                  </a:cubicBezTo>
                  <a:cubicBezTo>
                    <a:pt x="705371" y="104775"/>
                    <a:pt x="697824" y="104775"/>
                    <a:pt x="690277" y="104775"/>
                  </a:cubicBezTo>
                  <a:cubicBezTo>
                    <a:pt x="686503" y="104775"/>
                    <a:pt x="682729" y="104775"/>
                    <a:pt x="678956" y="104775"/>
                  </a:cubicBezTo>
                  <a:cubicBezTo>
                    <a:pt x="671409" y="104775"/>
                    <a:pt x="667635" y="104775"/>
                    <a:pt x="660088" y="104775"/>
                  </a:cubicBezTo>
                  <a:cubicBezTo>
                    <a:pt x="652541" y="104775"/>
                    <a:pt x="644994" y="104775"/>
                    <a:pt x="637447" y="104775"/>
                  </a:cubicBezTo>
                  <a:close/>
                  <a:moveTo>
                    <a:pt x="656802" y="0"/>
                  </a:moveTo>
                  <a:cubicBezTo>
                    <a:pt x="664351" y="0"/>
                    <a:pt x="671901" y="0"/>
                    <a:pt x="679450" y="0"/>
                  </a:cubicBezTo>
                  <a:cubicBezTo>
                    <a:pt x="683225" y="0"/>
                    <a:pt x="690774" y="0"/>
                    <a:pt x="694549" y="0"/>
                  </a:cubicBezTo>
                  <a:cubicBezTo>
                    <a:pt x="702098" y="0"/>
                    <a:pt x="709648" y="0"/>
                    <a:pt x="720972" y="0"/>
                  </a:cubicBezTo>
                  <a:cubicBezTo>
                    <a:pt x="728522" y="3766"/>
                    <a:pt x="736071" y="3766"/>
                    <a:pt x="743620" y="3766"/>
                  </a:cubicBezTo>
                  <a:cubicBezTo>
                    <a:pt x="890835" y="15064"/>
                    <a:pt x="1022950" y="75318"/>
                    <a:pt x="1124867" y="169466"/>
                  </a:cubicBezTo>
                  <a:cubicBezTo>
                    <a:pt x="1132417" y="173232"/>
                    <a:pt x="1139966" y="180763"/>
                    <a:pt x="1143741" y="184529"/>
                  </a:cubicBezTo>
                  <a:cubicBezTo>
                    <a:pt x="1151290" y="192061"/>
                    <a:pt x="1155065" y="195827"/>
                    <a:pt x="1162615" y="203359"/>
                  </a:cubicBezTo>
                  <a:cubicBezTo>
                    <a:pt x="1283406" y="323868"/>
                    <a:pt x="1358900" y="493333"/>
                    <a:pt x="1358900" y="677863"/>
                  </a:cubicBezTo>
                  <a:cubicBezTo>
                    <a:pt x="1358900" y="1054453"/>
                    <a:pt x="1053148" y="1355725"/>
                    <a:pt x="679450" y="1355725"/>
                  </a:cubicBezTo>
                  <a:cubicBezTo>
                    <a:pt x="301978" y="1355725"/>
                    <a:pt x="0" y="1054453"/>
                    <a:pt x="0" y="677863"/>
                  </a:cubicBezTo>
                  <a:cubicBezTo>
                    <a:pt x="0" y="493333"/>
                    <a:pt x="71720" y="327634"/>
                    <a:pt x="192511" y="207125"/>
                  </a:cubicBezTo>
                  <a:cubicBezTo>
                    <a:pt x="196286" y="199593"/>
                    <a:pt x="203835" y="195827"/>
                    <a:pt x="207610" y="188295"/>
                  </a:cubicBezTo>
                  <a:cubicBezTo>
                    <a:pt x="215159" y="180763"/>
                    <a:pt x="222709" y="176998"/>
                    <a:pt x="226483" y="173232"/>
                  </a:cubicBezTo>
                  <a:cubicBezTo>
                    <a:pt x="332176" y="79084"/>
                    <a:pt x="464291" y="18830"/>
                    <a:pt x="607730" y="3766"/>
                  </a:cubicBezTo>
                  <a:cubicBezTo>
                    <a:pt x="615280" y="3766"/>
                    <a:pt x="622829" y="3766"/>
                    <a:pt x="634153" y="3766"/>
                  </a:cubicBezTo>
                  <a:cubicBezTo>
                    <a:pt x="641703" y="0"/>
                    <a:pt x="649252" y="0"/>
                    <a:pt x="65680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59785594-A899-40BD-A56B-E4C29A40101E}"/>
                </a:ext>
              </a:extLst>
            </p:cNvPr>
            <p:cNvSpPr/>
            <p:nvPr/>
          </p:nvSpPr>
          <p:spPr>
            <a:xfrm>
              <a:off x="1583506" y="4212279"/>
              <a:ext cx="928258" cy="646331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842828F-4871-4720-9165-83FA8CC36AA8}"/>
              </a:ext>
            </a:extLst>
          </p:cNvPr>
          <p:cNvGrpSpPr/>
          <p:nvPr/>
        </p:nvGrpSpPr>
        <p:grpSpPr>
          <a:xfrm>
            <a:off x="3884967" y="1595437"/>
            <a:ext cx="1924051" cy="2752725"/>
            <a:chOff x="1083229" y="2454948"/>
            <a:chExt cx="1924051" cy="2752725"/>
          </a:xfrm>
          <a:solidFill>
            <a:srgbClr val="DDA509"/>
          </a:solidFill>
        </p:grpSpPr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id="{6ABBC2FB-E12D-4666-8E25-6FDBB3588A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1379" y="2454948"/>
              <a:ext cx="1052513" cy="384175"/>
            </a:xfrm>
            <a:custGeom>
              <a:avLst/>
              <a:gdLst>
                <a:gd name="T0" fmla="*/ 88 w 663"/>
                <a:gd name="T1" fmla="*/ 242 h 242"/>
                <a:gd name="T2" fmla="*/ 575 w 663"/>
                <a:gd name="T3" fmla="*/ 242 h 242"/>
                <a:gd name="T4" fmla="*/ 663 w 663"/>
                <a:gd name="T5" fmla="*/ 0 h 242"/>
                <a:gd name="T6" fmla="*/ 0 w 663"/>
                <a:gd name="T7" fmla="*/ 0 h 242"/>
                <a:gd name="T8" fmla="*/ 88 w 663"/>
                <a:gd name="T9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3" h="242">
                  <a:moveTo>
                    <a:pt x="88" y="242"/>
                  </a:moveTo>
                  <a:lnTo>
                    <a:pt x="575" y="242"/>
                  </a:lnTo>
                  <a:lnTo>
                    <a:pt x="663" y="0"/>
                  </a:lnTo>
                  <a:lnTo>
                    <a:pt x="0" y="0"/>
                  </a:lnTo>
                  <a:lnTo>
                    <a:pt x="88" y="24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2866300E-7700-4667-A08A-55EDAC7EDA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3229" y="2454948"/>
              <a:ext cx="879475" cy="1525588"/>
            </a:xfrm>
            <a:custGeom>
              <a:avLst/>
              <a:gdLst>
                <a:gd name="T0" fmla="*/ 0 w 233"/>
                <a:gd name="T1" fmla="*/ 102 h 405"/>
                <a:gd name="T2" fmla="*/ 131 w 233"/>
                <a:gd name="T3" fmla="*/ 405 h 405"/>
                <a:gd name="T4" fmla="*/ 233 w 233"/>
                <a:gd name="T5" fmla="*/ 360 h 405"/>
                <a:gd name="T6" fmla="*/ 139 w 233"/>
                <a:gd name="T7" fmla="*/ 102 h 405"/>
                <a:gd name="T8" fmla="*/ 102 w 233"/>
                <a:gd name="T9" fmla="*/ 0 h 405"/>
                <a:gd name="T10" fmla="*/ 0 w 233"/>
                <a:gd name="T11" fmla="*/ 102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5">
                  <a:moveTo>
                    <a:pt x="0" y="102"/>
                  </a:moveTo>
                  <a:cubicBezTo>
                    <a:pt x="131" y="405"/>
                    <a:pt x="131" y="405"/>
                    <a:pt x="131" y="405"/>
                  </a:cubicBezTo>
                  <a:cubicBezTo>
                    <a:pt x="159" y="381"/>
                    <a:pt x="194" y="365"/>
                    <a:pt x="233" y="360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02" y="0"/>
                    <a:pt x="102" y="0"/>
                    <a:pt x="102" y="0"/>
                  </a:cubicBez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362B59EB-2E12-4FCA-A665-3B0D3EC1DF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9392" y="2454948"/>
              <a:ext cx="877888" cy="1520825"/>
            </a:xfrm>
            <a:custGeom>
              <a:avLst/>
              <a:gdLst>
                <a:gd name="T0" fmla="*/ 131 w 233"/>
                <a:gd name="T1" fmla="*/ 0 h 404"/>
                <a:gd name="T2" fmla="*/ 94 w 233"/>
                <a:gd name="T3" fmla="*/ 102 h 404"/>
                <a:gd name="T4" fmla="*/ 0 w 233"/>
                <a:gd name="T5" fmla="*/ 360 h 404"/>
                <a:gd name="T6" fmla="*/ 103 w 233"/>
                <a:gd name="T7" fmla="*/ 404 h 404"/>
                <a:gd name="T8" fmla="*/ 233 w 233"/>
                <a:gd name="T9" fmla="*/ 102 h 404"/>
                <a:gd name="T10" fmla="*/ 131 w 233"/>
                <a:gd name="T11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4">
                  <a:moveTo>
                    <a:pt x="131" y="0"/>
                  </a:moveTo>
                  <a:cubicBezTo>
                    <a:pt x="94" y="102"/>
                    <a:pt x="94" y="102"/>
                    <a:pt x="94" y="102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39" y="364"/>
                    <a:pt x="74" y="380"/>
                    <a:pt x="103" y="404"/>
                  </a:cubicBezTo>
                  <a:cubicBezTo>
                    <a:pt x="233" y="102"/>
                    <a:pt x="233" y="102"/>
                    <a:pt x="233" y="102"/>
                  </a:cubicBezTo>
                  <a:lnTo>
                    <a:pt x="131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任意多边形 9">
              <a:extLst>
                <a:ext uri="{FF2B5EF4-FFF2-40B4-BE49-F238E27FC236}">
                  <a16:creationId xmlns:a16="http://schemas.microsoft.com/office/drawing/2014/main" id="{0371A864-EA63-42F0-A62C-EC1A1FD130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0567" y="3851948"/>
              <a:ext cx="1358900" cy="1355725"/>
            </a:xfrm>
            <a:custGeom>
              <a:avLst/>
              <a:gdLst>
                <a:gd name="connsiteX0" fmla="*/ 637447 w 1358900"/>
                <a:gd name="connsiteY0" fmla="*/ 104775 h 1355725"/>
                <a:gd name="connsiteX1" fmla="*/ 618579 w 1358900"/>
                <a:gd name="connsiteY1" fmla="*/ 108545 h 1355725"/>
                <a:gd name="connsiteX2" fmla="*/ 297826 w 1358900"/>
                <a:gd name="connsiteY2" fmla="*/ 248047 h 1355725"/>
                <a:gd name="connsiteX3" fmla="*/ 282731 w 1358900"/>
                <a:gd name="connsiteY3" fmla="*/ 263128 h 1355725"/>
                <a:gd name="connsiteX4" fmla="*/ 267637 w 1358900"/>
                <a:gd name="connsiteY4" fmla="*/ 278210 h 1355725"/>
                <a:gd name="connsiteX5" fmla="*/ 101600 w 1358900"/>
                <a:gd name="connsiteY5" fmla="*/ 677863 h 1355725"/>
                <a:gd name="connsiteX6" fmla="*/ 678956 w 1358900"/>
                <a:gd name="connsiteY6" fmla="*/ 1250950 h 1355725"/>
                <a:gd name="connsiteX7" fmla="*/ 1252538 w 1358900"/>
                <a:gd name="connsiteY7" fmla="*/ 677863 h 1355725"/>
                <a:gd name="connsiteX8" fmla="*/ 1086501 w 1358900"/>
                <a:gd name="connsiteY8" fmla="*/ 274439 h 1355725"/>
                <a:gd name="connsiteX9" fmla="*/ 1071407 w 1358900"/>
                <a:gd name="connsiteY9" fmla="*/ 259358 h 1355725"/>
                <a:gd name="connsiteX10" fmla="*/ 1056313 w 1358900"/>
                <a:gd name="connsiteY10" fmla="*/ 248047 h 1355725"/>
                <a:gd name="connsiteX11" fmla="*/ 731786 w 1358900"/>
                <a:gd name="connsiteY11" fmla="*/ 104775 h 1355725"/>
                <a:gd name="connsiteX12" fmla="*/ 712918 w 1358900"/>
                <a:gd name="connsiteY12" fmla="*/ 104775 h 1355725"/>
                <a:gd name="connsiteX13" fmla="*/ 690277 w 1358900"/>
                <a:gd name="connsiteY13" fmla="*/ 104775 h 1355725"/>
                <a:gd name="connsiteX14" fmla="*/ 678956 w 1358900"/>
                <a:gd name="connsiteY14" fmla="*/ 104775 h 1355725"/>
                <a:gd name="connsiteX15" fmla="*/ 660088 w 1358900"/>
                <a:gd name="connsiteY15" fmla="*/ 104775 h 1355725"/>
                <a:gd name="connsiteX16" fmla="*/ 637447 w 1358900"/>
                <a:gd name="connsiteY16" fmla="*/ 104775 h 1355725"/>
                <a:gd name="connsiteX17" fmla="*/ 656802 w 1358900"/>
                <a:gd name="connsiteY17" fmla="*/ 0 h 1355725"/>
                <a:gd name="connsiteX18" fmla="*/ 679450 w 1358900"/>
                <a:gd name="connsiteY18" fmla="*/ 0 h 1355725"/>
                <a:gd name="connsiteX19" fmla="*/ 694549 w 1358900"/>
                <a:gd name="connsiteY19" fmla="*/ 0 h 1355725"/>
                <a:gd name="connsiteX20" fmla="*/ 720972 w 1358900"/>
                <a:gd name="connsiteY20" fmla="*/ 0 h 1355725"/>
                <a:gd name="connsiteX21" fmla="*/ 743620 w 1358900"/>
                <a:gd name="connsiteY21" fmla="*/ 3766 h 1355725"/>
                <a:gd name="connsiteX22" fmla="*/ 1124867 w 1358900"/>
                <a:gd name="connsiteY22" fmla="*/ 169466 h 1355725"/>
                <a:gd name="connsiteX23" fmla="*/ 1143741 w 1358900"/>
                <a:gd name="connsiteY23" fmla="*/ 184529 h 1355725"/>
                <a:gd name="connsiteX24" fmla="*/ 1162615 w 1358900"/>
                <a:gd name="connsiteY24" fmla="*/ 203359 h 1355725"/>
                <a:gd name="connsiteX25" fmla="*/ 1358900 w 1358900"/>
                <a:gd name="connsiteY25" fmla="*/ 677863 h 1355725"/>
                <a:gd name="connsiteX26" fmla="*/ 679450 w 1358900"/>
                <a:gd name="connsiteY26" fmla="*/ 1355725 h 1355725"/>
                <a:gd name="connsiteX27" fmla="*/ 0 w 1358900"/>
                <a:gd name="connsiteY27" fmla="*/ 677863 h 1355725"/>
                <a:gd name="connsiteX28" fmla="*/ 192511 w 1358900"/>
                <a:gd name="connsiteY28" fmla="*/ 207125 h 1355725"/>
                <a:gd name="connsiteX29" fmla="*/ 207610 w 1358900"/>
                <a:gd name="connsiteY29" fmla="*/ 188295 h 1355725"/>
                <a:gd name="connsiteX30" fmla="*/ 226483 w 1358900"/>
                <a:gd name="connsiteY30" fmla="*/ 173232 h 1355725"/>
                <a:gd name="connsiteX31" fmla="*/ 607730 w 1358900"/>
                <a:gd name="connsiteY31" fmla="*/ 3766 h 1355725"/>
                <a:gd name="connsiteX32" fmla="*/ 634153 w 1358900"/>
                <a:gd name="connsiteY32" fmla="*/ 3766 h 1355725"/>
                <a:gd name="connsiteX33" fmla="*/ 656802 w 1358900"/>
                <a:gd name="connsiteY33" fmla="*/ 0 h 135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358900" h="1355725">
                  <a:moveTo>
                    <a:pt x="637447" y="104775"/>
                  </a:moveTo>
                  <a:cubicBezTo>
                    <a:pt x="633673" y="104775"/>
                    <a:pt x="626126" y="104775"/>
                    <a:pt x="618579" y="108545"/>
                  </a:cubicBezTo>
                  <a:cubicBezTo>
                    <a:pt x="494051" y="119856"/>
                    <a:pt x="384618" y="172641"/>
                    <a:pt x="297826" y="248047"/>
                  </a:cubicBezTo>
                  <a:cubicBezTo>
                    <a:pt x="290278" y="255588"/>
                    <a:pt x="286505" y="259358"/>
                    <a:pt x="282731" y="263128"/>
                  </a:cubicBezTo>
                  <a:cubicBezTo>
                    <a:pt x="275184" y="266899"/>
                    <a:pt x="271411" y="274439"/>
                    <a:pt x="267637" y="278210"/>
                  </a:cubicBezTo>
                  <a:cubicBezTo>
                    <a:pt x="165751" y="380008"/>
                    <a:pt x="101600" y="523280"/>
                    <a:pt x="101600" y="677863"/>
                  </a:cubicBezTo>
                  <a:cubicBezTo>
                    <a:pt x="101600" y="994569"/>
                    <a:pt x="361976" y="1250950"/>
                    <a:pt x="678956" y="1250950"/>
                  </a:cubicBezTo>
                  <a:cubicBezTo>
                    <a:pt x="995936" y="1250950"/>
                    <a:pt x="1252538" y="994569"/>
                    <a:pt x="1252538" y="677863"/>
                  </a:cubicBezTo>
                  <a:cubicBezTo>
                    <a:pt x="1252538" y="519510"/>
                    <a:pt x="1188388" y="380008"/>
                    <a:pt x="1086501" y="274439"/>
                  </a:cubicBezTo>
                  <a:cubicBezTo>
                    <a:pt x="1082728" y="270669"/>
                    <a:pt x="1078954" y="266899"/>
                    <a:pt x="1071407" y="259358"/>
                  </a:cubicBezTo>
                  <a:cubicBezTo>
                    <a:pt x="1067633" y="255588"/>
                    <a:pt x="1060086" y="251817"/>
                    <a:pt x="1056313" y="248047"/>
                  </a:cubicBezTo>
                  <a:cubicBezTo>
                    <a:pt x="969521" y="168870"/>
                    <a:pt x="856314" y="119856"/>
                    <a:pt x="731786" y="104775"/>
                  </a:cubicBezTo>
                  <a:cubicBezTo>
                    <a:pt x="728012" y="104775"/>
                    <a:pt x="720465" y="104775"/>
                    <a:pt x="712918" y="104775"/>
                  </a:cubicBezTo>
                  <a:cubicBezTo>
                    <a:pt x="705371" y="104775"/>
                    <a:pt x="697824" y="104775"/>
                    <a:pt x="690277" y="104775"/>
                  </a:cubicBezTo>
                  <a:cubicBezTo>
                    <a:pt x="686503" y="104775"/>
                    <a:pt x="682729" y="104775"/>
                    <a:pt x="678956" y="104775"/>
                  </a:cubicBezTo>
                  <a:cubicBezTo>
                    <a:pt x="671409" y="104775"/>
                    <a:pt x="667635" y="104775"/>
                    <a:pt x="660088" y="104775"/>
                  </a:cubicBezTo>
                  <a:cubicBezTo>
                    <a:pt x="652541" y="104775"/>
                    <a:pt x="644994" y="104775"/>
                    <a:pt x="637447" y="104775"/>
                  </a:cubicBezTo>
                  <a:close/>
                  <a:moveTo>
                    <a:pt x="656802" y="0"/>
                  </a:moveTo>
                  <a:cubicBezTo>
                    <a:pt x="664351" y="0"/>
                    <a:pt x="671901" y="0"/>
                    <a:pt x="679450" y="0"/>
                  </a:cubicBezTo>
                  <a:cubicBezTo>
                    <a:pt x="683225" y="0"/>
                    <a:pt x="690774" y="0"/>
                    <a:pt x="694549" y="0"/>
                  </a:cubicBezTo>
                  <a:cubicBezTo>
                    <a:pt x="702098" y="0"/>
                    <a:pt x="709648" y="0"/>
                    <a:pt x="720972" y="0"/>
                  </a:cubicBezTo>
                  <a:cubicBezTo>
                    <a:pt x="728522" y="3766"/>
                    <a:pt x="736071" y="3766"/>
                    <a:pt x="743620" y="3766"/>
                  </a:cubicBezTo>
                  <a:cubicBezTo>
                    <a:pt x="890835" y="15064"/>
                    <a:pt x="1022950" y="75318"/>
                    <a:pt x="1124867" y="169466"/>
                  </a:cubicBezTo>
                  <a:cubicBezTo>
                    <a:pt x="1132417" y="173232"/>
                    <a:pt x="1139966" y="180763"/>
                    <a:pt x="1143741" y="184529"/>
                  </a:cubicBezTo>
                  <a:cubicBezTo>
                    <a:pt x="1151290" y="192061"/>
                    <a:pt x="1155065" y="195827"/>
                    <a:pt x="1162615" y="203359"/>
                  </a:cubicBezTo>
                  <a:cubicBezTo>
                    <a:pt x="1283406" y="323868"/>
                    <a:pt x="1358900" y="493333"/>
                    <a:pt x="1358900" y="677863"/>
                  </a:cubicBezTo>
                  <a:cubicBezTo>
                    <a:pt x="1358900" y="1054453"/>
                    <a:pt x="1053148" y="1355725"/>
                    <a:pt x="679450" y="1355725"/>
                  </a:cubicBezTo>
                  <a:cubicBezTo>
                    <a:pt x="301978" y="1355725"/>
                    <a:pt x="0" y="1054453"/>
                    <a:pt x="0" y="677863"/>
                  </a:cubicBezTo>
                  <a:cubicBezTo>
                    <a:pt x="0" y="493333"/>
                    <a:pt x="71720" y="327634"/>
                    <a:pt x="192511" y="207125"/>
                  </a:cubicBezTo>
                  <a:cubicBezTo>
                    <a:pt x="196286" y="199593"/>
                    <a:pt x="203835" y="195827"/>
                    <a:pt x="207610" y="188295"/>
                  </a:cubicBezTo>
                  <a:cubicBezTo>
                    <a:pt x="215159" y="180763"/>
                    <a:pt x="222709" y="176998"/>
                    <a:pt x="226483" y="173232"/>
                  </a:cubicBezTo>
                  <a:cubicBezTo>
                    <a:pt x="332176" y="79084"/>
                    <a:pt x="464291" y="18830"/>
                    <a:pt x="607730" y="3766"/>
                  </a:cubicBezTo>
                  <a:cubicBezTo>
                    <a:pt x="615280" y="3766"/>
                    <a:pt x="622829" y="3766"/>
                    <a:pt x="634153" y="3766"/>
                  </a:cubicBezTo>
                  <a:cubicBezTo>
                    <a:pt x="641703" y="0"/>
                    <a:pt x="649252" y="0"/>
                    <a:pt x="65680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FBE03210-C75E-4D05-9D25-F88DB2FD6EDC}"/>
                </a:ext>
              </a:extLst>
            </p:cNvPr>
            <p:cNvSpPr/>
            <p:nvPr/>
          </p:nvSpPr>
          <p:spPr>
            <a:xfrm>
              <a:off x="1583506" y="4212279"/>
              <a:ext cx="928258" cy="646331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b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2186203-5852-4E15-9851-3A52435B8517}"/>
              </a:ext>
            </a:extLst>
          </p:cNvPr>
          <p:cNvGrpSpPr/>
          <p:nvPr/>
        </p:nvGrpSpPr>
        <p:grpSpPr>
          <a:xfrm>
            <a:off x="6543500" y="1595437"/>
            <a:ext cx="1924051" cy="2752725"/>
            <a:chOff x="1083229" y="2454948"/>
            <a:chExt cx="1924051" cy="2752725"/>
          </a:xfrm>
          <a:solidFill>
            <a:srgbClr val="134D92"/>
          </a:solidFill>
        </p:grpSpPr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id="{4EA70980-08FE-4323-B30B-ECB2F64A9E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1379" y="2454948"/>
              <a:ext cx="1052513" cy="384175"/>
            </a:xfrm>
            <a:custGeom>
              <a:avLst/>
              <a:gdLst>
                <a:gd name="T0" fmla="*/ 88 w 663"/>
                <a:gd name="T1" fmla="*/ 242 h 242"/>
                <a:gd name="T2" fmla="*/ 575 w 663"/>
                <a:gd name="T3" fmla="*/ 242 h 242"/>
                <a:gd name="T4" fmla="*/ 663 w 663"/>
                <a:gd name="T5" fmla="*/ 0 h 242"/>
                <a:gd name="T6" fmla="*/ 0 w 663"/>
                <a:gd name="T7" fmla="*/ 0 h 242"/>
                <a:gd name="T8" fmla="*/ 88 w 663"/>
                <a:gd name="T9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3" h="242">
                  <a:moveTo>
                    <a:pt x="88" y="242"/>
                  </a:moveTo>
                  <a:lnTo>
                    <a:pt x="575" y="242"/>
                  </a:lnTo>
                  <a:lnTo>
                    <a:pt x="663" y="0"/>
                  </a:lnTo>
                  <a:lnTo>
                    <a:pt x="0" y="0"/>
                  </a:lnTo>
                  <a:lnTo>
                    <a:pt x="88" y="24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23A7FA19-FB6C-43C5-9E3C-3A09AFE6F7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3229" y="2454948"/>
              <a:ext cx="879475" cy="1525588"/>
            </a:xfrm>
            <a:custGeom>
              <a:avLst/>
              <a:gdLst>
                <a:gd name="T0" fmla="*/ 0 w 233"/>
                <a:gd name="T1" fmla="*/ 102 h 405"/>
                <a:gd name="T2" fmla="*/ 131 w 233"/>
                <a:gd name="T3" fmla="*/ 405 h 405"/>
                <a:gd name="T4" fmla="*/ 233 w 233"/>
                <a:gd name="T5" fmla="*/ 360 h 405"/>
                <a:gd name="T6" fmla="*/ 139 w 233"/>
                <a:gd name="T7" fmla="*/ 102 h 405"/>
                <a:gd name="T8" fmla="*/ 102 w 233"/>
                <a:gd name="T9" fmla="*/ 0 h 405"/>
                <a:gd name="T10" fmla="*/ 0 w 233"/>
                <a:gd name="T11" fmla="*/ 102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5">
                  <a:moveTo>
                    <a:pt x="0" y="102"/>
                  </a:moveTo>
                  <a:cubicBezTo>
                    <a:pt x="131" y="405"/>
                    <a:pt x="131" y="405"/>
                    <a:pt x="131" y="405"/>
                  </a:cubicBezTo>
                  <a:cubicBezTo>
                    <a:pt x="159" y="381"/>
                    <a:pt x="194" y="365"/>
                    <a:pt x="233" y="360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02" y="0"/>
                    <a:pt x="102" y="0"/>
                    <a:pt x="102" y="0"/>
                  </a:cubicBez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13">
              <a:extLst>
                <a:ext uri="{FF2B5EF4-FFF2-40B4-BE49-F238E27FC236}">
                  <a16:creationId xmlns:a16="http://schemas.microsoft.com/office/drawing/2014/main" id="{BE7355E3-0A91-4FD2-BE8F-36685695D4A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9392" y="2454948"/>
              <a:ext cx="877888" cy="1520825"/>
            </a:xfrm>
            <a:custGeom>
              <a:avLst/>
              <a:gdLst>
                <a:gd name="T0" fmla="*/ 131 w 233"/>
                <a:gd name="T1" fmla="*/ 0 h 404"/>
                <a:gd name="T2" fmla="*/ 94 w 233"/>
                <a:gd name="T3" fmla="*/ 102 h 404"/>
                <a:gd name="T4" fmla="*/ 0 w 233"/>
                <a:gd name="T5" fmla="*/ 360 h 404"/>
                <a:gd name="T6" fmla="*/ 103 w 233"/>
                <a:gd name="T7" fmla="*/ 404 h 404"/>
                <a:gd name="T8" fmla="*/ 233 w 233"/>
                <a:gd name="T9" fmla="*/ 102 h 404"/>
                <a:gd name="T10" fmla="*/ 131 w 233"/>
                <a:gd name="T11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4">
                  <a:moveTo>
                    <a:pt x="131" y="0"/>
                  </a:moveTo>
                  <a:cubicBezTo>
                    <a:pt x="94" y="102"/>
                    <a:pt x="94" y="102"/>
                    <a:pt x="94" y="102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39" y="364"/>
                    <a:pt x="74" y="380"/>
                    <a:pt x="103" y="404"/>
                  </a:cubicBezTo>
                  <a:cubicBezTo>
                    <a:pt x="233" y="102"/>
                    <a:pt x="233" y="102"/>
                    <a:pt x="233" y="102"/>
                  </a:cubicBezTo>
                  <a:lnTo>
                    <a:pt x="131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任意多边形 9">
              <a:extLst>
                <a:ext uri="{FF2B5EF4-FFF2-40B4-BE49-F238E27FC236}">
                  <a16:creationId xmlns:a16="http://schemas.microsoft.com/office/drawing/2014/main" id="{04421290-C925-49AF-AEB0-AADBFFF85D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0567" y="3851948"/>
              <a:ext cx="1358900" cy="1355725"/>
            </a:xfrm>
            <a:custGeom>
              <a:avLst/>
              <a:gdLst>
                <a:gd name="connsiteX0" fmla="*/ 637447 w 1358900"/>
                <a:gd name="connsiteY0" fmla="*/ 104775 h 1355725"/>
                <a:gd name="connsiteX1" fmla="*/ 618579 w 1358900"/>
                <a:gd name="connsiteY1" fmla="*/ 108545 h 1355725"/>
                <a:gd name="connsiteX2" fmla="*/ 297826 w 1358900"/>
                <a:gd name="connsiteY2" fmla="*/ 248047 h 1355725"/>
                <a:gd name="connsiteX3" fmla="*/ 282731 w 1358900"/>
                <a:gd name="connsiteY3" fmla="*/ 263128 h 1355725"/>
                <a:gd name="connsiteX4" fmla="*/ 267637 w 1358900"/>
                <a:gd name="connsiteY4" fmla="*/ 278210 h 1355725"/>
                <a:gd name="connsiteX5" fmla="*/ 101600 w 1358900"/>
                <a:gd name="connsiteY5" fmla="*/ 677863 h 1355725"/>
                <a:gd name="connsiteX6" fmla="*/ 678956 w 1358900"/>
                <a:gd name="connsiteY6" fmla="*/ 1250950 h 1355725"/>
                <a:gd name="connsiteX7" fmla="*/ 1252538 w 1358900"/>
                <a:gd name="connsiteY7" fmla="*/ 677863 h 1355725"/>
                <a:gd name="connsiteX8" fmla="*/ 1086501 w 1358900"/>
                <a:gd name="connsiteY8" fmla="*/ 274439 h 1355725"/>
                <a:gd name="connsiteX9" fmla="*/ 1071407 w 1358900"/>
                <a:gd name="connsiteY9" fmla="*/ 259358 h 1355725"/>
                <a:gd name="connsiteX10" fmla="*/ 1056313 w 1358900"/>
                <a:gd name="connsiteY10" fmla="*/ 248047 h 1355725"/>
                <a:gd name="connsiteX11" fmla="*/ 731786 w 1358900"/>
                <a:gd name="connsiteY11" fmla="*/ 104775 h 1355725"/>
                <a:gd name="connsiteX12" fmla="*/ 712918 w 1358900"/>
                <a:gd name="connsiteY12" fmla="*/ 104775 h 1355725"/>
                <a:gd name="connsiteX13" fmla="*/ 690277 w 1358900"/>
                <a:gd name="connsiteY13" fmla="*/ 104775 h 1355725"/>
                <a:gd name="connsiteX14" fmla="*/ 678956 w 1358900"/>
                <a:gd name="connsiteY14" fmla="*/ 104775 h 1355725"/>
                <a:gd name="connsiteX15" fmla="*/ 660088 w 1358900"/>
                <a:gd name="connsiteY15" fmla="*/ 104775 h 1355725"/>
                <a:gd name="connsiteX16" fmla="*/ 637447 w 1358900"/>
                <a:gd name="connsiteY16" fmla="*/ 104775 h 1355725"/>
                <a:gd name="connsiteX17" fmla="*/ 656802 w 1358900"/>
                <a:gd name="connsiteY17" fmla="*/ 0 h 1355725"/>
                <a:gd name="connsiteX18" fmla="*/ 679450 w 1358900"/>
                <a:gd name="connsiteY18" fmla="*/ 0 h 1355725"/>
                <a:gd name="connsiteX19" fmla="*/ 694549 w 1358900"/>
                <a:gd name="connsiteY19" fmla="*/ 0 h 1355725"/>
                <a:gd name="connsiteX20" fmla="*/ 720972 w 1358900"/>
                <a:gd name="connsiteY20" fmla="*/ 0 h 1355725"/>
                <a:gd name="connsiteX21" fmla="*/ 743620 w 1358900"/>
                <a:gd name="connsiteY21" fmla="*/ 3766 h 1355725"/>
                <a:gd name="connsiteX22" fmla="*/ 1124867 w 1358900"/>
                <a:gd name="connsiteY22" fmla="*/ 169466 h 1355725"/>
                <a:gd name="connsiteX23" fmla="*/ 1143741 w 1358900"/>
                <a:gd name="connsiteY23" fmla="*/ 184529 h 1355725"/>
                <a:gd name="connsiteX24" fmla="*/ 1162615 w 1358900"/>
                <a:gd name="connsiteY24" fmla="*/ 203359 h 1355725"/>
                <a:gd name="connsiteX25" fmla="*/ 1358900 w 1358900"/>
                <a:gd name="connsiteY25" fmla="*/ 677863 h 1355725"/>
                <a:gd name="connsiteX26" fmla="*/ 679450 w 1358900"/>
                <a:gd name="connsiteY26" fmla="*/ 1355725 h 1355725"/>
                <a:gd name="connsiteX27" fmla="*/ 0 w 1358900"/>
                <a:gd name="connsiteY27" fmla="*/ 677863 h 1355725"/>
                <a:gd name="connsiteX28" fmla="*/ 192511 w 1358900"/>
                <a:gd name="connsiteY28" fmla="*/ 207125 h 1355725"/>
                <a:gd name="connsiteX29" fmla="*/ 207610 w 1358900"/>
                <a:gd name="connsiteY29" fmla="*/ 188295 h 1355725"/>
                <a:gd name="connsiteX30" fmla="*/ 226483 w 1358900"/>
                <a:gd name="connsiteY30" fmla="*/ 173232 h 1355725"/>
                <a:gd name="connsiteX31" fmla="*/ 607730 w 1358900"/>
                <a:gd name="connsiteY31" fmla="*/ 3766 h 1355725"/>
                <a:gd name="connsiteX32" fmla="*/ 634153 w 1358900"/>
                <a:gd name="connsiteY32" fmla="*/ 3766 h 1355725"/>
                <a:gd name="connsiteX33" fmla="*/ 656802 w 1358900"/>
                <a:gd name="connsiteY33" fmla="*/ 0 h 135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358900" h="1355725">
                  <a:moveTo>
                    <a:pt x="637447" y="104775"/>
                  </a:moveTo>
                  <a:cubicBezTo>
                    <a:pt x="633673" y="104775"/>
                    <a:pt x="626126" y="104775"/>
                    <a:pt x="618579" y="108545"/>
                  </a:cubicBezTo>
                  <a:cubicBezTo>
                    <a:pt x="494051" y="119856"/>
                    <a:pt x="384618" y="172641"/>
                    <a:pt x="297826" y="248047"/>
                  </a:cubicBezTo>
                  <a:cubicBezTo>
                    <a:pt x="290278" y="255588"/>
                    <a:pt x="286505" y="259358"/>
                    <a:pt x="282731" y="263128"/>
                  </a:cubicBezTo>
                  <a:cubicBezTo>
                    <a:pt x="275184" y="266899"/>
                    <a:pt x="271411" y="274439"/>
                    <a:pt x="267637" y="278210"/>
                  </a:cubicBezTo>
                  <a:cubicBezTo>
                    <a:pt x="165751" y="380008"/>
                    <a:pt x="101600" y="523280"/>
                    <a:pt x="101600" y="677863"/>
                  </a:cubicBezTo>
                  <a:cubicBezTo>
                    <a:pt x="101600" y="994569"/>
                    <a:pt x="361976" y="1250950"/>
                    <a:pt x="678956" y="1250950"/>
                  </a:cubicBezTo>
                  <a:cubicBezTo>
                    <a:pt x="995936" y="1250950"/>
                    <a:pt x="1252538" y="994569"/>
                    <a:pt x="1252538" y="677863"/>
                  </a:cubicBezTo>
                  <a:cubicBezTo>
                    <a:pt x="1252538" y="519510"/>
                    <a:pt x="1188388" y="380008"/>
                    <a:pt x="1086501" y="274439"/>
                  </a:cubicBezTo>
                  <a:cubicBezTo>
                    <a:pt x="1082728" y="270669"/>
                    <a:pt x="1078954" y="266899"/>
                    <a:pt x="1071407" y="259358"/>
                  </a:cubicBezTo>
                  <a:cubicBezTo>
                    <a:pt x="1067633" y="255588"/>
                    <a:pt x="1060086" y="251817"/>
                    <a:pt x="1056313" y="248047"/>
                  </a:cubicBezTo>
                  <a:cubicBezTo>
                    <a:pt x="969521" y="168870"/>
                    <a:pt x="856314" y="119856"/>
                    <a:pt x="731786" y="104775"/>
                  </a:cubicBezTo>
                  <a:cubicBezTo>
                    <a:pt x="728012" y="104775"/>
                    <a:pt x="720465" y="104775"/>
                    <a:pt x="712918" y="104775"/>
                  </a:cubicBezTo>
                  <a:cubicBezTo>
                    <a:pt x="705371" y="104775"/>
                    <a:pt x="697824" y="104775"/>
                    <a:pt x="690277" y="104775"/>
                  </a:cubicBezTo>
                  <a:cubicBezTo>
                    <a:pt x="686503" y="104775"/>
                    <a:pt x="682729" y="104775"/>
                    <a:pt x="678956" y="104775"/>
                  </a:cubicBezTo>
                  <a:cubicBezTo>
                    <a:pt x="671409" y="104775"/>
                    <a:pt x="667635" y="104775"/>
                    <a:pt x="660088" y="104775"/>
                  </a:cubicBezTo>
                  <a:cubicBezTo>
                    <a:pt x="652541" y="104775"/>
                    <a:pt x="644994" y="104775"/>
                    <a:pt x="637447" y="104775"/>
                  </a:cubicBezTo>
                  <a:close/>
                  <a:moveTo>
                    <a:pt x="656802" y="0"/>
                  </a:moveTo>
                  <a:cubicBezTo>
                    <a:pt x="664351" y="0"/>
                    <a:pt x="671901" y="0"/>
                    <a:pt x="679450" y="0"/>
                  </a:cubicBezTo>
                  <a:cubicBezTo>
                    <a:pt x="683225" y="0"/>
                    <a:pt x="690774" y="0"/>
                    <a:pt x="694549" y="0"/>
                  </a:cubicBezTo>
                  <a:cubicBezTo>
                    <a:pt x="702098" y="0"/>
                    <a:pt x="709648" y="0"/>
                    <a:pt x="720972" y="0"/>
                  </a:cubicBezTo>
                  <a:cubicBezTo>
                    <a:pt x="728522" y="3766"/>
                    <a:pt x="736071" y="3766"/>
                    <a:pt x="743620" y="3766"/>
                  </a:cubicBezTo>
                  <a:cubicBezTo>
                    <a:pt x="890835" y="15064"/>
                    <a:pt x="1022950" y="75318"/>
                    <a:pt x="1124867" y="169466"/>
                  </a:cubicBezTo>
                  <a:cubicBezTo>
                    <a:pt x="1132417" y="173232"/>
                    <a:pt x="1139966" y="180763"/>
                    <a:pt x="1143741" y="184529"/>
                  </a:cubicBezTo>
                  <a:cubicBezTo>
                    <a:pt x="1151290" y="192061"/>
                    <a:pt x="1155065" y="195827"/>
                    <a:pt x="1162615" y="203359"/>
                  </a:cubicBezTo>
                  <a:cubicBezTo>
                    <a:pt x="1283406" y="323868"/>
                    <a:pt x="1358900" y="493333"/>
                    <a:pt x="1358900" y="677863"/>
                  </a:cubicBezTo>
                  <a:cubicBezTo>
                    <a:pt x="1358900" y="1054453"/>
                    <a:pt x="1053148" y="1355725"/>
                    <a:pt x="679450" y="1355725"/>
                  </a:cubicBezTo>
                  <a:cubicBezTo>
                    <a:pt x="301978" y="1355725"/>
                    <a:pt x="0" y="1054453"/>
                    <a:pt x="0" y="677863"/>
                  </a:cubicBezTo>
                  <a:cubicBezTo>
                    <a:pt x="0" y="493333"/>
                    <a:pt x="71720" y="327634"/>
                    <a:pt x="192511" y="207125"/>
                  </a:cubicBezTo>
                  <a:cubicBezTo>
                    <a:pt x="196286" y="199593"/>
                    <a:pt x="203835" y="195827"/>
                    <a:pt x="207610" y="188295"/>
                  </a:cubicBezTo>
                  <a:cubicBezTo>
                    <a:pt x="215159" y="180763"/>
                    <a:pt x="222709" y="176998"/>
                    <a:pt x="226483" y="173232"/>
                  </a:cubicBezTo>
                  <a:cubicBezTo>
                    <a:pt x="332176" y="79084"/>
                    <a:pt x="464291" y="18830"/>
                    <a:pt x="607730" y="3766"/>
                  </a:cubicBezTo>
                  <a:cubicBezTo>
                    <a:pt x="615280" y="3766"/>
                    <a:pt x="622829" y="3766"/>
                    <a:pt x="634153" y="3766"/>
                  </a:cubicBezTo>
                  <a:cubicBezTo>
                    <a:pt x="641703" y="0"/>
                    <a:pt x="649252" y="0"/>
                    <a:pt x="65680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A242909C-E368-49FD-9BB6-CDCBF13FABA1}"/>
                </a:ext>
              </a:extLst>
            </p:cNvPr>
            <p:cNvSpPr/>
            <p:nvPr/>
          </p:nvSpPr>
          <p:spPr>
            <a:xfrm>
              <a:off x="1583506" y="4212279"/>
              <a:ext cx="928258" cy="646331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b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03</a:t>
              </a:r>
              <a:endPara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84000E3-28E7-41DD-8F44-9A82338E0AA7}"/>
              </a:ext>
            </a:extLst>
          </p:cNvPr>
          <p:cNvGrpSpPr/>
          <p:nvPr/>
        </p:nvGrpSpPr>
        <p:grpSpPr>
          <a:xfrm>
            <a:off x="9202034" y="1595437"/>
            <a:ext cx="1924051" cy="2752725"/>
            <a:chOff x="1083229" y="2454948"/>
            <a:chExt cx="1924051" cy="2752725"/>
          </a:xfrm>
          <a:solidFill>
            <a:srgbClr val="DDA509"/>
          </a:solidFill>
        </p:grpSpPr>
        <p:sp>
          <p:nvSpPr>
            <p:cNvPr id="26" name="Freeform 11">
              <a:extLst>
                <a:ext uri="{FF2B5EF4-FFF2-40B4-BE49-F238E27FC236}">
                  <a16:creationId xmlns:a16="http://schemas.microsoft.com/office/drawing/2014/main" id="{96D1BD29-F005-4A57-BAEF-1E48135FEB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1379" y="2454948"/>
              <a:ext cx="1052513" cy="384175"/>
            </a:xfrm>
            <a:custGeom>
              <a:avLst/>
              <a:gdLst>
                <a:gd name="T0" fmla="*/ 88 w 663"/>
                <a:gd name="T1" fmla="*/ 242 h 242"/>
                <a:gd name="T2" fmla="*/ 575 w 663"/>
                <a:gd name="T3" fmla="*/ 242 h 242"/>
                <a:gd name="T4" fmla="*/ 663 w 663"/>
                <a:gd name="T5" fmla="*/ 0 h 242"/>
                <a:gd name="T6" fmla="*/ 0 w 663"/>
                <a:gd name="T7" fmla="*/ 0 h 242"/>
                <a:gd name="T8" fmla="*/ 88 w 663"/>
                <a:gd name="T9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3" h="242">
                  <a:moveTo>
                    <a:pt x="88" y="242"/>
                  </a:moveTo>
                  <a:lnTo>
                    <a:pt x="575" y="242"/>
                  </a:lnTo>
                  <a:lnTo>
                    <a:pt x="663" y="0"/>
                  </a:lnTo>
                  <a:lnTo>
                    <a:pt x="0" y="0"/>
                  </a:lnTo>
                  <a:lnTo>
                    <a:pt x="88" y="24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12">
              <a:extLst>
                <a:ext uri="{FF2B5EF4-FFF2-40B4-BE49-F238E27FC236}">
                  <a16:creationId xmlns:a16="http://schemas.microsoft.com/office/drawing/2014/main" id="{56307A76-997E-404B-9683-7C995931E4C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3229" y="2454948"/>
              <a:ext cx="879475" cy="1525588"/>
            </a:xfrm>
            <a:custGeom>
              <a:avLst/>
              <a:gdLst>
                <a:gd name="T0" fmla="*/ 0 w 233"/>
                <a:gd name="T1" fmla="*/ 102 h 405"/>
                <a:gd name="T2" fmla="*/ 131 w 233"/>
                <a:gd name="T3" fmla="*/ 405 h 405"/>
                <a:gd name="T4" fmla="*/ 233 w 233"/>
                <a:gd name="T5" fmla="*/ 360 h 405"/>
                <a:gd name="T6" fmla="*/ 139 w 233"/>
                <a:gd name="T7" fmla="*/ 102 h 405"/>
                <a:gd name="T8" fmla="*/ 102 w 233"/>
                <a:gd name="T9" fmla="*/ 0 h 405"/>
                <a:gd name="T10" fmla="*/ 0 w 233"/>
                <a:gd name="T11" fmla="*/ 102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5">
                  <a:moveTo>
                    <a:pt x="0" y="102"/>
                  </a:moveTo>
                  <a:cubicBezTo>
                    <a:pt x="131" y="405"/>
                    <a:pt x="131" y="405"/>
                    <a:pt x="131" y="405"/>
                  </a:cubicBezTo>
                  <a:cubicBezTo>
                    <a:pt x="159" y="381"/>
                    <a:pt x="194" y="365"/>
                    <a:pt x="233" y="360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02" y="0"/>
                    <a:pt x="102" y="0"/>
                    <a:pt x="102" y="0"/>
                  </a:cubicBez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13">
              <a:extLst>
                <a:ext uri="{FF2B5EF4-FFF2-40B4-BE49-F238E27FC236}">
                  <a16:creationId xmlns:a16="http://schemas.microsoft.com/office/drawing/2014/main" id="{8F5CA200-85E1-44FE-811B-5003D2DA778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9392" y="2454948"/>
              <a:ext cx="877888" cy="1520825"/>
            </a:xfrm>
            <a:custGeom>
              <a:avLst/>
              <a:gdLst>
                <a:gd name="T0" fmla="*/ 131 w 233"/>
                <a:gd name="T1" fmla="*/ 0 h 404"/>
                <a:gd name="T2" fmla="*/ 94 w 233"/>
                <a:gd name="T3" fmla="*/ 102 h 404"/>
                <a:gd name="T4" fmla="*/ 0 w 233"/>
                <a:gd name="T5" fmla="*/ 360 h 404"/>
                <a:gd name="T6" fmla="*/ 103 w 233"/>
                <a:gd name="T7" fmla="*/ 404 h 404"/>
                <a:gd name="T8" fmla="*/ 233 w 233"/>
                <a:gd name="T9" fmla="*/ 102 h 404"/>
                <a:gd name="T10" fmla="*/ 131 w 233"/>
                <a:gd name="T11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4">
                  <a:moveTo>
                    <a:pt x="131" y="0"/>
                  </a:moveTo>
                  <a:cubicBezTo>
                    <a:pt x="94" y="102"/>
                    <a:pt x="94" y="102"/>
                    <a:pt x="94" y="102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39" y="364"/>
                    <a:pt x="74" y="380"/>
                    <a:pt x="103" y="404"/>
                  </a:cubicBezTo>
                  <a:cubicBezTo>
                    <a:pt x="233" y="102"/>
                    <a:pt x="233" y="102"/>
                    <a:pt x="233" y="102"/>
                  </a:cubicBezTo>
                  <a:lnTo>
                    <a:pt x="131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任意多边形 9">
              <a:extLst>
                <a:ext uri="{FF2B5EF4-FFF2-40B4-BE49-F238E27FC236}">
                  <a16:creationId xmlns:a16="http://schemas.microsoft.com/office/drawing/2014/main" id="{BFBB40F3-0FDB-4126-AACB-FD2D8D3A1F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0567" y="3851948"/>
              <a:ext cx="1358900" cy="1355725"/>
            </a:xfrm>
            <a:custGeom>
              <a:avLst/>
              <a:gdLst>
                <a:gd name="connsiteX0" fmla="*/ 637447 w 1358900"/>
                <a:gd name="connsiteY0" fmla="*/ 104775 h 1355725"/>
                <a:gd name="connsiteX1" fmla="*/ 618579 w 1358900"/>
                <a:gd name="connsiteY1" fmla="*/ 108545 h 1355725"/>
                <a:gd name="connsiteX2" fmla="*/ 297826 w 1358900"/>
                <a:gd name="connsiteY2" fmla="*/ 248047 h 1355725"/>
                <a:gd name="connsiteX3" fmla="*/ 282731 w 1358900"/>
                <a:gd name="connsiteY3" fmla="*/ 263128 h 1355725"/>
                <a:gd name="connsiteX4" fmla="*/ 267637 w 1358900"/>
                <a:gd name="connsiteY4" fmla="*/ 278210 h 1355725"/>
                <a:gd name="connsiteX5" fmla="*/ 101600 w 1358900"/>
                <a:gd name="connsiteY5" fmla="*/ 677863 h 1355725"/>
                <a:gd name="connsiteX6" fmla="*/ 678956 w 1358900"/>
                <a:gd name="connsiteY6" fmla="*/ 1250950 h 1355725"/>
                <a:gd name="connsiteX7" fmla="*/ 1252538 w 1358900"/>
                <a:gd name="connsiteY7" fmla="*/ 677863 h 1355725"/>
                <a:gd name="connsiteX8" fmla="*/ 1086501 w 1358900"/>
                <a:gd name="connsiteY8" fmla="*/ 274439 h 1355725"/>
                <a:gd name="connsiteX9" fmla="*/ 1071407 w 1358900"/>
                <a:gd name="connsiteY9" fmla="*/ 259358 h 1355725"/>
                <a:gd name="connsiteX10" fmla="*/ 1056313 w 1358900"/>
                <a:gd name="connsiteY10" fmla="*/ 248047 h 1355725"/>
                <a:gd name="connsiteX11" fmla="*/ 731786 w 1358900"/>
                <a:gd name="connsiteY11" fmla="*/ 104775 h 1355725"/>
                <a:gd name="connsiteX12" fmla="*/ 712918 w 1358900"/>
                <a:gd name="connsiteY12" fmla="*/ 104775 h 1355725"/>
                <a:gd name="connsiteX13" fmla="*/ 690277 w 1358900"/>
                <a:gd name="connsiteY13" fmla="*/ 104775 h 1355725"/>
                <a:gd name="connsiteX14" fmla="*/ 678956 w 1358900"/>
                <a:gd name="connsiteY14" fmla="*/ 104775 h 1355725"/>
                <a:gd name="connsiteX15" fmla="*/ 660088 w 1358900"/>
                <a:gd name="connsiteY15" fmla="*/ 104775 h 1355725"/>
                <a:gd name="connsiteX16" fmla="*/ 637447 w 1358900"/>
                <a:gd name="connsiteY16" fmla="*/ 104775 h 1355725"/>
                <a:gd name="connsiteX17" fmla="*/ 656802 w 1358900"/>
                <a:gd name="connsiteY17" fmla="*/ 0 h 1355725"/>
                <a:gd name="connsiteX18" fmla="*/ 679450 w 1358900"/>
                <a:gd name="connsiteY18" fmla="*/ 0 h 1355725"/>
                <a:gd name="connsiteX19" fmla="*/ 694549 w 1358900"/>
                <a:gd name="connsiteY19" fmla="*/ 0 h 1355725"/>
                <a:gd name="connsiteX20" fmla="*/ 720972 w 1358900"/>
                <a:gd name="connsiteY20" fmla="*/ 0 h 1355725"/>
                <a:gd name="connsiteX21" fmla="*/ 743620 w 1358900"/>
                <a:gd name="connsiteY21" fmla="*/ 3766 h 1355725"/>
                <a:gd name="connsiteX22" fmla="*/ 1124867 w 1358900"/>
                <a:gd name="connsiteY22" fmla="*/ 169466 h 1355725"/>
                <a:gd name="connsiteX23" fmla="*/ 1143741 w 1358900"/>
                <a:gd name="connsiteY23" fmla="*/ 184529 h 1355725"/>
                <a:gd name="connsiteX24" fmla="*/ 1162615 w 1358900"/>
                <a:gd name="connsiteY24" fmla="*/ 203359 h 1355725"/>
                <a:gd name="connsiteX25" fmla="*/ 1358900 w 1358900"/>
                <a:gd name="connsiteY25" fmla="*/ 677863 h 1355725"/>
                <a:gd name="connsiteX26" fmla="*/ 679450 w 1358900"/>
                <a:gd name="connsiteY26" fmla="*/ 1355725 h 1355725"/>
                <a:gd name="connsiteX27" fmla="*/ 0 w 1358900"/>
                <a:gd name="connsiteY27" fmla="*/ 677863 h 1355725"/>
                <a:gd name="connsiteX28" fmla="*/ 192511 w 1358900"/>
                <a:gd name="connsiteY28" fmla="*/ 207125 h 1355725"/>
                <a:gd name="connsiteX29" fmla="*/ 207610 w 1358900"/>
                <a:gd name="connsiteY29" fmla="*/ 188295 h 1355725"/>
                <a:gd name="connsiteX30" fmla="*/ 226483 w 1358900"/>
                <a:gd name="connsiteY30" fmla="*/ 173232 h 1355725"/>
                <a:gd name="connsiteX31" fmla="*/ 607730 w 1358900"/>
                <a:gd name="connsiteY31" fmla="*/ 3766 h 1355725"/>
                <a:gd name="connsiteX32" fmla="*/ 634153 w 1358900"/>
                <a:gd name="connsiteY32" fmla="*/ 3766 h 1355725"/>
                <a:gd name="connsiteX33" fmla="*/ 656802 w 1358900"/>
                <a:gd name="connsiteY33" fmla="*/ 0 h 135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358900" h="1355725">
                  <a:moveTo>
                    <a:pt x="637447" y="104775"/>
                  </a:moveTo>
                  <a:cubicBezTo>
                    <a:pt x="633673" y="104775"/>
                    <a:pt x="626126" y="104775"/>
                    <a:pt x="618579" y="108545"/>
                  </a:cubicBezTo>
                  <a:cubicBezTo>
                    <a:pt x="494051" y="119856"/>
                    <a:pt x="384618" y="172641"/>
                    <a:pt x="297826" y="248047"/>
                  </a:cubicBezTo>
                  <a:cubicBezTo>
                    <a:pt x="290278" y="255588"/>
                    <a:pt x="286505" y="259358"/>
                    <a:pt x="282731" y="263128"/>
                  </a:cubicBezTo>
                  <a:cubicBezTo>
                    <a:pt x="275184" y="266899"/>
                    <a:pt x="271411" y="274439"/>
                    <a:pt x="267637" y="278210"/>
                  </a:cubicBezTo>
                  <a:cubicBezTo>
                    <a:pt x="165751" y="380008"/>
                    <a:pt x="101600" y="523280"/>
                    <a:pt x="101600" y="677863"/>
                  </a:cubicBezTo>
                  <a:cubicBezTo>
                    <a:pt x="101600" y="994569"/>
                    <a:pt x="361976" y="1250950"/>
                    <a:pt x="678956" y="1250950"/>
                  </a:cubicBezTo>
                  <a:cubicBezTo>
                    <a:pt x="995936" y="1250950"/>
                    <a:pt x="1252538" y="994569"/>
                    <a:pt x="1252538" y="677863"/>
                  </a:cubicBezTo>
                  <a:cubicBezTo>
                    <a:pt x="1252538" y="519510"/>
                    <a:pt x="1188388" y="380008"/>
                    <a:pt x="1086501" y="274439"/>
                  </a:cubicBezTo>
                  <a:cubicBezTo>
                    <a:pt x="1082728" y="270669"/>
                    <a:pt x="1078954" y="266899"/>
                    <a:pt x="1071407" y="259358"/>
                  </a:cubicBezTo>
                  <a:cubicBezTo>
                    <a:pt x="1067633" y="255588"/>
                    <a:pt x="1060086" y="251817"/>
                    <a:pt x="1056313" y="248047"/>
                  </a:cubicBezTo>
                  <a:cubicBezTo>
                    <a:pt x="969521" y="168870"/>
                    <a:pt x="856314" y="119856"/>
                    <a:pt x="731786" y="104775"/>
                  </a:cubicBezTo>
                  <a:cubicBezTo>
                    <a:pt x="728012" y="104775"/>
                    <a:pt x="720465" y="104775"/>
                    <a:pt x="712918" y="104775"/>
                  </a:cubicBezTo>
                  <a:cubicBezTo>
                    <a:pt x="705371" y="104775"/>
                    <a:pt x="697824" y="104775"/>
                    <a:pt x="690277" y="104775"/>
                  </a:cubicBezTo>
                  <a:cubicBezTo>
                    <a:pt x="686503" y="104775"/>
                    <a:pt x="682729" y="104775"/>
                    <a:pt x="678956" y="104775"/>
                  </a:cubicBezTo>
                  <a:cubicBezTo>
                    <a:pt x="671409" y="104775"/>
                    <a:pt x="667635" y="104775"/>
                    <a:pt x="660088" y="104775"/>
                  </a:cubicBezTo>
                  <a:cubicBezTo>
                    <a:pt x="652541" y="104775"/>
                    <a:pt x="644994" y="104775"/>
                    <a:pt x="637447" y="104775"/>
                  </a:cubicBezTo>
                  <a:close/>
                  <a:moveTo>
                    <a:pt x="656802" y="0"/>
                  </a:moveTo>
                  <a:cubicBezTo>
                    <a:pt x="664351" y="0"/>
                    <a:pt x="671901" y="0"/>
                    <a:pt x="679450" y="0"/>
                  </a:cubicBezTo>
                  <a:cubicBezTo>
                    <a:pt x="683225" y="0"/>
                    <a:pt x="690774" y="0"/>
                    <a:pt x="694549" y="0"/>
                  </a:cubicBezTo>
                  <a:cubicBezTo>
                    <a:pt x="702098" y="0"/>
                    <a:pt x="709648" y="0"/>
                    <a:pt x="720972" y="0"/>
                  </a:cubicBezTo>
                  <a:cubicBezTo>
                    <a:pt x="728522" y="3766"/>
                    <a:pt x="736071" y="3766"/>
                    <a:pt x="743620" y="3766"/>
                  </a:cubicBezTo>
                  <a:cubicBezTo>
                    <a:pt x="890835" y="15064"/>
                    <a:pt x="1022950" y="75318"/>
                    <a:pt x="1124867" y="169466"/>
                  </a:cubicBezTo>
                  <a:cubicBezTo>
                    <a:pt x="1132417" y="173232"/>
                    <a:pt x="1139966" y="180763"/>
                    <a:pt x="1143741" y="184529"/>
                  </a:cubicBezTo>
                  <a:cubicBezTo>
                    <a:pt x="1151290" y="192061"/>
                    <a:pt x="1155065" y="195827"/>
                    <a:pt x="1162615" y="203359"/>
                  </a:cubicBezTo>
                  <a:cubicBezTo>
                    <a:pt x="1283406" y="323868"/>
                    <a:pt x="1358900" y="493333"/>
                    <a:pt x="1358900" y="677863"/>
                  </a:cubicBezTo>
                  <a:cubicBezTo>
                    <a:pt x="1358900" y="1054453"/>
                    <a:pt x="1053148" y="1355725"/>
                    <a:pt x="679450" y="1355725"/>
                  </a:cubicBezTo>
                  <a:cubicBezTo>
                    <a:pt x="301978" y="1355725"/>
                    <a:pt x="0" y="1054453"/>
                    <a:pt x="0" y="677863"/>
                  </a:cubicBezTo>
                  <a:cubicBezTo>
                    <a:pt x="0" y="493333"/>
                    <a:pt x="71720" y="327634"/>
                    <a:pt x="192511" y="207125"/>
                  </a:cubicBezTo>
                  <a:cubicBezTo>
                    <a:pt x="196286" y="199593"/>
                    <a:pt x="203835" y="195827"/>
                    <a:pt x="207610" y="188295"/>
                  </a:cubicBezTo>
                  <a:cubicBezTo>
                    <a:pt x="215159" y="180763"/>
                    <a:pt x="222709" y="176998"/>
                    <a:pt x="226483" y="173232"/>
                  </a:cubicBezTo>
                  <a:cubicBezTo>
                    <a:pt x="332176" y="79084"/>
                    <a:pt x="464291" y="18830"/>
                    <a:pt x="607730" y="3766"/>
                  </a:cubicBezTo>
                  <a:cubicBezTo>
                    <a:pt x="615280" y="3766"/>
                    <a:pt x="622829" y="3766"/>
                    <a:pt x="634153" y="3766"/>
                  </a:cubicBezTo>
                  <a:cubicBezTo>
                    <a:pt x="641703" y="0"/>
                    <a:pt x="649252" y="0"/>
                    <a:pt x="65680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445A5350-1D4C-43C8-A98E-9BA61B8C7300}"/>
                </a:ext>
              </a:extLst>
            </p:cNvPr>
            <p:cNvSpPr/>
            <p:nvPr/>
          </p:nvSpPr>
          <p:spPr>
            <a:xfrm>
              <a:off x="1583506" y="4212279"/>
              <a:ext cx="928258" cy="646331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b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04</a:t>
              </a:r>
              <a:endPara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1" name="TextBox 54">
            <a:extLst>
              <a:ext uri="{FF2B5EF4-FFF2-40B4-BE49-F238E27FC236}">
                <a16:creationId xmlns:a16="http://schemas.microsoft.com/office/drawing/2014/main" id="{C185623D-A476-4ED3-8F7C-23203F374E2E}"/>
              </a:ext>
            </a:extLst>
          </p:cNvPr>
          <p:cNvSpPr txBox="1">
            <a:spLocks/>
          </p:cNvSpPr>
          <p:nvPr/>
        </p:nvSpPr>
        <p:spPr bwMode="auto">
          <a:xfrm>
            <a:off x="939630" y="4579905"/>
            <a:ext cx="2382771" cy="283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2" name="TextBox 55">
            <a:extLst>
              <a:ext uri="{FF2B5EF4-FFF2-40B4-BE49-F238E27FC236}">
                <a16:creationId xmlns:a16="http://schemas.microsoft.com/office/drawing/2014/main" id="{8BB44DF3-B0BD-4B31-B876-C74133B2F13C}"/>
              </a:ext>
            </a:extLst>
          </p:cNvPr>
          <p:cNvSpPr txBox="1">
            <a:spLocks/>
          </p:cNvSpPr>
          <p:nvPr/>
        </p:nvSpPr>
        <p:spPr bwMode="auto">
          <a:xfrm>
            <a:off x="939630" y="4975448"/>
            <a:ext cx="2382771" cy="57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1">
            <a:normAutofit fontScale="9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3" name="TextBox 54">
            <a:extLst>
              <a:ext uri="{FF2B5EF4-FFF2-40B4-BE49-F238E27FC236}">
                <a16:creationId xmlns:a16="http://schemas.microsoft.com/office/drawing/2014/main" id="{A98E71D7-72C2-413A-89BF-F5651081E9E1}"/>
              </a:ext>
            </a:extLst>
          </p:cNvPr>
          <p:cNvSpPr txBox="1">
            <a:spLocks/>
          </p:cNvSpPr>
          <p:nvPr/>
        </p:nvSpPr>
        <p:spPr bwMode="auto">
          <a:xfrm>
            <a:off x="3644730" y="4579905"/>
            <a:ext cx="2382771" cy="283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4" name="TextBox 55">
            <a:extLst>
              <a:ext uri="{FF2B5EF4-FFF2-40B4-BE49-F238E27FC236}">
                <a16:creationId xmlns:a16="http://schemas.microsoft.com/office/drawing/2014/main" id="{901DE2E0-404E-404F-BBB2-F47C2AB69D72}"/>
              </a:ext>
            </a:extLst>
          </p:cNvPr>
          <p:cNvSpPr txBox="1">
            <a:spLocks/>
          </p:cNvSpPr>
          <p:nvPr/>
        </p:nvSpPr>
        <p:spPr bwMode="auto">
          <a:xfrm>
            <a:off x="3644730" y="4975448"/>
            <a:ext cx="2382771" cy="57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1">
            <a:normAutofit fontScale="9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5" name="TextBox 54">
            <a:extLst>
              <a:ext uri="{FF2B5EF4-FFF2-40B4-BE49-F238E27FC236}">
                <a16:creationId xmlns:a16="http://schemas.microsoft.com/office/drawing/2014/main" id="{98656F8F-02A6-4787-A4D8-F5F6B9DF06A8}"/>
              </a:ext>
            </a:extLst>
          </p:cNvPr>
          <p:cNvSpPr txBox="1">
            <a:spLocks/>
          </p:cNvSpPr>
          <p:nvPr/>
        </p:nvSpPr>
        <p:spPr bwMode="auto">
          <a:xfrm>
            <a:off x="6311730" y="4579905"/>
            <a:ext cx="2382771" cy="283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6" name="TextBox 55">
            <a:extLst>
              <a:ext uri="{FF2B5EF4-FFF2-40B4-BE49-F238E27FC236}">
                <a16:creationId xmlns:a16="http://schemas.microsoft.com/office/drawing/2014/main" id="{60D3581A-699C-4F4F-B670-1980198A46AE}"/>
              </a:ext>
            </a:extLst>
          </p:cNvPr>
          <p:cNvSpPr txBox="1">
            <a:spLocks/>
          </p:cNvSpPr>
          <p:nvPr/>
        </p:nvSpPr>
        <p:spPr bwMode="auto">
          <a:xfrm>
            <a:off x="6311730" y="4975448"/>
            <a:ext cx="2382771" cy="57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1">
            <a:normAutofit fontScale="9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7" name="TextBox 54">
            <a:extLst>
              <a:ext uri="{FF2B5EF4-FFF2-40B4-BE49-F238E27FC236}">
                <a16:creationId xmlns:a16="http://schemas.microsoft.com/office/drawing/2014/main" id="{1D4AC98B-8578-4CE9-B2D6-37374DC14ED0}"/>
              </a:ext>
            </a:extLst>
          </p:cNvPr>
          <p:cNvSpPr txBox="1">
            <a:spLocks/>
          </p:cNvSpPr>
          <p:nvPr/>
        </p:nvSpPr>
        <p:spPr bwMode="auto">
          <a:xfrm>
            <a:off x="8978730" y="4579905"/>
            <a:ext cx="2382771" cy="283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8" name="TextBox 55">
            <a:extLst>
              <a:ext uri="{FF2B5EF4-FFF2-40B4-BE49-F238E27FC236}">
                <a16:creationId xmlns:a16="http://schemas.microsoft.com/office/drawing/2014/main" id="{7F865575-2677-405B-97A8-C540D2552BD3}"/>
              </a:ext>
            </a:extLst>
          </p:cNvPr>
          <p:cNvSpPr txBox="1">
            <a:spLocks/>
          </p:cNvSpPr>
          <p:nvPr/>
        </p:nvSpPr>
        <p:spPr bwMode="auto">
          <a:xfrm>
            <a:off x="8978730" y="4975448"/>
            <a:ext cx="2382771" cy="57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1">
            <a:normAutofit fontScale="9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CA679A0-83BB-4779-87DF-6763048CD8D4}"/>
              </a:ext>
            </a:extLst>
          </p:cNvPr>
          <p:cNvGrpSpPr/>
          <p:nvPr/>
        </p:nvGrpSpPr>
        <p:grpSpPr>
          <a:xfrm>
            <a:off x="567825" y="33417"/>
            <a:ext cx="3914770" cy="765703"/>
            <a:chOff x="424273" y="118435"/>
            <a:chExt cx="3914770" cy="765703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CD5A14F3-FC09-41F6-A8F8-42452EB04F71}"/>
                </a:ext>
              </a:extLst>
            </p:cNvPr>
            <p:cNvSpPr txBox="1"/>
            <p:nvPr/>
          </p:nvSpPr>
          <p:spPr>
            <a:xfrm>
              <a:off x="1326680" y="299363"/>
              <a:ext cx="301236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rgbClr val="406196"/>
                  </a:solidFill>
                  <a:cs typeface="+mn-ea"/>
                  <a:sym typeface="+mn-lt"/>
                </a:rPr>
                <a:t>关键技术与步骤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BBED2BEE-9560-439D-BB17-0615146C17A0}"/>
                </a:ext>
              </a:extLst>
            </p:cNvPr>
            <p:cNvSpPr txBox="1"/>
            <p:nvPr/>
          </p:nvSpPr>
          <p:spPr>
            <a:xfrm>
              <a:off x="424273" y="118435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3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51544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7EC658E8-B5B8-482F-9B98-3FA58439E337}"/>
              </a:ext>
            </a:extLst>
          </p:cNvPr>
          <p:cNvGrpSpPr/>
          <p:nvPr/>
        </p:nvGrpSpPr>
        <p:grpSpPr>
          <a:xfrm>
            <a:off x="670471" y="2137301"/>
            <a:ext cx="5717630" cy="3526852"/>
            <a:chOff x="670471" y="2137301"/>
            <a:chExt cx="5717630" cy="3526852"/>
          </a:xfrm>
          <a:blipFill>
            <a:blip r:embed="rId4"/>
            <a:stretch>
              <a:fillRect/>
            </a:stretch>
          </a:blipFill>
        </p:grpSpPr>
        <p:sp useBgFill="1">
          <p:nvSpPr>
            <p:cNvPr id="8" name="矩形 7">
              <a:extLst>
                <a:ext uri="{FF2B5EF4-FFF2-40B4-BE49-F238E27FC236}">
                  <a16:creationId xmlns:a16="http://schemas.microsoft.com/office/drawing/2014/main" id="{205B1B33-F40F-4CF8-BEAE-E0BD7E8D9765}"/>
                </a:ext>
              </a:extLst>
            </p:cNvPr>
            <p:cNvSpPr/>
            <p:nvPr/>
          </p:nvSpPr>
          <p:spPr>
            <a:xfrm>
              <a:off x="670471" y="4541973"/>
              <a:ext cx="1849740" cy="11221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 useBgFill="1">
          <p:nvSpPr>
            <p:cNvPr id="9" name="矩形 8">
              <a:extLst>
                <a:ext uri="{FF2B5EF4-FFF2-40B4-BE49-F238E27FC236}">
                  <a16:creationId xmlns:a16="http://schemas.microsoft.com/office/drawing/2014/main" id="{A95F5430-CD93-42A3-A286-60B1CB0B2165}"/>
                </a:ext>
              </a:extLst>
            </p:cNvPr>
            <p:cNvSpPr/>
            <p:nvPr/>
          </p:nvSpPr>
          <p:spPr>
            <a:xfrm>
              <a:off x="670471" y="3339637"/>
              <a:ext cx="1849740" cy="11221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 useBgFill="1">
          <p:nvSpPr>
            <p:cNvPr id="10" name="矩形 9">
              <a:extLst>
                <a:ext uri="{FF2B5EF4-FFF2-40B4-BE49-F238E27FC236}">
                  <a16:creationId xmlns:a16="http://schemas.microsoft.com/office/drawing/2014/main" id="{5E85A3C4-A57C-4D7A-BF23-5F481CE56538}"/>
                </a:ext>
              </a:extLst>
            </p:cNvPr>
            <p:cNvSpPr/>
            <p:nvPr/>
          </p:nvSpPr>
          <p:spPr>
            <a:xfrm>
              <a:off x="670471" y="2137301"/>
              <a:ext cx="1849740" cy="11221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 useBgFill="1">
          <p:nvSpPr>
            <p:cNvPr id="11" name="矩形 10">
              <a:extLst>
                <a:ext uri="{FF2B5EF4-FFF2-40B4-BE49-F238E27FC236}">
                  <a16:creationId xmlns:a16="http://schemas.microsoft.com/office/drawing/2014/main" id="{D5236803-AD1D-4672-82A5-F128880B1242}"/>
                </a:ext>
              </a:extLst>
            </p:cNvPr>
            <p:cNvSpPr/>
            <p:nvPr/>
          </p:nvSpPr>
          <p:spPr>
            <a:xfrm>
              <a:off x="2605868" y="4541973"/>
              <a:ext cx="1849740" cy="11221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 useBgFill="1">
          <p:nvSpPr>
            <p:cNvPr id="12" name="矩形 11">
              <a:extLst>
                <a:ext uri="{FF2B5EF4-FFF2-40B4-BE49-F238E27FC236}">
                  <a16:creationId xmlns:a16="http://schemas.microsoft.com/office/drawing/2014/main" id="{CCCDF55C-5E9B-41B6-953D-7BC976C0654B}"/>
                </a:ext>
              </a:extLst>
            </p:cNvPr>
            <p:cNvSpPr/>
            <p:nvPr/>
          </p:nvSpPr>
          <p:spPr>
            <a:xfrm>
              <a:off x="2605868" y="3339637"/>
              <a:ext cx="1849740" cy="11221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 useBgFill="1">
          <p:nvSpPr>
            <p:cNvPr id="13" name="矩形 12">
              <a:extLst>
                <a:ext uri="{FF2B5EF4-FFF2-40B4-BE49-F238E27FC236}">
                  <a16:creationId xmlns:a16="http://schemas.microsoft.com/office/drawing/2014/main" id="{2CC89F60-110C-4A73-977C-C29FFEA31AF5}"/>
                </a:ext>
              </a:extLst>
            </p:cNvPr>
            <p:cNvSpPr/>
            <p:nvPr/>
          </p:nvSpPr>
          <p:spPr>
            <a:xfrm>
              <a:off x="2605868" y="2137301"/>
              <a:ext cx="1849740" cy="11221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 useBgFill="1">
          <p:nvSpPr>
            <p:cNvPr id="14" name="矩形 13">
              <a:extLst>
                <a:ext uri="{FF2B5EF4-FFF2-40B4-BE49-F238E27FC236}">
                  <a16:creationId xmlns:a16="http://schemas.microsoft.com/office/drawing/2014/main" id="{E1B8EEB8-F6DB-40D7-87A9-EA8821828D35}"/>
                </a:ext>
              </a:extLst>
            </p:cNvPr>
            <p:cNvSpPr/>
            <p:nvPr/>
          </p:nvSpPr>
          <p:spPr>
            <a:xfrm>
              <a:off x="4538361" y="4541973"/>
              <a:ext cx="1849740" cy="11221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 useBgFill="1">
          <p:nvSpPr>
            <p:cNvPr id="15" name="矩形 14">
              <a:extLst>
                <a:ext uri="{FF2B5EF4-FFF2-40B4-BE49-F238E27FC236}">
                  <a16:creationId xmlns:a16="http://schemas.microsoft.com/office/drawing/2014/main" id="{4923B0FA-7151-4C80-8570-34AE0EA8E98A}"/>
                </a:ext>
              </a:extLst>
            </p:cNvPr>
            <p:cNvSpPr/>
            <p:nvPr/>
          </p:nvSpPr>
          <p:spPr>
            <a:xfrm>
              <a:off x="4538361" y="3339637"/>
              <a:ext cx="1849740" cy="11221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 useBgFill="1">
          <p:nvSpPr>
            <p:cNvPr id="16" name="矩形 15">
              <a:extLst>
                <a:ext uri="{FF2B5EF4-FFF2-40B4-BE49-F238E27FC236}">
                  <a16:creationId xmlns:a16="http://schemas.microsoft.com/office/drawing/2014/main" id="{58EB8C78-231D-483A-8BE7-A9CAB06E2ED0}"/>
                </a:ext>
              </a:extLst>
            </p:cNvPr>
            <p:cNvSpPr/>
            <p:nvPr/>
          </p:nvSpPr>
          <p:spPr>
            <a:xfrm>
              <a:off x="4538361" y="2137301"/>
              <a:ext cx="1849740" cy="11221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" name="Shape 967">
            <a:extLst>
              <a:ext uri="{FF2B5EF4-FFF2-40B4-BE49-F238E27FC236}">
                <a16:creationId xmlns:a16="http://schemas.microsoft.com/office/drawing/2014/main" id="{8A84E0DE-BD04-40DF-958F-322146557193}"/>
              </a:ext>
            </a:extLst>
          </p:cNvPr>
          <p:cNvSpPr/>
          <p:nvPr/>
        </p:nvSpPr>
        <p:spPr>
          <a:xfrm>
            <a:off x="6780558" y="3223070"/>
            <a:ext cx="4306542" cy="4306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defTabSz="323529">
              <a:lnSpc>
                <a:spcPct val="120000"/>
              </a:lnSpc>
              <a:spcBef>
                <a:spcPts val="849"/>
              </a:spcBef>
              <a:defRPr sz="1800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47372D2-91C9-4170-BB33-50889DB1C4B8}"/>
              </a:ext>
            </a:extLst>
          </p:cNvPr>
          <p:cNvGrpSpPr/>
          <p:nvPr/>
        </p:nvGrpSpPr>
        <p:grpSpPr>
          <a:xfrm>
            <a:off x="6681460" y="2651491"/>
            <a:ext cx="2180600" cy="391524"/>
            <a:chOff x="6681460" y="2702291"/>
            <a:chExt cx="2180600" cy="391524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F20C24F7-4B4A-4DD0-9AD1-68CAD2D5530F}"/>
                </a:ext>
              </a:extLst>
            </p:cNvPr>
            <p:cNvSpPr/>
            <p:nvPr/>
          </p:nvSpPr>
          <p:spPr>
            <a:xfrm>
              <a:off x="6681460" y="2702291"/>
              <a:ext cx="2180600" cy="391524"/>
            </a:xfrm>
            <a:prstGeom prst="roundRect">
              <a:avLst>
                <a:gd name="adj" fmla="val 50000"/>
              </a:avLst>
            </a:prstGeom>
            <a:solidFill>
              <a:srgbClr val="134D9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1B984CE-BEC7-4D53-AA57-BA6BDDD77F10}"/>
                </a:ext>
              </a:extLst>
            </p:cNvPr>
            <p:cNvSpPr txBox="1"/>
            <p:nvPr/>
          </p:nvSpPr>
          <p:spPr>
            <a:xfrm>
              <a:off x="6752580" y="2709747"/>
              <a:ext cx="19239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01 </a:t>
              </a:r>
              <a:r>
                <a:rPr lang="zh-CN" altLang="en-US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22" name="Shape 967">
            <a:extLst>
              <a:ext uri="{FF2B5EF4-FFF2-40B4-BE49-F238E27FC236}">
                <a16:creationId xmlns:a16="http://schemas.microsoft.com/office/drawing/2014/main" id="{7939EF70-6597-4331-A54A-8C8ABC29CC70}"/>
              </a:ext>
            </a:extLst>
          </p:cNvPr>
          <p:cNvSpPr/>
          <p:nvPr/>
        </p:nvSpPr>
        <p:spPr>
          <a:xfrm>
            <a:off x="6780558" y="4797870"/>
            <a:ext cx="4306542" cy="4306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defTabSz="323529">
              <a:lnSpc>
                <a:spcPct val="120000"/>
              </a:lnSpc>
              <a:spcBef>
                <a:spcPts val="849"/>
              </a:spcBef>
              <a:defRPr sz="1800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BAA37B4-5AB6-43D4-8627-CBCCABFD217C}"/>
              </a:ext>
            </a:extLst>
          </p:cNvPr>
          <p:cNvGrpSpPr/>
          <p:nvPr/>
        </p:nvGrpSpPr>
        <p:grpSpPr>
          <a:xfrm>
            <a:off x="3479800" y="3136900"/>
            <a:ext cx="5207000" cy="2921000"/>
            <a:chOff x="3479800" y="3136900"/>
            <a:chExt cx="5207000" cy="2921000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2E2DAFA3-002B-461B-99E6-5ED219E084EF}"/>
                </a:ext>
              </a:extLst>
            </p:cNvPr>
            <p:cNvSpPr/>
            <p:nvPr/>
          </p:nvSpPr>
          <p:spPr>
            <a:xfrm>
              <a:off x="3479800" y="4749800"/>
              <a:ext cx="5207000" cy="1308100"/>
            </a:xfrm>
            <a:custGeom>
              <a:avLst/>
              <a:gdLst>
                <a:gd name="connsiteX0" fmla="*/ 0 w 5207000"/>
                <a:gd name="connsiteY0" fmla="*/ 914400 h 1308100"/>
                <a:gd name="connsiteX1" fmla="*/ 0 w 5207000"/>
                <a:gd name="connsiteY1" fmla="*/ 1308100 h 1308100"/>
                <a:gd name="connsiteX2" fmla="*/ 3136900 w 5207000"/>
                <a:gd name="connsiteY2" fmla="*/ 1308100 h 1308100"/>
                <a:gd name="connsiteX3" fmla="*/ 3136900 w 5207000"/>
                <a:gd name="connsiteY3" fmla="*/ 0 h 1308100"/>
                <a:gd name="connsiteX4" fmla="*/ 5207000 w 5207000"/>
                <a:gd name="connsiteY4" fmla="*/ 0 h 130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7000" h="1308100">
                  <a:moveTo>
                    <a:pt x="0" y="914400"/>
                  </a:moveTo>
                  <a:lnTo>
                    <a:pt x="0" y="1308100"/>
                  </a:lnTo>
                  <a:lnTo>
                    <a:pt x="3136900" y="1308100"/>
                  </a:lnTo>
                  <a:lnTo>
                    <a:pt x="3136900" y="0"/>
                  </a:lnTo>
                  <a:lnTo>
                    <a:pt x="5207000" y="0"/>
                  </a:lnTo>
                </a:path>
              </a:pathLst>
            </a:custGeom>
            <a:noFill/>
            <a:ln>
              <a:solidFill>
                <a:srgbClr val="134D9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01514FCF-A0DF-479C-BF63-1024B82D0EC0}"/>
                </a:ext>
              </a:extLst>
            </p:cNvPr>
            <p:cNvSpPr/>
            <p:nvPr/>
          </p:nvSpPr>
          <p:spPr>
            <a:xfrm>
              <a:off x="6616700" y="3136900"/>
              <a:ext cx="2044700" cy="1612900"/>
            </a:xfrm>
            <a:custGeom>
              <a:avLst/>
              <a:gdLst>
                <a:gd name="connsiteX0" fmla="*/ 0 w 2044700"/>
                <a:gd name="connsiteY0" fmla="*/ 1612900 h 1612900"/>
                <a:gd name="connsiteX1" fmla="*/ 0 w 2044700"/>
                <a:gd name="connsiteY1" fmla="*/ 0 h 1612900"/>
                <a:gd name="connsiteX2" fmla="*/ 2044700 w 2044700"/>
                <a:gd name="connsiteY2" fmla="*/ 0 h 161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4700" h="1612900">
                  <a:moveTo>
                    <a:pt x="0" y="1612900"/>
                  </a:moveTo>
                  <a:lnTo>
                    <a:pt x="0" y="0"/>
                  </a:lnTo>
                  <a:lnTo>
                    <a:pt x="2044700" y="0"/>
                  </a:lnTo>
                </a:path>
              </a:pathLst>
            </a:custGeom>
            <a:noFill/>
            <a:ln>
              <a:solidFill>
                <a:srgbClr val="DDA509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8EBC957-5F80-4FAA-9AAC-70D9F000F275}"/>
              </a:ext>
            </a:extLst>
          </p:cNvPr>
          <p:cNvGrpSpPr/>
          <p:nvPr/>
        </p:nvGrpSpPr>
        <p:grpSpPr>
          <a:xfrm>
            <a:off x="6681460" y="4266055"/>
            <a:ext cx="2180600" cy="391524"/>
            <a:chOff x="6681460" y="4317731"/>
            <a:chExt cx="2180600" cy="391524"/>
          </a:xfrm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5D24B981-84B1-4140-BDC0-056462806D63}"/>
                </a:ext>
              </a:extLst>
            </p:cNvPr>
            <p:cNvSpPr/>
            <p:nvPr/>
          </p:nvSpPr>
          <p:spPr>
            <a:xfrm>
              <a:off x="6681460" y="4317731"/>
              <a:ext cx="2180600" cy="391524"/>
            </a:xfrm>
            <a:prstGeom prst="roundRect">
              <a:avLst>
                <a:gd name="adj" fmla="val 50000"/>
              </a:avLst>
            </a:prstGeom>
            <a:solidFill>
              <a:srgbClr val="DDA50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92F8E83-7EB3-49A7-AD7A-FF98912888AE}"/>
                </a:ext>
              </a:extLst>
            </p:cNvPr>
            <p:cNvSpPr txBox="1"/>
            <p:nvPr/>
          </p:nvSpPr>
          <p:spPr>
            <a:xfrm>
              <a:off x="6752580" y="4325187"/>
              <a:ext cx="19239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02 </a:t>
              </a:r>
              <a:r>
                <a:rPr lang="zh-CN" altLang="en-US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055B1305-71A0-4642-9CBE-5152EE38FCF8}"/>
              </a:ext>
            </a:extLst>
          </p:cNvPr>
          <p:cNvGrpSpPr/>
          <p:nvPr/>
        </p:nvGrpSpPr>
        <p:grpSpPr>
          <a:xfrm>
            <a:off x="567825" y="33417"/>
            <a:ext cx="3914770" cy="765703"/>
            <a:chOff x="424273" y="118435"/>
            <a:chExt cx="3914770" cy="765703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0FF3EE7-0BAE-47D6-938E-DF97B305D374}"/>
                </a:ext>
              </a:extLst>
            </p:cNvPr>
            <p:cNvSpPr txBox="1"/>
            <p:nvPr/>
          </p:nvSpPr>
          <p:spPr>
            <a:xfrm>
              <a:off x="1326680" y="299363"/>
              <a:ext cx="301236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rgbClr val="406196"/>
                  </a:solidFill>
                  <a:cs typeface="+mn-ea"/>
                  <a:sym typeface="+mn-lt"/>
                </a:rPr>
                <a:t>关键技术与步骤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DA0E5895-DF40-4A81-9EE4-7AD3B5DB9E96}"/>
                </a:ext>
              </a:extLst>
            </p:cNvPr>
            <p:cNvSpPr txBox="1"/>
            <p:nvPr/>
          </p:nvSpPr>
          <p:spPr>
            <a:xfrm>
              <a:off x="424273" y="118435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3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4215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文本框 41">
            <a:extLst>
              <a:ext uri="{FF2B5EF4-FFF2-40B4-BE49-F238E27FC236}">
                <a16:creationId xmlns:a16="http://schemas.microsoft.com/office/drawing/2014/main" id="{321D7BB6-766C-4D47-97E9-FA6D902D740B}"/>
              </a:ext>
            </a:extLst>
          </p:cNvPr>
          <p:cNvSpPr txBox="1"/>
          <p:nvPr/>
        </p:nvSpPr>
        <p:spPr>
          <a:xfrm>
            <a:off x="2453540" y="1919935"/>
            <a:ext cx="1656429" cy="471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b="1">
                <a:solidFill>
                  <a:srgbClr val="134D92"/>
                </a:solidFill>
                <a:cs typeface="+mn-ea"/>
                <a:sym typeface="+mn-lt"/>
              </a:rPr>
              <a:t>01 </a:t>
            </a:r>
            <a:r>
              <a:rPr lang="zh-CN" altLang="en-US" b="1">
                <a:solidFill>
                  <a:srgbClr val="134D92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F17AE181-20A5-4035-A9E3-7446BFDBC48A}"/>
              </a:ext>
            </a:extLst>
          </p:cNvPr>
          <p:cNvSpPr txBox="1"/>
          <p:nvPr/>
        </p:nvSpPr>
        <p:spPr>
          <a:xfrm>
            <a:off x="1257300" y="2378843"/>
            <a:ext cx="28526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E946F9B6-4C40-4912-8521-F7D4DB95FD29}"/>
              </a:ext>
            </a:extLst>
          </p:cNvPr>
          <p:cNvSpPr txBox="1"/>
          <p:nvPr/>
        </p:nvSpPr>
        <p:spPr>
          <a:xfrm>
            <a:off x="8180471" y="1919935"/>
            <a:ext cx="1656429" cy="471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>
                <a:solidFill>
                  <a:srgbClr val="134D92"/>
                </a:solidFill>
                <a:cs typeface="+mn-ea"/>
                <a:sym typeface="+mn-lt"/>
              </a:rPr>
              <a:t>03 </a:t>
            </a:r>
            <a:r>
              <a:rPr lang="zh-CN" altLang="en-US" b="1">
                <a:solidFill>
                  <a:srgbClr val="134D92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4DBDD167-1848-4718-8CA0-12C34F63AFDB}"/>
              </a:ext>
            </a:extLst>
          </p:cNvPr>
          <p:cNvSpPr txBox="1"/>
          <p:nvPr/>
        </p:nvSpPr>
        <p:spPr>
          <a:xfrm>
            <a:off x="8180470" y="2378843"/>
            <a:ext cx="29066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9205E425-B256-4AC5-87A7-037B00FF6C8B}"/>
              </a:ext>
            </a:extLst>
          </p:cNvPr>
          <p:cNvSpPr txBox="1"/>
          <p:nvPr/>
        </p:nvSpPr>
        <p:spPr>
          <a:xfrm>
            <a:off x="8180471" y="3977335"/>
            <a:ext cx="1656429" cy="471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>
                <a:solidFill>
                  <a:srgbClr val="134D92"/>
                </a:solidFill>
                <a:cs typeface="+mn-ea"/>
                <a:sym typeface="+mn-lt"/>
              </a:rPr>
              <a:t>04 </a:t>
            </a:r>
            <a:r>
              <a:rPr lang="zh-CN" altLang="en-US" b="1">
                <a:solidFill>
                  <a:srgbClr val="134D92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226AA42A-9198-4557-9C18-D99F59185496}"/>
              </a:ext>
            </a:extLst>
          </p:cNvPr>
          <p:cNvSpPr txBox="1"/>
          <p:nvPr/>
        </p:nvSpPr>
        <p:spPr>
          <a:xfrm>
            <a:off x="8180470" y="4436243"/>
            <a:ext cx="29066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0C472782-9771-46CD-B921-822773BB3952}"/>
              </a:ext>
            </a:extLst>
          </p:cNvPr>
          <p:cNvSpPr txBox="1"/>
          <p:nvPr/>
        </p:nvSpPr>
        <p:spPr>
          <a:xfrm>
            <a:off x="2453540" y="3913835"/>
            <a:ext cx="1656429" cy="471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b="1">
                <a:solidFill>
                  <a:srgbClr val="134D92"/>
                </a:solidFill>
                <a:cs typeface="+mn-ea"/>
                <a:sym typeface="+mn-lt"/>
              </a:rPr>
              <a:t>02 </a:t>
            </a:r>
            <a:r>
              <a:rPr lang="zh-CN" altLang="en-US" b="1">
                <a:solidFill>
                  <a:srgbClr val="134D92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1E57881D-DA54-4ADF-94D9-ED055C542BDB}"/>
              </a:ext>
            </a:extLst>
          </p:cNvPr>
          <p:cNvSpPr txBox="1"/>
          <p:nvPr/>
        </p:nvSpPr>
        <p:spPr>
          <a:xfrm>
            <a:off x="1257300" y="4372743"/>
            <a:ext cx="28526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  <a:endParaRPr lang="zh-CN" altLang="en-US" sz="1200" dirty="0">
              <a:cs typeface="+mn-ea"/>
              <a:sym typeface="+mn-lt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1E205E1E-75D5-4A20-8FD0-CDD667DDD89D}"/>
              </a:ext>
            </a:extLst>
          </p:cNvPr>
          <p:cNvGrpSpPr/>
          <p:nvPr/>
        </p:nvGrpSpPr>
        <p:grpSpPr>
          <a:xfrm>
            <a:off x="4273326" y="1733442"/>
            <a:ext cx="1824570" cy="1815096"/>
            <a:chOff x="4273326" y="2076342"/>
            <a:chExt cx="1824570" cy="1815096"/>
          </a:xfrm>
        </p:grpSpPr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28F8F0BF-7CB0-4FB9-B34B-FA93B0067E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3326" y="2076342"/>
              <a:ext cx="1824570" cy="1815096"/>
            </a:xfrm>
            <a:custGeom>
              <a:avLst/>
              <a:gdLst>
                <a:gd name="T0" fmla="*/ 648 w 650"/>
                <a:gd name="T1" fmla="*/ 0 h 647"/>
                <a:gd name="T2" fmla="*/ 625 w 650"/>
                <a:gd name="T3" fmla="*/ 20 h 647"/>
                <a:gd name="T4" fmla="*/ 578 w 650"/>
                <a:gd name="T5" fmla="*/ 89 h 647"/>
                <a:gd name="T6" fmla="*/ 551 w 650"/>
                <a:gd name="T7" fmla="*/ 13 h 647"/>
                <a:gd name="T8" fmla="*/ 521 w 650"/>
                <a:gd name="T9" fmla="*/ 18 h 647"/>
                <a:gd name="T10" fmla="*/ 522 w 650"/>
                <a:gd name="T11" fmla="*/ 99 h 647"/>
                <a:gd name="T12" fmla="*/ 454 w 650"/>
                <a:gd name="T13" fmla="*/ 50 h 647"/>
                <a:gd name="T14" fmla="*/ 426 w 650"/>
                <a:gd name="T15" fmla="*/ 40 h 647"/>
                <a:gd name="T16" fmla="*/ 411 w 650"/>
                <a:gd name="T17" fmla="*/ 66 h 647"/>
                <a:gd name="T18" fmla="*/ 391 w 650"/>
                <a:gd name="T19" fmla="*/ 147 h 647"/>
                <a:gd name="T20" fmla="*/ 339 w 650"/>
                <a:gd name="T21" fmla="*/ 85 h 647"/>
                <a:gd name="T22" fmla="*/ 313 w 650"/>
                <a:gd name="T23" fmla="*/ 100 h 647"/>
                <a:gd name="T24" fmla="*/ 341 w 650"/>
                <a:gd name="T25" fmla="*/ 176 h 647"/>
                <a:gd name="T26" fmla="*/ 261 w 650"/>
                <a:gd name="T27" fmla="*/ 153 h 647"/>
                <a:gd name="T28" fmla="*/ 231 w 650"/>
                <a:gd name="T29" fmla="*/ 153 h 647"/>
                <a:gd name="T30" fmla="*/ 226 w 650"/>
                <a:gd name="T31" fmla="*/ 182 h 647"/>
                <a:gd name="T32" fmla="*/ 235 w 650"/>
                <a:gd name="T33" fmla="*/ 266 h 647"/>
                <a:gd name="T34" fmla="*/ 165 w 650"/>
                <a:gd name="T35" fmla="*/ 225 h 647"/>
                <a:gd name="T36" fmla="*/ 146 w 650"/>
                <a:gd name="T37" fmla="*/ 248 h 647"/>
                <a:gd name="T38" fmla="*/ 198 w 650"/>
                <a:gd name="T39" fmla="*/ 309 h 647"/>
                <a:gd name="T40" fmla="*/ 114 w 650"/>
                <a:gd name="T41" fmla="*/ 316 h 647"/>
                <a:gd name="T42" fmla="*/ 86 w 650"/>
                <a:gd name="T43" fmla="*/ 325 h 647"/>
                <a:gd name="T44" fmla="*/ 92 w 650"/>
                <a:gd name="T45" fmla="*/ 355 h 647"/>
                <a:gd name="T46" fmla="*/ 128 w 650"/>
                <a:gd name="T47" fmla="*/ 430 h 647"/>
                <a:gd name="T48" fmla="*/ 49 w 650"/>
                <a:gd name="T49" fmla="*/ 416 h 647"/>
                <a:gd name="T50" fmla="*/ 38 w 650"/>
                <a:gd name="T51" fmla="*/ 444 h 647"/>
                <a:gd name="T52" fmla="*/ 109 w 650"/>
                <a:gd name="T53" fmla="*/ 484 h 647"/>
                <a:gd name="T54" fmla="*/ 32 w 650"/>
                <a:gd name="T55" fmla="*/ 519 h 647"/>
                <a:gd name="T56" fmla="*/ 9 w 650"/>
                <a:gd name="T57" fmla="*/ 537 h 647"/>
                <a:gd name="T58" fmla="*/ 24 w 650"/>
                <a:gd name="T59" fmla="*/ 563 h 647"/>
                <a:gd name="T60" fmla="*/ 85 w 650"/>
                <a:gd name="T61" fmla="*/ 621 h 647"/>
                <a:gd name="T62" fmla="*/ 5 w 650"/>
                <a:gd name="T63" fmla="*/ 635 h 647"/>
                <a:gd name="T64" fmla="*/ 650 w 650"/>
                <a:gd name="T65" fmla="*/ 64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0" h="647">
                  <a:moveTo>
                    <a:pt x="650" y="1"/>
                  </a:moveTo>
                  <a:cubicBezTo>
                    <a:pt x="649" y="0"/>
                    <a:pt x="649" y="0"/>
                    <a:pt x="648" y="0"/>
                  </a:cubicBezTo>
                  <a:cubicBezTo>
                    <a:pt x="642" y="0"/>
                    <a:pt x="637" y="3"/>
                    <a:pt x="633" y="6"/>
                  </a:cubicBezTo>
                  <a:cubicBezTo>
                    <a:pt x="629" y="9"/>
                    <a:pt x="626" y="14"/>
                    <a:pt x="625" y="20"/>
                  </a:cubicBezTo>
                  <a:cubicBezTo>
                    <a:pt x="625" y="26"/>
                    <a:pt x="622" y="58"/>
                    <a:pt x="619" y="86"/>
                  </a:cubicBezTo>
                  <a:cubicBezTo>
                    <a:pt x="605" y="87"/>
                    <a:pt x="592" y="88"/>
                    <a:pt x="578" y="89"/>
                  </a:cubicBezTo>
                  <a:cubicBezTo>
                    <a:pt x="571" y="62"/>
                    <a:pt x="562" y="32"/>
                    <a:pt x="561" y="26"/>
                  </a:cubicBezTo>
                  <a:cubicBezTo>
                    <a:pt x="559" y="20"/>
                    <a:pt x="555" y="16"/>
                    <a:pt x="551" y="13"/>
                  </a:cubicBezTo>
                  <a:cubicBezTo>
                    <a:pt x="546" y="11"/>
                    <a:pt x="541" y="9"/>
                    <a:pt x="535" y="10"/>
                  </a:cubicBezTo>
                  <a:cubicBezTo>
                    <a:pt x="530" y="11"/>
                    <a:pt x="525" y="14"/>
                    <a:pt x="521" y="18"/>
                  </a:cubicBezTo>
                  <a:cubicBezTo>
                    <a:pt x="518" y="23"/>
                    <a:pt x="516" y="28"/>
                    <a:pt x="517" y="33"/>
                  </a:cubicBezTo>
                  <a:cubicBezTo>
                    <a:pt x="517" y="40"/>
                    <a:pt x="519" y="71"/>
                    <a:pt x="522" y="99"/>
                  </a:cubicBezTo>
                  <a:cubicBezTo>
                    <a:pt x="508" y="102"/>
                    <a:pt x="495" y="106"/>
                    <a:pt x="482" y="110"/>
                  </a:cubicBezTo>
                  <a:cubicBezTo>
                    <a:pt x="470" y="84"/>
                    <a:pt x="456" y="56"/>
                    <a:pt x="454" y="50"/>
                  </a:cubicBezTo>
                  <a:cubicBezTo>
                    <a:pt x="451" y="45"/>
                    <a:pt x="447" y="42"/>
                    <a:pt x="442" y="40"/>
                  </a:cubicBezTo>
                  <a:cubicBezTo>
                    <a:pt x="437" y="38"/>
                    <a:pt x="431" y="38"/>
                    <a:pt x="426" y="40"/>
                  </a:cubicBezTo>
                  <a:cubicBezTo>
                    <a:pt x="421" y="42"/>
                    <a:pt x="417" y="45"/>
                    <a:pt x="414" y="50"/>
                  </a:cubicBezTo>
                  <a:cubicBezTo>
                    <a:pt x="411" y="55"/>
                    <a:pt x="410" y="60"/>
                    <a:pt x="411" y="66"/>
                  </a:cubicBezTo>
                  <a:cubicBezTo>
                    <a:pt x="413" y="72"/>
                    <a:pt x="421" y="102"/>
                    <a:pt x="428" y="130"/>
                  </a:cubicBezTo>
                  <a:cubicBezTo>
                    <a:pt x="416" y="135"/>
                    <a:pt x="403" y="141"/>
                    <a:pt x="391" y="147"/>
                  </a:cubicBezTo>
                  <a:cubicBezTo>
                    <a:pt x="375" y="124"/>
                    <a:pt x="356" y="98"/>
                    <a:pt x="353" y="93"/>
                  </a:cubicBezTo>
                  <a:cubicBezTo>
                    <a:pt x="349" y="89"/>
                    <a:pt x="344" y="86"/>
                    <a:pt x="339" y="85"/>
                  </a:cubicBezTo>
                  <a:cubicBezTo>
                    <a:pt x="334" y="84"/>
                    <a:pt x="328" y="85"/>
                    <a:pt x="323" y="88"/>
                  </a:cubicBezTo>
                  <a:cubicBezTo>
                    <a:pt x="319" y="90"/>
                    <a:pt x="315" y="95"/>
                    <a:pt x="313" y="100"/>
                  </a:cubicBezTo>
                  <a:cubicBezTo>
                    <a:pt x="312" y="105"/>
                    <a:pt x="311" y="110"/>
                    <a:pt x="314" y="116"/>
                  </a:cubicBezTo>
                  <a:cubicBezTo>
                    <a:pt x="317" y="121"/>
                    <a:pt x="330" y="150"/>
                    <a:pt x="341" y="176"/>
                  </a:cubicBezTo>
                  <a:cubicBezTo>
                    <a:pt x="330" y="183"/>
                    <a:pt x="319" y="191"/>
                    <a:pt x="308" y="200"/>
                  </a:cubicBezTo>
                  <a:cubicBezTo>
                    <a:pt x="287" y="180"/>
                    <a:pt x="265" y="157"/>
                    <a:pt x="261" y="153"/>
                  </a:cubicBezTo>
                  <a:cubicBezTo>
                    <a:pt x="257" y="149"/>
                    <a:pt x="251" y="147"/>
                    <a:pt x="246" y="147"/>
                  </a:cubicBezTo>
                  <a:cubicBezTo>
                    <a:pt x="241" y="147"/>
                    <a:pt x="235" y="149"/>
                    <a:pt x="231" y="153"/>
                  </a:cubicBezTo>
                  <a:cubicBezTo>
                    <a:pt x="227" y="156"/>
                    <a:pt x="224" y="161"/>
                    <a:pt x="223" y="166"/>
                  </a:cubicBezTo>
                  <a:cubicBezTo>
                    <a:pt x="222" y="172"/>
                    <a:pt x="223" y="177"/>
                    <a:pt x="226" y="182"/>
                  </a:cubicBezTo>
                  <a:cubicBezTo>
                    <a:pt x="230" y="187"/>
                    <a:pt x="248" y="213"/>
                    <a:pt x="264" y="237"/>
                  </a:cubicBezTo>
                  <a:cubicBezTo>
                    <a:pt x="254" y="246"/>
                    <a:pt x="244" y="255"/>
                    <a:pt x="235" y="266"/>
                  </a:cubicBezTo>
                  <a:cubicBezTo>
                    <a:pt x="211" y="249"/>
                    <a:pt x="186" y="231"/>
                    <a:pt x="180" y="228"/>
                  </a:cubicBezTo>
                  <a:cubicBezTo>
                    <a:pt x="176" y="225"/>
                    <a:pt x="170" y="224"/>
                    <a:pt x="165" y="225"/>
                  </a:cubicBezTo>
                  <a:cubicBezTo>
                    <a:pt x="160" y="225"/>
                    <a:pt x="155" y="228"/>
                    <a:pt x="151" y="232"/>
                  </a:cubicBezTo>
                  <a:cubicBezTo>
                    <a:pt x="147" y="237"/>
                    <a:pt x="146" y="242"/>
                    <a:pt x="146" y="248"/>
                  </a:cubicBezTo>
                  <a:cubicBezTo>
                    <a:pt x="146" y="253"/>
                    <a:pt x="148" y="258"/>
                    <a:pt x="151" y="262"/>
                  </a:cubicBezTo>
                  <a:cubicBezTo>
                    <a:pt x="156" y="267"/>
                    <a:pt x="178" y="289"/>
                    <a:pt x="198" y="309"/>
                  </a:cubicBezTo>
                  <a:cubicBezTo>
                    <a:pt x="190" y="320"/>
                    <a:pt x="182" y="332"/>
                    <a:pt x="174" y="343"/>
                  </a:cubicBezTo>
                  <a:cubicBezTo>
                    <a:pt x="149" y="331"/>
                    <a:pt x="120" y="318"/>
                    <a:pt x="114" y="316"/>
                  </a:cubicBezTo>
                  <a:cubicBezTo>
                    <a:pt x="109" y="313"/>
                    <a:pt x="103" y="313"/>
                    <a:pt x="98" y="315"/>
                  </a:cubicBezTo>
                  <a:cubicBezTo>
                    <a:pt x="93" y="317"/>
                    <a:pt x="89" y="320"/>
                    <a:pt x="86" y="325"/>
                  </a:cubicBezTo>
                  <a:cubicBezTo>
                    <a:pt x="83" y="330"/>
                    <a:pt x="83" y="336"/>
                    <a:pt x="84" y="341"/>
                  </a:cubicBezTo>
                  <a:cubicBezTo>
                    <a:pt x="85" y="346"/>
                    <a:pt x="87" y="351"/>
                    <a:pt x="92" y="355"/>
                  </a:cubicBezTo>
                  <a:cubicBezTo>
                    <a:pt x="97" y="358"/>
                    <a:pt x="123" y="376"/>
                    <a:pt x="146" y="393"/>
                  </a:cubicBezTo>
                  <a:cubicBezTo>
                    <a:pt x="139" y="405"/>
                    <a:pt x="134" y="417"/>
                    <a:pt x="128" y="430"/>
                  </a:cubicBezTo>
                  <a:cubicBezTo>
                    <a:pt x="101" y="423"/>
                    <a:pt x="71" y="415"/>
                    <a:pt x="64" y="414"/>
                  </a:cubicBezTo>
                  <a:cubicBezTo>
                    <a:pt x="59" y="412"/>
                    <a:pt x="53" y="413"/>
                    <a:pt x="49" y="416"/>
                  </a:cubicBezTo>
                  <a:cubicBezTo>
                    <a:pt x="44" y="418"/>
                    <a:pt x="40" y="423"/>
                    <a:pt x="38" y="428"/>
                  </a:cubicBezTo>
                  <a:cubicBezTo>
                    <a:pt x="37" y="433"/>
                    <a:pt x="37" y="439"/>
                    <a:pt x="38" y="444"/>
                  </a:cubicBezTo>
                  <a:cubicBezTo>
                    <a:pt x="40" y="449"/>
                    <a:pt x="44" y="453"/>
                    <a:pt x="49" y="456"/>
                  </a:cubicBezTo>
                  <a:cubicBezTo>
                    <a:pt x="55" y="458"/>
                    <a:pt x="83" y="472"/>
                    <a:pt x="109" y="484"/>
                  </a:cubicBezTo>
                  <a:cubicBezTo>
                    <a:pt x="105" y="497"/>
                    <a:pt x="101" y="510"/>
                    <a:pt x="98" y="524"/>
                  </a:cubicBezTo>
                  <a:cubicBezTo>
                    <a:pt x="70" y="522"/>
                    <a:pt x="38" y="519"/>
                    <a:pt x="32" y="519"/>
                  </a:cubicBezTo>
                  <a:cubicBezTo>
                    <a:pt x="27" y="518"/>
                    <a:pt x="21" y="520"/>
                    <a:pt x="17" y="523"/>
                  </a:cubicBezTo>
                  <a:cubicBezTo>
                    <a:pt x="13" y="527"/>
                    <a:pt x="10" y="532"/>
                    <a:pt x="9" y="537"/>
                  </a:cubicBezTo>
                  <a:cubicBezTo>
                    <a:pt x="8" y="543"/>
                    <a:pt x="9" y="548"/>
                    <a:pt x="12" y="553"/>
                  </a:cubicBezTo>
                  <a:cubicBezTo>
                    <a:pt x="15" y="558"/>
                    <a:pt x="19" y="561"/>
                    <a:pt x="24" y="563"/>
                  </a:cubicBezTo>
                  <a:cubicBezTo>
                    <a:pt x="31" y="564"/>
                    <a:pt x="61" y="573"/>
                    <a:pt x="88" y="580"/>
                  </a:cubicBezTo>
                  <a:cubicBezTo>
                    <a:pt x="86" y="594"/>
                    <a:pt x="85" y="608"/>
                    <a:pt x="85" y="621"/>
                  </a:cubicBezTo>
                  <a:cubicBezTo>
                    <a:pt x="56" y="624"/>
                    <a:pt x="25" y="627"/>
                    <a:pt x="19" y="628"/>
                  </a:cubicBezTo>
                  <a:cubicBezTo>
                    <a:pt x="13" y="628"/>
                    <a:pt x="8" y="631"/>
                    <a:pt x="5" y="635"/>
                  </a:cubicBezTo>
                  <a:cubicBezTo>
                    <a:pt x="2" y="638"/>
                    <a:pt x="0" y="642"/>
                    <a:pt x="0" y="647"/>
                  </a:cubicBezTo>
                  <a:cubicBezTo>
                    <a:pt x="650" y="647"/>
                    <a:pt x="650" y="647"/>
                    <a:pt x="650" y="647"/>
                  </a:cubicBezTo>
                  <a:lnTo>
                    <a:pt x="650" y="1"/>
                  </a:lnTo>
                  <a:close/>
                </a:path>
              </a:pathLst>
            </a:custGeom>
            <a:solidFill>
              <a:srgbClr val="DDA509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7">
              <a:extLst>
                <a:ext uri="{FF2B5EF4-FFF2-40B4-BE49-F238E27FC236}">
                  <a16:creationId xmlns:a16="http://schemas.microsoft.com/office/drawing/2014/main" id="{71FF51D3-DCEA-4B33-B6E9-4626E2F01C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3884" y="3040380"/>
              <a:ext cx="569678" cy="481950"/>
            </a:xfrm>
            <a:custGeom>
              <a:avLst/>
              <a:gdLst>
                <a:gd name="T0" fmla="*/ 223 w 228"/>
                <a:gd name="T1" fmla="*/ 128 h 193"/>
                <a:gd name="T2" fmla="*/ 213 w 228"/>
                <a:gd name="T3" fmla="*/ 132 h 193"/>
                <a:gd name="T4" fmla="*/ 203 w 228"/>
                <a:gd name="T5" fmla="*/ 128 h 193"/>
                <a:gd name="T6" fmla="*/ 199 w 228"/>
                <a:gd name="T7" fmla="*/ 124 h 193"/>
                <a:gd name="T8" fmla="*/ 199 w 228"/>
                <a:gd name="T9" fmla="*/ 193 h 193"/>
                <a:gd name="T10" fmla="*/ 142 w 228"/>
                <a:gd name="T11" fmla="*/ 193 h 193"/>
                <a:gd name="T12" fmla="*/ 142 w 228"/>
                <a:gd name="T13" fmla="*/ 122 h 193"/>
                <a:gd name="T14" fmla="*/ 86 w 228"/>
                <a:gd name="T15" fmla="*/ 122 h 193"/>
                <a:gd name="T16" fmla="*/ 86 w 228"/>
                <a:gd name="T17" fmla="*/ 193 h 193"/>
                <a:gd name="T18" fmla="*/ 29 w 228"/>
                <a:gd name="T19" fmla="*/ 193 h 193"/>
                <a:gd name="T20" fmla="*/ 29 w 228"/>
                <a:gd name="T21" fmla="*/ 124 h 193"/>
                <a:gd name="T22" fmla="*/ 25 w 228"/>
                <a:gd name="T23" fmla="*/ 128 h 193"/>
                <a:gd name="T24" fmla="*/ 5 w 228"/>
                <a:gd name="T25" fmla="*/ 128 h 193"/>
                <a:gd name="T26" fmla="*/ 5 w 228"/>
                <a:gd name="T27" fmla="*/ 108 h 193"/>
                <a:gd name="T28" fmla="*/ 114 w 228"/>
                <a:gd name="T29" fmla="*/ 0 h 193"/>
                <a:gd name="T30" fmla="*/ 223 w 228"/>
                <a:gd name="T31" fmla="*/ 108 h 193"/>
                <a:gd name="T32" fmla="*/ 223 w 228"/>
                <a:gd name="T33" fmla="*/ 128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8" h="193">
                  <a:moveTo>
                    <a:pt x="223" y="128"/>
                  </a:moveTo>
                  <a:cubicBezTo>
                    <a:pt x="220" y="131"/>
                    <a:pt x="216" y="132"/>
                    <a:pt x="213" y="132"/>
                  </a:cubicBezTo>
                  <a:cubicBezTo>
                    <a:pt x="209" y="132"/>
                    <a:pt x="206" y="131"/>
                    <a:pt x="203" y="128"/>
                  </a:cubicBezTo>
                  <a:cubicBezTo>
                    <a:pt x="199" y="124"/>
                    <a:pt x="199" y="124"/>
                    <a:pt x="199" y="124"/>
                  </a:cubicBezTo>
                  <a:cubicBezTo>
                    <a:pt x="199" y="193"/>
                    <a:pt x="199" y="193"/>
                    <a:pt x="199" y="193"/>
                  </a:cubicBezTo>
                  <a:cubicBezTo>
                    <a:pt x="142" y="193"/>
                    <a:pt x="142" y="193"/>
                    <a:pt x="142" y="193"/>
                  </a:cubicBezTo>
                  <a:cubicBezTo>
                    <a:pt x="142" y="122"/>
                    <a:pt x="142" y="122"/>
                    <a:pt x="142" y="122"/>
                  </a:cubicBezTo>
                  <a:cubicBezTo>
                    <a:pt x="86" y="122"/>
                    <a:pt x="86" y="122"/>
                    <a:pt x="86" y="122"/>
                  </a:cubicBezTo>
                  <a:cubicBezTo>
                    <a:pt x="86" y="193"/>
                    <a:pt x="86" y="193"/>
                    <a:pt x="86" y="193"/>
                  </a:cubicBezTo>
                  <a:cubicBezTo>
                    <a:pt x="29" y="193"/>
                    <a:pt x="29" y="193"/>
                    <a:pt x="29" y="193"/>
                  </a:cubicBezTo>
                  <a:cubicBezTo>
                    <a:pt x="29" y="124"/>
                    <a:pt x="29" y="124"/>
                    <a:pt x="29" y="124"/>
                  </a:cubicBezTo>
                  <a:cubicBezTo>
                    <a:pt x="25" y="128"/>
                    <a:pt x="25" y="128"/>
                    <a:pt x="25" y="128"/>
                  </a:cubicBezTo>
                  <a:cubicBezTo>
                    <a:pt x="20" y="134"/>
                    <a:pt x="11" y="134"/>
                    <a:pt x="5" y="128"/>
                  </a:cubicBezTo>
                  <a:cubicBezTo>
                    <a:pt x="0" y="123"/>
                    <a:pt x="0" y="114"/>
                    <a:pt x="5" y="108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223" y="108"/>
                    <a:pt x="223" y="108"/>
                    <a:pt x="223" y="108"/>
                  </a:cubicBezTo>
                  <a:cubicBezTo>
                    <a:pt x="228" y="114"/>
                    <a:pt x="228" y="123"/>
                    <a:pt x="223" y="128"/>
                  </a:cubicBezTo>
                </a:path>
              </a:pathLst>
            </a:custGeom>
            <a:solidFill>
              <a:srgbClr val="FEFE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C7D2CE36-2792-4B38-B94C-6D686C7D06FD}"/>
              </a:ext>
            </a:extLst>
          </p:cNvPr>
          <p:cNvGrpSpPr/>
          <p:nvPr/>
        </p:nvGrpSpPr>
        <p:grpSpPr>
          <a:xfrm>
            <a:off x="6092211" y="1733442"/>
            <a:ext cx="1826464" cy="1815096"/>
            <a:chOff x="6092211" y="2076342"/>
            <a:chExt cx="1826464" cy="1815096"/>
          </a:xfrm>
        </p:grpSpPr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5EEAB0B9-5142-4B23-8481-D032D74C9E4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2211" y="2076342"/>
              <a:ext cx="1826464" cy="1815096"/>
            </a:xfrm>
            <a:custGeom>
              <a:avLst/>
              <a:gdLst>
                <a:gd name="T0" fmla="*/ 3 w 651"/>
                <a:gd name="T1" fmla="*/ 0 h 647"/>
                <a:gd name="T2" fmla="*/ 25 w 651"/>
                <a:gd name="T3" fmla="*/ 20 h 647"/>
                <a:gd name="T4" fmla="*/ 72 w 651"/>
                <a:gd name="T5" fmla="*/ 89 h 647"/>
                <a:gd name="T6" fmla="*/ 100 w 651"/>
                <a:gd name="T7" fmla="*/ 13 h 647"/>
                <a:gd name="T8" fmla="*/ 129 w 651"/>
                <a:gd name="T9" fmla="*/ 18 h 647"/>
                <a:gd name="T10" fmla="*/ 129 w 651"/>
                <a:gd name="T11" fmla="*/ 99 h 647"/>
                <a:gd name="T12" fmla="*/ 197 w 651"/>
                <a:gd name="T13" fmla="*/ 50 h 647"/>
                <a:gd name="T14" fmla="*/ 224 w 651"/>
                <a:gd name="T15" fmla="*/ 40 h 647"/>
                <a:gd name="T16" fmla="*/ 239 w 651"/>
                <a:gd name="T17" fmla="*/ 66 h 647"/>
                <a:gd name="T18" fmla="*/ 259 w 651"/>
                <a:gd name="T19" fmla="*/ 147 h 647"/>
                <a:gd name="T20" fmla="*/ 311 w 651"/>
                <a:gd name="T21" fmla="*/ 85 h 647"/>
                <a:gd name="T22" fmla="*/ 337 w 651"/>
                <a:gd name="T23" fmla="*/ 100 h 647"/>
                <a:gd name="T24" fmla="*/ 309 w 651"/>
                <a:gd name="T25" fmla="*/ 176 h 647"/>
                <a:gd name="T26" fmla="*/ 390 w 651"/>
                <a:gd name="T27" fmla="*/ 153 h 647"/>
                <a:gd name="T28" fmla="*/ 419 w 651"/>
                <a:gd name="T29" fmla="*/ 153 h 647"/>
                <a:gd name="T30" fmla="*/ 424 w 651"/>
                <a:gd name="T31" fmla="*/ 182 h 647"/>
                <a:gd name="T32" fmla="*/ 416 w 651"/>
                <a:gd name="T33" fmla="*/ 266 h 647"/>
                <a:gd name="T34" fmla="*/ 486 w 651"/>
                <a:gd name="T35" fmla="*/ 225 h 647"/>
                <a:gd name="T36" fmla="*/ 505 w 651"/>
                <a:gd name="T37" fmla="*/ 248 h 647"/>
                <a:gd name="T38" fmla="*/ 452 w 651"/>
                <a:gd name="T39" fmla="*/ 309 h 647"/>
                <a:gd name="T40" fmla="*/ 536 w 651"/>
                <a:gd name="T41" fmla="*/ 316 h 647"/>
                <a:gd name="T42" fmla="*/ 564 w 651"/>
                <a:gd name="T43" fmla="*/ 325 h 647"/>
                <a:gd name="T44" fmla="*/ 558 w 651"/>
                <a:gd name="T45" fmla="*/ 355 h 647"/>
                <a:gd name="T46" fmla="*/ 522 w 651"/>
                <a:gd name="T47" fmla="*/ 430 h 647"/>
                <a:gd name="T48" fmla="*/ 602 w 651"/>
                <a:gd name="T49" fmla="*/ 416 h 647"/>
                <a:gd name="T50" fmla="*/ 612 w 651"/>
                <a:gd name="T51" fmla="*/ 444 h 647"/>
                <a:gd name="T52" fmla="*/ 542 w 651"/>
                <a:gd name="T53" fmla="*/ 484 h 647"/>
                <a:gd name="T54" fmla="*/ 618 w 651"/>
                <a:gd name="T55" fmla="*/ 519 h 647"/>
                <a:gd name="T56" fmla="*/ 641 w 651"/>
                <a:gd name="T57" fmla="*/ 537 h 647"/>
                <a:gd name="T58" fmla="*/ 626 w 651"/>
                <a:gd name="T59" fmla="*/ 563 h 647"/>
                <a:gd name="T60" fmla="*/ 566 w 651"/>
                <a:gd name="T61" fmla="*/ 621 h 647"/>
                <a:gd name="T62" fmla="*/ 646 w 651"/>
                <a:gd name="T63" fmla="*/ 635 h 647"/>
                <a:gd name="T64" fmla="*/ 0 w 651"/>
                <a:gd name="T65" fmla="*/ 64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1" h="647">
                  <a:moveTo>
                    <a:pt x="0" y="1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8" y="0"/>
                    <a:pt x="13" y="3"/>
                    <a:pt x="18" y="6"/>
                  </a:cubicBezTo>
                  <a:cubicBezTo>
                    <a:pt x="22" y="9"/>
                    <a:pt x="24" y="14"/>
                    <a:pt x="25" y="20"/>
                  </a:cubicBezTo>
                  <a:cubicBezTo>
                    <a:pt x="26" y="26"/>
                    <a:pt x="29" y="58"/>
                    <a:pt x="31" y="86"/>
                  </a:cubicBezTo>
                  <a:cubicBezTo>
                    <a:pt x="45" y="87"/>
                    <a:pt x="59" y="88"/>
                    <a:pt x="72" y="89"/>
                  </a:cubicBezTo>
                  <a:cubicBezTo>
                    <a:pt x="80" y="62"/>
                    <a:pt x="88" y="32"/>
                    <a:pt x="90" y="26"/>
                  </a:cubicBezTo>
                  <a:cubicBezTo>
                    <a:pt x="91" y="20"/>
                    <a:pt x="95" y="16"/>
                    <a:pt x="100" y="13"/>
                  </a:cubicBezTo>
                  <a:cubicBezTo>
                    <a:pt x="104" y="11"/>
                    <a:pt x="110" y="9"/>
                    <a:pt x="115" y="10"/>
                  </a:cubicBezTo>
                  <a:cubicBezTo>
                    <a:pt x="121" y="11"/>
                    <a:pt x="125" y="14"/>
                    <a:pt x="129" y="18"/>
                  </a:cubicBezTo>
                  <a:cubicBezTo>
                    <a:pt x="132" y="23"/>
                    <a:pt x="134" y="28"/>
                    <a:pt x="134" y="33"/>
                  </a:cubicBezTo>
                  <a:cubicBezTo>
                    <a:pt x="133" y="40"/>
                    <a:pt x="131" y="71"/>
                    <a:pt x="129" y="99"/>
                  </a:cubicBezTo>
                  <a:cubicBezTo>
                    <a:pt x="142" y="102"/>
                    <a:pt x="155" y="106"/>
                    <a:pt x="168" y="110"/>
                  </a:cubicBezTo>
                  <a:cubicBezTo>
                    <a:pt x="180" y="84"/>
                    <a:pt x="194" y="56"/>
                    <a:pt x="197" y="50"/>
                  </a:cubicBezTo>
                  <a:cubicBezTo>
                    <a:pt x="199" y="45"/>
                    <a:pt x="203" y="42"/>
                    <a:pt x="208" y="40"/>
                  </a:cubicBezTo>
                  <a:cubicBezTo>
                    <a:pt x="214" y="38"/>
                    <a:pt x="219" y="38"/>
                    <a:pt x="224" y="40"/>
                  </a:cubicBezTo>
                  <a:cubicBezTo>
                    <a:pt x="230" y="42"/>
                    <a:pt x="234" y="45"/>
                    <a:pt x="236" y="50"/>
                  </a:cubicBezTo>
                  <a:cubicBezTo>
                    <a:pt x="239" y="55"/>
                    <a:pt x="240" y="60"/>
                    <a:pt x="239" y="66"/>
                  </a:cubicBezTo>
                  <a:cubicBezTo>
                    <a:pt x="237" y="72"/>
                    <a:pt x="229" y="102"/>
                    <a:pt x="222" y="130"/>
                  </a:cubicBezTo>
                  <a:cubicBezTo>
                    <a:pt x="235" y="135"/>
                    <a:pt x="247" y="141"/>
                    <a:pt x="259" y="147"/>
                  </a:cubicBezTo>
                  <a:cubicBezTo>
                    <a:pt x="276" y="124"/>
                    <a:pt x="294" y="98"/>
                    <a:pt x="298" y="93"/>
                  </a:cubicBezTo>
                  <a:cubicBezTo>
                    <a:pt x="301" y="89"/>
                    <a:pt x="306" y="86"/>
                    <a:pt x="311" y="85"/>
                  </a:cubicBezTo>
                  <a:cubicBezTo>
                    <a:pt x="316" y="84"/>
                    <a:pt x="322" y="85"/>
                    <a:pt x="327" y="88"/>
                  </a:cubicBezTo>
                  <a:cubicBezTo>
                    <a:pt x="332" y="90"/>
                    <a:pt x="335" y="95"/>
                    <a:pt x="337" y="100"/>
                  </a:cubicBezTo>
                  <a:cubicBezTo>
                    <a:pt x="339" y="105"/>
                    <a:pt x="339" y="110"/>
                    <a:pt x="336" y="116"/>
                  </a:cubicBezTo>
                  <a:cubicBezTo>
                    <a:pt x="334" y="121"/>
                    <a:pt x="321" y="150"/>
                    <a:pt x="309" y="176"/>
                  </a:cubicBezTo>
                  <a:cubicBezTo>
                    <a:pt x="321" y="183"/>
                    <a:pt x="332" y="191"/>
                    <a:pt x="343" y="200"/>
                  </a:cubicBezTo>
                  <a:cubicBezTo>
                    <a:pt x="363" y="180"/>
                    <a:pt x="385" y="157"/>
                    <a:pt x="390" y="153"/>
                  </a:cubicBezTo>
                  <a:cubicBezTo>
                    <a:pt x="394" y="149"/>
                    <a:pt x="399" y="147"/>
                    <a:pt x="404" y="147"/>
                  </a:cubicBezTo>
                  <a:cubicBezTo>
                    <a:pt x="410" y="147"/>
                    <a:pt x="415" y="149"/>
                    <a:pt x="419" y="153"/>
                  </a:cubicBezTo>
                  <a:cubicBezTo>
                    <a:pt x="424" y="156"/>
                    <a:pt x="426" y="161"/>
                    <a:pt x="427" y="166"/>
                  </a:cubicBezTo>
                  <a:cubicBezTo>
                    <a:pt x="428" y="172"/>
                    <a:pt x="427" y="177"/>
                    <a:pt x="424" y="182"/>
                  </a:cubicBezTo>
                  <a:cubicBezTo>
                    <a:pt x="420" y="187"/>
                    <a:pt x="403" y="213"/>
                    <a:pt x="386" y="237"/>
                  </a:cubicBezTo>
                  <a:cubicBezTo>
                    <a:pt x="397" y="246"/>
                    <a:pt x="406" y="255"/>
                    <a:pt x="416" y="266"/>
                  </a:cubicBezTo>
                  <a:cubicBezTo>
                    <a:pt x="439" y="249"/>
                    <a:pt x="465" y="231"/>
                    <a:pt x="470" y="228"/>
                  </a:cubicBezTo>
                  <a:cubicBezTo>
                    <a:pt x="475" y="225"/>
                    <a:pt x="480" y="224"/>
                    <a:pt x="486" y="225"/>
                  </a:cubicBezTo>
                  <a:cubicBezTo>
                    <a:pt x="491" y="225"/>
                    <a:pt x="496" y="228"/>
                    <a:pt x="499" y="232"/>
                  </a:cubicBezTo>
                  <a:cubicBezTo>
                    <a:pt x="503" y="237"/>
                    <a:pt x="505" y="242"/>
                    <a:pt x="505" y="248"/>
                  </a:cubicBezTo>
                  <a:cubicBezTo>
                    <a:pt x="505" y="253"/>
                    <a:pt x="503" y="258"/>
                    <a:pt x="499" y="262"/>
                  </a:cubicBezTo>
                  <a:cubicBezTo>
                    <a:pt x="494" y="267"/>
                    <a:pt x="472" y="289"/>
                    <a:pt x="452" y="309"/>
                  </a:cubicBezTo>
                  <a:cubicBezTo>
                    <a:pt x="461" y="320"/>
                    <a:pt x="469" y="332"/>
                    <a:pt x="476" y="343"/>
                  </a:cubicBezTo>
                  <a:cubicBezTo>
                    <a:pt x="502" y="331"/>
                    <a:pt x="530" y="318"/>
                    <a:pt x="536" y="316"/>
                  </a:cubicBezTo>
                  <a:cubicBezTo>
                    <a:pt x="541" y="313"/>
                    <a:pt x="547" y="313"/>
                    <a:pt x="552" y="315"/>
                  </a:cubicBezTo>
                  <a:cubicBezTo>
                    <a:pt x="557" y="317"/>
                    <a:pt x="561" y="320"/>
                    <a:pt x="564" y="325"/>
                  </a:cubicBezTo>
                  <a:cubicBezTo>
                    <a:pt x="567" y="330"/>
                    <a:pt x="568" y="336"/>
                    <a:pt x="567" y="341"/>
                  </a:cubicBezTo>
                  <a:cubicBezTo>
                    <a:pt x="566" y="346"/>
                    <a:pt x="563" y="351"/>
                    <a:pt x="558" y="355"/>
                  </a:cubicBezTo>
                  <a:cubicBezTo>
                    <a:pt x="553" y="358"/>
                    <a:pt x="528" y="376"/>
                    <a:pt x="505" y="393"/>
                  </a:cubicBezTo>
                  <a:cubicBezTo>
                    <a:pt x="511" y="405"/>
                    <a:pt x="517" y="417"/>
                    <a:pt x="522" y="430"/>
                  </a:cubicBezTo>
                  <a:cubicBezTo>
                    <a:pt x="549" y="423"/>
                    <a:pt x="580" y="415"/>
                    <a:pt x="586" y="414"/>
                  </a:cubicBezTo>
                  <a:cubicBezTo>
                    <a:pt x="591" y="412"/>
                    <a:pt x="597" y="413"/>
                    <a:pt x="602" y="416"/>
                  </a:cubicBezTo>
                  <a:cubicBezTo>
                    <a:pt x="606" y="418"/>
                    <a:pt x="610" y="423"/>
                    <a:pt x="612" y="428"/>
                  </a:cubicBezTo>
                  <a:cubicBezTo>
                    <a:pt x="614" y="433"/>
                    <a:pt x="614" y="439"/>
                    <a:pt x="612" y="444"/>
                  </a:cubicBezTo>
                  <a:cubicBezTo>
                    <a:pt x="610" y="449"/>
                    <a:pt x="606" y="453"/>
                    <a:pt x="601" y="456"/>
                  </a:cubicBezTo>
                  <a:cubicBezTo>
                    <a:pt x="595" y="458"/>
                    <a:pt x="567" y="472"/>
                    <a:pt x="542" y="484"/>
                  </a:cubicBezTo>
                  <a:cubicBezTo>
                    <a:pt x="546" y="497"/>
                    <a:pt x="549" y="510"/>
                    <a:pt x="552" y="524"/>
                  </a:cubicBezTo>
                  <a:cubicBezTo>
                    <a:pt x="581" y="522"/>
                    <a:pt x="612" y="519"/>
                    <a:pt x="618" y="519"/>
                  </a:cubicBezTo>
                  <a:cubicBezTo>
                    <a:pt x="624" y="518"/>
                    <a:pt x="629" y="520"/>
                    <a:pt x="633" y="523"/>
                  </a:cubicBezTo>
                  <a:cubicBezTo>
                    <a:pt x="637" y="527"/>
                    <a:pt x="640" y="532"/>
                    <a:pt x="641" y="537"/>
                  </a:cubicBezTo>
                  <a:cubicBezTo>
                    <a:pt x="642" y="543"/>
                    <a:pt x="641" y="548"/>
                    <a:pt x="638" y="553"/>
                  </a:cubicBezTo>
                  <a:cubicBezTo>
                    <a:pt x="636" y="558"/>
                    <a:pt x="631" y="561"/>
                    <a:pt x="626" y="563"/>
                  </a:cubicBezTo>
                  <a:cubicBezTo>
                    <a:pt x="620" y="564"/>
                    <a:pt x="589" y="573"/>
                    <a:pt x="562" y="580"/>
                  </a:cubicBezTo>
                  <a:cubicBezTo>
                    <a:pt x="564" y="594"/>
                    <a:pt x="565" y="608"/>
                    <a:pt x="566" y="621"/>
                  </a:cubicBezTo>
                  <a:cubicBezTo>
                    <a:pt x="594" y="624"/>
                    <a:pt x="625" y="627"/>
                    <a:pt x="632" y="628"/>
                  </a:cubicBezTo>
                  <a:cubicBezTo>
                    <a:pt x="637" y="628"/>
                    <a:pt x="642" y="631"/>
                    <a:pt x="646" y="635"/>
                  </a:cubicBezTo>
                  <a:cubicBezTo>
                    <a:pt x="648" y="638"/>
                    <a:pt x="650" y="642"/>
                    <a:pt x="651" y="647"/>
                  </a:cubicBezTo>
                  <a:cubicBezTo>
                    <a:pt x="0" y="647"/>
                    <a:pt x="0" y="647"/>
                    <a:pt x="0" y="64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134D92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6">
              <a:extLst>
                <a:ext uri="{FF2B5EF4-FFF2-40B4-BE49-F238E27FC236}">
                  <a16:creationId xmlns:a16="http://schemas.microsoft.com/office/drawing/2014/main" id="{F40BF5B1-34EB-4805-AA16-283573D75B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84674" y="3032759"/>
              <a:ext cx="518105" cy="520051"/>
            </a:xfrm>
            <a:custGeom>
              <a:avLst/>
              <a:gdLst>
                <a:gd name="T0" fmla="*/ 107 w 225"/>
                <a:gd name="T1" fmla="*/ 116 h 226"/>
                <a:gd name="T2" fmla="*/ 163 w 225"/>
                <a:gd name="T3" fmla="*/ 214 h 226"/>
                <a:gd name="T4" fmla="*/ 113 w 225"/>
                <a:gd name="T5" fmla="*/ 226 h 226"/>
                <a:gd name="T6" fmla="*/ 0 w 225"/>
                <a:gd name="T7" fmla="*/ 113 h 226"/>
                <a:gd name="T8" fmla="*/ 106 w 225"/>
                <a:gd name="T9" fmla="*/ 0 h 226"/>
                <a:gd name="T10" fmla="*/ 106 w 225"/>
                <a:gd name="T11" fmla="*/ 113 h 226"/>
                <a:gd name="T12" fmla="*/ 107 w 225"/>
                <a:gd name="T13" fmla="*/ 116 h 226"/>
                <a:gd name="T14" fmla="*/ 225 w 225"/>
                <a:gd name="T15" fmla="*/ 106 h 226"/>
                <a:gd name="T16" fmla="*/ 120 w 225"/>
                <a:gd name="T17" fmla="*/ 106 h 226"/>
                <a:gd name="T18" fmla="*/ 120 w 225"/>
                <a:gd name="T19" fmla="*/ 0 h 226"/>
                <a:gd name="T20" fmla="*/ 225 w 225"/>
                <a:gd name="T21" fmla="*/ 106 h 226"/>
                <a:gd name="T22" fmla="*/ 134 w 225"/>
                <a:gd name="T23" fmla="*/ 92 h 226"/>
                <a:gd name="T24" fmla="*/ 209 w 225"/>
                <a:gd name="T25" fmla="*/ 92 h 226"/>
                <a:gd name="T26" fmla="*/ 134 w 225"/>
                <a:gd name="T27" fmla="*/ 16 h 226"/>
                <a:gd name="T28" fmla="*/ 134 w 225"/>
                <a:gd name="T29" fmla="*/ 92 h 226"/>
                <a:gd name="T30" fmla="*/ 175 w 225"/>
                <a:gd name="T31" fmla="*/ 207 h 226"/>
                <a:gd name="T32" fmla="*/ 225 w 225"/>
                <a:gd name="T33" fmla="*/ 120 h 226"/>
                <a:gd name="T34" fmla="*/ 125 w 225"/>
                <a:gd name="T35" fmla="*/ 120 h 226"/>
                <a:gd name="T36" fmla="*/ 175 w 225"/>
                <a:gd name="T37" fmla="*/ 207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5" h="226">
                  <a:moveTo>
                    <a:pt x="107" y="116"/>
                  </a:moveTo>
                  <a:cubicBezTo>
                    <a:pt x="163" y="214"/>
                    <a:pt x="163" y="214"/>
                    <a:pt x="163" y="214"/>
                  </a:cubicBezTo>
                  <a:cubicBezTo>
                    <a:pt x="148" y="221"/>
                    <a:pt x="131" y="226"/>
                    <a:pt x="113" y="226"/>
                  </a:cubicBezTo>
                  <a:cubicBezTo>
                    <a:pt x="51" y="226"/>
                    <a:pt x="0" y="175"/>
                    <a:pt x="0" y="113"/>
                  </a:cubicBezTo>
                  <a:cubicBezTo>
                    <a:pt x="0" y="53"/>
                    <a:pt x="47" y="4"/>
                    <a:pt x="106" y="0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106" y="114"/>
                    <a:pt x="106" y="115"/>
                    <a:pt x="107" y="116"/>
                  </a:cubicBezTo>
                  <a:close/>
                  <a:moveTo>
                    <a:pt x="225" y="106"/>
                  </a:moveTo>
                  <a:cubicBezTo>
                    <a:pt x="120" y="106"/>
                    <a:pt x="120" y="106"/>
                    <a:pt x="120" y="106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77" y="4"/>
                    <a:pt x="222" y="49"/>
                    <a:pt x="225" y="106"/>
                  </a:cubicBezTo>
                  <a:moveTo>
                    <a:pt x="134" y="92"/>
                  </a:moveTo>
                  <a:cubicBezTo>
                    <a:pt x="209" y="92"/>
                    <a:pt x="209" y="92"/>
                    <a:pt x="209" y="92"/>
                  </a:cubicBezTo>
                  <a:cubicBezTo>
                    <a:pt x="201" y="54"/>
                    <a:pt x="172" y="25"/>
                    <a:pt x="134" y="16"/>
                  </a:cubicBezTo>
                  <a:lnTo>
                    <a:pt x="134" y="92"/>
                  </a:lnTo>
                  <a:close/>
                  <a:moveTo>
                    <a:pt x="175" y="207"/>
                  </a:moveTo>
                  <a:cubicBezTo>
                    <a:pt x="204" y="188"/>
                    <a:pt x="223" y="156"/>
                    <a:pt x="225" y="120"/>
                  </a:cubicBezTo>
                  <a:cubicBezTo>
                    <a:pt x="125" y="120"/>
                    <a:pt x="125" y="120"/>
                    <a:pt x="125" y="120"/>
                  </a:cubicBezTo>
                  <a:lnTo>
                    <a:pt x="175" y="207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C9D0064D-E222-4D5F-ACF2-17FD46C26037}"/>
              </a:ext>
            </a:extLst>
          </p:cNvPr>
          <p:cNvGrpSpPr/>
          <p:nvPr/>
        </p:nvGrpSpPr>
        <p:grpSpPr>
          <a:xfrm>
            <a:off x="6092211" y="3542854"/>
            <a:ext cx="1826464" cy="1813202"/>
            <a:chOff x="6092211" y="3885754"/>
            <a:chExt cx="1826464" cy="1813202"/>
          </a:xfrm>
        </p:grpSpPr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2896DCE9-98A0-42C0-8036-4ED12F8B41C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2211" y="3885754"/>
              <a:ext cx="1826464" cy="1813202"/>
            </a:xfrm>
            <a:custGeom>
              <a:avLst/>
              <a:gdLst>
                <a:gd name="T0" fmla="*/ 3 w 651"/>
                <a:gd name="T1" fmla="*/ 646 h 646"/>
                <a:gd name="T2" fmla="*/ 25 w 651"/>
                <a:gd name="T3" fmla="*/ 626 h 646"/>
                <a:gd name="T4" fmla="*/ 72 w 651"/>
                <a:gd name="T5" fmla="*/ 557 h 646"/>
                <a:gd name="T6" fmla="*/ 100 w 651"/>
                <a:gd name="T7" fmla="*/ 633 h 646"/>
                <a:gd name="T8" fmla="*/ 129 w 651"/>
                <a:gd name="T9" fmla="*/ 628 h 646"/>
                <a:gd name="T10" fmla="*/ 129 w 651"/>
                <a:gd name="T11" fmla="*/ 547 h 646"/>
                <a:gd name="T12" fmla="*/ 197 w 651"/>
                <a:gd name="T13" fmla="*/ 596 h 646"/>
                <a:gd name="T14" fmla="*/ 224 w 651"/>
                <a:gd name="T15" fmla="*/ 607 h 646"/>
                <a:gd name="T16" fmla="*/ 239 w 651"/>
                <a:gd name="T17" fmla="*/ 581 h 646"/>
                <a:gd name="T18" fmla="*/ 259 w 651"/>
                <a:gd name="T19" fmla="*/ 499 h 646"/>
                <a:gd name="T20" fmla="*/ 311 w 651"/>
                <a:gd name="T21" fmla="*/ 561 h 646"/>
                <a:gd name="T22" fmla="*/ 337 w 651"/>
                <a:gd name="T23" fmla="*/ 547 h 646"/>
                <a:gd name="T24" fmla="*/ 309 w 651"/>
                <a:gd name="T25" fmla="*/ 470 h 646"/>
                <a:gd name="T26" fmla="*/ 390 w 651"/>
                <a:gd name="T27" fmla="*/ 493 h 646"/>
                <a:gd name="T28" fmla="*/ 419 w 651"/>
                <a:gd name="T29" fmla="*/ 494 h 646"/>
                <a:gd name="T30" fmla="*/ 424 w 651"/>
                <a:gd name="T31" fmla="*/ 465 h 646"/>
                <a:gd name="T32" fmla="*/ 416 w 651"/>
                <a:gd name="T33" fmla="*/ 381 h 646"/>
                <a:gd name="T34" fmla="*/ 486 w 651"/>
                <a:gd name="T35" fmla="*/ 422 h 646"/>
                <a:gd name="T36" fmla="*/ 505 w 651"/>
                <a:gd name="T37" fmla="*/ 399 h 646"/>
                <a:gd name="T38" fmla="*/ 452 w 651"/>
                <a:gd name="T39" fmla="*/ 337 h 646"/>
                <a:gd name="T40" fmla="*/ 536 w 651"/>
                <a:gd name="T41" fmla="*/ 331 h 646"/>
                <a:gd name="T42" fmla="*/ 564 w 651"/>
                <a:gd name="T43" fmla="*/ 321 h 646"/>
                <a:gd name="T44" fmla="*/ 558 w 651"/>
                <a:gd name="T45" fmla="*/ 292 h 646"/>
                <a:gd name="T46" fmla="*/ 522 w 651"/>
                <a:gd name="T47" fmla="*/ 216 h 646"/>
                <a:gd name="T48" fmla="*/ 602 w 651"/>
                <a:gd name="T49" fmla="*/ 230 h 646"/>
                <a:gd name="T50" fmla="*/ 612 w 651"/>
                <a:gd name="T51" fmla="*/ 202 h 646"/>
                <a:gd name="T52" fmla="*/ 542 w 651"/>
                <a:gd name="T53" fmla="*/ 162 h 646"/>
                <a:gd name="T54" fmla="*/ 618 w 651"/>
                <a:gd name="T55" fmla="*/ 128 h 646"/>
                <a:gd name="T56" fmla="*/ 641 w 651"/>
                <a:gd name="T57" fmla="*/ 109 h 646"/>
                <a:gd name="T58" fmla="*/ 626 w 651"/>
                <a:gd name="T59" fmla="*/ 84 h 646"/>
                <a:gd name="T60" fmla="*/ 566 w 651"/>
                <a:gd name="T61" fmla="*/ 25 h 646"/>
                <a:gd name="T62" fmla="*/ 646 w 651"/>
                <a:gd name="T63" fmla="*/ 11 h 646"/>
                <a:gd name="T64" fmla="*/ 0 w 651"/>
                <a:gd name="T65" fmla="*/ 0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1" h="646">
                  <a:moveTo>
                    <a:pt x="0" y="646"/>
                  </a:moveTo>
                  <a:cubicBezTo>
                    <a:pt x="1" y="646"/>
                    <a:pt x="2" y="646"/>
                    <a:pt x="3" y="646"/>
                  </a:cubicBezTo>
                  <a:cubicBezTo>
                    <a:pt x="8" y="646"/>
                    <a:pt x="13" y="644"/>
                    <a:pt x="18" y="640"/>
                  </a:cubicBezTo>
                  <a:cubicBezTo>
                    <a:pt x="22" y="637"/>
                    <a:pt x="24" y="632"/>
                    <a:pt x="25" y="626"/>
                  </a:cubicBezTo>
                  <a:cubicBezTo>
                    <a:pt x="26" y="620"/>
                    <a:pt x="29" y="589"/>
                    <a:pt x="31" y="560"/>
                  </a:cubicBezTo>
                  <a:cubicBezTo>
                    <a:pt x="45" y="560"/>
                    <a:pt x="59" y="558"/>
                    <a:pt x="72" y="557"/>
                  </a:cubicBezTo>
                  <a:cubicBezTo>
                    <a:pt x="80" y="584"/>
                    <a:pt x="88" y="614"/>
                    <a:pt x="90" y="621"/>
                  </a:cubicBezTo>
                  <a:cubicBezTo>
                    <a:pt x="91" y="626"/>
                    <a:pt x="95" y="630"/>
                    <a:pt x="100" y="633"/>
                  </a:cubicBezTo>
                  <a:cubicBezTo>
                    <a:pt x="104" y="636"/>
                    <a:pt x="110" y="637"/>
                    <a:pt x="115" y="636"/>
                  </a:cubicBezTo>
                  <a:cubicBezTo>
                    <a:pt x="121" y="635"/>
                    <a:pt x="125" y="632"/>
                    <a:pt x="129" y="628"/>
                  </a:cubicBezTo>
                  <a:cubicBezTo>
                    <a:pt x="132" y="624"/>
                    <a:pt x="134" y="619"/>
                    <a:pt x="134" y="613"/>
                  </a:cubicBezTo>
                  <a:cubicBezTo>
                    <a:pt x="133" y="607"/>
                    <a:pt x="131" y="575"/>
                    <a:pt x="129" y="547"/>
                  </a:cubicBezTo>
                  <a:cubicBezTo>
                    <a:pt x="142" y="544"/>
                    <a:pt x="155" y="540"/>
                    <a:pt x="168" y="536"/>
                  </a:cubicBezTo>
                  <a:cubicBezTo>
                    <a:pt x="180" y="562"/>
                    <a:pt x="194" y="590"/>
                    <a:pt x="197" y="596"/>
                  </a:cubicBezTo>
                  <a:cubicBezTo>
                    <a:pt x="199" y="601"/>
                    <a:pt x="203" y="605"/>
                    <a:pt x="208" y="607"/>
                  </a:cubicBezTo>
                  <a:cubicBezTo>
                    <a:pt x="214" y="608"/>
                    <a:pt x="219" y="608"/>
                    <a:pt x="224" y="607"/>
                  </a:cubicBezTo>
                  <a:cubicBezTo>
                    <a:pt x="230" y="605"/>
                    <a:pt x="234" y="601"/>
                    <a:pt x="236" y="596"/>
                  </a:cubicBezTo>
                  <a:cubicBezTo>
                    <a:pt x="239" y="592"/>
                    <a:pt x="240" y="586"/>
                    <a:pt x="239" y="581"/>
                  </a:cubicBezTo>
                  <a:cubicBezTo>
                    <a:pt x="237" y="574"/>
                    <a:pt x="229" y="544"/>
                    <a:pt x="222" y="517"/>
                  </a:cubicBezTo>
                  <a:cubicBezTo>
                    <a:pt x="235" y="511"/>
                    <a:pt x="247" y="505"/>
                    <a:pt x="259" y="499"/>
                  </a:cubicBezTo>
                  <a:cubicBezTo>
                    <a:pt x="276" y="522"/>
                    <a:pt x="294" y="548"/>
                    <a:pt x="298" y="553"/>
                  </a:cubicBezTo>
                  <a:cubicBezTo>
                    <a:pt x="301" y="558"/>
                    <a:pt x="306" y="560"/>
                    <a:pt x="311" y="561"/>
                  </a:cubicBezTo>
                  <a:cubicBezTo>
                    <a:pt x="316" y="562"/>
                    <a:pt x="322" y="562"/>
                    <a:pt x="327" y="559"/>
                  </a:cubicBezTo>
                  <a:cubicBezTo>
                    <a:pt x="332" y="556"/>
                    <a:pt x="335" y="552"/>
                    <a:pt x="337" y="547"/>
                  </a:cubicBezTo>
                  <a:cubicBezTo>
                    <a:pt x="339" y="542"/>
                    <a:pt x="339" y="536"/>
                    <a:pt x="336" y="531"/>
                  </a:cubicBezTo>
                  <a:cubicBezTo>
                    <a:pt x="334" y="525"/>
                    <a:pt x="321" y="496"/>
                    <a:pt x="309" y="470"/>
                  </a:cubicBezTo>
                  <a:cubicBezTo>
                    <a:pt x="321" y="463"/>
                    <a:pt x="332" y="455"/>
                    <a:pt x="343" y="447"/>
                  </a:cubicBezTo>
                  <a:cubicBezTo>
                    <a:pt x="363" y="467"/>
                    <a:pt x="385" y="489"/>
                    <a:pt x="390" y="493"/>
                  </a:cubicBezTo>
                  <a:cubicBezTo>
                    <a:pt x="394" y="497"/>
                    <a:pt x="399" y="499"/>
                    <a:pt x="404" y="499"/>
                  </a:cubicBezTo>
                  <a:cubicBezTo>
                    <a:pt x="410" y="499"/>
                    <a:pt x="415" y="497"/>
                    <a:pt x="419" y="494"/>
                  </a:cubicBezTo>
                  <a:cubicBezTo>
                    <a:pt x="424" y="490"/>
                    <a:pt x="426" y="485"/>
                    <a:pt x="427" y="480"/>
                  </a:cubicBezTo>
                  <a:cubicBezTo>
                    <a:pt x="428" y="475"/>
                    <a:pt x="427" y="469"/>
                    <a:pt x="424" y="465"/>
                  </a:cubicBezTo>
                  <a:cubicBezTo>
                    <a:pt x="420" y="459"/>
                    <a:pt x="403" y="433"/>
                    <a:pt x="386" y="410"/>
                  </a:cubicBezTo>
                  <a:cubicBezTo>
                    <a:pt x="397" y="400"/>
                    <a:pt x="406" y="391"/>
                    <a:pt x="416" y="381"/>
                  </a:cubicBezTo>
                  <a:cubicBezTo>
                    <a:pt x="439" y="397"/>
                    <a:pt x="465" y="415"/>
                    <a:pt x="470" y="418"/>
                  </a:cubicBezTo>
                  <a:cubicBezTo>
                    <a:pt x="475" y="422"/>
                    <a:pt x="480" y="423"/>
                    <a:pt x="486" y="422"/>
                  </a:cubicBezTo>
                  <a:cubicBezTo>
                    <a:pt x="491" y="421"/>
                    <a:pt x="496" y="418"/>
                    <a:pt x="499" y="414"/>
                  </a:cubicBezTo>
                  <a:cubicBezTo>
                    <a:pt x="503" y="409"/>
                    <a:pt x="505" y="404"/>
                    <a:pt x="505" y="399"/>
                  </a:cubicBezTo>
                  <a:cubicBezTo>
                    <a:pt x="505" y="394"/>
                    <a:pt x="503" y="388"/>
                    <a:pt x="499" y="384"/>
                  </a:cubicBezTo>
                  <a:cubicBezTo>
                    <a:pt x="494" y="379"/>
                    <a:pt x="472" y="357"/>
                    <a:pt x="452" y="337"/>
                  </a:cubicBezTo>
                  <a:cubicBezTo>
                    <a:pt x="461" y="326"/>
                    <a:pt x="469" y="315"/>
                    <a:pt x="476" y="303"/>
                  </a:cubicBezTo>
                  <a:cubicBezTo>
                    <a:pt x="502" y="315"/>
                    <a:pt x="530" y="328"/>
                    <a:pt x="536" y="331"/>
                  </a:cubicBezTo>
                  <a:cubicBezTo>
                    <a:pt x="541" y="333"/>
                    <a:pt x="547" y="333"/>
                    <a:pt x="552" y="331"/>
                  </a:cubicBezTo>
                  <a:cubicBezTo>
                    <a:pt x="557" y="329"/>
                    <a:pt x="561" y="326"/>
                    <a:pt x="564" y="321"/>
                  </a:cubicBezTo>
                  <a:cubicBezTo>
                    <a:pt x="567" y="316"/>
                    <a:pt x="568" y="311"/>
                    <a:pt x="567" y="305"/>
                  </a:cubicBezTo>
                  <a:cubicBezTo>
                    <a:pt x="566" y="300"/>
                    <a:pt x="563" y="295"/>
                    <a:pt x="558" y="292"/>
                  </a:cubicBezTo>
                  <a:cubicBezTo>
                    <a:pt x="553" y="288"/>
                    <a:pt x="528" y="270"/>
                    <a:pt x="505" y="253"/>
                  </a:cubicBezTo>
                  <a:cubicBezTo>
                    <a:pt x="511" y="241"/>
                    <a:pt x="517" y="229"/>
                    <a:pt x="522" y="216"/>
                  </a:cubicBezTo>
                  <a:cubicBezTo>
                    <a:pt x="549" y="223"/>
                    <a:pt x="580" y="231"/>
                    <a:pt x="586" y="233"/>
                  </a:cubicBezTo>
                  <a:cubicBezTo>
                    <a:pt x="591" y="234"/>
                    <a:pt x="597" y="233"/>
                    <a:pt x="602" y="230"/>
                  </a:cubicBezTo>
                  <a:cubicBezTo>
                    <a:pt x="606" y="228"/>
                    <a:pt x="610" y="224"/>
                    <a:pt x="612" y="218"/>
                  </a:cubicBezTo>
                  <a:cubicBezTo>
                    <a:pt x="614" y="213"/>
                    <a:pt x="614" y="207"/>
                    <a:pt x="612" y="202"/>
                  </a:cubicBezTo>
                  <a:cubicBezTo>
                    <a:pt x="610" y="198"/>
                    <a:pt x="606" y="193"/>
                    <a:pt x="601" y="191"/>
                  </a:cubicBezTo>
                  <a:cubicBezTo>
                    <a:pt x="595" y="188"/>
                    <a:pt x="567" y="174"/>
                    <a:pt x="542" y="162"/>
                  </a:cubicBezTo>
                  <a:cubicBezTo>
                    <a:pt x="546" y="149"/>
                    <a:pt x="549" y="136"/>
                    <a:pt x="552" y="122"/>
                  </a:cubicBezTo>
                  <a:cubicBezTo>
                    <a:pt x="581" y="125"/>
                    <a:pt x="612" y="127"/>
                    <a:pt x="618" y="128"/>
                  </a:cubicBezTo>
                  <a:cubicBezTo>
                    <a:pt x="624" y="128"/>
                    <a:pt x="629" y="126"/>
                    <a:pt x="633" y="123"/>
                  </a:cubicBezTo>
                  <a:cubicBezTo>
                    <a:pt x="637" y="119"/>
                    <a:pt x="640" y="115"/>
                    <a:pt x="641" y="109"/>
                  </a:cubicBezTo>
                  <a:cubicBezTo>
                    <a:pt x="642" y="103"/>
                    <a:pt x="641" y="98"/>
                    <a:pt x="638" y="93"/>
                  </a:cubicBezTo>
                  <a:cubicBezTo>
                    <a:pt x="636" y="89"/>
                    <a:pt x="631" y="85"/>
                    <a:pt x="626" y="84"/>
                  </a:cubicBezTo>
                  <a:cubicBezTo>
                    <a:pt x="620" y="82"/>
                    <a:pt x="589" y="73"/>
                    <a:pt x="562" y="66"/>
                  </a:cubicBezTo>
                  <a:cubicBezTo>
                    <a:pt x="564" y="52"/>
                    <a:pt x="565" y="39"/>
                    <a:pt x="566" y="25"/>
                  </a:cubicBezTo>
                  <a:cubicBezTo>
                    <a:pt x="594" y="22"/>
                    <a:pt x="625" y="19"/>
                    <a:pt x="632" y="19"/>
                  </a:cubicBezTo>
                  <a:cubicBezTo>
                    <a:pt x="637" y="18"/>
                    <a:pt x="642" y="15"/>
                    <a:pt x="646" y="11"/>
                  </a:cubicBezTo>
                  <a:cubicBezTo>
                    <a:pt x="648" y="8"/>
                    <a:pt x="650" y="4"/>
                    <a:pt x="65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46"/>
                  </a:lnTo>
                  <a:close/>
                </a:path>
              </a:pathLst>
            </a:custGeom>
            <a:solidFill>
              <a:srgbClr val="DDA509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8">
              <a:extLst>
                <a:ext uri="{FF2B5EF4-FFF2-40B4-BE49-F238E27FC236}">
                  <a16:creationId xmlns:a16="http://schemas.microsoft.com/office/drawing/2014/main" id="{E89D9129-AE74-4EC0-BB5F-023A76AD8AE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8088" y="4180327"/>
              <a:ext cx="517552" cy="461486"/>
            </a:xfrm>
            <a:custGeom>
              <a:avLst/>
              <a:gdLst>
                <a:gd name="T0" fmla="*/ 196 w 203"/>
                <a:gd name="T1" fmla="*/ 152 h 181"/>
                <a:gd name="T2" fmla="*/ 182 w 203"/>
                <a:gd name="T3" fmla="*/ 140 h 181"/>
                <a:gd name="T4" fmla="*/ 148 w 203"/>
                <a:gd name="T5" fmla="*/ 127 h 181"/>
                <a:gd name="T6" fmla="*/ 147 w 203"/>
                <a:gd name="T7" fmla="*/ 126 h 181"/>
                <a:gd name="T8" fmla="*/ 147 w 203"/>
                <a:gd name="T9" fmla="*/ 126 h 181"/>
                <a:gd name="T10" fmla="*/ 133 w 203"/>
                <a:gd name="T11" fmla="*/ 117 h 181"/>
                <a:gd name="T12" fmla="*/ 133 w 203"/>
                <a:gd name="T13" fmla="*/ 117 h 181"/>
                <a:gd name="T14" fmla="*/ 133 w 203"/>
                <a:gd name="T15" fmla="*/ 117 h 181"/>
                <a:gd name="T16" fmla="*/ 133 w 203"/>
                <a:gd name="T17" fmla="*/ 116 h 181"/>
                <a:gd name="T18" fmla="*/ 133 w 203"/>
                <a:gd name="T19" fmla="*/ 116 h 181"/>
                <a:gd name="T20" fmla="*/ 133 w 203"/>
                <a:gd name="T21" fmla="*/ 116 h 181"/>
                <a:gd name="T22" fmla="*/ 133 w 203"/>
                <a:gd name="T23" fmla="*/ 116 h 181"/>
                <a:gd name="T24" fmla="*/ 133 w 203"/>
                <a:gd name="T25" fmla="*/ 116 h 181"/>
                <a:gd name="T26" fmla="*/ 130 w 203"/>
                <a:gd name="T27" fmla="*/ 114 h 181"/>
                <a:gd name="T28" fmla="*/ 130 w 203"/>
                <a:gd name="T29" fmla="*/ 114 h 181"/>
                <a:gd name="T30" fmla="*/ 130 w 203"/>
                <a:gd name="T31" fmla="*/ 114 h 181"/>
                <a:gd name="T32" fmla="*/ 130 w 203"/>
                <a:gd name="T33" fmla="*/ 114 h 181"/>
                <a:gd name="T34" fmla="*/ 130 w 203"/>
                <a:gd name="T35" fmla="*/ 114 h 181"/>
                <a:gd name="T36" fmla="*/ 130 w 203"/>
                <a:gd name="T37" fmla="*/ 114 h 181"/>
                <a:gd name="T38" fmla="*/ 130 w 203"/>
                <a:gd name="T39" fmla="*/ 114 h 181"/>
                <a:gd name="T40" fmla="*/ 129 w 203"/>
                <a:gd name="T41" fmla="*/ 113 h 181"/>
                <a:gd name="T42" fmla="*/ 126 w 203"/>
                <a:gd name="T43" fmla="*/ 105 h 181"/>
                <a:gd name="T44" fmla="*/ 125 w 203"/>
                <a:gd name="T45" fmla="*/ 104 h 181"/>
                <a:gd name="T46" fmla="*/ 126 w 203"/>
                <a:gd name="T47" fmla="*/ 97 h 181"/>
                <a:gd name="T48" fmla="*/ 127 w 203"/>
                <a:gd name="T49" fmla="*/ 96 h 181"/>
                <a:gd name="T50" fmla="*/ 130 w 203"/>
                <a:gd name="T51" fmla="*/ 85 h 181"/>
                <a:gd name="T52" fmla="*/ 136 w 203"/>
                <a:gd name="T53" fmla="*/ 75 h 181"/>
                <a:gd name="T54" fmla="*/ 138 w 203"/>
                <a:gd name="T55" fmla="*/ 57 h 181"/>
                <a:gd name="T56" fmla="*/ 136 w 203"/>
                <a:gd name="T57" fmla="*/ 58 h 181"/>
                <a:gd name="T58" fmla="*/ 138 w 203"/>
                <a:gd name="T59" fmla="*/ 44 h 181"/>
                <a:gd name="T60" fmla="*/ 133 w 203"/>
                <a:gd name="T61" fmla="*/ 17 h 181"/>
                <a:gd name="T62" fmla="*/ 122 w 203"/>
                <a:gd name="T63" fmla="*/ 7 h 181"/>
                <a:gd name="T64" fmla="*/ 115 w 203"/>
                <a:gd name="T65" fmla="*/ 3 h 181"/>
                <a:gd name="T66" fmla="*/ 82 w 203"/>
                <a:gd name="T67" fmla="*/ 3 h 181"/>
                <a:gd name="T68" fmla="*/ 65 w 203"/>
                <a:gd name="T69" fmla="*/ 15 h 181"/>
                <a:gd name="T70" fmla="*/ 60 w 203"/>
                <a:gd name="T71" fmla="*/ 44 h 181"/>
                <a:gd name="T72" fmla="*/ 63 w 203"/>
                <a:gd name="T73" fmla="*/ 54 h 181"/>
                <a:gd name="T74" fmla="*/ 63 w 203"/>
                <a:gd name="T75" fmla="*/ 57 h 181"/>
                <a:gd name="T76" fmla="*/ 62 w 203"/>
                <a:gd name="T77" fmla="*/ 57 h 181"/>
                <a:gd name="T78" fmla="*/ 64 w 203"/>
                <a:gd name="T79" fmla="*/ 75 h 181"/>
                <a:gd name="T80" fmla="*/ 70 w 203"/>
                <a:gd name="T81" fmla="*/ 85 h 181"/>
                <a:gd name="T82" fmla="*/ 73 w 203"/>
                <a:gd name="T83" fmla="*/ 96 h 181"/>
                <a:gd name="T84" fmla="*/ 75 w 203"/>
                <a:gd name="T85" fmla="*/ 97 h 181"/>
                <a:gd name="T86" fmla="*/ 75 w 203"/>
                <a:gd name="T87" fmla="*/ 103 h 181"/>
                <a:gd name="T88" fmla="*/ 76 w 203"/>
                <a:gd name="T89" fmla="*/ 106 h 181"/>
                <a:gd name="T90" fmla="*/ 75 w 203"/>
                <a:gd name="T91" fmla="*/ 105 h 181"/>
                <a:gd name="T92" fmla="*/ 72 w 203"/>
                <a:gd name="T93" fmla="*/ 114 h 181"/>
                <a:gd name="T94" fmla="*/ 72 w 203"/>
                <a:gd name="T95" fmla="*/ 114 h 181"/>
                <a:gd name="T96" fmla="*/ 68 w 203"/>
                <a:gd name="T97" fmla="*/ 116 h 181"/>
                <a:gd name="T98" fmla="*/ 55 w 203"/>
                <a:gd name="T99" fmla="*/ 125 h 181"/>
                <a:gd name="T100" fmla="*/ 55 w 203"/>
                <a:gd name="T101" fmla="*/ 126 h 181"/>
                <a:gd name="T102" fmla="*/ 54 w 203"/>
                <a:gd name="T103" fmla="*/ 126 h 181"/>
                <a:gd name="T104" fmla="*/ 54 w 203"/>
                <a:gd name="T105" fmla="*/ 126 h 181"/>
                <a:gd name="T106" fmla="*/ 53 w 203"/>
                <a:gd name="T107" fmla="*/ 127 h 181"/>
                <a:gd name="T108" fmla="*/ 19 w 203"/>
                <a:gd name="T109" fmla="*/ 140 h 181"/>
                <a:gd name="T110" fmla="*/ 6 w 203"/>
                <a:gd name="T111" fmla="*/ 152 h 181"/>
                <a:gd name="T112" fmla="*/ 0 w 203"/>
                <a:gd name="T113" fmla="*/ 181 h 181"/>
                <a:gd name="T114" fmla="*/ 203 w 203"/>
                <a:gd name="T115" fmla="*/ 181 h 181"/>
                <a:gd name="T116" fmla="*/ 196 w 203"/>
                <a:gd name="T117" fmla="*/ 152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3" h="181">
                  <a:moveTo>
                    <a:pt x="196" y="152"/>
                  </a:moveTo>
                  <a:cubicBezTo>
                    <a:pt x="196" y="143"/>
                    <a:pt x="189" y="143"/>
                    <a:pt x="182" y="140"/>
                  </a:cubicBezTo>
                  <a:cubicBezTo>
                    <a:pt x="148" y="127"/>
                    <a:pt x="148" y="127"/>
                    <a:pt x="148" y="127"/>
                  </a:cubicBezTo>
                  <a:cubicBezTo>
                    <a:pt x="148" y="126"/>
                    <a:pt x="147" y="126"/>
                    <a:pt x="147" y="126"/>
                  </a:cubicBezTo>
                  <a:cubicBezTo>
                    <a:pt x="147" y="126"/>
                    <a:pt x="147" y="126"/>
                    <a:pt x="147" y="126"/>
                  </a:cubicBezTo>
                  <a:cubicBezTo>
                    <a:pt x="141" y="123"/>
                    <a:pt x="135" y="119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3" y="116"/>
                    <a:pt x="133" y="116"/>
                    <a:pt x="133" y="116"/>
                  </a:cubicBezTo>
                  <a:cubicBezTo>
                    <a:pt x="133" y="116"/>
                    <a:pt x="133" y="116"/>
                    <a:pt x="133" y="116"/>
                  </a:cubicBezTo>
                  <a:cubicBezTo>
                    <a:pt x="133" y="116"/>
                    <a:pt x="133" y="116"/>
                    <a:pt x="133" y="116"/>
                  </a:cubicBezTo>
                  <a:cubicBezTo>
                    <a:pt x="133" y="116"/>
                    <a:pt x="133" y="116"/>
                    <a:pt x="133" y="116"/>
                  </a:cubicBezTo>
                  <a:cubicBezTo>
                    <a:pt x="133" y="116"/>
                    <a:pt x="133" y="116"/>
                    <a:pt x="133" y="116"/>
                  </a:cubicBezTo>
                  <a:cubicBezTo>
                    <a:pt x="132" y="114"/>
                    <a:pt x="131" y="114"/>
                    <a:pt x="130" y="114"/>
                  </a:cubicBezTo>
                  <a:cubicBezTo>
                    <a:pt x="130" y="114"/>
                    <a:pt x="130" y="114"/>
                    <a:pt x="130" y="114"/>
                  </a:cubicBezTo>
                  <a:cubicBezTo>
                    <a:pt x="130" y="114"/>
                    <a:pt x="130" y="114"/>
                    <a:pt x="130" y="114"/>
                  </a:cubicBezTo>
                  <a:cubicBezTo>
                    <a:pt x="130" y="114"/>
                    <a:pt x="130" y="114"/>
                    <a:pt x="130" y="114"/>
                  </a:cubicBezTo>
                  <a:cubicBezTo>
                    <a:pt x="130" y="114"/>
                    <a:pt x="130" y="114"/>
                    <a:pt x="130" y="114"/>
                  </a:cubicBezTo>
                  <a:cubicBezTo>
                    <a:pt x="130" y="114"/>
                    <a:pt x="130" y="114"/>
                    <a:pt x="130" y="114"/>
                  </a:cubicBezTo>
                  <a:cubicBezTo>
                    <a:pt x="130" y="114"/>
                    <a:pt x="130" y="114"/>
                    <a:pt x="130" y="114"/>
                  </a:cubicBezTo>
                  <a:cubicBezTo>
                    <a:pt x="129" y="115"/>
                    <a:pt x="129" y="114"/>
                    <a:pt x="129" y="113"/>
                  </a:cubicBezTo>
                  <a:cubicBezTo>
                    <a:pt x="128" y="111"/>
                    <a:pt x="126" y="106"/>
                    <a:pt x="126" y="105"/>
                  </a:cubicBezTo>
                  <a:cubicBezTo>
                    <a:pt x="126" y="104"/>
                    <a:pt x="125" y="107"/>
                    <a:pt x="125" y="104"/>
                  </a:cubicBezTo>
                  <a:cubicBezTo>
                    <a:pt x="126" y="97"/>
                    <a:pt x="126" y="97"/>
                    <a:pt x="126" y="97"/>
                  </a:cubicBezTo>
                  <a:cubicBezTo>
                    <a:pt x="126" y="97"/>
                    <a:pt x="127" y="96"/>
                    <a:pt x="127" y="96"/>
                  </a:cubicBezTo>
                  <a:cubicBezTo>
                    <a:pt x="129" y="93"/>
                    <a:pt x="129" y="86"/>
                    <a:pt x="130" y="85"/>
                  </a:cubicBezTo>
                  <a:cubicBezTo>
                    <a:pt x="132" y="83"/>
                    <a:pt x="134" y="83"/>
                    <a:pt x="136" y="75"/>
                  </a:cubicBezTo>
                  <a:cubicBezTo>
                    <a:pt x="138" y="68"/>
                    <a:pt x="141" y="57"/>
                    <a:pt x="138" y="57"/>
                  </a:cubicBezTo>
                  <a:cubicBezTo>
                    <a:pt x="137" y="57"/>
                    <a:pt x="137" y="57"/>
                    <a:pt x="136" y="58"/>
                  </a:cubicBezTo>
                  <a:cubicBezTo>
                    <a:pt x="136" y="55"/>
                    <a:pt x="137" y="49"/>
                    <a:pt x="138" y="44"/>
                  </a:cubicBezTo>
                  <a:cubicBezTo>
                    <a:pt x="138" y="38"/>
                    <a:pt x="137" y="22"/>
                    <a:pt x="133" y="17"/>
                  </a:cubicBezTo>
                  <a:cubicBezTo>
                    <a:pt x="131" y="13"/>
                    <a:pt x="127" y="9"/>
                    <a:pt x="122" y="7"/>
                  </a:cubicBezTo>
                  <a:cubicBezTo>
                    <a:pt x="120" y="5"/>
                    <a:pt x="117" y="4"/>
                    <a:pt x="115" y="3"/>
                  </a:cubicBezTo>
                  <a:cubicBezTo>
                    <a:pt x="109" y="0"/>
                    <a:pt x="89" y="1"/>
                    <a:pt x="82" y="3"/>
                  </a:cubicBezTo>
                  <a:cubicBezTo>
                    <a:pt x="74" y="4"/>
                    <a:pt x="69" y="9"/>
                    <a:pt x="65" y="15"/>
                  </a:cubicBezTo>
                  <a:cubicBezTo>
                    <a:pt x="62" y="21"/>
                    <a:pt x="60" y="38"/>
                    <a:pt x="60" y="44"/>
                  </a:cubicBezTo>
                  <a:cubicBezTo>
                    <a:pt x="61" y="47"/>
                    <a:pt x="62" y="52"/>
                    <a:pt x="63" y="54"/>
                  </a:cubicBezTo>
                  <a:cubicBezTo>
                    <a:pt x="63" y="56"/>
                    <a:pt x="63" y="56"/>
                    <a:pt x="63" y="57"/>
                  </a:cubicBezTo>
                  <a:cubicBezTo>
                    <a:pt x="63" y="57"/>
                    <a:pt x="63" y="57"/>
                    <a:pt x="62" y="57"/>
                  </a:cubicBezTo>
                  <a:cubicBezTo>
                    <a:pt x="60" y="57"/>
                    <a:pt x="62" y="68"/>
                    <a:pt x="64" y="75"/>
                  </a:cubicBezTo>
                  <a:cubicBezTo>
                    <a:pt x="67" y="83"/>
                    <a:pt x="69" y="83"/>
                    <a:pt x="70" y="85"/>
                  </a:cubicBezTo>
                  <a:cubicBezTo>
                    <a:pt x="71" y="86"/>
                    <a:pt x="71" y="93"/>
                    <a:pt x="73" y="96"/>
                  </a:cubicBezTo>
                  <a:cubicBezTo>
                    <a:pt x="74" y="96"/>
                    <a:pt x="74" y="97"/>
                    <a:pt x="75" y="97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76" y="105"/>
                    <a:pt x="75" y="104"/>
                    <a:pt x="75" y="105"/>
                  </a:cubicBezTo>
                  <a:cubicBezTo>
                    <a:pt x="74" y="108"/>
                    <a:pt x="73" y="111"/>
                    <a:pt x="72" y="114"/>
                  </a:cubicBezTo>
                  <a:cubicBezTo>
                    <a:pt x="72" y="114"/>
                    <a:pt x="72" y="114"/>
                    <a:pt x="72" y="114"/>
                  </a:cubicBezTo>
                  <a:cubicBezTo>
                    <a:pt x="71" y="113"/>
                    <a:pt x="69" y="114"/>
                    <a:pt x="68" y="116"/>
                  </a:cubicBezTo>
                  <a:cubicBezTo>
                    <a:pt x="67" y="118"/>
                    <a:pt x="61" y="122"/>
                    <a:pt x="55" y="125"/>
                  </a:cubicBezTo>
                  <a:cubicBezTo>
                    <a:pt x="55" y="126"/>
                    <a:pt x="55" y="126"/>
                    <a:pt x="55" y="126"/>
                  </a:cubicBezTo>
                  <a:cubicBezTo>
                    <a:pt x="54" y="126"/>
                    <a:pt x="54" y="126"/>
                    <a:pt x="54" y="126"/>
                  </a:cubicBezTo>
                  <a:cubicBezTo>
                    <a:pt x="54" y="126"/>
                    <a:pt x="54" y="126"/>
                    <a:pt x="54" y="126"/>
                  </a:cubicBezTo>
                  <a:cubicBezTo>
                    <a:pt x="54" y="126"/>
                    <a:pt x="53" y="126"/>
                    <a:pt x="53" y="127"/>
                  </a:cubicBezTo>
                  <a:cubicBezTo>
                    <a:pt x="19" y="140"/>
                    <a:pt x="19" y="140"/>
                    <a:pt x="19" y="140"/>
                  </a:cubicBezTo>
                  <a:cubicBezTo>
                    <a:pt x="12" y="143"/>
                    <a:pt x="6" y="143"/>
                    <a:pt x="6" y="152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203" y="181"/>
                    <a:pt x="203" y="181"/>
                    <a:pt x="203" y="181"/>
                  </a:cubicBezTo>
                  <a:cubicBezTo>
                    <a:pt x="196" y="152"/>
                    <a:pt x="196" y="152"/>
                    <a:pt x="196" y="152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7372423B-1DFC-4EB7-906A-1DD4F406B60E}"/>
              </a:ext>
            </a:extLst>
          </p:cNvPr>
          <p:cNvGrpSpPr/>
          <p:nvPr/>
        </p:nvGrpSpPr>
        <p:grpSpPr>
          <a:xfrm>
            <a:off x="4273326" y="3542854"/>
            <a:ext cx="1824570" cy="1813202"/>
            <a:chOff x="4273326" y="3885754"/>
            <a:chExt cx="1824570" cy="1813202"/>
          </a:xfrm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C34DB8D2-9D1E-4ED1-AC0B-2F6C0BE24D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3326" y="3885754"/>
              <a:ext cx="1824570" cy="1813202"/>
            </a:xfrm>
            <a:custGeom>
              <a:avLst/>
              <a:gdLst>
                <a:gd name="T0" fmla="*/ 648 w 650"/>
                <a:gd name="T1" fmla="*/ 646 h 646"/>
                <a:gd name="T2" fmla="*/ 625 w 650"/>
                <a:gd name="T3" fmla="*/ 626 h 646"/>
                <a:gd name="T4" fmla="*/ 578 w 650"/>
                <a:gd name="T5" fmla="*/ 557 h 646"/>
                <a:gd name="T6" fmla="*/ 551 w 650"/>
                <a:gd name="T7" fmla="*/ 633 h 646"/>
                <a:gd name="T8" fmla="*/ 521 w 650"/>
                <a:gd name="T9" fmla="*/ 628 h 646"/>
                <a:gd name="T10" fmla="*/ 522 w 650"/>
                <a:gd name="T11" fmla="*/ 547 h 646"/>
                <a:gd name="T12" fmla="*/ 454 w 650"/>
                <a:gd name="T13" fmla="*/ 596 h 646"/>
                <a:gd name="T14" fmla="*/ 426 w 650"/>
                <a:gd name="T15" fmla="*/ 607 h 646"/>
                <a:gd name="T16" fmla="*/ 411 w 650"/>
                <a:gd name="T17" fmla="*/ 581 h 646"/>
                <a:gd name="T18" fmla="*/ 391 w 650"/>
                <a:gd name="T19" fmla="*/ 499 h 646"/>
                <a:gd name="T20" fmla="*/ 339 w 650"/>
                <a:gd name="T21" fmla="*/ 561 h 646"/>
                <a:gd name="T22" fmla="*/ 313 w 650"/>
                <a:gd name="T23" fmla="*/ 547 h 646"/>
                <a:gd name="T24" fmla="*/ 341 w 650"/>
                <a:gd name="T25" fmla="*/ 470 h 646"/>
                <a:gd name="T26" fmla="*/ 261 w 650"/>
                <a:gd name="T27" fmla="*/ 493 h 646"/>
                <a:gd name="T28" fmla="*/ 231 w 650"/>
                <a:gd name="T29" fmla="*/ 494 h 646"/>
                <a:gd name="T30" fmla="*/ 226 w 650"/>
                <a:gd name="T31" fmla="*/ 465 h 646"/>
                <a:gd name="T32" fmla="*/ 235 w 650"/>
                <a:gd name="T33" fmla="*/ 381 h 646"/>
                <a:gd name="T34" fmla="*/ 165 w 650"/>
                <a:gd name="T35" fmla="*/ 422 h 646"/>
                <a:gd name="T36" fmla="*/ 146 w 650"/>
                <a:gd name="T37" fmla="*/ 399 h 646"/>
                <a:gd name="T38" fmla="*/ 198 w 650"/>
                <a:gd name="T39" fmla="*/ 337 h 646"/>
                <a:gd name="T40" fmla="*/ 114 w 650"/>
                <a:gd name="T41" fmla="*/ 331 h 646"/>
                <a:gd name="T42" fmla="*/ 86 w 650"/>
                <a:gd name="T43" fmla="*/ 321 h 646"/>
                <a:gd name="T44" fmla="*/ 92 w 650"/>
                <a:gd name="T45" fmla="*/ 292 h 646"/>
                <a:gd name="T46" fmla="*/ 128 w 650"/>
                <a:gd name="T47" fmla="*/ 216 h 646"/>
                <a:gd name="T48" fmla="*/ 49 w 650"/>
                <a:gd name="T49" fmla="*/ 230 h 646"/>
                <a:gd name="T50" fmla="*/ 38 w 650"/>
                <a:gd name="T51" fmla="*/ 202 h 646"/>
                <a:gd name="T52" fmla="*/ 109 w 650"/>
                <a:gd name="T53" fmla="*/ 162 h 646"/>
                <a:gd name="T54" fmla="*/ 32 w 650"/>
                <a:gd name="T55" fmla="*/ 128 h 646"/>
                <a:gd name="T56" fmla="*/ 9 w 650"/>
                <a:gd name="T57" fmla="*/ 109 h 646"/>
                <a:gd name="T58" fmla="*/ 24 w 650"/>
                <a:gd name="T59" fmla="*/ 84 h 646"/>
                <a:gd name="T60" fmla="*/ 85 w 650"/>
                <a:gd name="T61" fmla="*/ 25 h 646"/>
                <a:gd name="T62" fmla="*/ 5 w 650"/>
                <a:gd name="T63" fmla="*/ 11 h 646"/>
                <a:gd name="T64" fmla="*/ 650 w 650"/>
                <a:gd name="T65" fmla="*/ 0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0" h="646">
                  <a:moveTo>
                    <a:pt x="650" y="646"/>
                  </a:moveTo>
                  <a:cubicBezTo>
                    <a:pt x="649" y="646"/>
                    <a:pt x="649" y="646"/>
                    <a:pt x="648" y="646"/>
                  </a:cubicBezTo>
                  <a:cubicBezTo>
                    <a:pt x="642" y="646"/>
                    <a:pt x="637" y="644"/>
                    <a:pt x="633" y="640"/>
                  </a:cubicBezTo>
                  <a:cubicBezTo>
                    <a:pt x="629" y="637"/>
                    <a:pt x="626" y="632"/>
                    <a:pt x="625" y="626"/>
                  </a:cubicBezTo>
                  <a:cubicBezTo>
                    <a:pt x="625" y="620"/>
                    <a:pt x="622" y="589"/>
                    <a:pt x="619" y="560"/>
                  </a:cubicBezTo>
                  <a:cubicBezTo>
                    <a:pt x="605" y="560"/>
                    <a:pt x="592" y="558"/>
                    <a:pt x="578" y="557"/>
                  </a:cubicBezTo>
                  <a:cubicBezTo>
                    <a:pt x="571" y="584"/>
                    <a:pt x="562" y="614"/>
                    <a:pt x="561" y="621"/>
                  </a:cubicBezTo>
                  <a:cubicBezTo>
                    <a:pt x="559" y="626"/>
                    <a:pt x="555" y="630"/>
                    <a:pt x="551" y="633"/>
                  </a:cubicBezTo>
                  <a:cubicBezTo>
                    <a:pt x="546" y="636"/>
                    <a:pt x="541" y="637"/>
                    <a:pt x="535" y="636"/>
                  </a:cubicBezTo>
                  <a:cubicBezTo>
                    <a:pt x="530" y="635"/>
                    <a:pt x="525" y="632"/>
                    <a:pt x="521" y="628"/>
                  </a:cubicBezTo>
                  <a:cubicBezTo>
                    <a:pt x="518" y="624"/>
                    <a:pt x="516" y="619"/>
                    <a:pt x="517" y="613"/>
                  </a:cubicBezTo>
                  <a:cubicBezTo>
                    <a:pt x="517" y="607"/>
                    <a:pt x="519" y="575"/>
                    <a:pt x="522" y="547"/>
                  </a:cubicBezTo>
                  <a:cubicBezTo>
                    <a:pt x="508" y="544"/>
                    <a:pt x="495" y="540"/>
                    <a:pt x="482" y="536"/>
                  </a:cubicBezTo>
                  <a:cubicBezTo>
                    <a:pt x="470" y="562"/>
                    <a:pt x="456" y="590"/>
                    <a:pt x="454" y="596"/>
                  </a:cubicBezTo>
                  <a:cubicBezTo>
                    <a:pt x="451" y="601"/>
                    <a:pt x="447" y="605"/>
                    <a:pt x="442" y="607"/>
                  </a:cubicBezTo>
                  <a:cubicBezTo>
                    <a:pt x="437" y="608"/>
                    <a:pt x="431" y="608"/>
                    <a:pt x="426" y="607"/>
                  </a:cubicBezTo>
                  <a:cubicBezTo>
                    <a:pt x="421" y="605"/>
                    <a:pt x="417" y="601"/>
                    <a:pt x="414" y="596"/>
                  </a:cubicBezTo>
                  <a:cubicBezTo>
                    <a:pt x="411" y="592"/>
                    <a:pt x="410" y="586"/>
                    <a:pt x="411" y="581"/>
                  </a:cubicBezTo>
                  <a:cubicBezTo>
                    <a:pt x="413" y="574"/>
                    <a:pt x="421" y="544"/>
                    <a:pt x="428" y="517"/>
                  </a:cubicBezTo>
                  <a:cubicBezTo>
                    <a:pt x="416" y="511"/>
                    <a:pt x="403" y="505"/>
                    <a:pt x="391" y="499"/>
                  </a:cubicBezTo>
                  <a:cubicBezTo>
                    <a:pt x="375" y="522"/>
                    <a:pt x="356" y="548"/>
                    <a:pt x="353" y="553"/>
                  </a:cubicBezTo>
                  <a:cubicBezTo>
                    <a:pt x="349" y="558"/>
                    <a:pt x="344" y="560"/>
                    <a:pt x="339" y="561"/>
                  </a:cubicBezTo>
                  <a:cubicBezTo>
                    <a:pt x="334" y="562"/>
                    <a:pt x="328" y="562"/>
                    <a:pt x="323" y="559"/>
                  </a:cubicBezTo>
                  <a:cubicBezTo>
                    <a:pt x="319" y="556"/>
                    <a:pt x="315" y="552"/>
                    <a:pt x="313" y="547"/>
                  </a:cubicBezTo>
                  <a:cubicBezTo>
                    <a:pt x="312" y="542"/>
                    <a:pt x="311" y="536"/>
                    <a:pt x="314" y="531"/>
                  </a:cubicBezTo>
                  <a:cubicBezTo>
                    <a:pt x="317" y="525"/>
                    <a:pt x="330" y="496"/>
                    <a:pt x="341" y="470"/>
                  </a:cubicBezTo>
                  <a:cubicBezTo>
                    <a:pt x="330" y="463"/>
                    <a:pt x="319" y="455"/>
                    <a:pt x="308" y="447"/>
                  </a:cubicBezTo>
                  <a:cubicBezTo>
                    <a:pt x="287" y="467"/>
                    <a:pt x="265" y="489"/>
                    <a:pt x="261" y="493"/>
                  </a:cubicBezTo>
                  <a:cubicBezTo>
                    <a:pt x="257" y="497"/>
                    <a:pt x="251" y="499"/>
                    <a:pt x="246" y="499"/>
                  </a:cubicBezTo>
                  <a:cubicBezTo>
                    <a:pt x="241" y="499"/>
                    <a:pt x="235" y="497"/>
                    <a:pt x="231" y="494"/>
                  </a:cubicBezTo>
                  <a:cubicBezTo>
                    <a:pt x="227" y="490"/>
                    <a:pt x="224" y="485"/>
                    <a:pt x="223" y="480"/>
                  </a:cubicBezTo>
                  <a:cubicBezTo>
                    <a:pt x="222" y="475"/>
                    <a:pt x="223" y="469"/>
                    <a:pt x="226" y="465"/>
                  </a:cubicBezTo>
                  <a:cubicBezTo>
                    <a:pt x="230" y="459"/>
                    <a:pt x="248" y="433"/>
                    <a:pt x="264" y="410"/>
                  </a:cubicBezTo>
                  <a:cubicBezTo>
                    <a:pt x="254" y="400"/>
                    <a:pt x="244" y="391"/>
                    <a:pt x="235" y="381"/>
                  </a:cubicBezTo>
                  <a:cubicBezTo>
                    <a:pt x="211" y="397"/>
                    <a:pt x="186" y="415"/>
                    <a:pt x="180" y="418"/>
                  </a:cubicBezTo>
                  <a:cubicBezTo>
                    <a:pt x="176" y="422"/>
                    <a:pt x="170" y="423"/>
                    <a:pt x="165" y="422"/>
                  </a:cubicBezTo>
                  <a:cubicBezTo>
                    <a:pt x="160" y="421"/>
                    <a:pt x="155" y="418"/>
                    <a:pt x="151" y="414"/>
                  </a:cubicBezTo>
                  <a:cubicBezTo>
                    <a:pt x="147" y="409"/>
                    <a:pt x="146" y="404"/>
                    <a:pt x="146" y="399"/>
                  </a:cubicBezTo>
                  <a:cubicBezTo>
                    <a:pt x="146" y="394"/>
                    <a:pt x="148" y="388"/>
                    <a:pt x="151" y="384"/>
                  </a:cubicBezTo>
                  <a:cubicBezTo>
                    <a:pt x="156" y="379"/>
                    <a:pt x="178" y="357"/>
                    <a:pt x="198" y="337"/>
                  </a:cubicBezTo>
                  <a:cubicBezTo>
                    <a:pt x="190" y="326"/>
                    <a:pt x="182" y="315"/>
                    <a:pt x="174" y="303"/>
                  </a:cubicBezTo>
                  <a:cubicBezTo>
                    <a:pt x="149" y="315"/>
                    <a:pt x="120" y="328"/>
                    <a:pt x="114" y="331"/>
                  </a:cubicBezTo>
                  <a:cubicBezTo>
                    <a:pt x="109" y="333"/>
                    <a:pt x="103" y="333"/>
                    <a:pt x="98" y="331"/>
                  </a:cubicBezTo>
                  <a:cubicBezTo>
                    <a:pt x="93" y="329"/>
                    <a:pt x="89" y="326"/>
                    <a:pt x="86" y="321"/>
                  </a:cubicBezTo>
                  <a:cubicBezTo>
                    <a:pt x="83" y="316"/>
                    <a:pt x="83" y="311"/>
                    <a:pt x="84" y="305"/>
                  </a:cubicBezTo>
                  <a:cubicBezTo>
                    <a:pt x="85" y="300"/>
                    <a:pt x="87" y="295"/>
                    <a:pt x="92" y="292"/>
                  </a:cubicBezTo>
                  <a:cubicBezTo>
                    <a:pt x="97" y="288"/>
                    <a:pt x="123" y="270"/>
                    <a:pt x="146" y="253"/>
                  </a:cubicBezTo>
                  <a:cubicBezTo>
                    <a:pt x="139" y="241"/>
                    <a:pt x="134" y="229"/>
                    <a:pt x="128" y="216"/>
                  </a:cubicBezTo>
                  <a:cubicBezTo>
                    <a:pt x="101" y="223"/>
                    <a:pt x="71" y="231"/>
                    <a:pt x="64" y="233"/>
                  </a:cubicBezTo>
                  <a:cubicBezTo>
                    <a:pt x="59" y="234"/>
                    <a:pt x="53" y="233"/>
                    <a:pt x="49" y="230"/>
                  </a:cubicBezTo>
                  <a:cubicBezTo>
                    <a:pt x="44" y="228"/>
                    <a:pt x="40" y="224"/>
                    <a:pt x="38" y="218"/>
                  </a:cubicBezTo>
                  <a:cubicBezTo>
                    <a:pt x="37" y="213"/>
                    <a:pt x="37" y="207"/>
                    <a:pt x="38" y="202"/>
                  </a:cubicBezTo>
                  <a:cubicBezTo>
                    <a:pt x="40" y="198"/>
                    <a:pt x="44" y="193"/>
                    <a:pt x="49" y="191"/>
                  </a:cubicBezTo>
                  <a:cubicBezTo>
                    <a:pt x="55" y="188"/>
                    <a:pt x="83" y="174"/>
                    <a:pt x="109" y="162"/>
                  </a:cubicBezTo>
                  <a:cubicBezTo>
                    <a:pt x="105" y="149"/>
                    <a:pt x="101" y="136"/>
                    <a:pt x="98" y="122"/>
                  </a:cubicBezTo>
                  <a:cubicBezTo>
                    <a:pt x="70" y="125"/>
                    <a:pt x="38" y="127"/>
                    <a:pt x="32" y="128"/>
                  </a:cubicBezTo>
                  <a:cubicBezTo>
                    <a:pt x="27" y="128"/>
                    <a:pt x="21" y="126"/>
                    <a:pt x="17" y="123"/>
                  </a:cubicBezTo>
                  <a:cubicBezTo>
                    <a:pt x="13" y="119"/>
                    <a:pt x="10" y="115"/>
                    <a:pt x="9" y="109"/>
                  </a:cubicBezTo>
                  <a:cubicBezTo>
                    <a:pt x="8" y="103"/>
                    <a:pt x="9" y="98"/>
                    <a:pt x="12" y="93"/>
                  </a:cubicBezTo>
                  <a:cubicBezTo>
                    <a:pt x="15" y="89"/>
                    <a:pt x="19" y="85"/>
                    <a:pt x="24" y="84"/>
                  </a:cubicBezTo>
                  <a:cubicBezTo>
                    <a:pt x="31" y="82"/>
                    <a:pt x="61" y="73"/>
                    <a:pt x="88" y="66"/>
                  </a:cubicBezTo>
                  <a:cubicBezTo>
                    <a:pt x="86" y="52"/>
                    <a:pt x="85" y="39"/>
                    <a:pt x="85" y="25"/>
                  </a:cubicBezTo>
                  <a:cubicBezTo>
                    <a:pt x="56" y="22"/>
                    <a:pt x="25" y="19"/>
                    <a:pt x="19" y="19"/>
                  </a:cubicBezTo>
                  <a:cubicBezTo>
                    <a:pt x="13" y="18"/>
                    <a:pt x="8" y="15"/>
                    <a:pt x="5" y="11"/>
                  </a:cubicBezTo>
                  <a:cubicBezTo>
                    <a:pt x="2" y="8"/>
                    <a:pt x="0" y="4"/>
                    <a:pt x="0" y="0"/>
                  </a:cubicBezTo>
                  <a:cubicBezTo>
                    <a:pt x="650" y="0"/>
                    <a:pt x="650" y="0"/>
                    <a:pt x="650" y="0"/>
                  </a:cubicBezTo>
                  <a:lnTo>
                    <a:pt x="650" y="646"/>
                  </a:lnTo>
                  <a:close/>
                </a:path>
              </a:pathLst>
            </a:custGeom>
            <a:solidFill>
              <a:srgbClr val="134D92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Freeform 9">
              <a:extLst>
                <a:ext uri="{FF2B5EF4-FFF2-40B4-BE49-F238E27FC236}">
                  <a16:creationId xmlns:a16="http://schemas.microsoft.com/office/drawing/2014/main" id="{CBEAB256-F648-4320-9764-16B5F8786C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7036" y="4303815"/>
              <a:ext cx="522724" cy="362564"/>
            </a:xfrm>
            <a:custGeom>
              <a:avLst/>
              <a:gdLst>
                <a:gd name="T0" fmla="*/ 211 w 225"/>
                <a:gd name="T1" fmla="*/ 0 h 156"/>
                <a:gd name="T2" fmla="*/ 169 w 225"/>
                <a:gd name="T3" fmla="*/ 0 h 156"/>
                <a:gd name="T4" fmla="*/ 155 w 225"/>
                <a:gd name="T5" fmla="*/ 15 h 156"/>
                <a:gd name="T6" fmla="*/ 42 w 225"/>
                <a:gd name="T7" fmla="*/ 15 h 156"/>
                <a:gd name="T8" fmla="*/ 42 w 225"/>
                <a:gd name="T9" fmla="*/ 29 h 156"/>
                <a:gd name="T10" fmla="*/ 208 w 225"/>
                <a:gd name="T11" fmla="*/ 29 h 156"/>
                <a:gd name="T12" fmla="*/ 189 w 225"/>
                <a:gd name="T13" fmla="*/ 124 h 156"/>
                <a:gd name="T14" fmla="*/ 169 w 225"/>
                <a:gd name="T15" fmla="*/ 43 h 156"/>
                <a:gd name="T16" fmla="*/ 0 w 225"/>
                <a:gd name="T17" fmla="*/ 43 h 156"/>
                <a:gd name="T18" fmla="*/ 28 w 225"/>
                <a:gd name="T19" fmla="*/ 156 h 156"/>
                <a:gd name="T20" fmla="*/ 197 w 225"/>
                <a:gd name="T21" fmla="*/ 156 h 156"/>
                <a:gd name="T22" fmla="*/ 225 w 225"/>
                <a:gd name="T23" fmla="*/ 15 h 156"/>
                <a:gd name="T24" fmla="*/ 211 w 225"/>
                <a:gd name="T25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5" h="156">
                  <a:moveTo>
                    <a:pt x="211" y="0"/>
                  </a:moveTo>
                  <a:cubicBezTo>
                    <a:pt x="169" y="0"/>
                    <a:pt x="169" y="0"/>
                    <a:pt x="169" y="0"/>
                  </a:cubicBezTo>
                  <a:cubicBezTo>
                    <a:pt x="161" y="0"/>
                    <a:pt x="155" y="7"/>
                    <a:pt x="155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208" y="29"/>
                    <a:pt x="208" y="29"/>
                    <a:pt x="208" y="29"/>
                  </a:cubicBezTo>
                  <a:cubicBezTo>
                    <a:pt x="189" y="124"/>
                    <a:pt x="189" y="124"/>
                    <a:pt x="189" y="124"/>
                  </a:cubicBezTo>
                  <a:cubicBezTo>
                    <a:pt x="169" y="43"/>
                    <a:pt x="169" y="43"/>
                    <a:pt x="169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197" y="156"/>
                    <a:pt x="197" y="156"/>
                    <a:pt x="197" y="156"/>
                  </a:cubicBezTo>
                  <a:cubicBezTo>
                    <a:pt x="225" y="15"/>
                    <a:pt x="225" y="15"/>
                    <a:pt x="225" y="15"/>
                  </a:cubicBezTo>
                  <a:cubicBezTo>
                    <a:pt x="225" y="7"/>
                    <a:pt x="219" y="0"/>
                    <a:pt x="211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5B16B55F-5650-48F2-A1F1-1B1A0EF92F4E}"/>
              </a:ext>
            </a:extLst>
          </p:cNvPr>
          <p:cNvGrpSpPr/>
          <p:nvPr/>
        </p:nvGrpSpPr>
        <p:grpSpPr>
          <a:xfrm>
            <a:off x="567825" y="33417"/>
            <a:ext cx="3914770" cy="765703"/>
            <a:chOff x="424273" y="118435"/>
            <a:chExt cx="3914770" cy="765703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AB3A712-FC08-44A1-808C-62C491BEC82C}"/>
                </a:ext>
              </a:extLst>
            </p:cNvPr>
            <p:cNvSpPr txBox="1"/>
            <p:nvPr/>
          </p:nvSpPr>
          <p:spPr>
            <a:xfrm>
              <a:off x="1326680" y="299363"/>
              <a:ext cx="301236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rgbClr val="406196"/>
                  </a:solidFill>
                  <a:cs typeface="+mn-ea"/>
                  <a:sym typeface="+mn-lt"/>
                </a:rPr>
                <a:t>关键技术与步骤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2CDF370-9D83-4F57-98E8-9C30F6AFF53A}"/>
                </a:ext>
              </a:extLst>
            </p:cNvPr>
            <p:cNvSpPr txBox="1"/>
            <p:nvPr/>
          </p:nvSpPr>
          <p:spPr>
            <a:xfrm>
              <a:off x="424273" y="118435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3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34040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>
            <a:extLst>
              <a:ext uri="{FF2B5EF4-FFF2-40B4-BE49-F238E27FC236}">
                <a16:creationId xmlns:a16="http://schemas.microsoft.com/office/drawing/2014/main" id="{C6E6EDE8-703A-4179-8602-C53C29408334}"/>
              </a:ext>
            </a:extLst>
          </p:cNvPr>
          <p:cNvGrpSpPr/>
          <p:nvPr/>
        </p:nvGrpSpPr>
        <p:grpSpPr>
          <a:xfrm>
            <a:off x="2497364" y="1736726"/>
            <a:ext cx="7866743" cy="935990"/>
            <a:chOff x="2497364" y="2028826"/>
            <a:chExt cx="7866743" cy="935990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8910A7AF-EC3D-4223-A486-C79D026A08EF}"/>
                </a:ext>
              </a:extLst>
            </p:cNvPr>
            <p:cNvSpPr/>
            <p:nvPr/>
          </p:nvSpPr>
          <p:spPr>
            <a:xfrm>
              <a:off x="2497364" y="2028826"/>
              <a:ext cx="7866743" cy="935990"/>
            </a:xfrm>
            <a:prstGeom prst="roundRect">
              <a:avLst>
                <a:gd name="adj" fmla="val 50000"/>
              </a:avLst>
            </a:prstGeom>
            <a:solidFill>
              <a:srgbClr val="134D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CF0CC3FA-1B46-4EA5-9967-A2347DD895C4}"/>
                </a:ext>
              </a:extLst>
            </p:cNvPr>
            <p:cNvSpPr/>
            <p:nvPr/>
          </p:nvSpPr>
          <p:spPr>
            <a:xfrm>
              <a:off x="9499600" y="2122185"/>
              <a:ext cx="749300" cy="7493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20">
              <a:extLst>
                <a:ext uri="{FF2B5EF4-FFF2-40B4-BE49-F238E27FC236}">
                  <a16:creationId xmlns:a16="http://schemas.microsoft.com/office/drawing/2014/main" id="{317B3487-59DC-4F21-868C-DC22E7CDD2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87395" y="2362671"/>
              <a:ext cx="372264" cy="369514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rgbClr val="134D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21">
              <a:extLst>
                <a:ext uri="{FF2B5EF4-FFF2-40B4-BE49-F238E27FC236}">
                  <a16:creationId xmlns:a16="http://schemas.microsoft.com/office/drawing/2014/main" id="{5137A5FE-1C63-4CAE-BC7B-41355FDDBA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28695" y="2305558"/>
              <a:ext cx="220193" cy="220194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rgbClr val="134D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2" name="Shape 967">
              <a:extLst>
                <a:ext uri="{FF2B5EF4-FFF2-40B4-BE49-F238E27FC236}">
                  <a16:creationId xmlns:a16="http://schemas.microsoft.com/office/drawing/2014/main" id="{2BF0DF09-5044-4506-AD1D-43370EF5B5AE}"/>
                </a:ext>
              </a:extLst>
            </p:cNvPr>
            <p:cNvSpPr/>
            <p:nvPr/>
          </p:nvSpPr>
          <p:spPr>
            <a:xfrm>
              <a:off x="4616961" y="2231211"/>
              <a:ext cx="4676126" cy="55399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 defTabSz="323529">
                <a:spcBef>
                  <a:spcPts val="849"/>
                </a:spcBef>
                <a:defRPr sz="1800"/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200</a:t>
              </a: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5</a:t>
              </a: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分钟之内。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492E791B-769A-4CCE-A475-803B2A9B47C5}"/>
              </a:ext>
            </a:extLst>
          </p:cNvPr>
          <p:cNvGrpSpPr/>
          <p:nvPr/>
        </p:nvGrpSpPr>
        <p:grpSpPr>
          <a:xfrm>
            <a:off x="2516414" y="2648711"/>
            <a:ext cx="7866743" cy="935990"/>
            <a:chOff x="2516414" y="2940811"/>
            <a:chExt cx="7866743" cy="935990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6FF1FBFD-FA35-4C05-94A7-D9AE28186F8F}"/>
                </a:ext>
              </a:extLst>
            </p:cNvPr>
            <p:cNvSpPr/>
            <p:nvPr/>
          </p:nvSpPr>
          <p:spPr>
            <a:xfrm>
              <a:off x="2516414" y="2940811"/>
              <a:ext cx="7866743" cy="935990"/>
            </a:xfrm>
            <a:prstGeom prst="roundRect">
              <a:avLst>
                <a:gd name="adj" fmla="val 50000"/>
              </a:avLst>
            </a:prstGeom>
            <a:solidFill>
              <a:srgbClr val="CE9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A1A1397B-37A0-43E3-8300-59299F5BFC5E}"/>
                </a:ext>
              </a:extLst>
            </p:cNvPr>
            <p:cNvSpPr/>
            <p:nvPr/>
          </p:nvSpPr>
          <p:spPr>
            <a:xfrm>
              <a:off x="9499600" y="3017535"/>
              <a:ext cx="749300" cy="7493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B2095BCC-81B6-42A8-966F-62A94BB48093}"/>
                </a:ext>
              </a:extLst>
            </p:cNvPr>
            <p:cNvGrpSpPr/>
            <p:nvPr/>
          </p:nvGrpSpPr>
          <p:grpSpPr>
            <a:xfrm>
              <a:off x="9709211" y="3186111"/>
              <a:ext cx="343420" cy="439193"/>
              <a:chOff x="1605186" y="572440"/>
              <a:chExt cx="563562" cy="720725"/>
            </a:xfrm>
            <a:solidFill>
              <a:srgbClr val="DDA509"/>
            </a:solidFill>
          </p:grpSpPr>
          <p:sp>
            <p:nvSpPr>
              <p:cNvPr id="26" name="Freeform 32">
                <a:extLst>
                  <a:ext uri="{FF2B5EF4-FFF2-40B4-BE49-F238E27FC236}">
                    <a16:creationId xmlns:a16="http://schemas.microsoft.com/office/drawing/2014/main" id="{126DE883-EC70-4E4F-B09F-318EE8D2F5E0}"/>
                  </a:ext>
                </a:extLst>
              </p:cNvPr>
              <p:cNvSpPr/>
              <p:nvPr/>
            </p:nvSpPr>
            <p:spPr bwMode="auto">
              <a:xfrm>
                <a:off x="1814736" y="572440"/>
                <a:ext cx="142875" cy="720725"/>
              </a:xfrm>
              <a:custGeom>
                <a:avLst/>
                <a:gdLst>
                  <a:gd name="T0" fmla="*/ 64 w 64"/>
                  <a:gd name="T1" fmla="*/ 289 h 321"/>
                  <a:gd name="T2" fmla="*/ 32 w 64"/>
                  <a:gd name="T3" fmla="*/ 321 h 321"/>
                  <a:gd name="T4" fmla="*/ 0 w 64"/>
                  <a:gd name="T5" fmla="*/ 289 h 321"/>
                  <a:gd name="T6" fmla="*/ 0 w 64"/>
                  <a:gd name="T7" fmla="*/ 32 h 321"/>
                  <a:gd name="T8" fmla="*/ 32 w 64"/>
                  <a:gd name="T9" fmla="*/ 0 h 321"/>
                  <a:gd name="T10" fmla="*/ 64 w 64"/>
                  <a:gd name="T11" fmla="*/ 32 h 321"/>
                  <a:gd name="T12" fmla="*/ 64 w 64"/>
                  <a:gd name="T13" fmla="*/ 289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33">
                <a:extLst>
                  <a:ext uri="{FF2B5EF4-FFF2-40B4-BE49-F238E27FC236}">
                    <a16:creationId xmlns:a16="http://schemas.microsoft.com/office/drawing/2014/main" id="{0BCB10D4-7216-4E7A-83D0-914816D33D19}"/>
                  </a:ext>
                </a:extLst>
              </p:cNvPr>
              <p:cNvSpPr/>
              <p:nvPr/>
            </p:nvSpPr>
            <p:spPr bwMode="auto">
              <a:xfrm>
                <a:off x="1605186" y="1012177"/>
                <a:ext cx="141288" cy="280988"/>
              </a:xfrm>
              <a:custGeom>
                <a:avLst/>
                <a:gdLst>
                  <a:gd name="T0" fmla="*/ 63 w 63"/>
                  <a:gd name="T1" fmla="*/ 93 h 125"/>
                  <a:gd name="T2" fmla="*/ 32 w 63"/>
                  <a:gd name="T3" fmla="*/ 125 h 125"/>
                  <a:gd name="T4" fmla="*/ 0 w 63"/>
                  <a:gd name="T5" fmla="*/ 93 h 125"/>
                  <a:gd name="T6" fmla="*/ 0 w 63"/>
                  <a:gd name="T7" fmla="*/ 32 h 125"/>
                  <a:gd name="T8" fmla="*/ 32 w 63"/>
                  <a:gd name="T9" fmla="*/ 0 h 125"/>
                  <a:gd name="T10" fmla="*/ 63 w 63"/>
                  <a:gd name="T11" fmla="*/ 32 h 125"/>
                  <a:gd name="T12" fmla="*/ 63 w 63"/>
                  <a:gd name="T13" fmla="*/ 9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Freeform 34">
                <a:extLst>
                  <a:ext uri="{FF2B5EF4-FFF2-40B4-BE49-F238E27FC236}">
                    <a16:creationId xmlns:a16="http://schemas.microsoft.com/office/drawing/2014/main" id="{E9FE6CBA-CB54-47E9-B46E-4D6547D25EB6}"/>
                  </a:ext>
                </a:extLst>
              </p:cNvPr>
              <p:cNvSpPr/>
              <p:nvPr/>
            </p:nvSpPr>
            <p:spPr bwMode="auto">
              <a:xfrm>
                <a:off x="2025873" y="804215"/>
                <a:ext cx="142875" cy="488950"/>
              </a:xfrm>
              <a:custGeom>
                <a:avLst/>
                <a:gdLst>
                  <a:gd name="T0" fmla="*/ 64 w 64"/>
                  <a:gd name="T1" fmla="*/ 186 h 218"/>
                  <a:gd name="T2" fmla="*/ 32 w 64"/>
                  <a:gd name="T3" fmla="*/ 218 h 218"/>
                  <a:gd name="T4" fmla="*/ 0 w 64"/>
                  <a:gd name="T5" fmla="*/ 186 h 218"/>
                  <a:gd name="T6" fmla="*/ 0 w 64"/>
                  <a:gd name="T7" fmla="*/ 32 h 218"/>
                  <a:gd name="T8" fmla="*/ 32 w 64"/>
                  <a:gd name="T9" fmla="*/ 0 h 218"/>
                  <a:gd name="T10" fmla="*/ 64 w 64"/>
                  <a:gd name="T11" fmla="*/ 32 h 218"/>
                  <a:gd name="T12" fmla="*/ 64 w 64"/>
                  <a:gd name="T13" fmla="*/ 18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3" name="Shape 967">
              <a:extLst>
                <a:ext uri="{FF2B5EF4-FFF2-40B4-BE49-F238E27FC236}">
                  <a16:creationId xmlns:a16="http://schemas.microsoft.com/office/drawing/2014/main" id="{22FFBF2A-F393-4BC5-9053-9B9267A421B7}"/>
                </a:ext>
              </a:extLst>
            </p:cNvPr>
            <p:cNvSpPr/>
            <p:nvPr/>
          </p:nvSpPr>
          <p:spPr>
            <a:xfrm>
              <a:off x="4616961" y="3135672"/>
              <a:ext cx="4676126" cy="55399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 defTabSz="323529">
                <a:spcBef>
                  <a:spcPts val="849"/>
                </a:spcBef>
                <a:defRPr sz="1800"/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200</a:t>
              </a: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5</a:t>
              </a: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分钟之内。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D306E91F-2CBA-49F9-824E-231F5D48432E}"/>
              </a:ext>
            </a:extLst>
          </p:cNvPr>
          <p:cNvGrpSpPr/>
          <p:nvPr/>
        </p:nvGrpSpPr>
        <p:grpSpPr>
          <a:xfrm>
            <a:off x="2516414" y="3572510"/>
            <a:ext cx="7866743" cy="935990"/>
            <a:chOff x="2516414" y="3864610"/>
            <a:chExt cx="7866743" cy="935990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420E9AE3-D121-42C5-90AB-D7DA5B2F0585}"/>
                </a:ext>
              </a:extLst>
            </p:cNvPr>
            <p:cNvSpPr/>
            <p:nvPr/>
          </p:nvSpPr>
          <p:spPr>
            <a:xfrm>
              <a:off x="2516414" y="3864610"/>
              <a:ext cx="7866743" cy="935990"/>
            </a:xfrm>
            <a:prstGeom prst="roundRect">
              <a:avLst>
                <a:gd name="adj" fmla="val 50000"/>
              </a:avLst>
            </a:prstGeom>
            <a:solidFill>
              <a:srgbClr val="134D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1DF49984-2DC7-4753-A954-6C7DA262493D}"/>
                </a:ext>
              </a:extLst>
            </p:cNvPr>
            <p:cNvSpPr/>
            <p:nvPr/>
          </p:nvSpPr>
          <p:spPr>
            <a:xfrm>
              <a:off x="9499600" y="3976385"/>
              <a:ext cx="749300" cy="7493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19507252-9A39-4DE4-BC9F-4F353C8E7871}"/>
                </a:ext>
              </a:extLst>
            </p:cNvPr>
            <p:cNvGrpSpPr/>
            <p:nvPr/>
          </p:nvGrpSpPr>
          <p:grpSpPr>
            <a:xfrm>
              <a:off x="9668831" y="4206875"/>
              <a:ext cx="418002" cy="399768"/>
              <a:chOff x="1004888" y="993775"/>
              <a:chExt cx="2438400" cy="2332038"/>
            </a:xfrm>
            <a:solidFill>
              <a:srgbClr val="134D92"/>
            </a:solidFill>
          </p:grpSpPr>
          <p:sp>
            <p:nvSpPr>
              <p:cNvPr id="30" name="Freeform 25">
                <a:extLst>
                  <a:ext uri="{FF2B5EF4-FFF2-40B4-BE49-F238E27FC236}">
                    <a16:creationId xmlns:a16="http://schemas.microsoft.com/office/drawing/2014/main" id="{A51E8A78-1C22-414A-A628-418B6027E2D6}"/>
                  </a:ext>
                </a:extLst>
              </p:cNvPr>
              <p:cNvSpPr/>
              <p:nvPr/>
            </p:nvSpPr>
            <p:spPr bwMode="auto">
              <a:xfrm>
                <a:off x="1898651" y="2670175"/>
                <a:ext cx="655638" cy="655638"/>
              </a:xfrm>
              <a:custGeom>
                <a:avLst/>
                <a:gdLst>
                  <a:gd name="T0" fmla="*/ 206 w 413"/>
                  <a:gd name="T1" fmla="*/ 413 h 413"/>
                  <a:gd name="T2" fmla="*/ 0 w 413"/>
                  <a:gd name="T3" fmla="*/ 0 h 413"/>
                  <a:gd name="T4" fmla="*/ 413 w 413"/>
                  <a:gd name="T5" fmla="*/ 0 h 413"/>
                  <a:gd name="T6" fmla="*/ 206 w 413"/>
                  <a:gd name="T7" fmla="*/ 413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/>
              <a:lstStyle/>
              <a:p>
                <a:endParaRPr lang="zh-CN" altLang="en-US" sz="20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任意多边形 22">
                <a:extLst>
                  <a:ext uri="{FF2B5EF4-FFF2-40B4-BE49-F238E27FC236}">
                    <a16:creationId xmlns:a16="http://schemas.microsoft.com/office/drawing/2014/main" id="{13948F16-611B-47AF-B6AC-BC94799A41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4888" y="993775"/>
                <a:ext cx="2438400" cy="1774825"/>
              </a:xfrm>
              <a:custGeom>
                <a:avLst/>
                <a:gdLst>
                  <a:gd name="connsiteX0" fmla="*/ 290196 w 2438400"/>
                  <a:gd name="connsiteY0" fmla="*/ 0 h 1774825"/>
                  <a:gd name="connsiteX1" fmla="*/ 2151973 w 2438400"/>
                  <a:gd name="connsiteY1" fmla="*/ 0 h 1774825"/>
                  <a:gd name="connsiteX2" fmla="*/ 2438400 w 2438400"/>
                  <a:gd name="connsiteY2" fmla="*/ 286384 h 1774825"/>
                  <a:gd name="connsiteX3" fmla="*/ 2438400 w 2438400"/>
                  <a:gd name="connsiteY3" fmla="*/ 1484673 h 1774825"/>
                  <a:gd name="connsiteX4" fmla="*/ 2151973 w 2438400"/>
                  <a:gd name="connsiteY4" fmla="*/ 1774825 h 1774825"/>
                  <a:gd name="connsiteX5" fmla="*/ 290196 w 2438400"/>
                  <a:gd name="connsiteY5" fmla="*/ 1774825 h 1774825"/>
                  <a:gd name="connsiteX6" fmla="*/ 0 w 2438400"/>
                  <a:gd name="connsiteY6" fmla="*/ 1484673 h 1774825"/>
                  <a:gd name="connsiteX7" fmla="*/ 0 w 2438400"/>
                  <a:gd name="connsiteY7" fmla="*/ 286384 h 1774825"/>
                  <a:gd name="connsiteX8" fmla="*/ 290196 w 2438400"/>
                  <a:gd name="connsiteY8" fmla="*/ 0 h 1774825"/>
                  <a:gd name="connsiteX9" fmla="*/ 471488 w 2438400"/>
                  <a:gd name="connsiteY9" fmla="*/ 425450 h 1774825"/>
                  <a:gd name="connsiteX10" fmla="*/ 471488 w 2438400"/>
                  <a:gd name="connsiteY10" fmla="*/ 598488 h 1774825"/>
                  <a:gd name="connsiteX11" fmla="*/ 1971676 w 2438400"/>
                  <a:gd name="connsiteY11" fmla="*/ 598488 h 1774825"/>
                  <a:gd name="connsiteX12" fmla="*/ 1971676 w 2438400"/>
                  <a:gd name="connsiteY12" fmla="*/ 425450 h 1774825"/>
                  <a:gd name="connsiteX13" fmla="*/ 471488 w 2438400"/>
                  <a:gd name="connsiteY13" fmla="*/ 425450 h 1774825"/>
                  <a:gd name="connsiteX14" fmla="*/ 471488 w 2438400"/>
                  <a:gd name="connsiteY14" fmla="*/ 801688 h 1774825"/>
                  <a:gd name="connsiteX15" fmla="*/ 471488 w 2438400"/>
                  <a:gd name="connsiteY15" fmla="*/ 971551 h 1774825"/>
                  <a:gd name="connsiteX16" fmla="*/ 1971676 w 2438400"/>
                  <a:gd name="connsiteY16" fmla="*/ 971551 h 1774825"/>
                  <a:gd name="connsiteX17" fmla="*/ 1971676 w 2438400"/>
                  <a:gd name="connsiteY17" fmla="*/ 801688 h 1774825"/>
                  <a:gd name="connsiteX18" fmla="*/ 471488 w 2438400"/>
                  <a:gd name="connsiteY18" fmla="*/ 801688 h 1774825"/>
                  <a:gd name="connsiteX19" fmla="*/ 471488 w 2438400"/>
                  <a:gd name="connsiteY19" fmla="*/ 1174750 h 1774825"/>
                  <a:gd name="connsiteX20" fmla="*/ 471488 w 2438400"/>
                  <a:gd name="connsiteY20" fmla="*/ 1347788 h 1774825"/>
                  <a:gd name="connsiteX21" fmla="*/ 1971676 w 2438400"/>
                  <a:gd name="connsiteY21" fmla="*/ 1347788 h 1774825"/>
                  <a:gd name="connsiteX22" fmla="*/ 1971676 w 2438400"/>
                  <a:gd name="connsiteY22" fmla="*/ 1174750 h 1774825"/>
                  <a:gd name="connsiteX23" fmla="*/ 471488 w 2438400"/>
                  <a:gd name="connsiteY23" fmla="*/ 1174750 h 177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noAutofit/>
              </a:bodyPr>
              <a:lstStyle/>
              <a:p>
                <a:endParaRPr lang="zh-CN" altLang="en-US" sz="200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4" name="Shape 967">
              <a:extLst>
                <a:ext uri="{FF2B5EF4-FFF2-40B4-BE49-F238E27FC236}">
                  <a16:creationId xmlns:a16="http://schemas.microsoft.com/office/drawing/2014/main" id="{8D0F46C0-456E-4EE8-9B51-DDACB7E0887E}"/>
                </a:ext>
              </a:extLst>
            </p:cNvPr>
            <p:cNvSpPr/>
            <p:nvPr/>
          </p:nvSpPr>
          <p:spPr>
            <a:xfrm>
              <a:off x="4616961" y="4050072"/>
              <a:ext cx="4676126" cy="55399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 defTabSz="323529">
                <a:spcBef>
                  <a:spcPts val="849"/>
                </a:spcBef>
                <a:defRPr sz="1800"/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200</a:t>
              </a: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5</a:t>
              </a: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分钟之内。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16040BE0-9260-48BF-909F-B0B8C5647797}"/>
              </a:ext>
            </a:extLst>
          </p:cNvPr>
          <p:cNvGrpSpPr/>
          <p:nvPr/>
        </p:nvGrpSpPr>
        <p:grpSpPr>
          <a:xfrm>
            <a:off x="1573512" y="1754107"/>
            <a:ext cx="4029004" cy="4031337"/>
            <a:chOff x="1573512" y="2046207"/>
            <a:chExt cx="4029004" cy="4031337"/>
          </a:xfrm>
        </p:grpSpPr>
        <p:grpSp>
          <p:nvGrpSpPr>
            <p:cNvPr id="7" name="Group 3">
              <a:extLst>
                <a:ext uri="{FF2B5EF4-FFF2-40B4-BE49-F238E27FC236}">
                  <a16:creationId xmlns:a16="http://schemas.microsoft.com/office/drawing/2014/main" id="{076F5813-837F-4F80-A3C4-5AA1E02D520F}"/>
                </a:ext>
              </a:extLst>
            </p:cNvPr>
            <p:cNvGrpSpPr/>
            <p:nvPr/>
          </p:nvGrpSpPr>
          <p:grpSpPr>
            <a:xfrm>
              <a:off x="1573512" y="2046207"/>
              <a:ext cx="4029004" cy="4031337"/>
              <a:chOff x="3429000" y="1858963"/>
              <a:chExt cx="2739233" cy="2740819"/>
            </a:xfrm>
          </p:grpSpPr>
          <p:sp>
            <p:nvSpPr>
              <p:cNvPr id="8" name="Freeform 5">
                <a:extLst>
                  <a:ext uri="{FF2B5EF4-FFF2-40B4-BE49-F238E27FC236}">
                    <a16:creationId xmlns:a16="http://schemas.microsoft.com/office/drawing/2014/main" id="{95CD2529-A01E-49A5-B810-5BDED03021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3370" y="3794920"/>
                <a:ext cx="804863" cy="804862"/>
              </a:xfrm>
              <a:custGeom>
                <a:avLst/>
                <a:gdLst/>
                <a:ahLst/>
                <a:cxnLst>
                  <a:cxn ang="0">
                    <a:pos x="1046" y="168"/>
                  </a:cxn>
                  <a:cxn ang="0">
                    <a:pos x="1122" y="107"/>
                  </a:cxn>
                  <a:cxn ang="0">
                    <a:pos x="1207" y="61"/>
                  </a:cxn>
                  <a:cxn ang="0">
                    <a:pos x="1295" y="27"/>
                  </a:cxn>
                  <a:cxn ang="0">
                    <a:pos x="1388" y="7"/>
                  </a:cxn>
                  <a:cxn ang="0">
                    <a:pos x="1481" y="0"/>
                  </a:cxn>
                  <a:cxn ang="0">
                    <a:pos x="1575" y="7"/>
                  </a:cxn>
                  <a:cxn ang="0">
                    <a:pos x="1667" y="27"/>
                  </a:cxn>
                  <a:cxn ang="0">
                    <a:pos x="1756" y="61"/>
                  </a:cxn>
                  <a:cxn ang="0">
                    <a:pos x="1840" y="107"/>
                  </a:cxn>
                  <a:cxn ang="0">
                    <a:pos x="1918" y="168"/>
                  </a:cxn>
                  <a:cxn ang="0">
                    <a:pos x="4899" y="3149"/>
                  </a:cxn>
                  <a:cxn ang="0">
                    <a:pos x="4960" y="3227"/>
                  </a:cxn>
                  <a:cxn ang="0">
                    <a:pos x="5006" y="3312"/>
                  </a:cxn>
                  <a:cxn ang="0">
                    <a:pos x="5040" y="3400"/>
                  </a:cxn>
                  <a:cxn ang="0">
                    <a:pos x="5059" y="3493"/>
                  </a:cxn>
                  <a:cxn ang="0">
                    <a:pos x="5066" y="3587"/>
                  </a:cxn>
                  <a:cxn ang="0">
                    <a:pos x="5059" y="3681"/>
                  </a:cxn>
                  <a:cxn ang="0">
                    <a:pos x="5040" y="3773"/>
                  </a:cxn>
                  <a:cxn ang="0">
                    <a:pos x="5006" y="3861"/>
                  </a:cxn>
                  <a:cxn ang="0">
                    <a:pos x="4960" y="3946"/>
                  </a:cxn>
                  <a:cxn ang="0">
                    <a:pos x="4899" y="4024"/>
                  </a:cxn>
                  <a:cxn ang="0">
                    <a:pos x="4021" y="4902"/>
                  </a:cxn>
                  <a:cxn ang="0">
                    <a:pos x="3943" y="4963"/>
                  </a:cxn>
                  <a:cxn ang="0">
                    <a:pos x="3859" y="5009"/>
                  </a:cxn>
                  <a:cxn ang="0">
                    <a:pos x="3770" y="5043"/>
                  </a:cxn>
                  <a:cxn ang="0">
                    <a:pos x="3678" y="5062"/>
                  </a:cxn>
                  <a:cxn ang="0">
                    <a:pos x="3584" y="5070"/>
                  </a:cxn>
                  <a:cxn ang="0">
                    <a:pos x="3490" y="5062"/>
                  </a:cxn>
                  <a:cxn ang="0">
                    <a:pos x="3398" y="5043"/>
                  </a:cxn>
                  <a:cxn ang="0">
                    <a:pos x="3310" y="5009"/>
                  </a:cxn>
                  <a:cxn ang="0">
                    <a:pos x="3225" y="4963"/>
                  </a:cxn>
                  <a:cxn ang="0">
                    <a:pos x="3148" y="4902"/>
                  </a:cxn>
                  <a:cxn ang="0">
                    <a:pos x="168" y="1919"/>
                  </a:cxn>
                  <a:cxn ang="0">
                    <a:pos x="107" y="1841"/>
                  </a:cxn>
                  <a:cxn ang="0">
                    <a:pos x="61" y="1757"/>
                  </a:cxn>
                  <a:cxn ang="0">
                    <a:pos x="27" y="1668"/>
                  </a:cxn>
                  <a:cxn ang="0">
                    <a:pos x="7" y="1576"/>
                  </a:cxn>
                  <a:cxn ang="0">
                    <a:pos x="0" y="1482"/>
                  </a:cxn>
                  <a:cxn ang="0">
                    <a:pos x="7" y="1389"/>
                  </a:cxn>
                  <a:cxn ang="0">
                    <a:pos x="27" y="1297"/>
                  </a:cxn>
                  <a:cxn ang="0">
                    <a:pos x="61" y="1207"/>
                  </a:cxn>
                  <a:cxn ang="0">
                    <a:pos x="107" y="1123"/>
                  </a:cxn>
                  <a:cxn ang="0">
                    <a:pos x="168" y="1046"/>
                  </a:cxn>
                </a:cxnLst>
                <a:rect l="0" t="0" r="r" b="b"/>
                <a:pathLst>
                  <a:path w="5066" h="5070">
                    <a:moveTo>
                      <a:pt x="190" y="1021"/>
                    </a:moveTo>
                    <a:lnTo>
                      <a:pt x="1021" y="190"/>
                    </a:lnTo>
                    <a:lnTo>
                      <a:pt x="1046" y="168"/>
                    </a:lnTo>
                    <a:lnTo>
                      <a:pt x="1070" y="146"/>
                    </a:lnTo>
                    <a:lnTo>
                      <a:pt x="1096" y="126"/>
                    </a:lnTo>
                    <a:lnTo>
                      <a:pt x="1122" y="107"/>
                    </a:lnTo>
                    <a:lnTo>
                      <a:pt x="1150" y="90"/>
                    </a:lnTo>
                    <a:lnTo>
                      <a:pt x="1179" y="75"/>
                    </a:lnTo>
                    <a:lnTo>
                      <a:pt x="1207" y="61"/>
                    </a:lnTo>
                    <a:lnTo>
                      <a:pt x="1236" y="48"/>
                    </a:lnTo>
                    <a:lnTo>
                      <a:pt x="1266" y="37"/>
                    </a:lnTo>
                    <a:lnTo>
                      <a:pt x="1295" y="27"/>
                    </a:lnTo>
                    <a:lnTo>
                      <a:pt x="1327" y="18"/>
                    </a:lnTo>
                    <a:lnTo>
                      <a:pt x="1357" y="12"/>
                    </a:lnTo>
                    <a:lnTo>
                      <a:pt x="1388" y="7"/>
                    </a:lnTo>
                    <a:lnTo>
                      <a:pt x="1419" y="3"/>
                    </a:lnTo>
                    <a:lnTo>
                      <a:pt x="1450" y="1"/>
                    </a:lnTo>
                    <a:lnTo>
                      <a:pt x="1481" y="0"/>
                    </a:lnTo>
                    <a:lnTo>
                      <a:pt x="1513" y="1"/>
                    </a:lnTo>
                    <a:lnTo>
                      <a:pt x="1544" y="3"/>
                    </a:lnTo>
                    <a:lnTo>
                      <a:pt x="1575" y="7"/>
                    </a:lnTo>
                    <a:lnTo>
                      <a:pt x="1607" y="12"/>
                    </a:lnTo>
                    <a:lnTo>
                      <a:pt x="1637" y="18"/>
                    </a:lnTo>
                    <a:lnTo>
                      <a:pt x="1667" y="27"/>
                    </a:lnTo>
                    <a:lnTo>
                      <a:pt x="1698" y="37"/>
                    </a:lnTo>
                    <a:lnTo>
                      <a:pt x="1727" y="48"/>
                    </a:lnTo>
                    <a:lnTo>
                      <a:pt x="1756" y="61"/>
                    </a:lnTo>
                    <a:lnTo>
                      <a:pt x="1785" y="75"/>
                    </a:lnTo>
                    <a:lnTo>
                      <a:pt x="1813" y="90"/>
                    </a:lnTo>
                    <a:lnTo>
                      <a:pt x="1840" y="107"/>
                    </a:lnTo>
                    <a:lnTo>
                      <a:pt x="1867" y="126"/>
                    </a:lnTo>
                    <a:lnTo>
                      <a:pt x="1893" y="146"/>
                    </a:lnTo>
                    <a:lnTo>
                      <a:pt x="1918" y="168"/>
                    </a:lnTo>
                    <a:lnTo>
                      <a:pt x="1943" y="190"/>
                    </a:lnTo>
                    <a:lnTo>
                      <a:pt x="4876" y="3126"/>
                    </a:lnTo>
                    <a:lnTo>
                      <a:pt x="4899" y="3149"/>
                    </a:lnTo>
                    <a:lnTo>
                      <a:pt x="4921" y="3175"/>
                    </a:lnTo>
                    <a:lnTo>
                      <a:pt x="4940" y="3201"/>
                    </a:lnTo>
                    <a:lnTo>
                      <a:pt x="4960" y="3227"/>
                    </a:lnTo>
                    <a:lnTo>
                      <a:pt x="4976" y="3255"/>
                    </a:lnTo>
                    <a:lnTo>
                      <a:pt x="4992" y="3284"/>
                    </a:lnTo>
                    <a:lnTo>
                      <a:pt x="5006" y="3312"/>
                    </a:lnTo>
                    <a:lnTo>
                      <a:pt x="5019" y="3341"/>
                    </a:lnTo>
                    <a:lnTo>
                      <a:pt x="5030" y="3371"/>
                    </a:lnTo>
                    <a:lnTo>
                      <a:pt x="5040" y="3400"/>
                    </a:lnTo>
                    <a:lnTo>
                      <a:pt x="5047" y="3431"/>
                    </a:lnTo>
                    <a:lnTo>
                      <a:pt x="5054" y="3462"/>
                    </a:lnTo>
                    <a:lnTo>
                      <a:pt x="5059" y="3493"/>
                    </a:lnTo>
                    <a:lnTo>
                      <a:pt x="5064" y="3524"/>
                    </a:lnTo>
                    <a:lnTo>
                      <a:pt x="5066" y="3555"/>
                    </a:lnTo>
                    <a:lnTo>
                      <a:pt x="5066" y="3587"/>
                    </a:lnTo>
                    <a:lnTo>
                      <a:pt x="5066" y="3618"/>
                    </a:lnTo>
                    <a:lnTo>
                      <a:pt x="5064" y="3649"/>
                    </a:lnTo>
                    <a:lnTo>
                      <a:pt x="5059" y="3681"/>
                    </a:lnTo>
                    <a:lnTo>
                      <a:pt x="5054" y="3711"/>
                    </a:lnTo>
                    <a:lnTo>
                      <a:pt x="5047" y="3742"/>
                    </a:lnTo>
                    <a:lnTo>
                      <a:pt x="5040" y="3773"/>
                    </a:lnTo>
                    <a:lnTo>
                      <a:pt x="5030" y="3803"/>
                    </a:lnTo>
                    <a:lnTo>
                      <a:pt x="5019" y="3832"/>
                    </a:lnTo>
                    <a:lnTo>
                      <a:pt x="5006" y="3861"/>
                    </a:lnTo>
                    <a:lnTo>
                      <a:pt x="4992" y="3891"/>
                    </a:lnTo>
                    <a:lnTo>
                      <a:pt x="4976" y="3919"/>
                    </a:lnTo>
                    <a:lnTo>
                      <a:pt x="4960" y="3946"/>
                    </a:lnTo>
                    <a:lnTo>
                      <a:pt x="4940" y="3973"/>
                    </a:lnTo>
                    <a:lnTo>
                      <a:pt x="4921" y="3999"/>
                    </a:lnTo>
                    <a:lnTo>
                      <a:pt x="4899" y="4024"/>
                    </a:lnTo>
                    <a:lnTo>
                      <a:pt x="4876" y="4047"/>
                    </a:lnTo>
                    <a:lnTo>
                      <a:pt x="4045" y="4879"/>
                    </a:lnTo>
                    <a:lnTo>
                      <a:pt x="4021" y="4902"/>
                    </a:lnTo>
                    <a:lnTo>
                      <a:pt x="3996" y="4924"/>
                    </a:lnTo>
                    <a:lnTo>
                      <a:pt x="3970" y="4943"/>
                    </a:lnTo>
                    <a:lnTo>
                      <a:pt x="3943" y="4963"/>
                    </a:lnTo>
                    <a:lnTo>
                      <a:pt x="3916" y="4979"/>
                    </a:lnTo>
                    <a:lnTo>
                      <a:pt x="3888" y="4995"/>
                    </a:lnTo>
                    <a:lnTo>
                      <a:pt x="3859" y="5009"/>
                    </a:lnTo>
                    <a:lnTo>
                      <a:pt x="3830" y="5022"/>
                    </a:lnTo>
                    <a:lnTo>
                      <a:pt x="3801" y="5033"/>
                    </a:lnTo>
                    <a:lnTo>
                      <a:pt x="3770" y="5043"/>
                    </a:lnTo>
                    <a:lnTo>
                      <a:pt x="3740" y="5050"/>
                    </a:lnTo>
                    <a:lnTo>
                      <a:pt x="3709" y="5058"/>
                    </a:lnTo>
                    <a:lnTo>
                      <a:pt x="3678" y="5062"/>
                    </a:lnTo>
                    <a:lnTo>
                      <a:pt x="3647" y="5067"/>
                    </a:lnTo>
                    <a:lnTo>
                      <a:pt x="3616" y="5069"/>
                    </a:lnTo>
                    <a:lnTo>
                      <a:pt x="3584" y="5070"/>
                    </a:lnTo>
                    <a:lnTo>
                      <a:pt x="3553" y="5069"/>
                    </a:lnTo>
                    <a:lnTo>
                      <a:pt x="3522" y="5067"/>
                    </a:lnTo>
                    <a:lnTo>
                      <a:pt x="3490" y="5062"/>
                    </a:lnTo>
                    <a:lnTo>
                      <a:pt x="3460" y="5058"/>
                    </a:lnTo>
                    <a:lnTo>
                      <a:pt x="3429" y="5050"/>
                    </a:lnTo>
                    <a:lnTo>
                      <a:pt x="3398" y="5043"/>
                    </a:lnTo>
                    <a:lnTo>
                      <a:pt x="3369" y="5033"/>
                    </a:lnTo>
                    <a:lnTo>
                      <a:pt x="3339" y="5022"/>
                    </a:lnTo>
                    <a:lnTo>
                      <a:pt x="3310" y="5009"/>
                    </a:lnTo>
                    <a:lnTo>
                      <a:pt x="3282" y="4995"/>
                    </a:lnTo>
                    <a:lnTo>
                      <a:pt x="3254" y="4979"/>
                    </a:lnTo>
                    <a:lnTo>
                      <a:pt x="3225" y="4963"/>
                    </a:lnTo>
                    <a:lnTo>
                      <a:pt x="3199" y="4943"/>
                    </a:lnTo>
                    <a:lnTo>
                      <a:pt x="3173" y="4924"/>
                    </a:lnTo>
                    <a:lnTo>
                      <a:pt x="3148" y="4902"/>
                    </a:lnTo>
                    <a:lnTo>
                      <a:pt x="3124" y="4879"/>
                    </a:lnTo>
                    <a:lnTo>
                      <a:pt x="190" y="1944"/>
                    </a:lnTo>
                    <a:lnTo>
                      <a:pt x="168" y="1919"/>
                    </a:lnTo>
                    <a:lnTo>
                      <a:pt x="146" y="1894"/>
                    </a:lnTo>
                    <a:lnTo>
                      <a:pt x="125" y="1868"/>
                    </a:lnTo>
                    <a:lnTo>
                      <a:pt x="107" y="1841"/>
                    </a:lnTo>
                    <a:lnTo>
                      <a:pt x="90" y="1814"/>
                    </a:lnTo>
                    <a:lnTo>
                      <a:pt x="75" y="1786"/>
                    </a:lnTo>
                    <a:lnTo>
                      <a:pt x="61" y="1757"/>
                    </a:lnTo>
                    <a:lnTo>
                      <a:pt x="48" y="1728"/>
                    </a:lnTo>
                    <a:lnTo>
                      <a:pt x="37" y="1699"/>
                    </a:lnTo>
                    <a:lnTo>
                      <a:pt x="27" y="1668"/>
                    </a:lnTo>
                    <a:lnTo>
                      <a:pt x="18" y="1638"/>
                    </a:lnTo>
                    <a:lnTo>
                      <a:pt x="12" y="1608"/>
                    </a:lnTo>
                    <a:lnTo>
                      <a:pt x="7" y="1576"/>
                    </a:lnTo>
                    <a:lnTo>
                      <a:pt x="3" y="1545"/>
                    </a:lnTo>
                    <a:lnTo>
                      <a:pt x="1" y="1514"/>
                    </a:lnTo>
                    <a:lnTo>
                      <a:pt x="0" y="1482"/>
                    </a:lnTo>
                    <a:lnTo>
                      <a:pt x="1" y="1451"/>
                    </a:lnTo>
                    <a:lnTo>
                      <a:pt x="3" y="1421"/>
                    </a:lnTo>
                    <a:lnTo>
                      <a:pt x="7" y="1389"/>
                    </a:lnTo>
                    <a:lnTo>
                      <a:pt x="12" y="1358"/>
                    </a:lnTo>
                    <a:lnTo>
                      <a:pt x="18" y="1328"/>
                    </a:lnTo>
                    <a:lnTo>
                      <a:pt x="27" y="1297"/>
                    </a:lnTo>
                    <a:lnTo>
                      <a:pt x="37" y="1267"/>
                    </a:lnTo>
                    <a:lnTo>
                      <a:pt x="48" y="1237"/>
                    </a:lnTo>
                    <a:lnTo>
                      <a:pt x="61" y="1207"/>
                    </a:lnTo>
                    <a:lnTo>
                      <a:pt x="75" y="1179"/>
                    </a:lnTo>
                    <a:lnTo>
                      <a:pt x="90" y="1151"/>
                    </a:lnTo>
                    <a:lnTo>
                      <a:pt x="107" y="1123"/>
                    </a:lnTo>
                    <a:lnTo>
                      <a:pt x="125" y="1097"/>
                    </a:lnTo>
                    <a:lnTo>
                      <a:pt x="146" y="1071"/>
                    </a:lnTo>
                    <a:lnTo>
                      <a:pt x="168" y="1046"/>
                    </a:lnTo>
                    <a:lnTo>
                      <a:pt x="190" y="1021"/>
                    </a:lnTo>
                  </a:path>
                </a:pathLst>
              </a:custGeom>
              <a:solidFill>
                <a:srgbClr val="283C50"/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3200">
                  <a:cs typeface="+mn-ea"/>
                  <a:sym typeface="+mn-lt"/>
                </a:endParaRPr>
              </a:p>
            </p:txBody>
          </p:sp>
          <p:sp>
            <p:nvSpPr>
              <p:cNvPr id="9" name="Freeform 6">
                <a:extLst>
                  <a:ext uri="{FF2B5EF4-FFF2-40B4-BE49-F238E27FC236}">
                    <a16:creationId xmlns:a16="http://schemas.microsoft.com/office/drawing/2014/main" id="{37D40FAA-313C-4CD2-A797-3A4F82CF2F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1945" y="3823495"/>
                <a:ext cx="300038" cy="300037"/>
              </a:xfrm>
              <a:custGeom>
                <a:avLst/>
                <a:gdLst/>
                <a:ahLst/>
                <a:cxnLst>
                  <a:cxn ang="0">
                    <a:pos x="0" y="1753"/>
                  </a:cxn>
                  <a:cxn ang="0">
                    <a:pos x="1751" y="0"/>
                  </a:cxn>
                  <a:cxn ang="0">
                    <a:pos x="1888" y="136"/>
                  </a:cxn>
                  <a:cxn ang="0">
                    <a:pos x="136" y="1889"/>
                  </a:cxn>
                  <a:cxn ang="0">
                    <a:pos x="0" y="1753"/>
                  </a:cxn>
                </a:cxnLst>
                <a:rect l="0" t="0" r="r" b="b"/>
                <a:pathLst>
                  <a:path w="1888" h="1889">
                    <a:moveTo>
                      <a:pt x="0" y="1753"/>
                    </a:moveTo>
                    <a:lnTo>
                      <a:pt x="1751" y="0"/>
                    </a:lnTo>
                    <a:lnTo>
                      <a:pt x="1888" y="136"/>
                    </a:lnTo>
                    <a:lnTo>
                      <a:pt x="136" y="1889"/>
                    </a:lnTo>
                    <a:lnTo>
                      <a:pt x="0" y="1753"/>
                    </a:lnTo>
                    <a:close/>
                  </a:path>
                </a:pathLst>
              </a:custGeom>
              <a:solidFill>
                <a:schemeClr val="accent4"/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3200">
                  <a:cs typeface="+mn-ea"/>
                  <a:sym typeface="+mn-lt"/>
                </a:endParaRPr>
              </a:p>
            </p:txBody>
          </p:sp>
          <p:sp>
            <p:nvSpPr>
              <p:cNvPr id="10" name="Freeform 7">
                <a:extLst>
                  <a:ext uri="{FF2B5EF4-FFF2-40B4-BE49-F238E27FC236}">
                    <a16:creationId xmlns:a16="http://schemas.microsoft.com/office/drawing/2014/main" id="{C2D554C9-3702-49DC-B16A-006D6CD491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1207" y="4271170"/>
                <a:ext cx="298450" cy="300037"/>
              </a:xfrm>
              <a:custGeom>
                <a:avLst/>
                <a:gdLst/>
                <a:ahLst/>
                <a:cxnLst>
                  <a:cxn ang="0">
                    <a:pos x="0" y="1752"/>
                  </a:cxn>
                  <a:cxn ang="0">
                    <a:pos x="1752" y="0"/>
                  </a:cxn>
                  <a:cxn ang="0">
                    <a:pos x="1889" y="136"/>
                  </a:cxn>
                  <a:cxn ang="0">
                    <a:pos x="136" y="1890"/>
                  </a:cxn>
                  <a:cxn ang="0">
                    <a:pos x="0" y="1752"/>
                  </a:cxn>
                </a:cxnLst>
                <a:rect l="0" t="0" r="r" b="b"/>
                <a:pathLst>
                  <a:path w="1889" h="1890">
                    <a:moveTo>
                      <a:pt x="0" y="1752"/>
                    </a:moveTo>
                    <a:lnTo>
                      <a:pt x="1752" y="0"/>
                    </a:lnTo>
                    <a:lnTo>
                      <a:pt x="1889" y="136"/>
                    </a:lnTo>
                    <a:lnTo>
                      <a:pt x="136" y="1890"/>
                    </a:lnTo>
                    <a:lnTo>
                      <a:pt x="0" y="1752"/>
                    </a:lnTo>
                    <a:close/>
                  </a:path>
                </a:pathLst>
              </a:custGeom>
              <a:solidFill>
                <a:schemeClr val="accent4"/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3200">
                  <a:cs typeface="+mn-ea"/>
                  <a:sym typeface="+mn-lt"/>
                </a:endParaRPr>
              </a:p>
            </p:txBody>
          </p:sp>
          <p:sp>
            <p:nvSpPr>
              <p:cNvPr id="11" name="Freeform 8">
                <a:extLst>
                  <a:ext uri="{FF2B5EF4-FFF2-40B4-BE49-F238E27FC236}">
                    <a16:creationId xmlns:a16="http://schemas.microsoft.com/office/drawing/2014/main" id="{6AB555A4-9E29-4843-A44B-96A6136137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5870" y="3477420"/>
                <a:ext cx="481013" cy="481012"/>
              </a:xfrm>
              <a:custGeom>
                <a:avLst/>
                <a:gdLst/>
                <a:ahLst/>
                <a:cxnLst>
                  <a:cxn ang="0">
                    <a:pos x="2174" y="3030"/>
                  </a:cxn>
                  <a:cxn ang="0">
                    <a:pos x="3029" y="2176"/>
                  </a:cxn>
                  <a:cxn ang="0">
                    <a:pos x="854" y="0"/>
                  </a:cxn>
                  <a:cxn ang="0">
                    <a:pos x="0" y="855"/>
                  </a:cxn>
                  <a:cxn ang="0">
                    <a:pos x="2174" y="3030"/>
                  </a:cxn>
                </a:cxnLst>
                <a:rect l="0" t="0" r="r" b="b"/>
                <a:pathLst>
                  <a:path w="3029" h="3030">
                    <a:moveTo>
                      <a:pt x="2174" y="3030"/>
                    </a:moveTo>
                    <a:lnTo>
                      <a:pt x="3029" y="2176"/>
                    </a:lnTo>
                    <a:lnTo>
                      <a:pt x="854" y="0"/>
                    </a:lnTo>
                    <a:lnTo>
                      <a:pt x="0" y="855"/>
                    </a:lnTo>
                    <a:lnTo>
                      <a:pt x="2174" y="303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3200">
                  <a:cs typeface="+mn-ea"/>
                  <a:sym typeface="+mn-lt"/>
                </a:endParaRPr>
              </a:p>
            </p:txBody>
          </p:sp>
          <p:sp>
            <p:nvSpPr>
              <p:cNvPr id="12" name="Freeform 9">
                <a:extLst>
                  <a:ext uri="{FF2B5EF4-FFF2-40B4-BE49-F238E27FC236}">
                    <a16:creationId xmlns:a16="http://schemas.microsoft.com/office/drawing/2014/main" id="{9611830B-A61E-4DD5-B848-EB1DF33E1A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8882" y="3451226"/>
                <a:ext cx="163513" cy="163512"/>
              </a:xfrm>
              <a:custGeom>
                <a:avLst/>
                <a:gdLst/>
                <a:ahLst/>
                <a:cxnLst>
                  <a:cxn ang="0">
                    <a:pos x="0" y="855"/>
                  </a:cxn>
                  <a:cxn ang="0">
                    <a:pos x="854" y="0"/>
                  </a:cxn>
                  <a:cxn ang="0">
                    <a:pos x="1032" y="179"/>
                  </a:cxn>
                  <a:cxn ang="0">
                    <a:pos x="178" y="1034"/>
                  </a:cxn>
                  <a:cxn ang="0">
                    <a:pos x="0" y="855"/>
                  </a:cxn>
                </a:cxnLst>
                <a:rect l="0" t="0" r="r" b="b"/>
                <a:pathLst>
                  <a:path w="1032" h="1034">
                    <a:moveTo>
                      <a:pt x="0" y="855"/>
                    </a:moveTo>
                    <a:lnTo>
                      <a:pt x="854" y="0"/>
                    </a:lnTo>
                    <a:lnTo>
                      <a:pt x="1032" y="179"/>
                    </a:lnTo>
                    <a:lnTo>
                      <a:pt x="178" y="1034"/>
                    </a:lnTo>
                    <a:lnTo>
                      <a:pt x="0" y="855"/>
                    </a:lnTo>
                    <a:close/>
                  </a:path>
                </a:pathLst>
              </a:custGeom>
              <a:solidFill>
                <a:schemeClr val="accent1"/>
              </a:soli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3200">
                  <a:cs typeface="+mn-ea"/>
                  <a:sym typeface="+mn-lt"/>
                </a:endParaRPr>
              </a:p>
            </p:txBody>
          </p:sp>
          <p:sp>
            <p:nvSpPr>
              <p:cNvPr id="13" name="Freeform 10">
                <a:extLst>
                  <a:ext uri="{FF2B5EF4-FFF2-40B4-BE49-F238E27FC236}">
                    <a16:creationId xmlns:a16="http://schemas.microsoft.com/office/drawing/2014/main" id="{2AC1D0FC-388C-4E42-924E-68278637A6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9000" y="1858963"/>
                <a:ext cx="1949450" cy="1949450"/>
              </a:xfrm>
              <a:custGeom>
                <a:avLst/>
                <a:gdLst/>
                <a:ahLst/>
                <a:cxnLst>
                  <a:cxn ang="0">
                    <a:pos x="10899" y="10020"/>
                  </a:cxn>
                  <a:cxn ang="0">
                    <a:pos x="11425" y="9264"/>
                  </a:cxn>
                  <a:cxn ang="0">
                    <a:pos x="11824" y="8454"/>
                  </a:cxn>
                  <a:cxn ang="0">
                    <a:pos x="12097" y="7604"/>
                  </a:cxn>
                  <a:cxn ang="0">
                    <a:pos x="12244" y="6730"/>
                  </a:cxn>
                  <a:cxn ang="0">
                    <a:pos x="12266" y="5845"/>
                  </a:cxn>
                  <a:cxn ang="0">
                    <a:pos x="12160" y="4965"/>
                  </a:cxn>
                  <a:cxn ang="0">
                    <a:pos x="11930" y="4105"/>
                  </a:cxn>
                  <a:cxn ang="0">
                    <a:pos x="11572" y="3281"/>
                  </a:cxn>
                  <a:cxn ang="0">
                    <a:pos x="11089" y="2505"/>
                  </a:cxn>
                  <a:cxn ang="0">
                    <a:pos x="10479" y="1795"/>
                  </a:cxn>
                  <a:cxn ang="0">
                    <a:pos x="9768" y="1185"/>
                  </a:cxn>
                  <a:cxn ang="0">
                    <a:pos x="8994" y="701"/>
                  </a:cxn>
                  <a:cxn ang="0">
                    <a:pos x="8169" y="343"/>
                  </a:cxn>
                  <a:cxn ang="0">
                    <a:pos x="7311" y="112"/>
                  </a:cxn>
                  <a:cxn ang="0">
                    <a:pos x="6432" y="7"/>
                  </a:cxn>
                  <a:cxn ang="0">
                    <a:pos x="5547" y="27"/>
                  </a:cxn>
                  <a:cxn ang="0">
                    <a:pos x="4672" y="176"/>
                  </a:cxn>
                  <a:cxn ang="0">
                    <a:pos x="3824" y="448"/>
                  </a:cxn>
                  <a:cxn ang="0">
                    <a:pos x="3014" y="849"/>
                  </a:cxn>
                  <a:cxn ang="0">
                    <a:pos x="2259" y="1374"/>
                  </a:cxn>
                  <a:cxn ang="0">
                    <a:pos x="1577" y="2023"/>
                  </a:cxn>
                  <a:cxn ang="0">
                    <a:pos x="1009" y="2757"/>
                  </a:cxn>
                  <a:cxn ang="0">
                    <a:pos x="567" y="3550"/>
                  </a:cxn>
                  <a:cxn ang="0">
                    <a:pos x="252" y="4388"/>
                  </a:cxn>
                  <a:cxn ang="0">
                    <a:pos x="63" y="5257"/>
                  </a:cxn>
                  <a:cxn ang="0">
                    <a:pos x="0" y="6140"/>
                  </a:cxn>
                  <a:cxn ang="0">
                    <a:pos x="63" y="7023"/>
                  </a:cxn>
                  <a:cxn ang="0">
                    <a:pos x="252" y="7890"/>
                  </a:cxn>
                  <a:cxn ang="0">
                    <a:pos x="567" y="8729"/>
                  </a:cxn>
                  <a:cxn ang="0">
                    <a:pos x="1009" y="9523"/>
                  </a:cxn>
                  <a:cxn ang="0">
                    <a:pos x="1577" y="10257"/>
                  </a:cxn>
                  <a:cxn ang="0">
                    <a:pos x="2259" y="10906"/>
                  </a:cxn>
                  <a:cxn ang="0">
                    <a:pos x="3014" y="11431"/>
                  </a:cxn>
                  <a:cxn ang="0">
                    <a:pos x="3824" y="11831"/>
                  </a:cxn>
                  <a:cxn ang="0">
                    <a:pos x="4672" y="12104"/>
                  </a:cxn>
                  <a:cxn ang="0">
                    <a:pos x="5547" y="12251"/>
                  </a:cxn>
                  <a:cxn ang="0">
                    <a:pos x="6432" y="12273"/>
                  </a:cxn>
                  <a:cxn ang="0">
                    <a:pos x="7311" y="12167"/>
                  </a:cxn>
                  <a:cxn ang="0">
                    <a:pos x="8169" y="11937"/>
                  </a:cxn>
                  <a:cxn ang="0">
                    <a:pos x="8994" y="11579"/>
                  </a:cxn>
                  <a:cxn ang="0">
                    <a:pos x="9768" y="11095"/>
                  </a:cxn>
                  <a:cxn ang="0">
                    <a:pos x="10479" y="10485"/>
                  </a:cxn>
                </a:cxnLst>
                <a:rect l="0" t="0" r="r" b="b"/>
                <a:pathLst>
                  <a:path w="12273" h="12280">
                    <a:moveTo>
                      <a:pt x="10479" y="10485"/>
                    </a:moveTo>
                    <a:lnTo>
                      <a:pt x="10696" y="10257"/>
                    </a:lnTo>
                    <a:lnTo>
                      <a:pt x="10899" y="10020"/>
                    </a:lnTo>
                    <a:lnTo>
                      <a:pt x="11089" y="9774"/>
                    </a:lnTo>
                    <a:lnTo>
                      <a:pt x="11264" y="9523"/>
                    </a:lnTo>
                    <a:lnTo>
                      <a:pt x="11425" y="9264"/>
                    </a:lnTo>
                    <a:lnTo>
                      <a:pt x="11572" y="8999"/>
                    </a:lnTo>
                    <a:lnTo>
                      <a:pt x="11705" y="8729"/>
                    </a:lnTo>
                    <a:lnTo>
                      <a:pt x="11824" y="8454"/>
                    </a:lnTo>
                    <a:lnTo>
                      <a:pt x="11930" y="8174"/>
                    </a:lnTo>
                    <a:lnTo>
                      <a:pt x="12021" y="7890"/>
                    </a:lnTo>
                    <a:lnTo>
                      <a:pt x="12097" y="7604"/>
                    </a:lnTo>
                    <a:lnTo>
                      <a:pt x="12160" y="7315"/>
                    </a:lnTo>
                    <a:lnTo>
                      <a:pt x="12210" y="7023"/>
                    </a:lnTo>
                    <a:lnTo>
                      <a:pt x="12244" y="6730"/>
                    </a:lnTo>
                    <a:lnTo>
                      <a:pt x="12266" y="6435"/>
                    </a:lnTo>
                    <a:lnTo>
                      <a:pt x="12273" y="6140"/>
                    </a:lnTo>
                    <a:lnTo>
                      <a:pt x="12266" y="5845"/>
                    </a:lnTo>
                    <a:lnTo>
                      <a:pt x="12244" y="5550"/>
                    </a:lnTo>
                    <a:lnTo>
                      <a:pt x="12210" y="5257"/>
                    </a:lnTo>
                    <a:lnTo>
                      <a:pt x="12160" y="4965"/>
                    </a:lnTo>
                    <a:lnTo>
                      <a:pt x="12097" y="4675"/>
                    </a:lnTo>
                    <a:lnTo>
                      <a:pt x="12021" y="4388"/>
                    </a:lnTo>
                    <a:lnTo>
                      <a:pt x="11930" y="4105"/>
                    </a:lnTo>
                    <a:lnTo>
                      <a:pt x="11824" y="3826"/>
                    </a:lnTo>
                    <a:lnTo>
                      <a:pt x="11705" y="3550"/>
                    </a:lnTo>
                    <a:lnTo>
                      <a:pt x="11572" y="3281"/>
                    </a:lnTo>
                    <a:lnTo>
                      <a:pt x="11425" y="3016"/>
                    </a:lnTo>
                    <a:lnTo>
                      <a:pt x="11264" y="2757"/>
                    </a:lnTo>
                    <a:lnTo>
                      <a:pt x="11089" y="2505"/>
                    </a:lnTo>
                    <a:lnTo>
                      <a:pt x="10899" y="2260"/>
                    </a:lnTo>
                    <a:lnTo>
                      <a:pt x="10696" y="2023"/>
                    </a:lnTo>
                    <a:lnTo>
                      <a:pt x="10479" y="1795"/>
                    </a:lnTo>
                    <a:lnTo>
                      <a:pt x="10251" y="1578"/>
                    </a:lnTo>
                    <a:lnTo>
                      <a:pt x="10014" y="1374"/>
                    </a:lnTo>
                    <a:lnTo>
                      <a:pt x="9768" y="1185"/>
                    </a:lnTo>
                    <a:lnTo>
                      <a:pt x="9517" y="1010"/>
                    </a:lnTo>
                    <a:lnTo>
                      <a:pt x="9259" y="849"/>
                    </a:lnTo>
                    <a:lnTo>
                      <a:pt x="8994" y="701"/>
                    </a:lnTo>
                    <a:lnTo>
                      <a:pt x="8724" y="567"/>
                    </a:lnTo>
                    <a:lnTo>
                      <a:pt x="8449" y="448"/>
                    </a:lnTo>
                    <a:lnTo>
                      <a:pt x="8169" y="343"/>
                    </a:lnTo>
                    <a:lnTo>
                      <a:pt x="7886" y="252"/>
                    </a:lnTo>
                    <a:lnTo>
                      <a:pt x="7599" y="176"/>
                    </a:lnTo>
                    <a:lnTo>
                      <a:pt x="7311" y="112"/>
                    </a:lnTo>
                    <a:lnTo>
                      <a:pt x="7019" y="63"/>
                    </a:lnTo>
                    <a:lnTo>
                      <a:pt x="6726" y="27"/>
                    </a:lnTo>
                    <a:lnTo>
                      <a:pt x="6432" y="7"/>
                    </a:lnTo>
                    <a:lnTo>
                      <a:pt x="6136" y="0"/>
                    </a:lnTo>
                    <a:lnTo>
                      <a:pt x="5841" y="7"/>
                    </a:lnTo>
                    <a:lnTo>
                      <a:pt x="5547" y="27"/>
                    </a:lnTo>
                    <a:lnTo>
                      <a:pt x="5254" y="63"/>
                    </a:lnTo>
                    <a:lnTo>
                      <a:pt x="4962" y="112"/>
                    </a:lnTo>
                    <a:lnTo>
                      <a:pt x="4672" y="176"/>
                    </a:lnTo>
                    <a:lnTo>
                      <a:pt x="4386" y="252"/>
                    </a:lnTo>
                    <a:lnTo>
                      <a:pt x="4103" y="343"/>
                    </a:lnTo>
                    <a:lnTo>
                      <a:pt x="3824" y="448"/>
                    </a:lnTo>
                    <a:lnTo>
                      <a:pt x="3548" y="567"/>
                    </a:lnTo>
                    <a:lnTo>
                      <a:pt x="3279" y="701"/>
                    </a:lnTo>
                    <a:lnTo>
                      <a:pt x="3014" y="849"/>
                    </a:lnTo>
                    <a:lnTo>
                      <a:pt x="2755" y="1010"/>
                    </a:lnTo>
                    <a:lnTo>
                      <a:pt x="2503" y="1185"/>
                    </a:lnTo>
                    <a:lnTo>
                      <a:pt x="2259" y="1374"/>
                    </a:lnTo>
                    <a:lnTo>
                      <a:pt x="2022" y="1578"/>
                    </a:lnTo>
                    <a:lnTo>
                      <a:pt x="1794" y="1795"/>
                    </a:lnTo>
                    <a:lnTo>
                      <a:pt x="1577" y="2023"/>
                    </a:lnTo>
                    <a:lnTo>
                      <a:pt x="1374" y="2260"/>
                    </a:lnTo>
                    <a:lnTo>
                      <a:pt x="1184" y="2505"/>
                    </a:lnTo>
                    <a:lnTo>
                      <a:pt x="1009" y="2757"/>
                    </a:lnTo>
                    <a:lnTo>
                      <a:pt x="848" y="3016"/>
                    </a:lnTo>
                    <a:lnTo>
                      <a:pt x="701" y="3281"/>
                    </a:lnTo>
                    <a:lnTo>
                      <a:pt x="567" y="3550"/>
                    </a:lnTo>
                    <a:lnTo>
                      <a:pt x="448" y="3826"/>
                    </a:lnTo>
                    <a:lnTo>
                      <a:pt x="343" y="4105"/>
                    </a:lnTo>
                    <a:lnTo>
                      <a:pt x="252" y="4388"/>
                    </a:lnTo>
                    <a:lnTo>
                      <a:pt x="175" y="4675"/>
                    </a:lnTo>
                    <a:lnTo>
                      <a:pt x="112" y="4965"/>
                    </a:lnTo>
                    <a:lnTo>
                      <a:pt x="63" y="5257"/>
                    </a:lnTo>
                    <a:lnTo>
                      <a:pt x="27" y="5550"/>
                    </a:lnTo>
                    <a:lnTo>
                      <a:pt x="7" y="5845"/>
                    </a:lnTo>
                    <a:lnTo>
                      <a:pt x="0" y="6140"/>
                    </a:lnTo>
                    <a:lnTo>
                      <a:pt x="7" y="6435"/>
                    </a:lnTo>
                    <a:lnTo>
                      <a:pt x="27" y="6730"/>
                    </a:lnTo>
                    <a:lnTo>
                      <a:pt x="63" y="7023"/>
                    </a:lnTo>
                    <a:lnTo>
                      <a:pt x="112" y="7315"/>
                    </a:lnTo>
                    <a:lnTo>
                      <a:pt x="175" y="7604"/>
                    </a:lnTo>
                    <a:lnTo>
                      <a:pt x="252" y="7890"/>
                    </a:lnTo>
                    <a:lnTo>
                      <a:pt x="343" y="8174"/>
                    </a:lnTo>
                    <a:lnTo>
                      <a:pt x="448" y="8454"/>
                    </a:lnTo>
                    <a:lnTo>
                      <a:pt x="567" y="8729"/>
                    </a:lnTo>
                    <a:lnTo>
                      <a:pt x="701" y="8999"/>
                    </a:lnTo>
                    <a:lnTo>
                      <a:pt x="848" y="9264"/>
                    </a:lnTo>
                    <a:lnTo>
                      <a:pt x="1009" y="9523"/>
                    </a:lnTo>
                    <a:lnTo>
                      <a:pt x="1184" y="9774"/>
                    </a:lnTo>
                    <a:lnTo>
                      <a:pt x="1374" y="10020"/>
                    </a:lnTo>
                    <a:lnTo>
                      <a:pt x="1577" y="10257"/>
                    </a:lnTo>
                    <a:lnTo>
                      <a:pt x="1794" y="10485"/>
                    </a:lnTo>
                    <a:lnTo>
                      <a:pt x="2022" y="10702"/>
                    </a:lnTo>
                    <a:lnTo>
                      <a:pt x="2259" y="10906"/>
                    </a:lnTo>
                    <a:lnTo>
                      <a:pt x="2503" y="11095"/>
                    </a:lnTo>
                    <a:lnTo>
                      <a:pt x="2755" y="11270"/>
                    </a:lnTo>
                    <a:lnTo>
                      <a:pt x="3014" y="11431"/>
                    </a:lnTo>
                    <a:lnTo>
                      <a:pt x="3279" y="11579"/>
                    </a:lnTo>
                    <a:lnTo>
                      <a:pt x="3548" y="11712"/>
                    </a:lnTo>
                    <a:lnTo>
                      <a:pt x="3824" y="11831"/>
                    </a:lnTo>
                    <a:lnTo>
                      <a:pt x="4103" y="11937"/>
                    </a:lnTo>
                    <a:lnTo>
                      <a:pt x="4386" y="12028"/>
                    </a:lnTo>
                    <a:lnTo>
                      <a:pt x="4672" y="12104"/>
                    </a:lnTo>
                    <a:lnTo>
                      <a:pt x="4962" y="12167"/>
                    </a:lnTo>
                    <a:lnTo>
                      <a:pt x="5254" y="12217"/>
                    </a:lnTo>
                    <a:lnTo>
                      <a:pt x="5547" y="12251"/>
                    </a:lnTo>
                    <a:lnTo>
                      <a:pt x="5841" y="12273"/>
                    </a:lnTo>
                    <a:lnTo>
                      <a:pt x="6136" y="12280"/>
                    </a:lnTo>
                    <a:lnTo>
                      <a:pt x="6432" y="12273"/>
                    </a:lnTo>
                    <a:lnTo>
                      <a:pt x="6726" y="12251"/>
                    </a:lnTo>
                    <a:lnTo>
                      <a:pt x="7019" y="12217"/>
                    </a:lnTo>
                    <a:lnTo>
                      <a:pt x="7311" y="12167"/>
                    </a:lnTo>
                    <a:lnTo>
                      <a:pt x="7599" y="12104"/>
                    </a:lnTo>
                    <a:lnTo>
                      <a:pt x="7886" y="12028"/>
                    </a:lnTo>
                    <a:lnTo>
                      <a:pt x="8169" y="11937"/>
                    </a:lnTo>
                    <a:lnTo>
                      <a:pt x="8449" y="11831"/>
                    </a:lnTo>
                    <a:lnTo>
                      <a:pt x="8724" y="11712"/>
                    </a:lnTo>
                    <a:lnTo>
                      <a:pt x="8994" y="11579"/>
                    </a:lnTo>
                    <a:lnTo>
                      <a:pt x="9259" y="11431"/>
                    </a:lnTo>
                    <a:lnTo>
                      <a:pt x="9517" y="11270"/>
                    </a:lnTo>
                    <a:lnTo>
                      <a:pt x="9768" y="11095"/>
                    </a:lnTo>
                    <a:lnTo>
                      <a:pt x="10014" y="10906"/>
                    </a:lnTo>
                    <a:lnTo>
                      <a:pt x="10251" y="10702"/>
                    </a:lnTo>
                    <a:lnTo>
                      <a:pt x="10479" y="10485"/>
                    </a:lnTo>
                  </a:path>
                </a:pathLst>
              </a:custGeom>
              <a:solidFill>
                <a:schemeClr val="bg1"/>
              </a:solidFill>
              <a:ln w="38100">
                <a:solidFill>
                  <a:srgbClr val="A6A6A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ar-SA" sz="12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Freeform 11">
                <a:extLst>
                  <a:ext uri="{FF2B5EF4-FFF2-40B4-BE49-F238E27FC236}">
                    <a16:creationId xmlns:a16="http://schemas.microsoft.com/office/drawing/2014/main" id="{513BA967-FF76-4961-A405-E390FE488F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8225" y="2008188"/>
                <a:ext cx="1651000" cy="1652587"/>
              </a:xfrm>
              <a:custGeom>
                <a:avLst/>
                <a:gdLst/>
                <a:ahLst/>
                <a:cxnLst>
                  <a:cxn ang="0">
                    <a:pos x="9237" y="8491"/>
                  </a:cxn>
                  <a:cxn ang="0">
                    <a:pos x="9682" y="7851"/>
                  </a:cxn>
                  <a:cxn ang="0">
                    <a:pos x="10021" y="7164"/>
                  </a:cxn>
                  <a:cxn ang="0">
                    <a:pos x="10252" y="6445"/>
                  </a:cxn>
                  <a:cxn ang="0">
                    <a:pos x="10376" y="5704"/>
                  </a:cxn>
                  <a:cxn ang="0">
                    <a:pos x="10395" y="4954"/>
                  </a:cxn>
                  <a:cxn ang="0">
                    <a:pos x="10305" y="4209"/>
                  </a:cxn>
                  <a:cxn ang="0">
                    <a:pos x="10109" y="3479"/>
                  </a:cxn>
                  <a:cxn ang="0">
                    <a:pos x="9807" y="2781"/>
                  </a:cxn>
                  <a:cxn ang="0">
                    <a:pos x="9397" y="2124"/>
                  </a:cxn>
                  <a:cxn ang="0">
                    <a:pos x="8880" y="1521"/>
                  </a:cxn>
                  <a:cxn ang="0">
                    <a:pos x="8279" y="1005"/>
                  </a:cxn>
                  <a:cxn ang="0">
                    <a:pos x="7622" y="595"/>
                  </a:cxn>
                  <a:cxn ang="0">
                    <a:pos x="6923" y="292"/>
                  </a:cxn>
                  <a:cxn ang="0">
                    <a:pos x="6195" y="95"/>
                  </a:cxn>
                  <a:cxn ang="0">
                    <a:pos x="5450" y="7"/>
                  </a:cxn>
                  <a:cxn ang="0">
                    <a:pos x="4701" y="24"/>
                  </a:cxn>
                  <a:cxn ang="0">
                    <a:pos x="3960" y="149"/>
                  </a:cxn>
                  <a:cxn ang="0">
                    <a:pos x="3240" y="381"/>
                  </a:cxn>
                  <a:cxn ang="0">
                    <a:pos x="2555" y="720"/>
                  </a:cxn>
                  <a:cxn ang="0">
                    <a:pos x="1915" y="1165"/>
                  </a:cxn>
                  <a:cxn ang="0">
                    <a:pos x="1336" y="1716"/>
                  </a:cxn>
                  <a:cxn ang="0">
                    <a:pos x="855" y="2337"/>
                  </a:cxn>
                  <a:cxn ang="0">
                    <a:pos x="481" y="3010"/>
                  </a:cxn>
                  <a:cxn ang="0">
                    <a:pos x="214" y="3720"/>
                  </a:cxn>
                  <a:cxn ang="0">
                    <a:pos x="54" y="4455"/>
                  </a:cxn>
                  <a:cxn ang="0">
                    <a:pos x="0" y="5204"/>
                  </a:cxn>
                  <a:cxn ang="0">
                    <a:pos x="54" y="5952"/>
                  </a:cxn>
                  <a:cxn ang="0">
                    <a:pos x="214" y="6687"/>
                  </a:cxn>
                  <a:cxn ang="0">
                    <a:pos x="481" y="7398"/>
                  </a:cxn>
                  <a:cxn ang="0">
                    <a:pos x="855" y="8070"/>
                  </a:cxn>
                  <a:cxn ang="0">
                    <a:pos x="1336" y="8692"/>
                  </a:cxn>
                  <a:cxn ang="0">
                    <a:pos x="1915" y="9243"/>
                  </a:cxn>
                  <a:cxn ang="0">
                    <a:pos x="2555" y="9688"/>
                  </a:cxn>
                  <a:cxn ang="0">
                    <a:pos x="3240" y="10027"/>
                  </a:cxn>
                  <a:cxn ang="0">
                    <a:pos x="3960" y="10258"/>
                  </a:cxn>
                  <a:cxn ang="0">
                    <a:pos x="4701" y="10383"/>
                  </a:cxn>
                  <a:cxn ang="0">
                    <a:pos x="5450" y="10401"/>
                  </a:cxn>
                  <a:cxn ang="0">
                    <a:pos x="6195" y="10312"/>
                  </a:cxn>
                  <a:cxn ang="0">
                    <a:pos x="6923" y="10116"/>
                  </a:cxn>
                  <a:cxn ang="0">
                    <a:pos x="7622" y="9813"/>
                  </a:cxn>
                  <a:cxn ang="0">
                    <a:pos x="8279" y="9403"/>
                  </a:cxn>
                  <a:cxn ang="0">
                    <a:pos x="8880" y="8886"/>
                  </a:cxn>
                </a:cxnLst>
                <a:rect l="0" t="0" r="r" b="b"/>
                <a:pathLst>
                  <a:path w="10400" h="10407">
                    <a:moveTo>
                      <a:pt x="8880" y="8886"/>
                    </a:moveTo>
                    <a:lnTo>
                      <a:pt x="9064" y="8692"/>
                    </a:lnTo>
                    <a:lnTo>
                      <a:pt x="9237" y="8491"/>
                    </a:lnTo>
                    <a:lnTo>
                      <a:pt x="9397" y="8284"/>
                    </a:lnTo>
                    <a:lnTo>
                      <a:pt x="9545" y="8070"/>
                    </a:lnTo>
                    <a:lnTo>
                      <a:pt x="9682" y="7851"/>
                    </a:lnTo>
                    <a:lnTo>
                      <a:pt x="9807" y="7627"/>
                    </a:lnTo>
                    <a:lnTo>
                      <a:pt x="9919" y="7398"/>
                    </a:lnTo>
                    <a:lnTo>
                      <a:pt x="10021" y="7164"/>
                    </a:lnTo>
                    <a:lnTo>
                      <a:pt x="10109" y="6927"/>
                    </a:lnTo>
                    <a:lnTo>
                      <a:pt x="10186" y="6687"/>
                    </a:lnTo>
                    <a:lnTo>
                      <a:pt x="10252" y="6445"/>
                    </a:lnTo>
                    <a:lnTo>
                      <a:pt x="10305" y="6199"/>
                    </a:lnTo>
                    <a:lnTo>
                      <a:pt x="10347" y="5952"/>
                    </a:lnTo>
                    <a:lnTo>
                      <a:pt x="10376" y="5704"/>
                    </a:lnTo>
                    <a:lnTo>
                      <a:pt x="10395" y="5454"/>
                    </a:lnTo>
                    <a:lnTo>
                      <a:pt x="10400" y="5204"/>
                    </a:lnTo>
                    <a:lnTo>
                      <a:pt x="10395" y="4954"/>
                    </a:lnTo>
                    <a:lnTo>
                      <a:pt x="10376" y="4704"/>
                    </a:lnTo>
                    <a:lnTo>
                      <a:pt x="10347" y="4455"/>
                    </a:lnTo>
                    <a:lnTo>
                      <a:pt x="10305" y="4209"/>
                    </a:lnTo>
                    <a:lnTo>
                      <a:pt x="10252" y="3963"/>
                    </a:lnTo>
                    <a:lnTo>
                      <a:pt x="10186" y="3720"/>
                    </a:lnTo>
                    <a:lnTo>
                      <a:pt x="10109" y="3479"/>
                    </a:lnTo>
                    <a:lnTo>
                      <a:pt x="10021" y="3243"/>
                    </a:lnTo>
                    <a:lnTo>
                      <a:pt x="9919" y="3010"/>
                    </a:lnTo>
                    <a:lnTo>
                      <a:pt x="9807" y="2781"/>
                    </a:lnTo>
                    <a:lnTo>
                      <a:pt x="9682" y="2557"/>
                    </a:lnTo>
                    <a:lnTo>
                      <a:pt x="9545" y="2337"/>
                    </a:lnTo>
                    <a:lnTo>
                      <a:pt x="9397" y="2124"/>
                    </a:lnTo>
                    <a:lnTo>
                      <a:pt x="9237" y="1916"/>
                    </a:lnTo>
                    <a:lnTo>
                      <a:pt x="9064" y="1716"/>
                    </a:lnTo>
                    <a:lnTo>
                      <a:pt x="8880" y="1521"/>
                    </a:lnTo>
                    <a:lnTo>
                      <a:pt x="8686" y="1337"/>
                    </a:lnTo>
                    <a:lnTo>
                      <a:pt x="8485" y="1165"/>
                    </a:lnTo>
                    <a:lnTo>
                      <a:pt x="8279" y="1005"/>
                    </a:lnTo>
                    <a:lnTo>
                      <a:pt x="8065" y="856"/>
                    </a:lnTo>
                    <a:lnTo>
                      <a:pt x="7846" y="720"/>
                    </a:lnTo>
                    <a:lnTo>
                      <a:pt x="7622" y="595"/>
                    </a:lnTo>
                    <a:lnTo>
                      <a:pt x="7393" y="482"/>
                    </a:lnTo>
                    <a:lnTo>
                      <a:pt x="7160" y="381"/>
                    </a:lnTo>
                    <a:lnTo>
                      <a:pt x="6923" y="292"/>
                    </a:lnTo>
                    <a:lnTo>
                      <a:pt x="6683" y="214"/>
                    </a:lnTo>
                    <a:lnTo>
                      <a:pt x="6441" y="149"/>
                    </a:lnTo>
                    <a:lnTo>
                      <a:pt x="6195" y="95"/>
                    </a:lnTo>
                    <a:lnTo>
                      <a:pt x="5948" y="54"/>
                    </a:lnTo>
                    <a:lnTo>
                      <a:pt x="5700" y="24"/>
                    </a:lnTo>
                    <a:lnTo>
                      <a:pt x="5450" y="7"/>
                    </a:lnTo>
                    <a:lnTo>
                      <a:pt x="5200" y="0"/>
                    </a:lnTo>
                    <a:lnTo>
                      <a:pt x="4951" y="7"/>
                    </a:lnTo>
                    <a:lnTo>
                      <a:pt x="4701" y="24"/>
                    </a:lnTo>
                    <a:lnTo>
                      <a:pt x="4452" y="54"/>
                    </a:lnTo>
                    <a:lnTo>
                      <a:pt x="4206" y="95"/>
                    </a:lnTo>
                    <a:lnTo>
                      <a:pt x="3960" y="149"/>
                    </a:lnTo>
                    <a:lnTo>
                      <a:pt x="3717" y="214"/>
                    </a:lnTo>
                    <a:lnTo>
                      <a:pt x="3477" y="292"/>
                    </a:lnTo>
                    <a:lnTo>
                      <a:pt x="3240" y="381"/>
                    </a:lnTo>
                    <a:lnTo>
                      <a:pt x="3008" y="482"/>
                    </a:lnTo>
                    <a:lnTo>
                      <a:pt x="2778" y="595"/>
                    </a:lnTo>
                    <a:lnTo>
                      <a:pt x="2555" y="720"/>
                    </a:lnTo>
                    <a:lnTo>
                      <a:pt x="2335" y="856"/>
                    </a:lnTo>
                    <a:lnTo>
                      <a:pt x="2122" y="1005"/>
                    </a:lnTo>
                    <a:lnTo>
                      <a:pt x="1915" y="1165"/>
                    </a:lnTo>
                    <a:lnTo>
                      <a:pt x="1714" y="1337"/>
                    </a:lnTo>
                    <a:lnTo>
                      <a:pt x="1520" y="1521"/>
                    </a:lnTo>
                    <a:lnTo>
                      <a:pt x="1336" y="1716"/>
                    </a:lnTo>
                    <a:lnTo>
                      <a:pt x="1164" y="1916"/>
                    </a:lnTo>
                    <a:lnTo>
                      <a:pt x="1004" y="2124"/>
                    </a:lnTo>
                    <a:lnTo>
                      <a:pt x="855" y="2337"/>
                    </a:lnTo>
                    <a:lnTo>
                      <a:pt x="719" y="2557"/>
                    </a:lnTo>
                    <a:lnTo>
                      <a:pt x="594" y="2781"/>
                    </a:lnTo>
                    <a:lnTo>
                      <a:pt x="481" y="3010"/>
                    </a:lnTo>
                    <a:lnTo>
                      <a:pt x="380" y="3243"/>
                    </a:lnTo>
                    <a:lnTo>
                      <a:pt x="292" y="3479"/>
                    </a:lnTo>
                    <a:lnTo>
                      <a:pt x="214" y="3720"/>
                    </a:lnTo>
                    <a:lnTo>
                      <a:pt x="149" y="3963"/>
                    </a:lnTo>
                    <a:lnTo>
                      <a:pt x="95" y="4209"/>
                    </a:lnTo>
                    <a:lnTo>
                      <a:pt x="54" y="4455"/>
                    </a:lnTo>
                    <a:lnTo>
                      <a:pt x="23" y="4704"/>
                    </a:lnTo>
                    <a:lnTo>
                      <a:pt x="6" y="4954"/>
                    </a:lnTo>
                    <a:lnTo>
                      <a:pt x="0" y="5204"/>
                    </a:lnTo>
                    <a:lnTo>
                      <a:pt x="6" y="5454"/>
                    </a:lnTo>
                    <a:lnTo>
                      <a:pt x="23" y="5704"/>
                    </a:lnTo>
                    <a:lnTo>
                      <a:pt x="54" y="5952"/>
                    </a:lnTo>
                    <a:lnTo>
                      <a:pt x="95" y="6199"/>
                    </a:lnTo>
                    <a:lnTo>
                      <a:pt x="149" y="6445"/>
                    </a:lnTo>
                    <a:lnTo>
                      <a:pt x="214" y="6687"/>
                    </a:lnTo>
                    <a:lnTo>
                      <a:pt x="292" y="6927"/>
                    </a:lnTo>
                    <a:lnTo>
                      <a:pt x="380" y="7164"/>
                    </a:lnTo>
                    <a:lnTo>
                      <a:pt x="481" y="7398"/>
                    </a:lnTo>
                    <a:lnTo>
                      <a:pt x="594" y="7627"/>
                    </a:lnTo>
                    <a:lnTo>
                      <a:pt x="719" y="7851"/>
                    </a:lnTo>
                    <a:lnTo>
                      <a:pt x="855" y="8070"/>
                    </a:lnTo>
                    <a:lnTo>
                      <a:pt x="1004" y="8284"/>
                    </a:lnTo>
                    <a:lnTo>
                      <a:pt x="1164" y="8491"/>
                    </a:lnTo>
                    <a:lnTo>
                      <a:pt x="1336" y="8692"/>
                    </a:lnTo>
                    <a:lnTo>
                      <a:pt x="1520" y="8886"/>
                    </a:lnTo>
                    <a:lnTo>
                      <a:pt x="1714" y="9070"/>
                    </a:lnTo>
                    <a:lnTo>
                      <a:pt x="1915" y="9243"/>
                    </a:lnTo>
                    <a:lnTo>
                      <a:pt x="2122" y="9403"/>
                    </a:lnTo>
                    <a:lnTo>
                      <a:pt x="2335" y="9551"/>
                    </a:lnTo>
                    <a:lnTo>
                      <a:pt x="2555" y="9688"/>
                    </a:lnTo>
                    <a:lnTo>
                      <a:pt x="2778" y="9813"/>
                    </a:lnTo>
                    <a:lnTo>
                      <a:pt x="3008" y="9925"/>
                    </a:lnTo>
                    <a:lnTo>
                      <a:pt x="3240" y="10027"/>
                    </a:lnTo>
                    <a:lnTo>
                      <a:pt x="3477" y="10116"/>
                    </a:lnTo>
                    <a:lnTo>
                      <a:pt x="3717" y="10192"/>
                    </a:lnTo>
                    <a:lnTo>
                      <a:pt x="3960" y="10258"/>
                    </a:lnTo>
                    <a:lnTo>
                      <a:pt x="4206" y="10312"/>
                    </a:lnTo>
                    <a:lnTo>
                      <a:pt x="4452" y="10354"/>
                    </a:lnTo>
                    <a:lnTo>
                      <a:pt x="4701" y="10383"/>
                    </a:lnTo>
                    <a:lnTo>
                      <a:pt x="4951" y="10401"/>
                    </a:lnTo>
                    <a:lnTo>
                      <a:pt x="5200" y="10407"/>
                    </a:lnTo>
                    <a:lnTo>
                      <a:pt x="5450" y="10401"/>
                    </a:lnTo>
                    <a:lnTo>
                      <a:pt x="5700" y="10383"/>
                    </a:lnTo>
                    <a:lnTo>
                      <a:pt x="5948" y="10354"/>
                    </a:lnTo>
                    <a:lnTo>
                      <a:pt x="6195" y="10312"/>
                    </a:lnTo>
                    <a:lnTo>
                      <a:pt x="6441" y="10258"/>
                    </a:lnTo>
                    <a:lnTo>
                      <a:pt x="6683" y="10192"/>
                    </a:lnTo>
                    <a:lnTo>
                      <a:pt x="6923" y="10116"/>
                    </a:lnTo>
                    <a:lnTo>
                      <a:pt x="7160" y="10027"/>
                    </a:lnTo>
                    <a:lnTo>
                      <a:pt x="7393" y="9925"/>
                    </a:lnTo>
                    <a:lnTo>
                      <a:pt x="7622" y="9813"/>
                    </a:lnTo>
                    <a:lnTo>
                      <a:pt x="7846" y="9688"/>
                    </a:lnTo>
                    <a:lnTo>
                      <a:pt x="8065" y="9551"/>
                    </a:lnTo>
                    <a:lnTo>
                      <a:pt x="8279" y="9403"/>
                    </a:lnTo>
                    <a:lnTo>
                      <a:pt x="8485" y="9243"/>
                    </a:lnTo>
                    <a:lnTo>
                      <a:pt x="8686" y="9070"/>
                    </a:lnTo>
                    <a:lnTo>
                      <a:pt x="8880" y="8886"/>
                    </a:lnTo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0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1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ar-SA" sz="3200">
                  <a:cs typeface="+mn-ea"/>
                  <a:sym typeface="+mn-lt"/>
                </a:endParaRPr>
              </a:p>
            </p:txBody>
          </p:sp>
        </p:grpSp>
        <p:sp>
          <p:nvSpPr>
            <p:cNvPr id="36" name="visualization-of-data_30567">
              <a:extLst>
                <a:ext uri="{FF2B5EF4-FFF2-40B4-BE49-F238E27FC236}">
                  <a16:creationId xmlns:a16="http://schemas.microsoft.com/office/drawing/2014/main" id="{E029BE66-1642-4B99-8CB4-64738EA79C3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450549" y="2879364"/>
              <a:ext cx="1134480" cy="1231322"/>
            </a:xfrm>
            <a:custGeom>
              <a:avLst/>
              <a:gdLst>
                <a:gd name="connsiteX0" fmla="*/ 411132 w 556338"/>
                <a:gd name="connsiteY0" fmla="*/ 393402 h 603828"/>
                <a:gd name="connsiteX1" fmla="*/ 435343 w 556338"/>
                <a:gd name="connsiteY1" fmla="*/ 393402 h 603828"/>
                <a:gd name="connsiteX2" fmla="*/ 444704 w 556338"/>
                <a:gd name="connsiteY2" fmla="*/ 403071 h 603828"/>
                <a:gd name="connsiteX3" fmla="*/ 444704 w 556338"/>
                <a:gd name="connsiteY3" fmla="*/ 427242 h 603828"/>
                <a:gd name="connsiteX4" fmla="*/ 435343 w 556338"/>
                <a:gd name="connsiteY4" fmla="*/ 436588 h 603828"/>
                <a:gd name="connsiteX5" fmla="*/ 411132 w 556338"/>
                <a:gd name="connsiteY5" fmla="*/ 436588 h 603828"/>
                <a:gd name="connsiteX6" fmla="*/ 401447 w 556338"/>
                <a:gd name="connsiteY6" fmla="*/ 427242 h 603828"/>
                <a:gd name="connsiteX7" fmla="*/ 401447 w 556338"/>
                <a:gd name="connsiteY7" fmla="*/ 403071 h 603828"/>
                <a:gd name="connsiteX8" fmla="*/ 411132 w 556338"/>
                <a:gd name="connsiteY8" fmla="*/ 393402 h 603828"/>
                <a:gd name="connsiteX9" fmla="*/ 270732 w 556338"/>
                <a:gd name="connsiteY9" fmla="*/ 393402 h 603828"/>
                <a:gd name="connsiteX10" fmla="*/ 321734 w 556338"/>
                <a:gd name="connsiteY10" fmla="*/ 393402 h 603828"/>
                <a:gd name="connsiteX11" fmla="*/ 341748 w 556338"/>
                <a:gd name="connsiteY11" fmla="*/ 413393 h 603828"/>
                <a:gd name="connsiteX12" fmla="*/ 341748 w 556338"/>
                <a:gd name="connsiteY12" fmla="*/ 464339 h 603828"/>
                <a:gd name="connsiteX13" fmla="*/ 321734 w 556338"/>
                <a:gd name="connsiteY13" fmla="*/ 484008 h 603828"/>
                <a:gd name="connsiteX14" fmla="*/ 270732 w 556338"/>
                <a:gd name="connsiteY14" fmla="*/ 484008 h 603828"/>
                <a:gd name="connsiteX15" fmla="*/ 250719 w 556338"/>
                <a:gd name="connsiteY15" fmla="*/ 464339 h 603828"/>
                <a:gd name="connsiteX16" fmla="*/ 250719 w 556338"/>
                <a:gd name="connsiteY16" fmla="*/ 413393 h 603828"/>
                <a:gd name="connsiteX17" fmla="*/ 270732 w 556338"/>
                <a:gd name="connsiteY17" fmla="*/ 393402 h 603828"/>
                <a:gd name="connsiteX18" fmla="*/ 468204 w 556338"/>
                <a:gd name="connsiteY18" fmla="*/ 301949 h 603828"/>
                <a:gd name="connsiteX19" fmla="*/ 496920 w 556338"/>
                <a:gd name="connsiteY19" fmla="*/ 301949 h 603828"/>
                <a:gd name="connsiteX20" fmla="*/ 508212 w 556338"/>
                <a:gd name="connsiteY20" fmla="*/ 313226 h 603828"/>
                <a:gd name="connsiteX21" fmla="*/ 508212 w 556338"/>
                <a:gd name="connsiteY21" fmla="*/ 341902 h 603828"/>
                <a:gd name="connsiteX22" fmla="*/ 496920 w 556338"/>
                <a:gd name="connsiteY22" fmla="*/ 353179 h 603828"/>
                <a:gd name="connsiteX23" fmla="*/ 468204 w 556338"/>
                <a:gd name="connsiteY23" fmla="*/ 353179 h 603828"/>
                <a:gd name="connsiteX24" fmla="*/ 456911 w 556338"/>
                <a:gd name="connsiteY24" fmla="*/ 341902 h 603828"/>
                <a:gd name="connsiteX25" fmla="*/ 456911 w 556338"/>
                <a:gd name="connsiteY25" fmla="*/ 313226 h 603828"/>
                <a:gd name="connsiteX26" fmla="*/ 468204 w 556338"/>
                <a:gd name="connsiteY26" fmla="*/ 301949 h 603828"/>
                <a:gd name="connsiteX27" fmla="*/ 323967 w 556338"/>
                <a:gd name="connsiteY27" fmla="*/ 263915 h 603828"/>
                <a:gd name="connsiteX28" fmla="*/ 385286 w 556338"/>
                <a:gd name="connsiteY28" fmla="*/ 263915 h 603828"/>
                <a:gd name="connsiteX29" fmla="*/ 409491 w 556338"/>
                <a:gd name="connsiteY29" fmla="*/ 287751 h 603828"/>
                <a:gd name="connsiteX30" fmla="*/ 409491 w 556338"/>
                <a:gd name="connsiteY30" fmla="*/ 349274 h 603828"/>
                <a:gd name="connsiteX31" fmla="*/ 385286 w 556338"/>
                <a:gd name="connsiteY31" fmla="*/ 373432 h 603828"/>
                <a:gd name="connsiteX32" fmla="*/ 323967 w 556338"/>
                <a:gd name="connsiteY32" fmla="*/ 373432 h 603828"/>
                <a:gd name="connsiteX33" fmla="*/ 299762 w 556338"/>
                <a:gd name="connsiteY33" fmla="*/ 349274 h 603828"/>
                <a:gd name="connsiteX34" fmla="*/ 299762 w 556338"/>
                <a:gd name="connsiteY34" fmla="*/ 287751 h 603828"/>
                <a:gd name="connsiteX35" fmla="*/ 323967 w 556338"/>
                <a:gd name="connsiteY35" fmla="*/ 263915 h 603828"/>
                <a:gd name="connsiteX36" fmla="*/ 153958 w 556338"/>
                <a:gd name="connsiteY36" fmla="*/ 197230 h 603828"/>
                <a:gd name="connsiteX37" fmla="*/ 195905 w 556338"/>
                <a:gd name="connsiteY37" fmla="*/ 197230 h 603828"/>
                <a:gd name="connsiteX38" fmla="*/ 212684 w 556338"/>
                <a:gd name="connsiteY38" fmla="*/ 213664 h 603828"/>
                <a:gd name="connsiteX39" fmla="*/ 212684 w 556338"/>
                <a:gd name="connsiteY39" fmla="*/ 255878 h 603828"/>
                <a:gd name="connsiteX40" fmla="*/ 195905 w 556338"/>
                <a:gd name="connsiteY40" fmla="*/ 272312 h 603828"/>
                <a:gd name="connsiteX41" fmla="*/ 153958 w 556338"/>
                <a:gd name="connsiteY41" fmla="*/ 272312 h 603828"/>
                <a:gd name="connsiteX42" fmla="*/ 137179 w 556338"/>
                <a:gd name="connsiteY42" fmla="*/ 255878 h 603828"/>
                <a:gd name="connsiteX43" fmla="*/ 137179 w 556338"/>
                <a:gd name="connsiteY43" fmla="*/ 213664 h 603828"/>
                <a:gd name="connsiteX44" fmla="*/ 153958 w 556338"/>
                <a:gd name="connsiteY44" fmla="*/ 197230 h 603828"/>
                <a:gd name="connsiteX45" fmla="*/ 283992 w 556338"/>
                <a:gd name="connsiteY45" fmla="*/ 132733 h 603828"/>
                <a:gd name="connsiteX46" fmla="*/ 334655 w 556338"/>
                <a:gd name="connsiteY46" fmla="*/ 132733 h 603828"/>
                <a:gd name="connsiteX47" fmla="*/ 354662 w 556338"/>
                <a:gd name="connsiteY47" fmla="*/ 152709 h 603828"/>
                <a:gd name="connsiteX48" fmla="*/ 354662 w 556338"/>
                <a:gd name="connsiteY48" fmla="*/ 203292 h 603828"/>
                <a:gd name="connsiteX49" fmla="*/ 334655 w 556338"/>
                <a:gd name="connsiteY49" fmla="*/ 223268 h 603828"/>
                <a:gd name="connsiteX50" fmla="*/ 283992 w 556338"/>
                <a:gd name="connsiteY50" fmla="*/ 223268 h 603828"/>
                <a:gd name="connsiteX51" fmla="*/ 263985 w 556338"/>
                <a:gd name="connsiteY51" fmla="*/ 203292 h 603828"/>
                <a:gd name="connsiteX52" fmla="*/ 263985 w 556338"/>
                <a:gd name="connsiteY52" fmla="*/ 152709 h 603828"/>
                <a:gd name="connsiteX53" fmla="*/ 283992 w 556338"/>
                <a:gd name="connsiteY53" fmla="*/ 132733 h 603828"/>
                <a:gd name="connsiteX54" fmla="*/ 441451 w 556338"/>
                <a:gd name="connsiteY54" fmla="*/ 116645 h 603828"/>
                <a:gd name="connsiteX55" fmla="*/ 523744 w 556338"/>
                <a:gd name="connsiteY55" fmla="*/ 116645 h 603828"/>
                <a:gd name="connsiteX56" fmla="*/ 556338 w 556338"/>
                <a:gd name="connsiteY56" fmla="*/ 148870 h 603828"/>
                <a:gd name="connsiteX57" fmla="*/ 556338 w 556338"/>
                <a:gd name="connsiteY57" fmla="*/ 231367 h 603828"/>
                <a:gd name="connsiteX58" fmla="*/ 523744 w 556338"/>
                <a:gd name="connsiteY58" fmla="*/ 263915 h 603828"/>
                <a:gd name="connsiteX59" fmla="*/ 441451 w 556338"/>
                <a:gd name="connsiteY59" fmla="*/ 263915 h 603828"/>
                <a:gd name="connsiteX60" fmla="*/ 408856 w 556338"/>
                <a:gd name="connsiteY60" fmla="*/ 231367 h 603828"/>
                <a:gd name="connsiteX61" fmla="*/ 408856 w 556338"/>
                <a:gd name="connsiteY61" fmla="*/ 148870 h 603828"/>
                <a:gd name="connsiteX62" fmla="*/ 441451 w 556338"/>
                <a:gd name="connsiteY62" fmla="*/ 116645 h 603828"/>
                <a:gd name="connsiteX63" fmla="*/ 74873 w 556338"/>
                <a:gd name="connsiteY63" fmla="*/ 36732 h 603828"/>
                <a:gd name="connsiteX64" fmla="*/ 74873 w 556338"/>
                <a:gd name="connsiteY64" fmla="*/ 539063 h 603828"/>
                <a:gd name="connsiteX65" fmla="*/ 214614 w 556338"/>
                <a:gd name="connsiteY65" fmla="*/ 366357 h 603828"/>
                <a:gd name="connsiteX66" fmla="*/ 214614 w 556338"/>
                <a:gd name="connsiteY66" fmla="*/ 106008 h 603828"/>
                <a:gd name="connsiteX67" fmla="*/ 394668 w 556338"/>
                <a:gd name="connsiteY67" fmla="*/ 35142 h 603828"/>
                <a:gd name="connsiteX68" fmla="*/ 423367 w 556338"/>
                <a:gd name="connsiteY68" fmla="*/ 35142 h 603828"/>
                <a:gd name="connsiteX69" fmla="*/ 434330 w 556338"/>
                <a:gd name="connsiteY69" fmla="*/ 46090 h 603828"/>
                <a:gd name="connsiteX70" fmla="*/ 434330 w 556338"/>
                <a:gd name="connsiteY70" fmla="*/ 74750 h 603828"/>
                <a:gd name="connsiteX71" fmla="*/ 423367 w 556338"/>
                <a:gd name="connsiteY71" fmla="*/ 86020 h 603828"/>
                <a:gd name="connsiteX72" fmla="*/ 394668 w 556338"/>
                <a:gd name="connsiteY72" fmla="*/ 86020 h 603828"/>
                <a:gd name="connsiteX73" fmla="*/ 383382 w 556338"/>
                <a:gd name="connsiteY73" fmla="*/ 74750 h 603828"/>
                <a:gd name="connsiteX74" fmla="*/ 383382 w 556338"/>
                <a:gd name="connsiteY74" fmla="*/ 46090 h 603828"/>
                <a:gd name="connsiteX75" fmla="*/ 394668 w 556338"/>
                <a:gd name="connsiteY75" fmla="*/ 35142 h 603828"/>
                <a:gd name="connsiteX76" fmla="*/ 0 w 556338"/>
                <a:gd name="connsiteY76" fmla="*/ 0 h 603828"/>
                <a:gd name="connsiteX77" fmla="*/ 51959 w 556338"/>
                <a:gd name="connsiteY77" fmla="*/ 0 h 603828"/>
                <a:gd name="connsiteX78" fmla="*/ 237528 w 556338"/>
                <a:gd name="connsiteY78" fmla="*/ 91831 h 603828"/>
                <a:gd name="connsiteX79" fmla="*/ 237528 w 556338"/>
                <a:gd name="connsiteY79" fmla="*/ 290637 h 603828"/>
                <a:gd name="connsiteX80" fmla="*/ 238819 w 556338"/>
                <a:gd name="connsiteY80" fmla="*/ 289992 h 603828"/>
                <a:gd name="connsiteX81" fmla="*/ 263024 w 556338"/>
                <a:gd name="connsiteY81" fmla="*/ 289992 h 603828"/>
                <a:gd name="connsiteX82" fmla="*/ 272383 w 556338"/>
                <a:gd name="connsiteY82" fmla="*/ 299336 h 603828"/>
                <a:gd name="connsiteX83" fmla="*/ 272383 w 556338"/>
                <a:gd name="connsiteY83" fmla="*/ 323502 h 603828"/>
                <a:gd name="connsiteX84" fmla="*/ 263024 w 556338"/>
                <a:gd name="connsiteY84" fmla="*/ 333169 h 603828"/>
                <a:gd name="connsiteX85" fmla="*/ 238819 w 556338"/>
                <a:gd name="connsiteY85" fmla="*/ 333169 h 603828"/>
                <a:gd name="connsiteX86" fmla="*/ 237528 w 556338"/>
                <a:gd name="connsiteY86" fmla="*/ 332524 h 603828"/>
                <a:gd name="connsiteX87" fmla="*/ 237528 w 556338"/>
                <a:gd name="connsiteY87" fmla="*/ 374734 h 603828"/>
                <a:gd name="connsiteX88" fmla="*/ 51959 w 556338"/>
                <a:gd name="connsiteY88" fmla="*/ 603828 h 603828"/>
                <a:gd name="connsiteX89" fmla="*/ 0 w 556338"/>
                <a:gd name="connsiteY89" fmla="*/ 603828 h 60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556338" h="603828">
                  <a:moveTo>
                    <a:pt x="411132" y="393402"/>
                  </a:moveTo>
                  <a:lnTo>
                    <a:pt x="435343" y="393402"/>
                  </a:lnTo>
                  <a:cubicBezTo>
                    <a:pt x="440508" y="393402"/>
                    <a:pt x="444704" y="397914"/>
                    <a:pt x="444704" y="403071"/>
                  </a:cubicBezTo>
                  <a:lnTo>
                    <a:pt x="444704" y="427242"/>
                  </a:lnTo>
                  <a:cubicBezTo>
                    <a:pt x="444704" y="432398"/>
                    <a:pt x="440508" y="436588"/>
                    <a:pt x="435343" y="436588"/>
                  </a:cubicBezTo>
                  <a:lnTo>
                    <a:pt x="411132" y="436588"/>
                  </a:lnTo>
                  <a:cubicBezTo>
                    <a:pt x="405966" y="436588"/>
                    <a:pt x="401447" y="432398"/>
                    <a:pt x="401447" y="427242"/>
                  </a:cubicBezTo>
                  <a:lnTo>
                    <a:pt x="401447" y="403071"/>
                  </a:lnTo>
                  <a:cubicBezTo>
                    <a:pt x="401447" y="397914"/>
                    <a:pt x="405966" y="393402"/>
                    <a:pt x="411132" y="393402"/>
                  </a:cubicBezTo>
                  <a:close/>
                  <a:moveTo>
                    <a:pt x="270732" y="393402"/>
                  </a:moveTo>
                  <a:lnTo>
                    <a:pt x="321734" y="393402"/>
                  </a:lnTo>
                  <a:cubicBezTo>
                    <a:pt x="332709" y="393402"/>
                    <a:pt x="341748" y="402430"/>
                    <a:pt x="341748" y="413393"/>
                  </a:cubicBezTo>
                  <a:lnTo>
                    <a:pt x="341748" y="464339"/>
                  </a:lnTo>
                  <a:cubicBezTo>
                    <a:pt x="341748" y="475302"/>
                    <a:pt x="332709" y="484008"/>
                    <a:pt x="321734" y="484008"/>
                  </a:cubicBezTo>
                  <a:lnTo>
                    <a:pt x="270732" y="484008"/>
                  </a:lnTo>
                  <a:cubicBezTo>
                    <a:pt x="259757" y="484008"/>
                    <a:pt x="250719" y="475302"/>
                    <a:pt x="250719" y="464339"/>
                  </a:cubicBezTo>
                  <a:lnTo>
                    <a:pt x="250719" y="413393"/>
                  </a:lnTo>
                  <a:cubicBezTo>
                    <a:pt x="250719" y="402430"/>
                    <a:pt x="259757" y="393402"/>
                    <a:pt x="270732" y="393402"/>
                  </a:cubicBezTo>
                  <a:close/>
                  <a:moveTo>
                    <a:pt x="468204" y="301949"/>
                  </a:moveTo>
                  <a:lnTo>
                    <a:pt x="496920" y="301949"/>
                  </a:lnTo>
                  <a:cubicBezTo>
                    <a:pt x="503050" y="301949"/>
                    <a:pt x="508212" y="307104"/>
                    <a:pt x="508212" y="313226"/>
                  </a:cubicBezTo>
                  <a:lnTo>
                    <a:pt x="508212" y="341902"/>
                  </a:lnTo>
                  <a:cubicBezTo>
                    <a:pt x="508212" y="348024"/>
                    <a:pt x="503050" y="353179"/>
                    <a:pt x="496920" y="353179"/>
                  </a:cubicBezTo>
                  <a:lnTo>
                    <a:pt x="468204" y="353179"/>
                  </a:lnTo>
                  <a:cubicBezTo>
                    <a:pt x="462074" y="353179"/>
                    <a:pt x="456911" y="348024"/>
                    <a:pt x="456911" y="341902"/>
                  </a:cubicBezTo>
                  <a:lnTo>
                    <a:pt x="456911" y="313226"/>
                  </a:lnTo>
                  <a:cubicBezTo>
                    <a:pt x="456911" y="307104"/>
                    <a:pt x="462074" y="301949"/>
                    <a:pt x="468204" y="301949"/>
                  </a:cubicBezTo>
                  <a:close/>
                  <a:moveTo>
                    <a:pt x="323967" y="263915"/>
                  </a:moveTo>
                  <a:lnTo>
                    <a:pt x="385286" y="263915"/>
                  </a:lnTo>
                  <a:cubicBezTo>
                    <a:pt x="398841" y="263915"/>
                    <a:pt x="409491" y="274545"/>
                    <a:pt x="409491" y="287751"/>
                  </a:cubicBezTo>
                  <a:lnTo>
                    <a:pt x="409491" y="349274"/>
                  </a:lnTo>
                  <a:cubicBezTo>
                    <a:pt x="409491" y="362480"/>
                    <a:pt x="398841" y="373432"/>
                    <a:pt x="385286" y="373432"/>
                  </a:cubicBezTo>
                  <a:lnTo>
                    <a:pt x="323967" y="373432"/>
                  </a:lnTo>
                  <a:cubicBezTo>
                    <a:pt x="310735" y="373432"/>
                    <a:pt x="299762" y="362480"/>
                    <a:pt x="299762" y="349274"/>
                  </a:cubicBezTo>
                  <a:lnTo>
                    <a:pt x="299762" y="287751"/>
                  </a:lnTo>
                  <a:cubicBezTo>
                    <a:pt x="299762" y="274545"/>
                    <a:pt x="310735" y="263915"/>
                    <a:pt x="323967" y="263915"/>
                  </a:cubicBezTo>
                  <a:close/>
                  <a:moveTo>
                    <a:pt x="153958" y="197230"/>
                  </a:moveTo>
                  <a:lnTo>
                    <a:pt x="195905" y="197230"/>
                  </a:lnTo>
                  <a:cubicBezTo>
                    <a:pt x="205262" y="197230"/>
                    <a:pt x="212684" y="204642"/>
                    <a:pt x="212684" y="213664"/>
                  </a:cubicBezTo>
                  <a:lnTo>
                    <a:pt x="212684" y="255878"/>
                  </a:lnTo>
                  <a:cubicBezTo>
                    <a:pt x="212684" y="264900"/>
                    <a:pt x="205262" y="272312"/>
                    <a:pt x="195905" y="272312"/>
                  </a:cubicBezTo>
                  <a:lnTo>
                    <a:pt x="153958" y="272312"/>
                  </a:lnTo>
                  <a:cubicBezTo>
                    <a:pt x="144923" y="272312"/>
                    <a:pt x="137179" y="264900"/>
                    <a:pt x="137179" y="255878"/>
                  </a:cubicBezTo>
                  <a:lnTo>
                    <a:pt x="137179" y="213664"/>
                  </a:lnTo>
                  <a:cubicBezTo>
                    <a:pt x="137179" y="204642"/>
                    <a:pt x="144923" y="197230"/>
                    <a:pt x="153958" y="197230"/>
                  </a:cubicBezTo>
                  <a:close/>
                  <a:moveTo>
                    <a:pt x="283992" y="132733"/>
                  </a:moveTo>
                  <a:lnTo>
                    <a:pt x="334655" y="132733"/>
                  </a:lnTo>
                  <a:cubicBezTo>
                    <a:pt x="345626" y="132733"/>
                    <a:pt x="354662" y="141754"/>
                    <a:pt x="354662" y="152709"/>
                  </a:cubicBezTo>
                  <a:lnTo>
                    <a:pt x="354662" y="203292"/>
                  </a:lnTo>
                  <a:cubicBezTo>
                    <a:pt x="354662" y="214247"/>
                    <a:pt x="345626" y="223268"/>
                    <a:pt x="334655" y="223268"/>
                  </a:cubicBezTo>
                  <a:lnTo>
                    <a:pt x="283992" y="223268"/>
                  </a:lnTo>
                  <a:cubicBezTo>
                    <a:pt x="273020" y="223268"/>
                    <a:pt x="263985" y="214247"/>
                    <a:pt x="263985" y="203292"/>
                  </a:cubicBezTo>
                  <a:lnTo>
                    <a:pt x="263985" y="152709"/>
                  </a:lnTo>
                  <a:cubicBezTo>
                    <a:pt x="263985" y="141754"/>
                    <a:pt x="273020" y="132733"/>
                    <a:pt x="283992" y="132733"/>
                  </a:cubicBezTo>
                  <a:close/>
                  <a:moveTo>
                    <a:pt x="441451" y="116645"/>
                  </a:moveTo>
                  <a:lnTo>
                    <a:pt x="523744" y="116645"/>
                  </a:lnTo>
                  <a:cubicBezTo>
                    <a:pt x="541816" y="116645"/>
                    <a:pt x="556338" y="131146"/>
                    <a:pt x="556338" y="148870"/>
                  </a:cubicBezTo>
                  <a:lnTo>
                    <a:pt x="556338" y="231367"/>
                  </a:lnTo>
                  <a:cubicBezTo>
                    <a:pt x="556338" y="249091"/>
                    <a:pt x="541816" y="263915"/>
                    <a:pt x="523744" y="263915"/>
                  </a:cubicBezTo>
                  <a:lnTo>
                    <a:pt x="441451" y="263915"/>
                  </a:lnTo>
                  <a:cubicBezTo>
                    <a:pt x="423379" y="263915"/>
                    <a:pt x="408856" y="249091"/>
                    <a:pt x="408856" y="231367"/>
                  </a:cubicBezTo>
                  <a:lnTo>
                    <a:pt x="408856" y="148870"/>
                  </a:lnTo>
                  <a:cubicBezTo>
                    <a:pt x="408856" y="131146"/>
                    <a:pt x="423379" y="116645"/>
                    <a:pt x="441451" y="116645"/>
                  </a:cubicBezTo>
                  <a:close/>
                  <a:moveTo>
                    <a:pt x="74873" y="36732"/>
                  </a:moveTo>
                  <a:lnTo>
                    <a:pt x="74873" y="539063"/>
                  </a:lnTo>
                  <a:lnTo>
                    <a:pt x="214614" y="366357"/>
                  </a:lnTo>
                  <a:lnTo>
                    <a:pt x="214614" y="106008"/>
                  </a:lnTo>
                  <a:close/>
                  <a:moveTo>
                    <a:pt x="394668" y="35142"/>
                  </a:moveTo>
                  <a:lnTo>
                    <a:pt x="423367" y="35142"/>
                  </a:lnTo>
                  <a:cubicBezTo>
                    <a:pt x="429493" y="35142"/>
                    <a:pt x="434330" y="39972"/>
                    <a:pt x="434330" y="46090"/>
                  </a:cubicBezTo>
                  <a:lnTo>
                    <a:pt x="434330" y="74750"/>
                  </a:lnTo>
                  <a:cubicBezTo>
                    <a:pt x="434330" y="80868"/>
                    <a:pt x="429493" y="86020"/>
                    <a:pt x="423367" y="86020"/>
                  </a:cubicBezTo>
                  <a:lnTo>
                    <a:pt x="394668" y="86020"/>
                  </a:lnTo>
                  <a:cubicBezTo>
                    <a:pt x="388541" y="86020"/>
                    <a:pt x="383382" y="80868"/>
                    <a:pt x="383382" y="74750"/>
                  </a:cubicBezTo>
                  <a:lnTo>
                    <a:pt x="383382" y="46090"/>
                  </a:lnTo>
                  <a:cubicBezTo>
                    <a:pt x="383382" y="39972"/>
                    <a:pt x="388541" y="35142"/>
                    <a:pt x="394668" y="35142"/>
                  </a:cubicBezTo>
                  <a:close/>
                  <a:moveTo>
                    <a:pt x="0" y="0"/>
                  </a:moveTo>
                  <a:lnTo>
                    <a:pt x="51959" y="0"/>
                  </a:lnTo>
                  <a:lnTo>
                    <a:pt x="237528" y="91831"/>
                  </a:lnTo>
                  <a:lnTo>
                    <a:pt x="237528" y="290637"/>
                  </a:lnTo>
                  <a:cubicBezTo>
                    <a:pt x="238174" y="290314"/>
                    <a:pt x="238496" y="289992"/>
                    <a:pt x="238819" y="289992"/>
                  </a:cubicBezTo>
                  <a:lnTo>
                    <a:pt x="263024" y="289992"/>
                  </a:lnTo>
                  <a:cubicBezTo>
                    <a:pt x="268187" y="289992"/>
                    <a:pt x="272383" y="294181"/>
                    <a:pt x="272383" y="299336"/>
                  </a:cubicBezTo>
                  <a:lnTo>
                    <a:pt x="272383" y="323502"/>
                  </a:lnTo>
                  <a:cubicBezTo>
                    <a:pt x="272383" y="328658"/>
                    <a:pt x="268187" y="333169"/>
                    <a:pt x="263024" y="333169"/>
                  </a:cubicBezTo>
                  <a:lnTo>
                    <a:pt x="238819" y="333169"/>
                  </a:lnTo>
                  <a:cubicBezTo>
                    <a:pt x="238496" y="333169"/>
                    <a:pt x="238174" y="332524"/>
                    <a:pt x="237528" y="332524"/>
                  </a:cubicBezTo>
                  <a:lnTo>
                    <a:pt x="237528" y="374734"/>
                  </a:lnTo>
                  <a:lnTo>
                    <a:pt x="51959" y="603828"/>
                  </a:lnTo>
                  <a:lnTo>
                    <a:pt x="0" y="603828"/>
                  </a:lnTo>
                  <a:close/>
                </a:path>
              </a:pathLst>
            </a:custGeom>
            <a:solidFill>
              <a:srgbClr val="134D9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4EFABAD-DC13-4F94-AD60-9F862AFF6BDC}"/>
              </a:ext>
            </a:extLst>
          </p:cNvPr>
          <p:cNvGrpSpPr/>
          <p:nvPr/>
        </p:nvGrpSpPr>
        <p:grpSpPr>
          <a:xfrm>
            <a:off x="567825" y="33417"/>
            <a:ext cx="3914770" cy="765703"/>
            <a:chOff x="424273" y="118435"/>
            <a:chExt cx="3914770" cy="765703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D50878D4-5D0A-49AD-B2F5-E83F137F8DC2}"/>
                </a:ext>
              </a:extLst>
            </p:cNvPr>
            <p:cNvSpPr txBox="1"/>
            <p:nvPr/>
          </p:nvSpPr>
          <p:spPr>
            <a:xfrm>
              <a:off x="1326680" y="299363"/>
              <a:ext cx="301236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rgbClr val="406196"/>
                  </a:solidFill>
                  <a:cs typeface="+mn-ea"/>
                  <a:sym typeface="+mn-lt"/>
                </a:rPr>
                <a:t>关键技术与步骤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449DA2F1-AADD-44BA-812F-E34A32CF0675}"/>
                </a:ext>
              </a:extLst>
            </p:cNvPr>
            <p:cNvSpPr txBox="1"/>
            <p:nvPr/>
          </p:nvSpPr>
          <p:spPr>
            <a:xfrm>
              <a:off x="424273" y="118435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3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034687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663AFC0-FC05-4ED5-87CE-AFD8F8C572E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grpSp>
        <p:nvGrpSpPr>
          <p:cNvPr id="42" name="组合 41">
            <a:extLst>
              <a:ext uri="{FF2B5EF4-FFF2-40B4-BE49-F238E27FC236}">
                <a16:creationId xmlns:a16="http://schemas.microsoft.com/office/drawing/2014/main" id="{B09FBEDE-ED40-4D47-87BF-C6E17427A0E0}"/>
              </a:ext>
            </a:extLst>
          </p:cNvPr>
          <p:cNvGrpSpPr/>
          <p:nvPr/>
        </p:nvGrpSpPr>
        <p:grpSpPr>
          <a:xfrm rot="5400000">
            <a:off x="3212399" y="-6257925"/>
            <a:ext cx="6091052" cy="12515850"/>
            <a:chOff x="-13252" y="-212027"/>
            <a:chExt cx="3732726" cy="7669978"/>
          </a:xfrm>
        </p:grpSpPr>
        <p:sp>
          <p:nvSpPr>
            <p:cNvPr id="43" name="箭头: V 形 42">
              <a:extLst>
                <a:ext uri="{FF2B5EF4-FFF2-40B4-BE49-F238E27FC236}">
                  <a16:creationId xmlns:a16="http://schemas.microsoft.com/office/drawing/2014/main" id="{8442CF4B-4634-4180-855B-BC8E7A6F760F}"/>
                </a:ext>
              </a:extLst>
            </p:cNvPr>
            <p:cNvSpPr/>
            <p:nvPr/>
          </p:nvSpPr>
          <p:spPr>
            <a:xfrm>
              <a:off x="1960285" y="-212027"/>
              <a:ext cx="1759189" cy="5262227"/>
            </a:xfrm>
            <a:prstGeom prst="chevron">
              <a:avLst/>
            </a:prstGeom>
            <a:solidFill>
              <a:srgbClr val="F5B9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箭头: V 形 43">
              <a:extLst>
                <a:ext uri="{FF2B5EF4-FFF2-40B4-BE49-F238E27FC236}">
                  <a16:creationId xmlns:a16="http://schemas.microsoft.com/office/drawing/2014/main" id="{A2DF8AE2-43B3-4709-91FD-F00C0CA98BBC}"/>
                </a:ext>
              </a:extLst>
            </p:cNvPr>
            <p:cNvSpPr/>
            <p:nvPr/>
          </p:nvSpPr>
          <p:spPr>
            <a:xfrm>
              <a:off x="-13252" y="-23106"/>
              <a:ext cx="3585774" cy="7481057"/>
            </a:xfrm>
            <a:prstGeom prst="chevron">
              <a:avLst>
                <a:gd name="adj" fmla="val 34062"/>
              </a:avLst>
            </a:prstGeom>
            <a:solidFill>
              <a:srgbClr val="4061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83" name="文本框 182">
            <a:extLst>
              <a:ext uri="{FF2B5EF4-FFF2-40B4-BE49-F238E27FC236}">
                <a16:creationId xmlns:a16="http://schemas.microsoft.com/office/drawing/2014/main" id="{EC7013D7-C7D8-4723-8645-5353FF18F2B0}"/>
              </a:ext>
            </a:extLst>
          </p:cNvPr>
          <p:cNvSpPr txBox="1"/>
          <p:nvPr/>
        </p:nvSpPr>
        <p:spPr>
          <a:xfrm>
            <a:off x="5046650" y="1350669"/>
            <a:ext cx="21142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spc="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04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B10ABB05-3D21-40C1-9204-6727B74CDFE1}"/>
              </a:ext>
            </a:extLst>
          </p:cNvPr>
          <p:cNvGrpSpPr/>
          <p:nvPr/>
        </p:nvGrpSpPr>
        <p:grpSpPr>
          <a:xfrm>
            <a:off x="2972673" y="3429000"/>
            <a:ext cx="6262224" cy="1011621"/>
            <a:chOff x="6014852" y="1443575"/>
            <a:chExt cx="4245554" cy="1011621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AB903A3-7122-40B5-A25C-6F7F22891EF4}"/>
                </a:ext>
              </a:extLst>
            </p:cNvPr>
            <p:cNvSpPr txBox="1"/>
            <p:nvPr/>
          </p:nvSpPr>
          <p:spPr>
            <a:xfrm>
              <a:off x="6014852" y="2085864"/>
              <a:ext cx="4245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7200" b="1" spc="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defRPr>
              </a:lvl1pPr>
            </a:lstStyle>
            <a:p>
              <a:pPr algn="ctr"/>
              <a:r>
                <a:rPr lang="en-US" altLang="zh-CN" sz="1800" b="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Analysis and summary of conclusions</a:t>
              </a:r>
              <a:endParaRPr lang="zh-CN" altLang="en-US" sz="1800" b="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0D76B22-5F2B-4D74-87EA-28BEC37E06C7}"/>
                </a:ext>
              </a:extLst>
            </p:cNvPr>
            <p:cNvSpPr txBox="1"/>
            <p:nvPr/>
          </p:nvSpPr>
          <p:spPr>
            <a:xfrm>
              <a:off x="6119861" y="1443575"/>
              <a:ext cx="409860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7200" b="1" spc="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defRPr>
              </a:lvl1pPr>
            </a:lstStyle>
            <a:p>
              <a:pPr algn="ctr"/>
              <a:r>
                <a:rPr lang="zh-CN" altLang="en-US" sz="4000" b="1" dirty="0">
                  <a:cs typeface="+mn-ea"/>
                  <a:sym typeface="+mn-lt"/>
                </a:rPr>
                <a:t>结论分析与总结</a:t>
              </a: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4F133A45-5A31-4D47-9F74-8354530D4549}"/>
              </a:ext>
            </a:extLst>
          </p:cNvPr>
          <p:cNvSpPr txBox="1"/>
          <p:nvPr/>
        </p:nvSpPr>
        <p:spPr>
          <a:xfrm>
            <a:off x="2957015" y="4717620"/>
            <a:ext cx="62484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0998555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54" objId="15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663AFC0-FC05-4ED5-87CE-AFD8F8C572E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183" name="文本框 182">
            <a:extLst>
              <a:ext uri="{FF2B5EF4-FFF2-40B4-BE49-F238E27FC236}">
                <a16:creationId xmlns:a16="http://schemas.microsoft.com/office/drawing/2014/main" id="{EC7013D7-C7D8-4723-8645-5353FF18F2B0}"/>
              </a:ext>
            </a:extLst>
          </p:cNvPr>
          <p:cNvSpPr txBox="1"/>
          <p:nvPr/>
        </p:nvSpPr>
        <p:spPr>
          <a:xfrm>
            <a:off x="322265" y="1796040"/>
            <a:ext cx="211427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spc="400" dirty="0">
                <a:solidFill>
                  <a:srgbClr val="40619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目</a:t>
            </a:r>
            <a:endParaRPr lang="en-US" altLang="zh-CN" sz="7200" spc="400" dirty="0">
              <a:solidFill>
                <a:srgbClr val="406196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  <a:p>
            <a:pPr algn="ctr"/>
            <a:r>
              <a:rPr lang="zh-CN" altLang="en-US" sz="7200" spc="400" dirty="0">
                <a:solidFill>
                  <a:srgbClr val="40619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录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58C6D47-FD1B-42C0-98D5-FFB38DDE26E6}"/>
              </a:ext>
            </a:extLst>
          </p:cNvPr>
          <p:cNvGrpSpPr/>
          <p:nvPr/>
        </p:nvGrpSpPr>
        <p:grpSpPr>
          <a:xfrm>
            <a:off x="1532832" y="-212027"/>
            <a:ext cx="3732726" cy="7669978"/>
            <a:chOff x="-13252" y="-212027"/>
            <a:chExt cx="3732726" cy="7669978"/>
          </a:xfrm>
        </p:grpSpPr>
        <p:sp>
          <p:nvSpPr>
            <p:cNvPr id="31" name="箭头: V 形 30">
              <a:extLst>
                <a:ext uri="{FF2B5EF4-FFF2-40B4-BE49-F238E27FC236}">
                  <a16:creationId xmlns:a16="http://schemas.microsoft.com/office/drawing/2014/main" id="{E35734F6-C073-44B5-92F0-44914CD861B0}"/>
                </a:ext>
              </a:extLst>
            </p:cNvPr>
            <p:cNvSpPr/>
            <p:nvPr/>
          </p:nvSpPr>
          <p:spPr>
            <a:xfrm>
              <a:off x="1960285" y="-212027"/>
              <a:ext cx="1759189" cy="5262227"/>
            </a:xfrm>
            <a:prstGeom prst="chevron">
              <a:avLst/>
            </a:prstGeom>
            <a:solidFill>
              <a:srgbClr val="F5B9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箭头: V 形 31">
              <a:extLst>
                <a:ext uri="{FF2B5EF4-FFF2-40B4-BE49-F238E27FC236}">
                  <a16:creationId xmlns:a16="http://schemas.microsoft.com/office/drawing/2014/main" id="{94927100-F344-4EE3-98FF-642CB2FFF94B}"/>
                </a:ext>
              </a:extLst>
            </p:cNvPr>
            <p:cNvSpPr/>
            <p:nvPr/>
          </p:nvSpPr>
          <p:spPr>
            <a:xfrm>
              <a:off x="-13252" y="-23106"/>
              <a:ext cx="3585774" cy="7481057"/>
            </a:xfrm>
            <a:prstGeom prst="chevron">
              <a:avLst>
                <a:gd name="adj" fmla="val 34062"/>
              </a:avLst>
            </a:prstGeom>
            <a:solidFill>
              <a:srgbClr val="4061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88FD869F-6299-4E4A-BB69-8E64E966EA81}"/>
              </a:ext>
            </a:extLst>
          </p:cNvPr>
          <p:cNvSpPr txBox="1"/>
          <p:nvPr/>
        </p:nvSpPr>
        <p:spPr>
          <a:xfrm>
            <a:off x="1803082" y="2961755"/>
            <a:ext cx="461665" cy="159755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800" b="1" spc="200" dirty="0">
                <a:solidFill>
                  <a:srgbClr val="406196"/>
                </a:solidFill>
                <a:latin typeface="Arial Rounded MT Bold" panose="020F0704030504030204" pitchFamily="34" charset="0"/>
                <a:cs typeface="+mn-ea"/>
                <a:sym typeface="+mn-lt"/>
              </a:rPr>
              <a:t>CONTENTS</a:t>
            </a:r>
            <a:endParaRPr lang="zh-CN" altLang="en-US" sz="1800" b="1" spc="200" dirty="0">
              <a:solidFill>
                <a:srgbClr val="406196"/>
              </a:solidFill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AB903A3-7122-40B5-A25C-6F7F22891EF4}"/>
              </a:ext>
            </a:extLst>
          </p:cNvPr>
          <p:cNvSpPr txBox="1"/>
          <p:nvPr/>
        </p:nvSpPr>
        <p:spPr>
          <a:xfrm>
            <a:off x="7392953" y="1890182"/>
            <a:ext cx="3440814" cy="277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7200" b="1" spc="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pPr algn="l"/>
            <a:r>
              <a:rPr lang="en-US" altLang="zh-CN" sz="1200" b="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Research background and actuality</a:t>
            </a:r>
            <a:endParaRPr lang="zh-CN" altLang="en-US" sz="1200" b="0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D6E4BE1-8517-466A-A372-7004511219CE}"/>
              </a:ext>
            </a:extLst>
          </p:cNvPr>
          <p:cNvGrpSpPr/>
          <p:nvPr/>
        </p:nvGrpSpPr>
        <p:grpSpPr>
          <a:xfrm>
            <a:off x="6399731" y="1334962"/>
            <a:ext cx="875332" cy="875329"/>
            <a:chOff x="5028497" y="877172"/>
            <a:chExt cx="875332" cy="875329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AA19E812-2F16-45AA-AB73-9F50D5013E55}"/>
                </a:ext>
              </a:extLst>
            </p:cNvPr>
            <p:cNvSpPr/>
            <p:nvPr/>
          </p:nvSpPr>
          <p:spPr>
            <a:xfrm>
              <a:off x="5028497" y="877172"/>
              <a:ext cx="875332" cy="875329"/>
            </a:xfrm>
            <a:prstGeom prst="ellipse">
              <a:avLst/>
            </a:prstGeom>
            <a:solidFill>
              <a:srgbClr val="134D9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24283D62-7004-434C-9A4E-F09400D8E3DC}"/>
                </a:ext>
              </a:extLst>
            </p:cNvPr>
            <p:cNvSpPr txBox="1"/>
            <p:nvPr/>
          </p:nvSpPr>
          <p:spPr>
            <a:xfrm>
              <a:off x="5061244" y="960892"/>
              <a:ext cx="80983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01</a:t>
              </a:r>
              <a:endParaRPr lang="zh-CN" altLang="en-US" sz="40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D0D76B22-5F2B-4D74-87EA-28BEC37E06C7}"/>
              </a:ext>
            </a:extLst>
          </p:cNvPr>
          <p:cNvSpPr txBox="1"/>
          <p:nvPr/>
        </p:nvSpPr>
        <p:spPr>
          <a:xfrm>
            <a:off x="7358111" y="1443575"/>
            <a:ext cx="4098601" cy="523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7200" b="1" spc="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pPr algn="l"/>
            <a:r>
              <a:rPr lang="zh-CN" altLang="en-US" sz="2800" dirty="0">
                <a:latin typeface="+mn-lt"/>
                <a:cs typeface="+mn-ea"/>
                <a:sym typeface="+mn-lt"/>
              </a:rPr>
              <a:t>研究背景与现状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EEA72F8-257E-4C3D-87F5-E1277905E177}"/>
              </a:ext>
            </a:extLst>
          </p:cNvPr>
          <p:cNvGrpSpPr/>
          <p:nvPr/>
        </p:nvGrpSpPr>
        <p:grpSpPr>
          <a:xfrm>
            <a:off x="7411051" y="2532865"/>
            <a:ext cx="5289011" cy="695475"/>
            <a:chOff x="6131257" y="505380"/>
            <a:chExt cx="5655612" cy="743680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F92E78F-7FAE-44AB-BF6A-F3770C875C7D}"/>
                </a:ext>
              </a:extLst>
            </p:cNvPr>
            <p:cNvSpPr txBox="1"/>
            <p:nvPr/>
          </p:nvSpPr>
          <p:spPr>
            <a:xfrm>
              <a:off x="6168514" y="952861"/>
              <a:ext cx="5618355" cy="2961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7200" b="1" spc="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defRPr>
              </a:lvl1pPr>
            </a:lstStyle>
            <a:p>
              <a:pPr algn="l"/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Research methods and ideas</a:t>
              </a:r>
              <a:endPara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3892842-AB7F-4136-BE87-139DDEE557EE}"/>
                </a:ext>
              </a:extLst>
            </p:cNvPr>
            <p:cNvSpPr txBox="1"/>
            <p:nvPr/>
          </p:nvSpPr>
          <p:spPr>
            <a:xfrm>
              <a:off x="6131257" y="505380"/>
              <a:ext cx="4382690" cy="5594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7200" b="1" spc="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defRPr>
              </a:lvl1pPr>
            </a:lstStyle>
            <a:p>
              <a:pPr algn="l"/>
              <a:r>
                <a:rPr lang="zh-CN" altLang="en-US" sz="2800" dirty="0">
                  <a:latin typeface="+mn-lt"/>
                  <a:cs typeface="+mn-ea"/>
                  <a:sym typeface="+mn-lt"/>
                </a:rPr>
                <a:t>研究方法与思路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6DE0D95-81DD-4609-8FFE-A30CCEA82828}"/>
              </a:ext>
            </a:extLst>
          </p:cNvPr>
          <p:cNvGrpSpPr/>
          <p:nvPr/>
        </p:nvGrpSpPr>
        <p:grpSpPr>
          <a:xfrm>
            <a:off x="7411051" y="3654223"/>
            <a:ext cx="5289011" cy="675024"/>
            <a:chOff x="6131257" y="505380"/>
            <a:chExt cx="5655612" cy="721811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A3DDF06-1E00-443C-ABE2-58FA42E68445}"/>
                </a:ext>
              </a:extLst>
            </p:cNvPr>
            <p:cNvSpPr txBox="1"/>
            <p:nvPr/>
          </p:nvSpPr>
          <p:spPr>
            <a:xfrm>
              <a:off x="6168514" y="930992"/>
              <a:ext cx="5618355" cy="2961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7200" b="1" spc="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defRPr>
              </a:lvl1pPr>
            </a:lstStyle>
            <a:p>
              <a:pPr algn="l"/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Key Technologies and Steps</a:t>
              </a:r>
              <a:endPara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2AABD9E-B5B0-4127-8A2B-4E637FEBC106}"/>
                </a:ext>
              </a:extLst>
            </p:cNvPr>
            <p:cNvSpPr txBox="1"/>
            <p:nvPr/>
          </p:nvSpPr>
          <p:spPr>
            <a:xfrm>
              <a:off x="6131257" y="505380"/>
              <a:ext cx="4382690" cy="5594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7200" b="1" spc="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defRPr>
              </a:lvl1pPr>
            </a:lstStyle>
            <a:p>
              <a:pPr algn="l"/>
              <a:r>
                <a:rPr lang="zh-CN" altLang="en-US" sz="2800" dirty="0">
                  <a:latin typeface="+mn-lt"/>
                  <a:cs typeface="+mn-ea"/>
                  <a:sym typeface="+mn-lt"/>
                </a:rPr>
                <a:t>关键技术与步骤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2B775C39-9E54-47E4-860E-59F82F09ED24}"/>
              </a:ext>
            </a:extLst>
          </p:cNvPr>
          <p:cNvGrpSpPr/>
          <p:nvPr/>
        </p:nvGrpSpPr>
        <p:grpSpPr>
          <a:xfrm>
            <a:off x="7411051" y="4744152"/>
            <a:ext cx="5289011" cy="701642"/>
            <a:chOff x="6131257" y="505380"/>
            <a:chExt cx="5655612" cy="750274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C5EC7853-46F7-421F-8310-2F9F54069A2B}"/>
                </a:ext>
              </a:extLst>
            </p:cNvPr>
            <p:cNvSpPr txBox="1"/>
            <p:nvPr/>
          </p:nvSpPr>
          <p:spPr>
            <a:xfrm>
              <a:off x="6168514" y="959455"/>
              <a:ext cx="5618355" cy="2961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7200" b="1" spc="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defRPr>
              </a:lvl1pPr>
            </a:lstStyle>
            <a:p>
              <a:pPr algn="l"/>
              <a:r>
                <a:rPr lang="en-US" altLang="zh-CN" sz="1200" b="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Analysis and summary of conclusions</a:t>
              </a:r>
              <a:endParaRPr lang="zh-CN" altLang="en-US" sz="1200" b="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FA9ED16F-9716-4849-880C-45822D2ED999}"/>
                </a:ext>
              </a:extLst>
            </p:cNvPr>
            <p:cNvSpPr txBox="1"/>
            <p:nvPr/>
          </p:nvSpPr>
          <p:spPr>
            <a:xfrm>
              <a:off x="6131257" y="505380"/>
              <a:ext cx="4382690" cy="5594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7200" b="1" spc="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defRPr>
              </a:lvl1pPr>
            </a:lstStyle>
            <a:p>
              <a:pPr algn="l"/>
              <a:r>
                <a:rPr lang="zh-CN" altLang="en-US" sz="2800" dirty="0">
                  <a:latin typeface="+mn-lt"/>
                  <a:cs typeface="+mn-ea"/>
                  <a:sym typeface="+mn-lt"/>
                </a:rPr>
                <a:t>结论分析与总结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355F3262-D378-4985-B9A3-CC5E858CFA3C}"/>
              </a:ext>
            </a:extLst>
          </p:cNvPr>
          <p:cNvGrpSpPr/>
          <p:nvPr/>
        </p:nvGrpSpPr>
        <p:grpSpPr>
          <a:xfrm>
            <a:off x="6399731" y="2439211"/>
            <a:ext cx="875332" cy="875329"/>
            <a:chOff x="5028497" y="877172"/>
            <a:chExt cx="875332" cy="875329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B1E2C264-7EDB-4E29-8847-1DCF6C4E5524}"/>
                </a:ext>
              </a:extLst>
            </p:cNvPr>
            <p:cNvSpPr/>
            <p:nvPr/>
          </p:nvSpPr>
          <p:spPr>
            <a:xfrm>
              <a:off x="5028497" y="877172"/>
              <a:ext cx="875332" cy="875329"/>
            </a:xfrm>
            <a:prstGeom prst="ellipse">
              <a:avLst/>
            </a:prstGeom>
            <a:solidFill>
              <a:srgbClr val="134D9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F0006892-E013-4BDC-9734-52C6BF9A4FDD}"/>
                </a:ext>
              </a:extLst>
            </p:cNvPr>
            <p:cNvSpPr txBox="1"/>
            <p:nvPr/>
          </p:nvSpPr>
          <p:spPr>
            <a:xfrm>
              <a:off x="5061244" y="960892"/>
              <a:ext cx="80983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02</a:t>
              </a:r>
              <a:endParaRPr lang="zh-CN" altLang="en-US" sz="40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9E5BFE87-8404-48F1-9E04-0B47F0B532DE}"/>
              </a:ext>
            </a:extLst>
          </p:cNvPr>
          <p:cNvGrpSpPr/>
          <p:nvPr/>
        </p:nvGrpSpPr>
        <p:grpSpPr>
          <a:xfrm>
            <a:off x="6399731" y="3543460"/>
            <a:ext cx="875332" cy="875329"/>
            <a:chOff x="5028497" y="877172"/>
            <a:chExt cx="875332" cy="875329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18A3B6F3-80A1-46F8-B671-74F3377682F5}"/>
                </a:ext>
              </a:extLst>
            </p:cNvPr>
            <p:cNvSpPr/>
            <p:nvPr/>
          </p:nvSpPr>
          <p:spPr>
            <a:xfrm>
              <a:off x="5028497" y="877172"/>
              <a:ext cx="875332" cy="875329"/>
            </a:xfrm>
            <a:prstGeom prst="ellipse">
              <a:avLst/>
            </a:prstGeom>
            <a:solidFill>
              <a:srgbClr val="134D9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24FCC67A-B089-4334-B3FC-ACB34DA7702A}"/>
                </a:ext>
              </a:extLst>
            </p:cNvPr>
            <p:cNvSpPr txBox="1"/>
            <p:nvPr/>
          </p:nvSpPr>
          <p:spPr>
            <a:xfrm>
              <a:off x="5061244" y="960892"/>
              <a:ext cx="80983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03</a:t>
              </a:r>
              <a:endParaRPr lang="zh-CN" altLang="en-US" sz="40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D7089A2C-CB49-445B-9229-D69C76F9C35A}"/>
              </a:ext>
            </a:extLst>
          </p:cNvPr>
          <p:cNvGrpSpPr/>
          <p:nvPr/>
        </p:nvGrpSpPr>
        <p:grpSpPr>
          <a:xfrm>
            <a:off x="6399731" y="4647709"/>
            <a:ext cx="875332" cy="875329"/>
            <a:chOff x="5028497" y="877172"/>
            <a:chExt cx="875332" cy="875329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13D4CEC0-9EB8-45A4-BE03-2131631976B4}"/>
                </a:ext>
              </a:extLst>
            </p:cNvPr>
            <p:cNvSpPr/>
            <p:nvPr/>
          </p:nvSpPr>
          <p:spPr>
            <a:xfrm>
              <a:off x="5028497" y="877172"/>
              <a:ext cx="875332" cy="875329"/>
            </a:xfrm>
            <a:prstGeom prst="ellipse">
              <a:avLst/>
            </a:prstGeom>
            <a:solidFill>
              <a:srgbClr val="134D9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22587466-537B-46B6-A2BD-2336A02CB3C3}"/>
                </a:ext>
              </a:extLst>
            </p:cNvPr>
            <p:cNvSpPr txBox="1"/>
            <p:nvPr/>
          </p:nvSpPr>
          <p:spPr>
            <a:xfrm>
              <a:off x="5061244" y="960892"/>
              <a:ext cx="80983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04</a:t>
              </a:r>
              <a:endParaRPr lang="zh-CN" altLang="en-US" sz="40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3D6CCF14-FB3A-4A58-B9A5-082B0FB983EA}"/>
              </a:ext>
            </a:extLst>
          </p:cNvPr>
          <p:cNvSpPr txBox="1"/>
          <p:nvPr/>
        </p:nvSpPr>
        <p:spPr>
          <a:xfrm>
            <a:off x="-64389000" y="-39046666"/>
            <a:ext cx="6350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www.51pptmoban.com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19868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54" objId="15"/>
      </p14:showEvtLst>
    </p:ext>
  </p:extLs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箭头: V 形 30">
            <a:extLst>
              <a:ext uri="{FF2B5EF4-FFF2-40B4-BE49-F238E27FC236}">
                <a16:creationId xmlns:a16="http://schemas.microsoft.com/office/drawing/2014/main" id="{7811B0EB-1946-40F0-946E-D9A0A1B68186}"/>
              </a:ext>
            </a:extLst>
          </p:cNvPr>
          <p:cNvSpPr/>
          <p:nvPr/>
        </p:nvSpPr>
        <p:spPr>
          <a:xfrm rot="5400000">
            <a:off x="6176547" y="-94131"/>
            <a:ext cx="5921008" cy="4747388"/>
          </a:xfrm>
          <a:prstGeom prst="chevron">
            <a:avLst>
              <a:gd name="adj" fmla="val 17109"/>
            </a:avLst>
          </a:prstGeom>
          <a:solidFill>
            <a:srgbClr val="4061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5" name="Straight Connector 294">
            <a:extLst>
              <a:ext uri="{FF2B5EF4-FFF2-40B4-BE49-F238E27FC236}">
                <a16:creationId xmlns:a16="http://schemas.microsoft.com/office/drawing/2014/main" id="{0571CBED-E7B1-4CAA-8333-3314BD70177A}"/>
              </a:ext>
            </a:extLst>
          </p:cNvPr>
          <p:cNvCxnSpPr>
            <a:cxnSpLocks/>
          </p:cNvCxnSpPr>
          <p:nvPr/>
        </p:nvCxnSpPr>
        <p:spPr>
          <a:xfrm>
            <a:off x="1150145" y="2144750"/>
            <a:ext cx="0" cy="1289718"/>
          </a:xfrm>
          <a:prstGeom prst="line">
            <a:avLst/>
          </a:prstGeom>
          <a:ln w="38100">
            <a:solidFill>
              <a:srgbClr val="134D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295">
            <a:extLst>
              <a:ext uri="{FF2B5EF4-FFF2-40B4-BE49-F238E27FC236}">
                <a16:creationId xmlns:a16="http://schemas.microsoft.com/office/drawing/2014/main" id="{350C8498-B1BA-4C41-9AE1-A8A23025E3B0}"/>
              </a:ext>
            </a:extLst>
          </p:cNvPr>
          <p:cNvSpPr txBox="1"/>
          <p:nvPr/>
        </p:nvSpPr>
        <p:spPr>
          <a:xfrm>
            <a:off x="1236306" y="2143979"/>
            <a:ext cx="1269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输入标题</a:t>
            </a:r>
            <a:endParaRPr lang="fr-FR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Rectángulo 28">
            <a:extLst>
              <a:ext uri="{FF2B5EF4-FFF2-40B4-BE49-F238E27FC236}">
                <a16:creationId xmlns:a16="http://schemas.microsoft.com/office/drawing/2014/main" id="{C089BA84-CD7C-4ED9-8C3D-FD5EB55DD0A4}"/>
              </a:ext>
            </a:extLst>
          </p:cNvPr>
          <p:cNvSpPr/>
          <p:nvPr/>
        </p:nvSpPr>
        <p:spPr>
          <a:xfrm>
            <a:off x="1236305" y="2474846"/>
            <a:ext cx="2125215" cy="744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9" name="Straight Connector 294">
            <a:extLst>
              <a:ext uri="{FF2B5EF4-FFF2-40B4-BE49-F238E27FC236}">
                <a16:creationId xmlns:a16="http://schemas.microsoft.com/office/drawing/2014/main" id="{969C1DDA-6D14-42D3-8D7B-1AAE9F36F3FB}"/>
              </a:ext>
            </a:extLst>
          </p:cNvPr>
          <p:cNvCxnSpPr>
            <a:cxnSpLocks/>
          </p:cNvCxnSpPr>
          <p:nvPr/>
        </p:nvCxnSpPr>
        <p:spPr>
          <a:xfrm>
            <a:off x="3969545" y="2144750"/>
            <a:ext cx="0" cy="1289718"/>
          </a:xfrm>
          <a:prstGeom prst="line">
            <a:avLst/>
          </a:prstGeom>
          <a:ln w="38100">
            <a:solidFill>
              <a:srgbClr val="DDA5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295">
            <a:extLst>
              <a:ext uri="{FF2B5EF4-FFF2-40B4-BE49-F238E27FC236}">
                <a16:creationId xmlns:a16="http://schemas.microsoft.com/office/drawing/2014/main" id="{FF4B2A2A-3DDD-4E70-B039-E52D51534AE3}"/>
              </a:ext>
            </a:extLst>
          </p:cNvPr>
          <p:cNvSpPr txBox="1"/>
          <p:nvPr/>
        </p:nvSpPr>
        <p:spPr>
          <a:xfrm>
            <a:off x="4055706" y="2143979"/>
            <a:ext cx="1269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输入标题</a:t>
            </a:r>
            <a:endParaRPr lang="fr-FR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Rectángulo 28">
            <a:extLst>
              <a:ext uri="{FF2B5EF4-FFF2-40B4-BE49-F238E27FC236}">
                <a16:creationId xmlns:a16="http://schemas.microsoft.com/office/drawing/2014/main" id="{386AA5D2-3615-432F-B310-F1AAD3AA5B09}"/>
              </a:ext>
            </a:extLst>
          </p:cNvPr>
          <p:cNvSpPr/>
          <p:nvPr/>
        </p:nvSpPr>
        <p:spPr>
          <a:xfrm>
            <a:off x="4055705" y="2474846"/>
            <a:ext cx="2125215" cy="744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43" name="Straight Connector 294">
            <a:extLst>
              <a:ext uri="{FF2B5EF4-FFF2-40B4-BE49-F238E27FC236}">
                <a16:creationId xmlns:a16="http://schemas.microsoft.com/office/drawing/2014/main" id="{86377CA4-1835-404F-941E-BC08DD9D28A4}"/>
              </a:ext>
            </a:extLst>
          </p:cNvPr>
          <p:cNvCxnSpPr>
            <a:cxnSpLocks/>
          </p:cNvCxnSpPr>
          <p:nvPr/>
        </p:nvCxnSpPr>
        <p:spPr>
          <a:xfrm>
            <a:off x="1150145" y="3973550"/>
            <a:ext cx="0" cy="1289718"/>
          </a:xfrm>
          <a:prstGeom prst="line">
            <a:avLst/>
          </a:prstGeom>
          <a:ln w="38100">
            <a:solidFill>
              <a:srgbClr val="134D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295">
            <a:extLst>
              <a:ext uri="{FF2B5EF4-FFF2-40B4-BE49-F238E27FC236}">
                <a16:creationId xmlns:a16="http://schemas.microsoft.com/office/drawing/2014/main" id="{EAAC442A-5E83-4EBB-BBB0-BF69478833B6}"/>
              </a:ext>
            </a:extLst>
          </p:cNvPr>
          <p:cNvSpPr txBox="1"/>
          <p:nvPr/>
        </p:nvSpPr>
        <p:spPr>
          <a:xfrm>
            <a:off x="1236306" y="3972779"/>
            <a:ext cx="1269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输入标题</a:t>
            </a:r>
            <a:endParaRPr lang="fr-FR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Rectángulo 28">
            <a:extLst>
              <a:ext uri="{FF2B5EF4-FFF2-40B4-BE49-F238E27FC236}">
                <a16:creationId xmlns:a16="http://schemas.microsoft.com/office/drawing/2014/main" id="{09E27334-E15D-4893-B6FA-0ADD10A8AC19}"/>
              </a:ext>
            </a:extLst>
          </p:cNvPr>
          <p:cNvSpPr/>
          <p:nvPr/>
        </p:nvSpPr>
        <p:spPr>
          <a:xfrm>
            <a:off x="1236305" y="4303646"/>
            <a:ext cx="2125215" cy="744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47" name="Straight Connector 294">
            <a:extLst>
              <a:ext uri="{FF2B5EF4-FFF2-40B4-BE49-F238E27FC236}">
                <a16:creationId xmlns:a16="http://schemas.microsoft.com/office/drawing/2014/main" id="{6DAB9D75-B475-41B5-9F81-227687209599}"/>
              </a:ext>
            </a:extLst>
          </p:cNvPr>
          <p:cNvCxnSpPr>
            <a:cxnSpLocks/>
          </p:cNvCxnSpPr>
          <p:nvPr/>
        </p:nvCxnSpPr>
        <p:spPr>
          <a:xfrm>
            <a:off x="3969545" y="3973550"/>
            <a:ext cx="0" cy="1289718"/>
          </a:xfrm>
          <a:prstGeom prst="line">
            <a:avLst/>
          </a:prstGeom>
          <a:ln w="38100">
            <a:solidFill>
              <a:srgbClr val="134D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295">
            <a:extLst>
              <a:ext uri="{FF2B5EF4-FFF2-40B4-BE49-F238E27FC236}">
                <a16:creationId xmlns:a16="http://schemas.microsoft.com/office/drawing/2014/main" id="{05C8D0C8-8205-4321-A0DE-D881EFAD9912}"/>
              </a:ext>
            </a:extLst>
          </p:cNvPr>
          <p:cNvSpPr txBox="1"/>
          <p:nvPr/>
        </p:nvSpPr>
        <p:spPr>
          <a:xfrm>
            <a:off x="4055706" y="3972779"/>
            <a:ext cx="1269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输入标题</a:t>
            </a:r>
            <a:endParaRPr lang="fr-FR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Rectángulo 28">
            <a:extLst>
              <a:ext uri="{FF2B5EF4-FFF2-40B4-BE49-F238E27FC236}">
                <a16:creationId xmlns:a16="http://schemas.microsoft.com/office/drawing/2014/main" id="{0B14055B-9A02-425D-BBAB-AD1EAE520410}"/>
              </a:ext>
            </a:extLst>
          </p:cNvPr>
          <p:cNvSpPr/>
          <p:nvPr/>
        </p:nvSpPr>
        <p:spPr>
          <a:xfrm>
            <a:off x="4055705" y="4303646"/>
            <a:ext cx="2125215" cy="744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63A4370-D519-436F-8BF9-AFFB955774AB}"/>
              </a:ext>
            </a:extLst>
          </p:cNvPr>
          <p:cNvGrpSpPr/>
          <p:nvPr/>
        </p:nvGrpSpPr>
        <p:grpSpPr>
          <a:xfrm>
            <a:off x="567825" y="33417"/>
            <a:ext cx="3914770" cy="765703"/>
            <a:chOff x="424273" y="118435"/>
            <a:chExt cx="3914770" cy="765703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568B65B-2655-4CDA-8526-6C109149DE78}"/>
                </a:ext>
              </a:extLst>
            </p:cNvPr>
            <p:cNvSpPr txBox="1"/>
            <p:nvPr/>
          </p:nvSpPr>
          <p:spPr>
            <a:xfrm>
              <a:off x="1326680" y="299363"/>
              <a:ext cx="301236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rgbClr val="406196"/>
                  </a:solidFill>
                  <a:cs typeface="+mn-ea"/>
                  <a:sym typeface="+mn-lt"/>
                </a:rPr>
                <a:t>绪论分析与总结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4BE9768-0C14-442F-9C87-5598E80CFEB5}"/>
                </a:ext>
              </a:extLst>
            </p:cNvPr>
            <p:cNvSpPr txBox="1"/>
            <p:nvPr/>
          </p:nvSpPr>
          <p:spPr>
            <a:xfrm>
              <a:off x="424273" y="118435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3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8" name="箭头: V 形 27">
            <a:extLst>
              <a:ext uri="{FF2B5EF4-FFF2-40B4-BE49-F238E27FC236}">
                <a16:creationId xmlns:a16="http://schemas.microsoft.com/office/drawing/2014/main" id="{3BB10A09-AD38-431F-A741-2C18C74432F8}"/>
              </a:ext>
            </a:extLst>
          </p:cNvPr>
          <p:cNvSpPr/>
          <p:nvPr/>
        </p:nvSpPr>
        <p:spPr>
          <a:xfrm rot="5400000">
            <a:off x="5872486" y="-331764"/>
            <a:ext cx="5971533" cy="4787898"/>
          </a:xfrm>
          <a:prstGeom prst="chevron">
            <a:avLst>
              <a:gd name="adj" fmla="val 17109"/>
            </a:avLst>
          </a:prstGeom>
          <a:blipFill dpi="0" rotWithShape="0">
            <a:blip r:embed="rId4"/>
            <a:srcRect/>
            <a:tile tx="-2139950" ty="9017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5948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PA-组合 29">
            <a:extLst>
              <a:ext uri="{FF2B5EF4-FFF2-40B4-BE49-F238E27FC236}">
                <a16:creationId xmlns:a16="http://schemas.microsoft.com/office/drawing/2014/main" id="{E7AA6CDE-C251-4FFA-8C43-762884BE5A2A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714205" y="1563204"/>
            <a:ext cx="2536995" cy="3335965"/>
            <a:chOff x="873862" y="1563204"/>
            <a:chExt cx="2536995" cy="3335965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6C77285F-F23F-4D8A-AE01-FD8A96F2F614}"/>
                </a:ext>
              </a:extLst>
            </p:cNvPr>
            <p:cNvGrpSpPr/>
            <p:nvPr/>
          </p:nvGrpSpPr>
          <p:grpSpPr>
            <a:xfrm>
              <a:off x="908845" y="1563204"/>
              <a:ext cx="2425700" cy="2362200"/>
              <a:chOff x="622300" y="1612900"/>
              <a:chExt cx="2425700" cy="2362200"/>
            </a:xfrm>
          </p:grpSpPr>
          <p:sp>
            <p:nvSpPr>
              <p:cNvPr id="19" name="PA-矩形 18">
                <a:extLst>
                  <a:ext uri="{FF2B5EF4-FFF2-40B4-BE49-F238E27FC236}">
                    <a16:creationId xmlns:a16="http://schemas.microsoft.com/office/drawing/2014/main" id="{9F73FA12-0AB3-4AEC-9761-97093D36E0C0}"/>
                  </a:ext>
                </a:extLst>
              </p:cNvPr>
              <p:cNvSpPr/>
              <p:nvPr>
                <p:custDataLst>
                  <p:tags r:id="rId23"/>
                </p:custDataLst>
              </p:nvPr>
            </p:nvSpPr>
            <p:spPr>
              <a:xfrm>
                <a:off x="711200" y="1714500"/>
                <a:ext cx="2222500" cy="1600200"/>
              </a:xfrm>
              <a:prstGeom prst="rect">
                <a:avLst/>
              </a:prstGeom>
              <a:blipFill dpi="0" rotWithShape="1">
                <a:blip r:embed="rId28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PA-矩形 22">
                <a:extLst>
                  <a:ext uri="{FF2B5EF4-FFF2-40B4-BE49-F238E27FC236}">
                    <a16:creationId xmlns:a16="http://schemas.microsoft.com/office/drawing/2014/main" id="{BF7CD80D-20DC-4DA0-9649-8DDC52B18CE2}"/>
                  </a:ext>
                </a:extLst>
              </p:cNvPr>
              <p:cNvSpPr/>
              <p:nvPr>
                <p:custDataLst>
                  <p:tags r:id="rId24"/>
                </p:custDataLst>
              </p:nvPr>
            </p:nvSpPr>
            <p:spPr>
              <a:xfrm>
                <a:off x="622300" y="1612900"/>
                <a:ext cx="2413000" cy="2362200"/>
              </a:xfrm>
              <a:prstGeom prst="rect">
                <a:avLst/>
              </a:prstGeom>
              <a:noFill/>
              <a:ln>
                <a:solidFill>
                  <a:srgbClr val="134D9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PA-矩形 23">
                <a:extLst>
                  <a:ext uri="{FF2B5EF4-FFF2-40B4-BE49-F238E27FC236}">
                    <a16:creationId xmlns:a16="http://schemas.microsoft.com/office/drawing/2014/main" id="{B8A95F02-672E-42D8-A984-4438FF95264B}"/>
                  </a:ext>
                </a:extLst>
              </p:cNvPr>
              <p:cNvSpPr/>
              <p:nvPr>
                <p:custDataLst>
                  <p:tags r:id="rId25"/>
                </p:custDataLst>
              </p:nvPr>
            </p:nvSpPr>
            <p:spPr>
              <a:xfrm>
                <a:off x="635000" y="3429001"/>
                <a:ext cx="2413000" cy="406400"/>
              </a:xfrm>
              <a:prstGeom prst="rect">
                <a:avLst/>
              </a:prstGeom>
              <a:solidFill>
                <a:srgbClr val="134D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8" name="PA-形状 967">
              <a:extLst>
                <a:ext uri="{FF2B5EF4-FFF2-40B4-BE49-F238E27FC236}">
                  <a16:creationId xmlns:a16="http://schemas.microsoft.com/office/drawing/2014/main" id="{05E5EB0A-5852-4562-A3FD-D08B1F01FCB1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>
              <a:off x="873862" y="4100809"/>
              <a:ext cx="2536995" cy="79836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defTabSz="323529">
                <a:lnSpc>
                  <a:spcPct val="150000"/>
                </a:lnSpc>
                <a:spcBef>
                  <a:spcPts val="849"/>
                </a:spcBef>
                <a:defRPr sz="1800"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PA-文本框 54">
              <a:extLst>
                <a:ext uri="{FF2B5EF4-FFF2-40B4-BE49-F238E27FC236}">
                  <a16:creationId xmlns:a16="http://schemas.microsoft.com/office/drawing/2014/main" id="{11E06B04-ED66-4DD4-93CF-294CB40C24D8}"/>
                </a:ext>
              </a:extLst>
            </p:cNvPr>
            <p:cNvSpPr txBox="1">
              <a:spLocks/>
            </p:cNvSpPr>
            <p:nvPr>
              <p:custDataLst>
                <p:tags r:id="rId22"/>
              </p:custDataLst>
            </p:nvPr>
          </p:nvSpPr>
          <p:spPr bwMode="auto">
            <a:xfrm>
              <a:off x="939630" y="3453470"/>
              <a:ext cx="2382771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1" name="PA-组合 30">
            <a:extLst>
              <a:ext uri="{FF2B5EF4-FFF2-40B4-BE49-F238E27FC236}">
                <a16:creationId xmlns:a16="http://schemas.microsoft.com/office/drawing/2014/main" id="{73EE7BA1-842E-4FBD-B4B1-7BFFDF262E3B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3428376" y="2680804"/>
            <a:ext cx="2536995" cy="3335965"/>
            <a:chOff x="873862" y="1563204"/>
            <a:chExt cx="2536995" cy="3335965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052888A1-3128-4BC2-9A4E-0A0F9D6BCDC6}"/>
                </a:ext>
              </a:extLst>
            </p:cNvPr>
            <p:cNvGrpSpPr/>
            <p:nvPr/>
          </p:nvGrpSpPr>
          <p:grpSpPr>
            <a:xfrm>
              <a:off x="908845" y="1563204"/>
              <a:ext cx="2425700" cy="2362200"/>
              <a:chOff x="622300" y="1612900"/>
              <a:chExt cx="2425700" cy="2362200"/>
            </a:xfrm>
          </p:grpSpPr>
          <p:sp>
            <p:nvSpPr>
              <p:cNvPr id="35" name="PA-矩形 34">
                <a:extLst>
                  <a:ext uri="{FF2B5EF4-FFF2-40B4-BE49-F238E27FC236}">
                    <a16:creationId xmlns:a16="http://schemas.microsoft.com/office/drawing/2014/main" id="{08E0356C-5061-43C3-B56D-6EE03A824715}"/>
                  </a:ext>
                </a:extLst>
              </p:cNvPr>
              <p:cNvSpPr/>
              <p:nvPr>
                <p:custDataLst>
                  <p:tags r:id="rId18"/>
                </p:custDataLst>
              </p:nvPr>
            </p:nvSpPr>
            <p:spPr>
              <a:xfrm>
                <a:off x="711200" y="1714500"/>
                <a:ext cx="2222500" cy="1600200"/>
              </a:xfrm>
              <a:prstGeom prst="rect">
                <a:avLst/>
              </a:prstGeom>
              <a:blipFill dpi="0" rotWithShape="1">
                <a:blip r:embed="rId29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PA-矩形 35">
                <a:extLst>
                  <a:ext uri="{FF2B5EF4-FFF2-40B4-BE49-F238E27FC236}">
                    <a16:creationId xmlns:a16="http://schemas.microsoft.com/office/drawing/2014/main" id="{9CEC1450-AFF2-44CA-860C-2CEE2BB6FF64}"/>
                  </a:ext>
                </a:extLst>
              </p:cNvPr>
              <p:cNvSpPr/>
              <p:nvPr>
                <p:custDataLst>
                  <p:tags r:id="rId19"/>
                </p:custDataLst>
              </p:nvPr>
            </p:nvSpPr>
            <p:spPr>
              <a:xfrm>
                <a:off x="622300" y="1612900"/>
                <a:ext cx="2413000" cy="2362200"/>
              </a:xfrm>
              <a:prstGeom prst="rect">
                <a:avLst/>
              </a:prstGeom>
              <a:noFill/>
              <a:ln>
                <a:solidFill>
                  <a:srgbClr val="CE9A0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PA-矩形 36">
                <a:extLst>
                  <a:ext uri="{FF2B5EF4-FFF2-40B4-BE49-F238E27FC236}">
                    <a16:creationId xmlns:a16="http://schemas.microsoft.com/office/drawing/2014/main" id="{5BCE59E9-78A5-447F-8E58-E29AD0FFEB93}"/>
                  </a:ext>
                </a:extLst>
              </p:cNvPr>
              <p:cNvSpPr/>
              <p:nvPr>
                <p:custDataLst>
                  <p:tags r:id="rId20"/>
                </p:custDataLst>
              </p:nvPr>
            </p:nvSpPr>
            <p:spPr>
              <a:xfrm>
                <a:off x="635000" y="3429001"/>
                <a:ext cx="2413000" cy="406400"/>
              </a:xfrm>
              <a:prstGeom prst="rect">
                <a:avLst/>
              </a:prstGeom>
              <a:solidFill>
                <a:srgbClr val="CE9A0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3" name="PA-形状 967">
              <a:extLst>
                <a:ext uri="{FF2B5EF4-FFF2-40B4-BE49-F238E27FC236}">
                  <a16:creationId xmlns:a16="http://schemas.microsoft.com/office/drawing/2014/main" id="{B2B8D001-8B9B-444D-A86E-58976863F06F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873862" y="4100809"/>
              <a:ext cx="2536995" cy="79836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defTabSz="323529">
                <a:lnSpc>
                  <a:spcPct val="150000"/>
                </a:lnSpc>
                <a:spcBef>
                  <a:spcPts val="849"/>
                </a:spcBef>
                <a:defRPr sz="1800"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PA-文本框 54">
              <a:extLst>
                <a:ext uri="{FF2B5EF4-FFF2-40B4-BE49-F238E27FC236}">
                  <a16:creationId xmlns:a16="http://schemas.microsoft.com/office/drawing/2014/main" id="{7BCAE268-5FB7-42CC-BC54-9F0452DCFBEF}"/>
                </a:ext>
              </a:extLst>
            </p:cNvPr>
            <p:cNvSpPr txBox="1">
              <a:spLocks/>
            </p:cNvSpPr>
            <p:nvPr>
              <p:custDataLst>
                <p:tags r:id="rId17"/>
              </p:custDataLst>
            </p:nvPr>
          </p:nvSpPr>
          <p:spPr bwMode="auto">
            <a:xfrm>
              <a:off x="939630" y="3453470"/>
              <a:ext cx="2382771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8" name="PA-组合 37">
            <a:extLst>
              <a:ext uri="{FF2B5EF4-FFF2-40B4-BE49-F238E27FC236}">
                <a16:creationId xmlns:a16="http://schemas.microsoft.com/office/drawing/2014/main" id="{FB82C23B-E84C-4A51-8F52-7DC54C8A18CB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142547" y="1563204"/>
            <a:ext cx="2536995" cy="3335965"/>
            <a:chOff x="873862" y="1563204"/>
            <a:chExt cx="2536995" cy="3335965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5214F9BA-DFCA-475F-A62F-BBAB9759E075}"/>
                </a:ext>
              </a:extLst>
            </p:cNvPr>
            <p:cNvGrpSpPr/>
            <p:nvPr/>
          </p:nvGrpSpPr>
          <p:grpSpPr>
            <a:xfrm>
              <a:off x="908845" y="1563204"/>
              <a:ext cx="2425700" cy="2362200"/>
              <a:chOff x="622300" y="1612900"/>
              <a:chExt cx="2425700" cy="2362200"/>
            </a:xfrm>
          </p:grpSpPr>
          <p:sp>
            <p:nvSpPr>
              <p:cNvPr id="42" name="PA-矩形 41">
                <a:extLst>
                  <a:ext uri="{FF2B5EF4-FFF2-40B4-BE49-F238E27FC236}">
                    <a16:creationId xmlns:a16="http://schemas.microsoft.com/office/drawing/2014/main" id="{48E98C4E-8875-421A-9175-4504358C2B1A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>
                <a:off x="711200" y="1714500"/>
                <a:ext cx="2222500" cy="1600200"/>
              </a:xfrm>
              <a:prstGeom prst="rect">
                <a:avLst/>
              </a:prstGeom>
              <a:blipFill dpi="0" rotWithShape="1">
                <a:blip r:embed="rId30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PA-矩形 42">
                <a:extLst>
                  <a:ext uri="{FF2B5EF4-FFF2-40B4-BE49-F238E27FC236}">
                    <a16:creationId xmlns:a16="http://schemas.microsoft.com/office/drawing/2014/main" id="{F99F08B8-B642-4017-A4DB-183F4B63EF5C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>
                <a:off x="622300" y="1612900"/>
                <a:ext cx="2413000" cy="2362200"/>
              </a:xfrm>
              <a:prstGeom prst="rect">
                <a:avLst/>
              </a:prstGeom>
              <a:noFill/>
              <a:ln>
                <a:solidFill>
                  <a:srgbClr val="134D9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PA-矩形 43">
                <a:extLst>
                  <a:ext uri="{FF2B5EF4-FFF2-40B4-BE49-F238E27FC236}">
                    <a16:creationId xmlns:a16="http://schemas.microsoft.com/office/drawing/2014/main" id="{8F249517-7B54-434B-9F6D-E7E055F0479D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>
                <a:off x="635000" y="3429001"/>
                <a:ext cx="2413000" cy="406400"/>
              </a:xfrm>
              <a:prstGeom prst="rect">
                <a:avLst/>
              </a:prstGeom>
              <a:solidFill>
                <a:srgbClr val="134D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0" name="PA-形状 967">
              <a:extLst>
                <a:ext uri="{FF2B5EF4-FFF2-40B4-BE49-F238E27FC236}">
                  <a16:creationId xmlns:a16="http://schemas.microsoft.com/office/drawing/2014/main" id="{D2F444A3-2F71-49EB-AE7C-D0A81603C72E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873862" y="4100809"/>
              <a:ext cx="2536995" cy="79836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defTabSz="323529">
                <a:lnSpc>
                  <a:spcPct val="150000"/>
                </a:lnSpc>
                <a:spcBef>
                  <a:spcPts val="849"/>
                </a:spcBef>
                <a:defRPr sz="1800"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PA-文本框 54">
              <a:extLst>
                <a:ext uri="{FF2B5EF4-FFF2-40B4-BE49-F238E27FC236}">
                  <a16:creationId xmlns:a16="http://schemas.microsoft.com/office/drawing/2014/main" id="{69EB999C-907C-4C41-B502-D9060622454D}"/>
                </a:ext>
              </a:extLst>
            </p:cNvPr>
            <p:cNvSpPr txBox="1"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939630" y="3453470"/>
              <a:ext cx="2382771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5" name="PA-组合 44">
            <a:extLst>
              <a:ext uri="{FF2B5EF4-FFF2-40B4-BE49-F238E27FC236}">
                <a16:creationId xmlns:a16="http://schemas.microsoft.com/office/drawing/2014/main" id="{DFD2A54C-5A1C-4178-A212-E0FBF9A2D235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8856719" y="2680804"/>
            <a:ext cx="2536995" cy="3335965"/>
            <a:chOff x="873862" y="1563204"/>
            <a:chExt cx="2536995" cy="3335965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7192002C-9A5D-4345-81F1-3185972BA14B}"/>
                </a:ext>
              </a:extLst>
            </p:cNvPr>
            <p:cNvGrpSpPr/>
            <p:nvPr/>
          </p:nvGrpSpPr>
          <p:grpSpPr>
            <a:xfrm>
              <a:off x="908845" y="1563204"/>
              <a:ext cx="2425700" cy="2362200"/>
              <a:chOff x="622300" y="1612900"/>
              <a:chExt cx="2425700" cy="2362200"/>
            </a:xfrm>
          </p:grpSpPr>
          <p:sp>
            <p:nvSpPr>
              <p:cNvPr id="49" name="PA-矩形 48">
                <a:extLst>
                  <a:ext uri="{FF2B5EF4-FFF2-40B4-BE49-F238E27FC236}">
                    <a16:creationId xmlns:a16="http://schemas.microsoft.com/office/drawing/2014/main" id="{57AB2A08-72AB-417A-8BC5-F9C724215B55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711200" y="1714500"/>
                <a:ext cx="2222500" cy="1600200"/>
              </a:xfrm>
              <a:prstGeom prst="rect">
                <a:avLst/>
              </a:prstGeom>
              <a:blipFill dpi="0" rotWithShape="1">
                <a:blip r:embed="rId31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PA-矩形 49">
                <a:extLst>
                  <a:ext uri="{FF2B5EF4-FFF2-40B4-BE49-F238E27FC236}">
                    <a16:creationId xmlns:a16="http://schemas.microsoft.com/office/drawing/2014/main" id="{4237DFF7-5D02-4B0E-8017-1F48B163975A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622300" y="1612900"/>
                <a:ext cx="2413000" cy="2362200"/>
              </a:xfrm>
              <a:prstGeom prst="rect">
                <a:avLst/>
              </a:prstGeom>
              <a:noFill/>
              <a:ln>
                <a:solidFill>
                  <a:srgbClr val="CE9A0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PA-矩形 50">
                <a:extLst>
                  <a:ext uri="{FF2B5EF4-FFF2-40B4-BE49-F238E27FC236}">
                    <a16:creationId xmlns:a16="http://schemas.microsoft.com/office/drawing/2014/main" id="{E37BFEEC-A373-4ED2-A68E-769C6F44B3F3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635000" y="3429001"/>
                <a:ext cx="2413000" cy="406400"/>
              </a:xfrm>
              <a:prstGeom prst="rect">
                <a:avLst/>
              </a:prstGeom>
              <a:solidFill>
                <a:srgbClr val="CE9A0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7" name="PA-形状 967">
              <a:extLst>
                <a:ext uri="{FF2B5EF4-FFF2-40B4-BE49-F238E27FC236}">
                  <a16:creationId xmlns:a16="http://schemas.microsoft.com/office/drawing/2014/main" id="{027D6698-1713-41C9-9AE6-816F5B5FE5AC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873862" y="4100809"/>
              <a:ext cx="2536995" cy="79836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defTabSz="323529">
                <a:lnSpc>
                  <a:spcPct val="150000"/>
                </a:lnSpc>
                <a:spcBef>
                  <a:spcPts val="849"/>
                </a:spcBef>
                <a:defRPr sz="1800"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PA-文本框 54">
              <a:extLst>
                <a:ext uri="{FF2B5EF4-FFF2-40B4-BE49-F238E27FC236}">
                  <a16:creationId xmlns:a16="http://schemas.microsoft.com/office/drawing/2014/main" id="{02E456A0-186B-4267-BBB3-043AF44A17DD}"/>
                </a:ext>
              </a:extLst>
            </p:cNvPr>
            <p:cNvSpPr txBox="1"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939630" y="3453470"/>
              <a:ext cx="2382771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DA340B70-9110-400C-BA66-482AA109661B}"/>
              </a:ext>
            </a:extLst>
          </p:cNvPr>
          <p:cNvGrpSpPr/>
          <p:nvPr/>
        </p:nvGrpSpPr>
        <p:grpSpPr>
          <a:xfrm>
            <a:off x="567825" y="33417"/>
            <a:ext cx="3914770" cy="765703"/>
            <a:chOff x="424273" y="118435"/>
            <a:chExt cx="3914770" cy="765703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208ABDF2-CE2A-42EF-B1B0-248BA623F295}"/>
                </a:ext>
              </a:extLst>
            </p:cNvPr>
            <p:cNvSpPr txBox="1"/>
            <p:nvPr/>
          </p:nvSpPr>
          <p:spPr>
            <a:xfrm>
              <a:off x="1326680" y="299363"/>
              <a:ext cx="301236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rgbClr val="406196"/>
                  </a:solidFill>
                  <a:cs typeface="+mn-ea"/>
                  <a:sym typeface="+mn-lt"/>
                </a:rPr>
                <a:t>绪论分析与总结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D6E33131-15C1-457A-8FF3-157A357FA35B}"/>
                </a:ext>
              </a:extLst>
            </p:cNvPr>
            <p:cNvSpPr txBox="1"/>
            <p:nvPr/>
          </p:nvSpPr>
          <p:spPr>
            <a:xfrm>
              <a:off x="424273" y="118435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3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45745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5C87F823-9C97-4E9B-B714-9731C5AE9BA3}"/>
              </a:ext>
            </a:extLst>
          </p:cNvPr>
          <p:cNvCxnSpPr>
            <a:cxnSpLocks/>
          </p:cNvCxnSpPr>
          <p:nvPr/>
        </p:nvCxnSpPr>
        <p:spPr>
          <a:xfrm>
            <a:off x="5062453" y="5363028"/>
            <a:ext cx="172092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id="{1CB6C0F9-7FBD-4142-80A2-D77E340FA6E4}"/>
              </a:ext>
            </a:extLst>
          </p:cNvPr>
          <p:cNvSpPr/>
          <p:nvPr/>
        </p:nvSpPr>
        <p:spPr>
          <a:xfrm>
            <a:off x="5295318" y="2988137"/>
            <a:ext cx="186095" cy="2374892"/>
          </a:xfrm>
          <a:prstGeom prst="rect">
            <a:avLst/>
          </a:prstGeom>
          <a:solidFill>
            <a:srgbClr val="134D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A5F2ADBC-F112-41D7-8333-B0BA2933EBF5}"/>
              </a:ext>
            </a:extLst>
          </p:cNvPr>
          <p:cNvSpPr/>
          <p:nvPr/>
        </p:nvSpPr>
        <p:spPr>
          <a:xfrm>
            <a:off x="5852046" y="4010478"/>
            <a:ext cx="186095" cy="1352549"/>
          </a:xfrm>
          <a:prstGeom prst="rect">
            <a:avLst/>
          </a:prstGeom>
          <a:solidFill>
            <a:srgbClr val="DDA5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459F2F08-4D91-4823-B9B2-BC21652C0DC6}"/>
              </a:ext>
            </a:extLst>
          </p:cNvPr>
          <p:cNvSpPr/>
          <p:nvPr/>
        </p:nvSpPr>
        <p:spPr>
          <a:xfrm>
            <a:off x="6408775" y="3839029"/>
            <a:ext cx="186095" cy="1523999"/>
          </a:xfrm>
          <a:prstGeom prst="rect">
            <a:avLst/>
          </a:prstGeom>
          <a:solidFill>
            <a:srgbClr val="134D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8E7BFE2-7B34-4A54-AD9D-EBD0CA905985}"/>
              </a:ext>
            </a:extLst>
          </p:cNvPr>
          <p:cNvSpPr txBox="1"/>
          <p:nvPr/>
        </p:nvSpPr>
        <p:spPr>
          <a:xfrm>
            <a:off x="5062454" y="5420375"/>
            <a:ext cx="636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>
                <a:cs typeface="+mn-ea"/>
                <a:sym typeface="+mn-lt"/>
              </a:rPr>
              <a:t>项目一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A60100E-B3CF-46C0-9BC1-7FBE439AC1A0}"/>
              </a:ext>
            </a:extLst>
          </p:cNvPr>
          <p:cNvSpPr txBox="1"/>
          <p:nvPr/>
        </p:nvSpPr>
        <p:spPr>
          <a:xfrm>
            <a:off x="5650029" y="5420375"/>
            <a:ext cx="636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项目二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48B7AD6-65A3-4EBC-8FF5-1A0519A6F7F7}"/>
              </a:ext>
            </a:extLst>
          </p:cNvPr>
          <p:cNvSpPr txBox="1"/>
          <p:nvPr/>
        </p:nvSpPr>
        <p:spPr>
          <a:xfrm>
            <a:off x="6237606" y="5420375"/>
            <a:ext cx="636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项目三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50EC2CDF-C50C-4D2B-AFB6-452A0C9A7B45}"/>
              </a:ext>
            </a:extLst>
          </p:cNvPr>
          <p:cNvSpPr txBox="1"/>
          <p:nvPr/>
        </p:nvSpPr>
        <p:spPr>
          <a:xfrm>
            <a:off x="5219226" y="2715275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>
                <a:cs typeface="+mn-ea"/>
                <a:sym typeface="+mn-lt"/>
              </a:rPr>
              <a:t>65</a:t>
            </a:r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02375E88-0FB4-49D7-A3E5-93313D068746}"/>
              </a:ext>
            </a:extLst>
          </p:cNvPr>
          <p:cNvSpPr txBox="1"/>
          <p:nvPr/>
        </p:nvSpPr>
        <p:spPr>
          <a:xfrm>
            <a:off x="5769914" y="3753500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45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31B66528-E6A7-4CE1-8F68-25F5443E37A1}"/>
              </a:ext>
            </a:extLst>
          </p:cNvPr>
          <p:cNvSpPr txBox="1"/>
          <p:nvPr/>
        </p:nvSpPr>
        <p:spPr>
          <a:xfrm>
            <a:off x="6320602" y="3563000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49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B4B9D18D-33DE-489B-9F3D-7F5B73F7DBAB}"/>
              </a:ext>
            </a:extLst>
          </p:cNvPr>
          <p:cNvCxnSpPr>
            <a:cxnSpLocks/>
          </p:cNvCxnSpPr>
          <p:nvPr/>
        </p:nvCxnSpPr>
        <p:spPr>
          <a:xfrm>
            <a:off x="7196999" y="5363028"/>
            <a:ext cx="172092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>
            <a:extLst>
              <a:ext uri="{FF2B5EF4-FFF2-40B4-BE49-F238E27FC236}">
                <a16:creationId xmlns:a16="http://schemas.microsoft.com/office/drawing/2014/main" id="{66A37DE0-7EE0-48C6-A792-18CD3EDF4AE4}"/>
              </a:ext>
            </a:extLst>
          </p:cNvPr>
          <p:cNvSpPr/>
          <p:nvPr/>
        </p:nvSpPr>
        <p:spPr>
          <a:xfrm>
            <a:off x="7429864" y="3465285"/>
            <a:ext cx="186095" cy="1897743"/>
          </a:xfrm>
          <a:prstGeom prst="rect">
            <a:avLst/>
          </a:prstGeom>
          <a:solidFill>
            <a:srgbClr val="134D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149CD946-D93D-436D-B885-27F454ED9F41}"/>
              </a:ext>
            </a:extLst>
          </p:cNvPr>
          <p:cNvSpPr/>
          <p:nvPr/>
        </p:nvSpPr>
        <p:spPr>
          <a:xfrm>
            <a:off x="7986592" y="2988136"/>
            <a:ext cx="186095" cy="2374892"/>
          </a:xfrm>
          <a:prstGeom prst="rect">
            <a:avLst/>
          </a:prstGeom>
          <a:solidFill>
            <a:srgbClr val="DDA5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4222B4EA-D212-4515-9EC8-F609F1E26637}"/>
              </a:ext>
            </a:extLst>
          </p:cNvPr>
          <p:cNvSpPr/>
          <p:nvPr/>
        </p:nvSpPr>
        <p:spPr>
          <a:xfrm>
            <a:off x="8543321" y="3563001"/>
            <a:ext cx="186095" cy="1800028"/>
          </a:xfrm>
          <a:prstGeom prst="rect">
            <a:avLst/>
          </a:prstGeom>
          <a:solidFill>
            <a:srgbClr val="134D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DC19ACCC-7164-4E96-A731-417FACDB6632}"/>
              </a:ext>
            </a:extLst>
          </p:cNvPr>
          <p:cNvSpPr txBox="1"/>
          <p:nvPr/>
        </p:nvSpPr>
        <p:spPr>
          <a:xfrm>
            <a:off x="7197000" y="5420375"/>
            <a:ext cx="636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>
                <a:cs typeface="+mn-ea"/>
                <a:sym typeface="+mn-lt"/>
              </a:rPr>
              <a:t>项目一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F2A67129-703B-4E23-A8F3-BF0933B32A57}"/>
              </a:ext>
            </a:extLst>
          </p:cNvPr>
          <p:cNvSpPr txBox="1"/>
          <p:nvPr/>
        </p:nvSpPr>
        <p:spPr>
          <a:xfrm>
            <a:off x="7784575" y="5420375"/>
            <a:ext cx="636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项目二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9C5E2C6B-A6B4-48F9-8D93-793D354432DF}"/>
              </a:ext>
            </a:extLst>
          </p:cNvPr>
          <p:cNvSpPr txBox="1"/>
          <p:nvPr/>
        </p:nvSpPr>
        <p:spPr>
          <a:xfrm>
            <a:off x="8372152" y="5420375"/>
            <a:ext cx="636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项目三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A90AE6C5-F915-4607-8843-4C1F8D4B0485}"/>
              </a:ext>
            </a:extLst>
          </p:cNvPr>
          <p:cNvSpPr txBox="1"/>
          <p:nvPr/>
        </p:nvSpPr>
        <p:spPr>
          <a:xfrm>
            <a:off x="7353772" y="3242325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>
                <a:cs typeface="+mn-ea"/>
                <a:sym typeface="+mn-lt"/>
              </a:rPr>
              <a:t>55</a:t>
            </a:r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9FAAF7BD-7205-41F7-BDA7-7B3CFCDAF39D}"/>
              </a:ext>
            </a:extLst>
          </p:cNvPr>
          <p:cNvSpPr txBox="1"/>
          <p:nvPr/>
        </p:nvSpPr>
        <p:spPr>
          <a:xfrm>
            <a:off x="7904460" y="2762900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64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52E4C281-1D00-4C0F-8ED7-FFFB8F0F632E}"/>
              </a:ext>
            </a:extLst>
          </p:cNvPr>
          <p:cNvSpPr txBox="1"/>
          <p:nvPr/>
        </p:nvSpPr>
        <p:spPr>
          <a:xfrm>
            <a:off x="8455148" y="3321700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51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C451EEF8-F55D-4649-B804-EF27E925AB3A}"/>
              </a:ext>
            </a:extLst>
          </p:cNvPr>
          <p:cNvCxnSpPr>
            <a:cxnSpLocks/>
          </p:cNvCxnSpPr>
          <p:nvPr/>
        </p:nvCxnSpPr>
        <p:spPr>
          <a:xfrm>
            <a:off x="9331545" y="5363028"/>
            <a:ext cx="172092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矩形 64">
            <a:extLst>
              <a:ext uri="{FF2B5EF4-FFF2-40B4-BE49-F238E27FC236}">
                <a16:creationId xmlns:a16="http://schemas.microsoft.com/office/drawing/2014/main" id="{986F6D6F-2246-4263-BBD4-18042D0B45FE}"/>
              </a:ext>
            </a:extLst>
          </p:cNvPr>
          <p:cNvSpPr/>
          <p:nvPr/>
        </p:nvSpPr>
        <p:spPr>
          <a:xfrm>
            <a:off x="9564410" y="3321699"/>
            <a:ext cx="186095" cy="2041329"/>
          </a:xfrm>
          <a:prstGeom prst="rect">
            <a:avLst/>
          </a:prstGeom>
          <a:solidFill>
            <a:srgbClr val="134D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89F572C7-8051-4903-8B24-7FFFD3DF4BC0}"/>
              </a:ext>
            </a:extLst>
          </p:cNvPr>
          <p:cNvSpPr/>
          <p:nvPr/>
        </p:nvSpPr>
        <p:spPr>
          <a:xfrm>
            <a:off x="10121138" y="3147790"/>
            <a:ext cx="186095" cy="2215238"/>
          </a:xfrm>
          <a:prstGeom prst="rect">
            <a:avLst/>
          </a:prstGeom>
          <a:solidFill>
            <a:srgbClr val="DDA5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D9E81BE8-387A-4AFA-83C3-30724A596991}"/>
              </a:ext>
            </a:extLst>
          </p:cNvPr>
          <p:cNvSpPr/>
          <p:nvPr/>
        </p:nvSpPr>
        <p:spPr>
          <a:xfrm>
            <a:off x="10677867" y="2436587"/>
            <a:ext cx="186095" cy="2926442"/>
          </a:xfrm>
          <a:prstGeom prst="rect">
            <a:avLst/>
          </a:prstGeom>
          <a:solidFill>
            <a:srgbClr val="134D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069D1AF1-AB5F-4C9D-AEEE-F8876FCDF5FA}"/>
              </a:ext>
            </a:extLst>
          </p:cNvPr>
          <p:cNvSpPr txBox="1"/>
          <p:nvPr/>
        </p:nvSpPr>
        <p:spPr>
          <a:xfrm>
            <a:off x="9331546" y="5420375"/>
            <a:ext cx="636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>
                <a:cs typeface="+mn-ea"/>
                <a:sym typeface="+mn-lt"/>
              </a:rPr>
              <a:t>项目一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B9967D8A-21DF-4E59-AEDC-10C8855224DD}"/>
              </a:ext>
            </a:extLst>
          </p:cNvPr>
          <p:cNvSpPr txBox="1"/>
          <p:nvPr/>
        </p:nvSpPr>
        <p:spPr>
          <a:xfrm>
            <a:off x="9919121" y="5420375"/>
            <a:ext cx="636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项目二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CA1CFE42-7BC0-4B4B-A432-7BF907C10208}"/>
              </a:ext>
            </a:extLst>
          </p:cNvPr>
          <p:cNvSpPr txBox="1"/>
          <p:nvPr/>
        </p:nvSpPr>
        <p:spPr>
          <a:xfrm>
            <a:off x="10506698" y="5420375"/>
            <a:ext cx="636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项目三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FA388F2E-3F24-4447-87A4-356841300362}"/>
              </a:ext>
            </a:extLst>
          </p:cNvPr>
          <p:cNvSpPr txBox="1"/>
          <p:nvPr/>
        </p:nvSpPr>
        <p:spPr>
          <a:xfrm>
            <a:off x="9488318" y="3064525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>
                <a:cs typeface="+mn-ea"/>
                <a:sym typeface="+mn-lt"/>
              </a:rPr>
              <a:t>56</a:t>
            </a:r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5AAD846B-EA89-47C8-9749-D878A4462BB0}"/>
              </a:ext>
            </a:extLst>
          </p:cNvPr>
          <p:cNvSpPr txBox="1"/>
          <p:nvPr/>
        </p:nvSpPr>
        <p:spPr>
          <a:xfrm>
            <a:off x="10039006" y="2905005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60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93F14B05-2E55-4D14-9ADE-C1F8B2314894}"/>
              </a:ext>
            </a:extLst>
          </p:cNvPr>
          <p:cNvSpPr txBox="1"/>
          <p:nvPr/>
        </p:nvSpPr>
        <p:spPr>
          <a:xfrm>
            <a:off x="10589694" y="2204038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72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D5FB27C8-C23F-43E0-822B-825FA0DCADEE}"/>
              </a:ext>
            </a:extLst>
          </p:cNvPr>
          <p:cNvCxnSpPr/>
          <p:nvPr/>
        </p:nvCxnSpPr>
        <p:spPr>
          <a:xfrm flipV="1">
            <a:off x="4847771" y="1059542"/>
            <a:ext cx="0" cy="4963886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id="{23506EF0-77B4-4BBC-9560-8D7111D87EF8}"/>
              </a:ext>
            </a:extLst>
          </p:cNvPr>
          <p:cNvCxnSpPr/>
          <p:nvPr/>
        </p:nvCxnSpPr>
        <p:spPr>
          <a:xfrm flipV="1">
            <a:off x="6995885" y="1059542"/>
            <a:ext cx="0" cy="4963886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>
            <a:extLst>
              <a:ext uri="{FF2B5EF4-FFF2-40B4-BE49-F238E27FC236}">
                <a16:creationId xmlns:a16="http://schemas.microsoft.com/office/drawing/2014/main" id="{E8F3E0E3-8C9D-4462-AC4B-608159BDD4C5}"/>
              </a:ext>
            </a:extLst>
          </p:cNvPr>
          <p:cNvCxnSpPr/>
          <p:nvPr/>
        </p:nvCxnSpPr>
        <p:spPr>
          <a:xfrm flipV="1">
            <a:off x="9143999" y="1059542"/>
            <a:ext cx="0" cy="4963886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D7434C44-EA0F-41E3-9E85-2A0CF6C3E799}"/>
              </a:ext>
            </a:extLst>
          </p:cNvPr>
          <p:cNvCxnSpPr/>
          <p:nvPr/>
        </p:nvCxnSpPr>
        <p:spPr>
          <a:xfrm flipV="1">
            <a:off x="11292114" y="1059542"/>
            <a:ext cx="0" cy="4963886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文本框 73">
            <a:extLst>
              <a:ext uri="{FF2B5EF4-FFF2-40B4-BE49-F238E27FC236}">
                <a16:creationId xmlns:a16="http://schemas.microsoft.com/office/drawing/2014/main" id="{A53E22FC-BA7F-40C6-AAF1-6BB6C1FD5058}"/>
              </a:ext>
            </a:extLst>
          </p:cNvPr>
          <p:cNvSpPr txBox="1"/>
          <p:nvPr/>
        </p:nvSpPr>
        <p:spPr>
          <a:xfrm>
            <a:off x="5543072" y="158205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cs typeface="+mn-ea"/>
                <a:sym typeface="+mn-lt"/>
              </a:rPr>
              <a:t>标题一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7DAC3B5D-6A07-40DF-B704-7BB2CB3B283C}"/>
              </a:ext>
            </a:extLst>
          </p:cNvPr>
          <p:cNvSpPr txBox="1"/>
          <p:nvPr/>
        </p:nvSpPr>
        <p:spPr>
          <a:xfrm>
            <a:off x="7633129" y="158205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cs typeface="+mn-ea"/>
                <a:sym typeface="+mn-lt"/>
              </a:rPr>
              <a:t>标题二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C57B693B-9957-4CEC-8898-2A922981116D}"/>
              </a:ext>
            </a:extLst>
          </p:cNvPr>
          <p:cNvSpPr txBox="1"/>
          <p:nvPr/>
        </p:nvSpPr>
        <p:spPr>
          <a:xfrm>
            <a:off x="9752215" y="158205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cs typeface="+mn-ea"/>
                <a:sym typeface="+mn-lt"/>
              </a:rPr>
              <a:t>标题三</a:t>
            </a:r>
          </a:p>
        </p:txBody>
      </p: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44B7030B-4FC0-4F5B-AAB0-7A5A4A4A1A6A}"/>
              </a:ext>
            </a:extLst>
          </p:cNvPr>
          <p:cNvGrpSpPr/>
          <p:nvPr/>
        </p:nvGrpSpPr>
        <p:grpSpPr>
          <a:xfrm>
            <a:off x="937649" y="1683657"/>
            <a:ext cx="3196918" cy="1003695"/>
            <a:chOff x="937649" y="2191657"/>
            <a:chExt cx="3196918" cy="1003695"/>
          </a:xfrm>
        </p:grpSpPr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618315C9-8BA9-4119-99E3-8829F0837712}"/>
                </a:ext>
              </a:extLst>
            </p:cNvPr>
            <p:cNvGrpSpPr/>
            <p:nvPr/>
          </p:nvGrpSpPr>
          <p:grpSpPr>
            <a:xfrm>
              <a:off x="937649" y="2423528"/>
              <a:ext cx="376608" cy="401565"/>
              <a:chOff x="10701338" y="1616076"/>
              <a:chExt cx="263525" cy="280988"/>
            </a:xfrm>
            <a:solidFill>
              <a:srgbClr val="134D92"/>
            </a:solidFill>
          </p:grpSpPr>
          <p:sp>
            <p:nvSpPr>
              <p:cNvPr id="78" name="Freeform 472">
                <a:extLst>
                  <a:ext uri="{FF2B5EF4-FFF2-40B4-BE49-F238E27FC236}">
                    <a16:creationId xmlns:a16="http://schemas.microsoft.com/office/drawing/2014/main" id="{9B3B471E-F273-4DC1-AAD9-248DDC66B6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01338" y="1778001"/>
                <a:ext cx="263525" cy="119063"/>
              </a:xfrm>
              <a:custGeom>
                <a:avLst/>
                <a:gdLst>
                  <a:gd name="T0" fmla="*/ 263 w 271"/>
                  <a:gd name="T1" fmla="*/ 34 h 122"/>
                  <a:gd name="T2" fmla="*/ 213 w 271"/>
                  <a:gd name="T3" fmla="*/ 6 h 122"/>
                  <a:gd name="T4" fmla="*/ 191 w 271"/>
                  <a:gd name="T5" fmla="*/ 1 h 122"/>
                  <a:gd name="T6" fmla="*/ 183 w 271"/>
                  <a:gd name="T7" fmla="*/ 19 h 122"/>
                  <a:gd name="T8" fmla="*/ 205 w 271"/>
                  <a:gd name="T9" fmla="*/ 27 h 122"/>
                  <a:gd name="T10" fmla="*/ 224 w 271"/>
                  <a:gd name="T11" fmla="*/ 41 h 122"/>
                  <a:gd name="T12" fmla="*/ 228 w 271"/>
                  <a:gd name="T13" fmla="*/ 51 h 122"/>
                  <a:gd name="T14" fmla="*/ 219 w 271"/>
                  <a:gd name="T15" fmla="*/ 60 h 122"/>
                  <a:gd name="T16" fmla="*/ 162 w 271"/>
                  <a:gd name="T17" fmla="*/ 78 h 122"/>
                  <a:gd name="T18" fmla="*/ 98 w 271"/>
                  <a:gd name="T19" fmla="*/ 76 h 122"/>
                  <a:gd name="T20" fmla="*/ 68 w 271"/>
                  <a:gd name="T21" fmla="*/ 68 h 122"/>
                  <a:gd name="T22" fmla="*/ 45 w 271"/>
                  <a:gd name="T23" fmla="*/ 53 h 122"/>
                  <a:gd name="T24" fmla="*/ 42 w 271"/>
                  <a:gd name="T25" fmla="*/ 47 h 122"/>
                  <a:gd name="T26" fmla="*/ 43 w 271"/>
                  <a:gd name="T27" fmla="*/ 43 h 122"/>
                  <a:gd name="T28" fmla="*/ 52 w 271"/>
                  <a:gd name="T29" fmla="*/ 34 h 122"/>
                  <a:gd name="T30" fmla="*/ 87 w 271"/>
                  <a:gd name="T31" fmla="*/ 19 h 122"/>
                  <a:gd name="T32" fmla="*/ 79 w 271"/>
                  <a:gd name="T33" fmla="*/ 0 h 122"/>
                  <a:gd name="T34" fmla="*/ 21 w 271"/>
                  <a:gd name="T35" fmla="*/ 20 h 122"/>
                  <a:gd name="T36" fmla="*/ 2 w 271"/>
                  <a:gd name="T37" fmla="*/ 40 h 122"/>
                  <a:gd name="T38" fmla="*/ 0 w 271"/>
                  <a:gd name="T39" fmla="*/ 52 h 122"/>
                  <a:gd name="T40" fmla="*/ 3 w 271"/>
                  <a:gd name="T41" fmla="*/ 68 h 122"/>
                  <a:gd name="T42" fmla="*/ 40 w 271"/>
                  <a:gd name="T43" fmla="*/ 104 h 122"/>
                  <a:gd name="T44" fmla="*/ 149 w 271"/>
                  <a:gd name="T45" fmla="*/ 121 h 122"/>
                  <a:gd name="T46" fmla="*/ 246 w 271"/>
                  <a:gd name="T47" fmla="*/ 96 h 122"/>
                  <a:gd name="T48" fmla="*/ 268 w 271"/>
                  <a:gd name="T49" fmla="*/ 65 h 122"/>
                  <a:gd name="T50" fmla="*/ 270 w 271"/>
                  <a:gd name="T51" fmla="*/ 54 h 122"/>
                  <a:gd name="T52" fmla="*/ 263 w 271"/>
                  <a:gd name="T53" fmla="*/ 34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1" h="122">
                    <a:moveTo>
                      <a:pt x="263" y="34"/>
                    </a:moveTo>
                    <a:cubicBezTo>
                      <a:pt x="251" y="19"/>
                      <a:pt x="231" y="11"/>
                      <a:pt x="213" y="6"/>
                    </a:cubicBezTo>
                    <a:cubicBezTo>
                      <a:pt x="206" y="4"/>
                      <a:pt x="198" y="2"/>
                      <a:pt x="191" y="1"/>
                    </a:cubicBezTo>
                    <a:cubicBezTo>
                      <a:pt x="188" y="7"/>
                      <a:pt x="185" y="13"/>
                      <a:pt x="183" y="19"/>
                    </a:cubicBezTo>
                    <a:cubicBezTo>
                      <a:pt x="190" y="21"/>
                      <a:pt x="198" y="23"/>
                      <a:pt x="205" y="27"/>
                    </a:cubicBezTo>
                    <a:cubicBezTo>
                      <a:pt x="212" y="30"/>
                      <a:pt x="219" y="35"/>
                      <a:pt x="224" y="41"/>
                    </a:cubicBezTo>
                    <a:cubicBezTo>
                      <a:pt x="226" y="43"/>
                      <a:pt x="230" y="48"/>
                      <a:pt x="228" y="51"/>
                    </a:cubicBezTo>
                    <a:cubicBezTo>
                      <a:pt x="226" y="55"/>
                      <a:pt x="222" y="58"/>
                      <a:pt x="219" y="60"/>
                    </a:cubicBezTo>
                    <a:cubicBezTo>
                      <a:pt x="203" y="72"/>
                      <a:pt x="181" y="76"/>
                      <a:pt x="162" y="78"/>
                    </a:cubicBezTo>
                    <a:cubicBezTo>
                      <a:pt x="141" y="81"/>
                      <a:pt x="119" y="80"/>
                      <a:pt x="98" y="76"/>
                    </a:cubicBezTo>
                    <a:cubicBezTo>
                      <a:pt x="88" y="75"/>
                      <a:pt x="77" y="72"/>
                      <a:pt x="68" y="68"/>
                    </a:cubicBezTo>
                    <a:cubicBezTo>
                      <a:pt x="59" y="65"/>
                      <a:pt x="50" y="60"/>
                      <a:pt x="45" y="53"/>
                    </a:cubicBezTo>
                    <a:cubicBezTo>
                      <a:pt x="43" y="51"/>
                      <a:pt x="41" y="49"/>
                      <a:pt x="42" y="47"/>
                    </a:cubicBezTo>
                    <a:cubicBezTo>
                      <a:pt x="42" y="45"/>
                      <a:pt x="42" y="44"/>
                      <a:pt x="43" y="43"/>
                    </a:cubicBezTo>
                    <a:cubicBezTo>
                      <a:pt x="45" y="39"/>
                      <a:pt x="48" y="36"/>
                      <a:pt x="52" y="34"/>
                    </a:cubicBezTo>
                    <a:cubicBezTo>
                      <a:pt x="62" y="26"/>
                      <a:pt x="74" y="21"/>
                      <a:pt x="87" y="19"/>
                    </a:cubicBezTo>
                    <a:cubicBezTo>
                      <a:pt x="84" y="13"/>
                      <a:pt x="82" y="7"/>
                      <a:pt x="79" y="0"/>
                    </a:cubicBezTo>
                    <a:cubicBezTo>
                      <a:pt x="59" y="4"/>
                      <a:pt x="39" y="9"/>
                      <a:pt x="21" y="20"/>
                    </a:cubicBezTo>
                    <a:cubicBezTo>
                      <a:pt x="14" y="25"/>
                      <a:pt x="6" y="31"/>
                      <a:pt x="2" y="40"/>
                    </a:cubicBezTo>
                    <a:cubicBezTo>
                      <a:pt x="0" y="44"/>
                      <a:pt x="0" y="48"/>
                      <a:pt x="0" y="52"/>
                    </a:cubicBezTo>
                    <a:cubicBezTo>
                      <a:pt x="1" y="58"/>
                      <a:pt x="1" y="63"/>
                      <a:pt x="3" y="68"/>
                    </a:cubicBezTo>
                    <a:cubicBezTo>
                      <a:pt x="8" y="84"/>
                      <a:pt x="26" y="97"/>
                      <a:pt x="40" y="104"/>
                    </a:cubicBezTo>
                    <a:cubicBezTo>
                      <a:pt x="74" y="118"/>
                      <a:pt x="113" y="122"/>
                      <a:pt x="149" y="121"/>
                    </a:cubicBezTo>
                    <a:cubicBezTo>
                      <a:pt x="182" y="119"/>
                      <a:pt x="218" y="114"/>
                      <a:pt x="246" y="96"/>
                    </a:cubicBezTo>
                    <a:cubicBezTo>
                      <a:pt x="256" y="90"/>
                      <a:pt x="266" y="77"/>
                      <a:pt x="268" y="65"/>
                    </a:cubicBezTo>
                    <a:cubicBezTo>
                      <a:pt x="269" y="61"/>
                      <a:pt x="269" y="58"/>
                      <a:pt x="270" y="54"/>
                    </a:cubicBezTo>
                    <a:cubicBezTo>
                      <a:pt x="271" y="47"/>
                      <a:pt x="268" y="40"/>
                      <a:pt x="263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Freeform 473">
                <a:extLst>
                  <a:ext uri="{FF2B5EF4-FFF2-40B4-BE49-F238E27FC236}">
                    <a16:creationId xmlns:a16="http://schemas.microsoft.com/office/drawing/2014/main" id="{19EB063E-AA85-44DA-9EB4-E280D75CA9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52163" y="1804988"/>
                <a:ext cx="9525" cy="12700"/>
              </a:xfrm>
              <a:custGeom>
                <a:avLst/>
                <a:gdLst>
                  <a:gd name="T0" fmla="*/ 5 w 11"/>
                  <a:gd name="T1" fmla="*/ 6 h 13"/>
                  <a:gd name="T2" fmla="*/ 5 w 11"/>
                  <a:gd name="T3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1" h="13">
                    <a:moveTo>
                      <a:pt x="5" y="6"/>
                    </a:moveTo>
                    <a:cubicBezTo>
                      <a:pt x="11" y="13"/>
                      <a:pt x="0" y="0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Freeform 474">
                <a:extLst>
                  <a:ext uri="{FF2B5EF4-FFF2-40B4-BE49-F238E27FC236}">
                    <a16:creationId xmlns:a16="http://schemas.microsoft.com/office/drawing/2014/main" id="{AF4F4FC8-8211-498F-AFB2-DD4DBC26AAC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71188" y="1616076"/>
                <a:ext cx="123825" cy="223838"/>
              </a:xfrm>
              <a:custGeom>
                <a:avLst/>
                <a:gdLst>
                  <a:gd name="T0" fmla="*/ 64 w 128"/>
                  <a:gd name="T1" fmla="*/ 231 h 231"/>
                  <a:gd name="T2" fmla="*/ 128 w 128"/>
                  <a:gd name="T3" fmla="*/ 63 h 231"/>
                  <a:gd name="T4" fmla="*/ 65 w 128"/>
                  <a:gd name="T5" fmla="*/ 0 h 231"/>
                  <a:gd name="T6" fmla="*/ 64 w 128"/>
                  <a:gd name="T7" fmla="*/ 0 h 231"/>
                  <a:gd name="T8" fmla="*/ 64 w 128"/>
                  <a:gd name="T9" fmla="*/ 0 h 231"/>
                  <a:gd name="T10" fmla="*/ 64 w 128"/>
                  <a:gd name="T11" fmla="*/ 0 h 231"/>
                  <a:gd name="T12" fmla="*/ 63 w 128"/>
                  <a:gd name="T13" fmla="*/ 0 h 231"/>
                  <a:gd name="T14" fmla="*/ 0 w 128"/>
                  <a:gd name="T15" fmla="*/ 63 h 231"/>
                  <a:gd name="T16" fmla="*/ 64 w 128"/>
                  <a:gd name="T17" fmla="*/ 231 h 231"/>
                  <a:gd name="T18" fmla="*/ 64 w 128"/>
                  <a:gd name="T19" fmla="*/ 29 h 231"/>
                  <a:gd name="T20" fmla="*/ 93 w 128"/>
                  <a:gd name="T21" fmla="*/ 58 h 231"/>
                  <a:gd name="T22" fmla="*/ 64 w 128"/>
                  <a:gd name="T23" fmla="*/ 86 h 231"/>
                  <a:gd name="T24" fmla="*/ 35 w 128"/>
                  <a:gd name="T25" fmla="*/ 58 h 231"/>
                  <a:gd name="T26" fmla="*/ 64 w 128"/>
                  <a:gd name="T27" fmla="*/ 29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8" h="231">
                    <a:moveTo>
                      <a:pt x="64" y="231"/>
                    </a:moveTo>
                    <a:cubicBezTo>
                      <a:pt x="64" y="231"/>
                      <a:pt x="128" y="97"/>
                      <a:pt x="128" y="63"/>
                    </a:cubicBezTo>
                    <a:cubicBezTo>
                      <a:pt x="128" y="29"/>
                      <a:pt x="100" y="0"/>
                      <a:pt x="65" y="0"/>
                    </a:cubicBezTo>
                    <a:cubicBezTo>
                      <a:pt x="65" y="0"/>
                      <a:pt x="65" y="0"/>
                      <a:pt x="64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28" y="0"/>
                      <a:pt x="0" y="29"/>
                      <a:pt x="0" y="63"/>
                    </a:cubicBezTo>
                    <a:cubicBezTo>
                      <a:pt x="0" y="98"/>
                      <a:pt x="64" y="231"/>
                      <a:pt x="64" y="231"/>
                    </a:cubicBezTo>
                    <a:close/>
                    <a:moveTo>
                      <a:pt x="64" y="29"/>
                    </a:moveTo>
                    <a:cubicBezTo>
                      <a:pt x="80" y="29"/>
                      <a:pt x="93" y="42"/>
                      <a:pt x="93" y="58"/>
                    </a:cubicBezTo>
                    <a:cubicBezTo>
                      <a:pt x="93" y="74"/>
                      <a:pt x="80" y="86"/>
                      <a:pt x="64" y="86"/>
                    </a:cubicBezTo>
                    <a:cubicBezTo>
                      <a:pt x="48" y="86"/>
                      <a:pt x="35" y="74"/>
                      <a:pt x="35" y="58"/>
                    </a:cubicBezTo>
                    <a:cubicBezTo>
                      <a:pt x="35" y="42"/>
                      <a:pt x="48" y="29"/>
                      <a:pt x="6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90" name="Shape 967">
              <a:extLst>
                <a:ext uri="{FF2B5EF4-FFF2-40B4-BE49-F238E27FC236}">
                  <a16:creationId xmlns:a16="http://schemas.microsoft.com/office/drawing/2014/main" id="{A94148B6-8AFC-4F10-A572-34B9158C4103}"/>
                </a:ext>
              </a:extLst>
            </p:cNvPr>
            <p:cNvSpPr/>
            <p:nvPr/>
          </p:nvSpPr>
          <p:spPr>
            <a:xfrm>
              <a:off x="1490924" y="2641354"/>
              <a:ext cx="2643643" cy="55399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323529">
                <a:spcBef>
                  <a:spcPts val="849"/>
                </a:spcBef>
                <a:defRPr sz="1800"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F9ECACFD-8CBA-459E-9320-C450A5D81A51}"/>
                </a:ext>
              </a:extLst>
            </p:cNvPr>
            <p:cNvSpPr txBox="1"/>
            <p:nvPr/>
          </p:nvSpPr>
          <p:spPr>
            <a:xfrm>
              <a:off x="1408628" y="2191657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134D9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019E9F6F-6C72-4BC6-A182-E17EDBABF801}"/>
              </a:ext>
            </a:extLst>
          </p:cNvPr>
          <p:cNvGrpSpPr/>
          <p:nvPr/>
        </p:nvGrpSpPr>
        <p:grpSpPr>
          <a:xfrm>
            <a:off x="931512" y="3062514"/>
            <a:ext cx="3203055" cy="1003695"/>
            <a:chOff x="931512" y="3570514"/>
            <a:chExt cx="3203055" cy="1003695"/>
          </a:xfrm>
        </p:grpSpPr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A3C4A6F5-9C6B-4E1F-AEAA-4B42E8403353}"/>
                </a:ext>
              </a:extLst>
            </p:cNvPr>
            <p:cNvGrpSpPr/>
            <p:nvPr/>
          </p:nvGrpSpPr>
          <p:grpSpPr>
            <a:xfrm>
              <a:off x="931512" y="3892909"/>
              <a:ext cx="388883" cy="337772"/>
              <a:chOff x="5678488" y="5541963"/>
              <a:chExt cx="277813" cy="241300"/>
            </a:xfrm>
            <a:solidFill>
              <a:srgbClr val="CE9A08"/>
            </a:solidFill>
          </p:grpSpPr>
          <p:sp>
            <p:nvSpPr>
              <p:cNvPr id="82" name="Freeform 412">
                <a:extLst>
                  <a:ext uri="{FF2B5EF4-FFF2-40B4-BE49-F238E27FC236}">
                    <a16:creationId xmlns:a16="http://schemas.microsoft.com/office/drawing/2014/main" id="{0A9CC2A1-349D-4E56-85E0-CA4AA60D95A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78488" y="5541963"/>
                <a:ext cx="277813" cy="241300"/>
              </a:xfrm>
              <a:custGeom>
                <a:avLst/>
                <a:gdLst>
                  <a:gd name="T0" fmla="*/ 235 w 288"/>
                  <a:gd name="T1" fmla="*/ 0 h 250"/>
                  <a:gd name="T2" fmla="*/ 53 w 288"/>
                  <a:gd name="T3" fmla="*/ 0 h 250"/>
                  <a:gd name="T4" fmla="*/ 0 w 288"/>
                  <a:gd name="T5" fmla="*/ 53 h 250"/>
                  <a:gd name="T6" fmla="*/ 0 w 288"/>
                  <a:gd name="T7" fmla="*/ 156 h 250"/>
                  <a:gd name="T8" fmla="*/ 40 w 288"/>
                  <a:gd name="T9" fmla="*/ 207 h 250"/>
                  <a:gd name="T10" fmla="*/ 11 w 288"/>
                  <a:gd name="T11" fmla="*/ 243 h 250"/>
                  <a:gd name="T12" fmla="*/ 25 w 288"/>
                  <a:gd name="T13" fmla="*/ 250 h 250"/>
                  <a:gd name="T14" fmla="*/ 106 w 288"/>
                  <a:gd name="T15" fmla="*/ 209 h 250"/>
                  <a:gd name="T16" fmla="*/ 235 w 288"/>
                  <a:gd name="T17" fmla="*/ 209 h 250"/>
                  <a:gd name="T18" fmla="*/ 288 w 288"/>
                  <a:gd name="T19" fmla="*/ 156 h 250"/>
                  <a:gd name="T20" fmla="*/ 288 w 288"/>
                  <a:gd name="T21" fmla="*/ 53 h 250"/>
                  <a:gd name="T22" fmla="*/ 235 w 288"/>
                  <a:gd name="T23" fmla="*/ 0 h 250"/>
                  <a:gd name="T24" fmla="*/ 265 w 288"/>
                  <a:gd name="T25" fmla="*/ 156 h 250"/>
                  <a:gd name="T26" fmla="*/ 235 w 288"/>
                  <a:gd name="T27" fmla="*/ 185 h 250"/>
                  <a:gd name="T28" fmla="*/ 106 w 288"/>
                  <a:gd name="T29" fmla="*/ 185 h 250"/>
                  <a:gd name="T30" fmla="*/ 96 w 288"/>
                  <a:gd name="T31" fmla="*/ 185 h 250"/>
                  <a:gd name="T32" fmla="*/ 89 w 288"/>
                  <a:gd name="T33" fmla="*/ 192 h 250"/>
                  <a:gd name="T34" fmla="*/ 63 w 288"/>
                  <a:gd name="T35" fmla="*/ 213 h 250"/>
                  <a:gd name="T36" fmla="*/ 71 w 288"/>
                  <a:gd name="T37" fmla="*/ 191 h 250"/>
                  <a:gd name="T38" fmla="*/ 46 w 288"/>
                  <a:gd name="T39" fmla="*/ 184 h 250"/>
                  <a:gd name="T40" fmla="*/ 24 w 288"/>
                  <a:gd name="T41" fmla="*/ 156 h 250"/>
                  <a:gd name="T42" fmla="*/ 24 w 288"/>
                  <a:gd name="T43" fmla="*/ 53 h 250"/>
                  <a:gd name="T44" fmla="*/ 53 w 288"/>
                  <a:gd name="T45" fmla="*/ 24 h 250"/>
                  <a:gd name="T46" fmla="*/ 235 w 288"/>
                  <a:gd name="T47" fmla="*/ 24 h 250"/>
                  <a:gd name="T48" fmla="*/ 265 w 288"/>
                  <a:gd name="T49" fmla="*/ 53 h 250"/>
                  <a:gd name="T50" fmla="*/ 265 w 288"/>
                  <a:gd name="T51" fmla="*/ 156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88" h="250">
                    <a:moveTo>
                      <a:pt x="235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24" y="0"/>
                      <a:pt x="0" y="24"/>
                      <a:pt x="0" y="53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81"/>
                      <a:pt x="17" y="201"/>
                      <a:pt x="40" y="207"/>
                    </a:cubicBezTo>
                    <a:cubicBezTo>
                      <a:pt x="36" y="218"/>
                      <a:pt x="28" y="231"/>
                      <a:pt x="11" y="243"/>
                    </a:cubicBezTo>
                    <a:cubicBezTo>
                      <a:pt x="7" y="246"/>
                      <a:pt x="13" y="250"/>
                      <a:pt x="25" y="250"/>
                    </a:cubicBezTo>
                    <a:cubicBezTo>
                      <a:pt x="43" y="250"/>
                      <a:pt x="75" y="241"/>
                      <a:pt x="106" y="209"/>
                    </a:cubicBezTo>
                    <a:cubicBezTo>
                      <a:pt x="235" y="209"/>
                      <a:pt x="235" y="209"/>
                      <a:pt x="235" y="209"/>
                    </a:cubicBezTo>
                    <a:cubicBezTo>
                      <a:pt x="265" y="209"/>
                      <a:pt x="288" y="185"/>
                      <a:pt x="288" y="156"/>
                    </a:cubicBezTo>
                    <a:cubicBezTo>
                      <a:pt x="288" y="53"/>
                      <a:pt x="288" y="53"/>
                      <a:pt x="288" y="53"/>
                    </a:cubicBezTo>
                    <a:cubicBezTo>
                      <a:pt x="288" y="24"/>
                      <a:pt x="265" y="0"/>
                      <a:pt x="235" y="0"/>
                    </a:cubicBezTo>
                    <a:close/>
                    <a:moveTo>
                      <a:pt x="265" y="156"/>
                    </a:moveTo>
                    <a:cubicBezTo>
                      <a:pt x="265" y="172"/>
                      <a:pt x="251" y="185"/>
                      <a:pt x="235" y="185"/>
                    </a:cubicBezTo>
                    <a:cubicBezTo>
                      <a:pt x="106" y="185"/>
                      <a:pt x="106" y="185"/>
                      <a:pt x="106" y="185"/>
                    </a:cubicBezTo>
                    <a:cubicBezTo>
                      <a:pt x="96" y="185"/>
                      <a:pt x="96" y="185"/>
                      <a:pt x="96" y="185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0" y="202"/>
                      <a:pt x="71" y="209"/>
                      <a:pt x="63" y="213"/>
                    </a:cubicBezTo>
                    <a:cubicBezTo>
                      <a:pt x="71" y="191"/>
                      <a:pt x="71" y="191"/>
                      <a:pt x="71" y="191"/>
                    </a:cubicBezTo>
                    <a:cubicBezTo>
                      <a:pt x="46" y="184"/>
                      <a:pt x="46" y="184"/>
                      <a:pt x="46" y="184"/>
                    </a:cubicBezTo>
                    <a:cubicBezTo>
                      <a:pt x="33" y="181"/>
                      <a:pt x="24" y="169"/>
                      <a:pt x="24" y="156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24" y="37"/>
                      <a:pt x="37" y="24"/>
                      <a:pt x="53" y="24"/>
                    </a:cubicBezTo>
                    <a:cubicBezTo>
                      <a:pt x="235" y="24"/>
                      <a:pt x="235" y="24"/>
                      <a:pt x="235" y="24"/>
                    </a:cubicBezTo>
                    <a:cubicBezTo>
                      <a:pt x="251" y="24"/>
                      <a:pt x="265" y="37"/>
                      <a:pt x="265" y="53"/>
                    </a:cubicBezTo>
                    <a:lnTo>
                      <a:pt x="265" y="1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Rectangle 413">
                <a:extLst>
                  <a:ext uri="{FF2B5EF4-FFF2-40B4-BE49-F238E27FC236}">
                    <a16:creationId xmlns:a16="http://schemas.microsoft.com/office/drawing/2014/main" id="{6E9F5CB5-49BE-4301-B751-C640DFC46C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43575" y="5603876"/>
                <a:ext cx="14763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" name="Rectangle 414">
                <a:extLst>
                  <a:ext uri="{FF2B5EF4-FFF2-40B4-BE49-F238E27FC236}">
                    <a16:creationId xmlns:a16="http://schemas.microsoft.com/office/drawing/2014/main" id="{83ADA562-665E-4005-9D84-2DEA0893CF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43575" y="5659438"/>
                <a:ext cx="14763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92" name="Shape 967">
              <a:extLst>
                <a:ext uri="{FF2B5EF4-FFF2-40B4-BE49-F238E27FC236}">
                  <a16:creationId xmlns:a16="http://schemas.microsoft.com/office/drawing/2014/main" id="{DC539AFB-CCD1-4F4A-A3A2-BA3E7F4F235E}"/>
                </a:ext>
              </a:extLst>
            </p:cNvPr>
            <p:cNvSpPr/>
            <p:nvPr/>
          </p:nvSpPr>
          <p:spPr>
            <a:xfrm>
              <a:off x="1490924" y="4020211"/>
              <a:ext cx="2643643" cy="55399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323529">
                <a:spcBef>
                  <a:spcPts val="849"/>
                </a:spcBef>
                <a:defRPr sz="1800"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B66B7283-DD98-47B3-A14E-38E6B3B4DFE2}"/>
                </a:ext>
              </a:extLst>
            </p:cNvPr>
            <p:cNvSpPr txBox="1"/>
            <p:nvPr/>
          </p:nvSpPr>
          <p:spPr>
            <a:xfrm>
              <a:off x="1408628" y="357051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134D9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81DD048D-77D9-4CC4-A8D4-24C961E65F48}"/>
              </a:ext>
            </a:extLst>
          </p:cNvPr>
          <p:cNvGrpSpPr/>
          <p:nvPr/>
        </p:nvGrpSpPr>
        <p:grpSpPr>
          <a:xfrm>
            <a:off x="983084" y="4513943"/>
            <a:ext cx="3151483" cy="1003695"/>
            <a:chOff x="983084" y="5021943"/>
            <a:chExt cx="3151483" cy="1003695"/>
          </a:xfrm>
        </p:grpSpPr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id="{3A040483-0741-421B-8902-1E51FE1A4D4F}"/>
                </a:ext>
              </a:extLst>
            </p:cNvPr>
            <p:cNvGrpSpPr/>
            <p:nvPr/>
          </p:nvGrpSpPr>
          <p:grpSpPr>
            <a:xfrm>
              <a:off x="983084" y="5298498"/>
              <a:ext cx="285738" cy="331154"/>
              <a:chOff x="3468688" y="2174876"/>
              <a:chExt cx="239713" cy="277813"/>
            </a:xfrm>
            <a:solidFill>
              <a:srgbClr val="134D92"/>
            </a:solidFill>
          </p:grpSpPr>
          <p:sp>
            <p:nvSpPr>
              <p:cNvPr id="86" name="Freeform 173">
                <a:extLst>
                  <a:ext uri="{FF2B5EF4-FFF2-40B4-BE49-F238E27FC236}">
                    <a16:creationId xmlns:a16="http://schemas.microsoft.com/office/drawing/2014/main" id="{FEE682C0-C60B-417C-BFC0-03611B66B44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68688" y="2174876"/>
                <a:ext cx="239713" cy="277813"/>
              </a:xfrm>
              <a:custGeom>
                <a:avLst/>
                <a:gdLst>
                  <a:gd name="T0" fmla="*/ 151 w 151"/>
                  <a:gd name="T1" fmla="*/ 166 h 175"/>
                  <a:gd name="T2" fmla="*/ 151 w 151"/>
                  <a:gd name="T3" fmla="*/ 0 h 175"/>
                  <a:gd name="T4" fmla="*/ 0 w 151"/>
                  <a:gd name="T5" fmla="*/ 0 h 175"/>
                  <a:gd name="T6" fmla="*/ 0 w 151"/>
                  <a:gd name="T7" fmla="*/ 166 h 175"/>
                  <a:gd name="T8" fmla="*/ 18 w 151"/>
                  <a:gd name="T9" fmla="*/ 166 h 175"/>
                  <a:gd name="T10" fmla="*/ 31 w 151"/>
                  <a:gd name="T11" fmla="*/ 148 h 175"/>
                  <a:gd name="T12" fmla="*/ 54 w 151"/>
                  <a:gd name="T13" fmla="*/ 175 h 175"/>
                  <a:gd name="T14" fmla="*/ 75 w 151"/>
                  <a:gd name="T15" fmla="*/ 149 h 175"/>
                  <a:gd name="T16" fmla="*/ 96 w 151"/>
                  <a:gd name="T17" fmla="*/ 175 h 175"/>
                  <a:gd name="T18" fmla="*/ 118 w 151"/>
                  <a:gd name="T19" fmla="*/ 148 h 175"/>
                  <a:gd name="T20" fmla="*/ 132 w 151"/>
                  <a:gd name="T21" fmla="*/ 166 h 175"/>
                  <a:gd name="T22" fmla="*/ 151 w 151"/>
                  <a:gd name="T23" fmla="*/ 166 h 175"/>
                  <a:gd name="T24" fmla="*/ 118 w 151"/>
                  <a:gd name="T25" fmla="*/ 122 h 175"/>
                  <a:gd name="T26" fmla="*/ 96 w 151"/>
                  <a:gd name="T27" fmla="*/ 148 h 175"/>
                  <a:gd name="T28" fmla="*/ 75 w 151"/>
                  <a:gd name="T29" fmla="*/ 121 h 175"/>
                  <a:gd name="T30" fmla="*/ 53 w 151"/>
                  <a:gd name="T31" fmla="*/ 148 h 175"/>
                  <a:gd name="T32" fmla="*/ 31 w 151"/>
                  <a:gd name="T33" fmla="*/ 122 h 175"/>
                  <a:gd name="T34" fmla="*/ 17 w 151"/>
                  <a:gd name="T35" fmla="*/ 139 h 175"/>
                  <a:gd name="T36" fmla="*/ 17 w 151"/>
                  <a:gd name="T37" fmla="*/ 17 h 175"/>
                  <a:gd name="T38" fmla="*/ 134 w 151"/>
                  <a:gd name="T39" fmla="*/ 17 h 175"/>
                  <a:gd name="T40" fmla="*/ 134 w 151"/>
                  <a:gd name="T41" fmla="*/ 139 h 175"/>
                  <a:gd name="T42" fmla="*/ 118 w 151"/>
                  <a:gd name="T43" fmla="*/ 122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1" h="175">
                    <a:moveTo>
                      <a:pt x="151" y="166"/>
                    </a:moveTo>
                    <a:lnTo>
                      <a:pt x="151" y="0"/>
                    </a:lnTo>
                    <a:lnTo>
                      <a:pt x="0" y="0"/>
                    </a:lnTo>
                    <a:lnTo>
                      <a:pt x="0" y="166"/>
                    </a:lnTo>
                    <a:lnTo>
                      <a:pt x="18" y="166"/>
                    </a:lnTo>
                    <a:lnTo>
                      <a:pt x="31" y="148"/>
                    </a:lnTo>
                    <a:lnTo>
                      <a:pt x="54" y="175"/>
                    </a:lnTo>
                    <a:lnTo>
                      <a:pt x="75" y="149"/>
                    </a:lnTo>
                    <a:lnTo>
                      <a:pt x="96" y="175"/>
                    </a:lnTo>
                    <a:lnTo>
                      <a:pt x="118" y="148"/>
                    </a:lnTo>
                    <a:lnTo>
                      <a:pt x="132" y="166"/>
                    </a:lnTo>
                    <a:lnTo>
                      <a:pt x="151" y="166"/>
                    </a:lnTo>
                    <a:close/>
                    <a:moveTo>
                      <a:pt x="118" y="122"/>
                    </a:moveTo>
                    <a:lnTo>
                      <a:pt x="96" y="148"/>
                    </a:lnTo>
                    <a:lnTo>
                      <a:pt x="75" y="121"/>
                    </a:lnTo>
                    <a:lnTo>
                      <a:pt x="53" y="148"/>
                    </a:lnTo>
                    <a:lnTo>
                      <a:pt x="31" y="122"/>
                    </a:lnTo>
                    <a:lnTo>
                      <a:pt x="17" y="139"/>
                    </a:lnTo>
                    <a:lnTo>
                      <a:pt x="17" y="17"/>
                    </a:lnTo>
                    <a:lnTo>
                      <a:pt x="134" y="17"/>
                    </a:lnTo>
                    <a:lnTo>
                      <a:pt x="134" y="139"/>
                    </a:lnTo>
                    <a:lnTo>
                      <a:pt x="118" y="1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Rectangle 174">
                <a:extLst>
                  <a:ext uri="{FF2B5EF4-FFF2-40B4-BE49-F238E27FC236}">
                    <a16:creationId xmlns:a16="http://schemas.microsoft.com/office/drawing/2014/main" id="{12F5948C-F7D0-4730-9226-D6B361D0ED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2663" y="2232026"/>
                <a:ext cx="131763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Rectangle 175">
                <a:extLst>
                  <a:ext uri="{FF2B5EF4-FFF2-40B4-BE49-F238E27FC236}">
                    <a16:creationId xmlns:a16="http://schemas.microsoft.com/office/drawing/2014/main" id="{1000BEF9-69F8-4BD1-A609-3BD4A3D869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2663" y="2281238"/>
                <a:ext cx="131763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Rectangle 176">
                <a:extLst>
                  <a:ext uri="{FF2B5EF4-FFF2-40B4-BE49-F238E27FC236}">
                    <a16:creationId xmlns:a16="http://schemas.microsoft.com/office/drawing/2014/main" id="{852E9941-CAB6-4B41-BFBF-4D837D9B33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2663" y="2330451"/>
                <a:ext cx="131763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94" name="Shape 967">
              <a:extLst>
                <a:ext uri="{FF2B5EF4-FFF2-40B4-BE49-F238E27FC236}">
                  <a16:creationId xmlns:a16="http://schemas.microsoft.com/office/drawing/2014/main" id="{8EEBBABB-FC37-4576-A880-4BE73701DD36}"/>
                </a:ext>
              </a:extLst>
            </p:cNvPr>
            <p:cNvSpPr/>
            <p:nvPr/>
          </p:nvSpPr>
          <p:spPr>
            <a:xfrm>
              <a:off x="1490924" y="5471640"/>
              <a:ext cx="2643643" cy="55399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323529">
                <a:spcBef>
                  <a:spcPts val="849"/>
                </a:spcBef>
                <a:defRPr sz="1800"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CB587FA2-AA19-4618-9F94-96ADD87D5762}"/>
                </a:ext>
              </a:extLst>
            </p:cNvPr>
            <p:cNvSpPr txBox="1"/>
            <p:nvPr/>
          </p:nvSpPr>
          <p:spPr>
            <a:xfrm>
              <a:off x="1408628" y="5021943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134D9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04762857-5F5B-4C12-AABA-55ACB79ACE87}"/>
              </a:ext>
            </a:extLst>
          </p:cNvPr>
          <p:cNvGrpSpPr/>
          <p:nvPr/>
        </p:nvGrpSpPr>
        <p:grpSpPr>
          <a:xfrm>
            <a:off x="567825" y="33417"/>
            <a:ext cx="3914770" cy="765703"/>
            <a:chOff x="424273" y="118435"/>
            <a:chExt cx="3914770" cy="765703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FF74C45A-0170-4EE9-A7C0-9857FE57B0AA}"/>
                </a:ext>
              </a:extLst>
            </p:cNvPr>
            <p:cNvSpPr txBox="1"/>
            <p:nvPr/>
          </p:nvSpPr>
          <p:spPr>
            <a:xfrm>
              <a:off x="1326680" y="299363"/>
              <a:ext cx="301236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rgbClr val="406196"/>
                  </a:solidFill>
                  <a:cs typeface="+mn-ea"/>
                  <a:sym typeface="+mn-lt"/>
                </a:rPr>
                <a:t>绪论分析与总结</a:t>
              </a:r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DC8FC353-A921-4A43-8013-3844070D12C6}"/>
                </a:ext>
              </a:extLst>
            </p:cNvPr>
            <p:cNvSpPr txBox="1"/>
            <p:nvPr/>
          </p:nvSpPr>
          <p:spPr>
            <a:xfrm>
              <a:off x="424273" y="118435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3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589351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B18165A0-1782-453F-9780-71C10094B535}"/>
              </a:ext>
            </a:extLst>
          </p:cNvPr>
          <p:cNvGrpSpPr/>
          <p:nvPr/>
        </p:nvGrpSpPr>
        <p:grpSpPr>
          <a:xfrm>
            <a:off x="6337300" y="3578225"/>
            <a:ext cx="1714500" cy="1714500"/>
            <a:chOff x="5118100" y="3111500"/>
            <a:chExt cx="2006600" cy="2006600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815CE8CF-3832-42DA-ADAE-D1D477BC1D20}"/>
                </a:ext>
              </a:extLst>
            </p:cNvPr>
            <p:cNvSpPr/>
            <p:nvPr/>
          </p:nvSpPr>
          <p:spPr>
            <a:xfrm>
              <a:off x="5118100" y="3111500"/>
              <a:ext cx="2006600" cy="2006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不完整圆 10">
              <a:extLst>
                <a:ext uri="{FF2B5EF4-FFF2-40B4-BE49-F238E27FC236}">
                  <a16:creationId xmlns:a16="http://schemas.microsoft.com/office/drawing/2014/main" id="{69F11C1F-C3F3-4F0F-80E0-FDD4FE8223AE}"/>
                </a:ext>
              </a:extLst>
            </p:cNvPr>
            <p:cNvSpPr/>
            <p:nvPr/>
          </p:nvSpPr>
          <p:spPr>
            <a:xfrm flipH="1">
              <a:off x="5175250" y="3168650"/>
              <a:ext cx="1892300" cy="1892300"/>
            </a:xfrm>
            <a:prstGeom prst="pie">
              <a:avLst>
                <a:gd name="adj1" fmla="val 19189044"/>
                <a:gd name="adj2" fmla="val 16200000"/>
              </a:avLst>
            </a:prstGeom>
            <a:solidFill>
              <a:srgbClr val="134D9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2901F4C1-EBCD-4024-AB6F-C0648F32932F}"/>
                </a:ext>
              </a:extLst>
            </p:cNvPr>
            <p:cNvSpPr/>
            <p:nvPr/>
          </p:nvSpPr>
          <p:spPr>
            <a:xfrm>
              <a:off x="5397500" y="3390900"/>
              <a:ext cx="1447800" cy="1447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38DBB73-198C-4FB0-B42A-C5E74BADA6DD}"/>
                </a:ext>
              </a:extLst>
            </p:cNvPr>
            <p:cNvSpPr txBox="1"/>
            <p:nvPr/>
          </p:nvSpPr>
          <p:spPr>
            <a:xfrm>
              <a:off x="5641834" y="3914776"/>
              <a:ext cx="1015349" cy="4322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>
                  <a:cs typeface="+mn-ea"/>
                  <a:sym typeface="+mn-lt"/>
                </a:rPr>
                <a:t>分析一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38426C53-899B-47E7-B9F2-9E9F8F99C67A}"/>
              </a:ext>
            </a:extLst>
          </p:cNvPr>
          <p:cNvGrpSpPr/>
          <p:nvPr/>
        </p:nvGrpSpPr>
        <p:grpSpPr>
          <a:xfrm>
            <a:off x="9232900" y="3578225"/>
            <a:ext cx="1714500" cy="1714500"/>
            <a:chOff x="5118100" y="3111500"/>
            <a:chExt cx="2006600" cy="2006600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7B4FAFFA-B4EB-4B31-9473-2F44C4A5AAB7}"/>
                </a:ext>
              </a:extLst>
            </p:cNvPr>
            <p:cNvSpPr/>
            <p:nvPr/>
          </p:nvSpPr>
          <p:spPr>
            <a:xfrm>
              <a:off x="5118100" y="3111500"/>
              <a:ext cx="2006600" cy="2006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" name="不完整圆 16">
              <a:extLst>
                <a:ext uri="{FF2B5EF4-FFF2-40B4-BE49-F238E27FC236}">
                  <a16:creationId xmlns:a16="http://schemas.microsoft.com/office/drawing/2014/main" id="{F34320A0-D3E5-4255-A5C5-CE39032A895F}"/>
                </a:ext>
              </a:extLst>
            </p:cNvPr>
            <p:cNvSpPr/>
            <p:nvPr/>
          </p:nvSpPr>
          <p:spPr>
            <a:xfrm flipH="1">
              <a:off x="5175250" y="3168650"/>
              <a:ext cx="1892300" cy="1892300"/>
            </a:xfrm>
            <a:prstGeom prst="pie">
              <a:avLst>
                <a:gd name="adj1" fmla="val 19189044"/>
                <a:gd name="adj2" fmla="val 16200000"/>
              </a:avLst>
            </a:prstGeom>
            <a:solidFill>
              <a:srgbClr val="DDA50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A75336E3-E2C2-4F0A-90E0-A5C85C2F4451}"/>
                </a:ext>
              </a:extLst>
            </p:cNvPr>
            <p:cNvSpPr/>
            <p:nvPr/>
          </p:nvSpPr>
          <p:spPr>
            <a:xfrm>
              <a:off x="5397500" y="3390900"/>
              <a:ext cx="1447800" cy="1447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A016C11-9674-48CE-B350-BBEAC79D15A0}"/>
                </a:ext>
              </a:extLst>
            </p:cNvPr>
            <p:cNvSpPr txBox="1"/>
            <p:nvPr/>
          </p:nvSpPr>
          <p:spPr>
            <a:xfrm>
              <a:off x="5641834" y="3914776"/>
              <a:ext cx="1026606" cy="4322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>
                  <a:cs typeface="+mn-ea"/>
                  <a:sym typeface="+mn-lt"/>
                </a:rPr>
                <a:t>分析二</a:t>
              </a:r>
            </a:p>
          </p:txBody>
        </p:sp>
      </p:grpSp>
      <p:sp>
        <p:nvSpPr>
          <p:cNvPr id="20" name="Shape 967">
            <a:extLst>
              <a:ext uri="{FF2B5EF4-FFF2-40B4-BE49-F238E27FC236}">
                <a16:creationId xmlns:a16="http://schemas.microsoft.com/office/drawing/2014/main" id="{1BE795B5-6BD9-422D-AA28-9503B7726008}"/>
              </a:ext>
            </a:extLst>
          </p:cNvPr>
          <p:cNvSpPr/>
          <p:nvPr/>
        </p:nvSpPr>
        <p:spPr>
          <a:xfrm>
            <a:off x="6212677" y="5615912"/>
            <a:ext cx="1837310" cy="6519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323529">
              <a:lnSpc>
                <a:spcPct val="120000"/>
              </a:lnSpc>
              <a:spcBef>
                <a:spcPts val="849"/>
              </a:spcBef>
              <a:defRPr sz="1800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21" name="Shape 967">
            <a:extLst>
              <a:ext uri="{FF2B5EF4-FFF2-40B4-BE49-F238E27FC236}">
                <a16:creationId xmlns:a16="http://schemas.microsoft.com/office/drawing/2014/main" id="{A4449721-DCB9-4DB7-A693-66D769192BC9}"/>
              </a:ext>
            </a:extLst>
          </p:cNvPr>
          <p:cNvSpPr/>
          <p:nvPr/>
        </p:nvSpPr>
        <p:spPr>
          <a:xfrm>
            <a:off x="9200320" y="5615912"/>
            <a:ext cx="1837310" cy="6519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323529">
              <a:lnSpc>
                <a:spcPct val="120000"/>
              </a:lnSpc>
              <a:spcBef>
                <a:spcPts val="849"/>
              </a:spcBef>
              <a:defRPr sz="1800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22" name="Shape 967">
            <a:extLst>
              <a:ext uri="{FF2B5EF4-FFF2-40B4-BE49-F238E27FC236}">
                <a16:creationId xmlns:a16="http://schemas.microsoft.com/office/drawing/2014/main" id="{25ADBB0C-4074-45B6-BB75-D8877D2DE022}"/>
              </a:ext>
            </a:extLst>
          </p:cNvPr>
          <p:cNvSpPr/>
          <p:nvPr/>
        </p:nvSpPr>
        <p:spPr>
          <a:xfrm>
            <a:off x="5906063" y="2288276"/>
            <a:ext cx="4981337" cy="10813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algn="r" defTabSz="323529">
              <a:lnSpc>
                <a:spcPct val="150000"/>
              </a:lnSpc>
              <a:spcBef>
                <a:spcPts val="849"/>
              </a:spcBef>
              <a:defRPr sz="1800"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445DCC6-FE31-41AD-887E-F4192A84EF23}"/>
              </a:ext>
            </a:extLst>
          </p:cNvPr>
          <p:cNvSpPr txBox="1"/>
          <p:nvPr/>
        </p:nvSpPr>
        <p:spPr>
          <a:xfrm>
            <a:off x="9240050" y="1442317"/>
            <a:ext cx="17235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242A4423-3EC9-40A9-83A3-09F24C615E94}"/>
              </a:ext>
            </a:extLst>
          </p:cNvPr>
          <p:cNvSpPr/>
          <p:nvPr/>
        </p:nvSpPr>
        <p:spPr>
          <a:xfrm>
            <a:off x="10641362" y="1936710"/>
            <a:ext cx="134620" cy="134620"/>
          </a:xfrm>
          <a:prstGeom prst="ellipse">
            <a:avLst/>
          </a:prstGeom>
          <a:solidFill>
            <a:srgbClr val="134D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916BA713-EF7E-4191-948D-3308C0C6468B}"/>
              </a:ext>
            </a:extLst>
          </p:cNvPr>
          <p:cNvSpPr/>
          <p:nvPr/>
        </p:nvSpPr>
        <p:spPr>
          <a:xfrm>
            <a:off x="10413389" y="1936710"/>
            <a:ext cx="134620" cy="134620"/>
          </a:xfrm>
          <a:prstGeom prst="ellipse">
            <a:avLst/>
          </a:prstGeom>
          <a:solidFill>
            <a:srgbClr val="134D92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4E8E7D05-209C-4136-8C3C-406C30242B4B}"/>
              </a:ext>
            </a:extLst>
          </p:cNvPr>
          <p:cNvSpPr/>
          <p:nvPr/>
        </p:nvSpPr>
        <p:spPr>
          <a:xfrm>
            <a:off x="9957447" y="1936710"/>
            <a:ext cx="134620" cy="134620"/>
          </a:xfrm>
          <a:prstGeom prst="ellipse">
            <a:avLst/>
          </a:prstGeom>
          <a:solidFill>
            <a:srgbClr val="134D9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4FAB624F-E04F-4AD8-87D0-EFC48EA6EDAF}"/>
              </a:ext>
            </a:extLst>
          </p:cNvPr>
          <p:cNvSpPr/>
          <p:nvPr/>
        </p:nvSpPr>
        <p:spPr>
          <a:xfrm>
            <a:off x="10185418" y="1936710"/>
            <a:ext cx="134620" cy="134620"/>
          </a:xfrm>
          <a:prstGeom prst="ellipse">
            <a:avLst/>
          </a:prstGeom>
          <a:solidFill>
            <a:srgbClr val="134D9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2DAF640B-1A8A-41FA-956D-BEEDD27E80BD}"/>
              </a:ext>
            </a:extLst>
          </p:cNvPr>
          <p:cNvSpPr/>
          <p:nvPr/>
        </p:nvSpPr>
        <p:spPr>
          <a:xfrm>
            <a:off x="9729476" y="1936710"/>
            <a:ext cx="134620" cy="134620"/>
          </a:xfrm>
          <a:prstGeom prst="ellipse">
            <a:avLst/>
          </a:prstGeom>
          <a:solidFill>
            <a:srgbClr val="134D92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9362B031-B9C8-4520-9DCD-E4A2B735621C}"/>
              </a:ext>
            </a:extLst>
          </p:cNvPr>
          <p:cNvSpPr/>
          <p:nvPr/>
        </p:nvSpPr>
        <p:spPr>
          <a:xfrm>
            <a:off x="9501505" y="1936710"/>
            <a:ext cx="134620" cy="134620"/>
          </a:xfrm>
          <a:prstGeom prst="ellipse">
            <a:avLst/>
          </a:prstGeom>
          <a:solidFill>
            <a:srgbClr val="134D9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思想气泡: 云 29">
            <a:extLst>
              <a:ext uri="{FF2B5EF4-FFF2-40B4-BE49-F238E27FC236}">
                <a16:creationId xmlns:a16="http://schemas.microsoft.com/office/drawing/2014/main" id="{6A3993C0-E4E7-41C1-98EF-E342DD1365D7}"/>
              </a:ext>
            </a:extLst>
          </p:cNvPr>
          <p:cNvSpPr/>
          <p:nvPr/>
        </p:nvSpPr>
        <p:spPr>
          <a:xfrm rot="21132008" flipH="1">
            <a:off x="931848" y="1858141"/>
            <a:ext cx="4777381" cy="3200845"/>
          </a:xfrm>
          <a:prstGeom prst="cloudCallout">
            <a:avLst>
              <a:gd name="adj1" fmla="val -39973"/>
              <a:gd name="adj2" fmla="val 78371"/>
            </a:avLst>
          </a:pr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806450" ty="0" sx="100000" sy="100000" flip="none" algn="tl"/>
          </a:blipFill>
          <a:ln>
            <a:solidFill>
              <a:srgbClr val="134D9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54E2855-4F86-4E01-ABDA-BC040D484C32}"/>
              </a:ext>
            </a:extLst>
          </p:cNvPr>
          <p:cNvGrpSpPr/>
          <p:nvPr/>
        </p:nvGrpSpPr>
        <p:grpSpPr>
          <a:xfrm>
            <a:off x="567825" y="33417"/>
            <a:ext cx="3914770" cy="765703"/>
            <a:chOff x="424273" y="118435"/>
            <a:chExt cx="3914770" cy="765703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F270393E-CD71-4075-9EC8-858CE2D304AD}"/>
                </a:ext>
              </a:extLst>
            </p:cNvPr>
            <p:cNvSpPr txBox="1"/>
            <p:nvPr/>
          </p:nvSpPr>
          <p:spPr>
            <a:xfrm>
              <a:off x="1326680" y="299363"/>
              <a:ext cx="301236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rgbClr val="406196"/>
                  </a:solidFill>
                  <a:cs typeface="+mn-ea"/>
                  <a:sym typeface="+mn-lt"/>
                </a:rPr>
                <a:t>绪论分析与总结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5B08654-25BD-4214-BCEA-D3E5E7784823}"/>
                </a:ext>
              </a:extLst>
            </p:cNvPr>
            <p:cNvSpPr txBox="1"/>
            <p:nvPr/>
          </p:nvSpPr>
          <p:spPr>
            <a:xfrm>
              <a:off x="424273" y="118435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3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52815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967">
            <a:extLst>
              <a:ext uri="{FF2B5EF4-FFF2-40B4-BE49-F238E27FC236}">
                <a16:creationId xmlns:a16="http://schemas.microsoft.com/office/drawing/2014/main" id="{90F4474D-6A69-4C12-8DF9-64FDF6AF28B3}"/>
              </a:ext>
            </a:extLst>
          </p:cNvPr>
          <p:cNvSpPr/>
          <p:nvPr/>
        </p:nvSpPr>
        <p:spPr>
          <a:xfrm>
            <a:off x="1470232" y="4256113"/>
            <a:ext cx="9578768" cy="9383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defTabSz="323529">
              <a:lnSpc>
                <a:spcPct val="150000"/>
              </a:lnSpc>
              <a:spcBef>
                <a:spcPts val="849"/>
              </a:spcBef>
              <a:defRPr sz="1800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A9C5730-000F-43E8-9B2D-515BA2691730}"/>
              </a:ext>
            </a:extLst>
          </p:cNvPr>
          <p:cNvGrpSpPr/>
          <p:nvPr/>
        </p:nvGrpSpPr>
        <p:grpSpPr>
          <a:xfrm>
            <a:off x="567825" y="33417"/>
            <a:ext cx="3914770" cy="765703"/>
            <a:chOff x="424273" y="118435"/>
            <a:chExt cx="3914770" cy="765703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3E2F3A2-3ADC-45E9-B444-97CD7D0C46DD}"/>
                </a:ext>
              </a:extLst>
            </p:cNvPr>
            <p:cNvSpPr txBox="1"/>
            <p:nvPr/>
          </p:nvSpPr>
          <p:spPr>
            <a:xfrm>
              <a:off x="1326680" y="299363"/>
              <a:ext cx="301236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rgbClr val="406196"/>
                  </a:solidFill>
                  <a:cs typeface="+mn-ea"/>
                  <a:sym typeface="+mn-lt"/>
                </a:rPr>
                <a:t>绪论分析与总结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A8703ED-E33D-456A-986E-8314BE12C925}"/>
                </a:ext>
              </a:extLst>
            </p:cNvPr>
            <p:cNvSpPr txBox="1"/>
            <p:nvPr/>
          </p:nvSpPr>
          <p:spPr>
            <a:xfrm>
              <a:off x="424273" y="118435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3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933624CE-629B-44A8-B1AA-8124798734C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70231" y="1447589"/>
            <a:ext cx="9464469" cy="248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4043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:a16="http://schemas.microsoft.com/office/drawing/2014/main" id="{A567BF4F-6140-45CF-A314-1B122C699D4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5737981"/>
          </a:xfrm>
          <a:custGeom>
            <a:avLst/>
            <a:gdLst>
              <a:gd name="connsiteX0" fmla="*/ 0 w 12192000"/>
              <a:gd name="connsiteY0" fmla="*/ 0 h 5737981"/>
              <a:gd name="connsiteX1" fmla="*/ 12192000 w 12192000"/>
              <a:gd name="connsiteY1" fmla="*/ 0 h 5737981"/>
              <a:gd name="connsiteX2" fmla="*/ 12192000 w 12192000"/>
              <a:gd name="connsiteY2" fmla="*/ 4483849 h 5737981"/>
              <a:gd name="connsiteX3" fmla="*/ 8570797 w 12192000"/>
              <a:gd name="connsiteY3" fmla="*/ 5737981 h 5737981"/>
              <a:gd name="connsiteX4" fmla="*/ 3665862 w 12192000"/>
              <a:gd name="connsiteY4" fmla="*/ 5737981 h 5737981"/>
              <a:gd name="connsiteX5" fmla="*/ 0 w 12192000"/>
              <a:gd name="connsiteY5" fmla="*/ 4504842 h 5737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5737981">
                <a:moveTo>
                  <a:pt x="0" y="0"/>
                </a:moveTo>
                <a:lnTo>
                  <a:pt x="12192000" y="0"/>
                </a:lnTo>
                <a:lnTo>
                  <a:pt x="12192000" y="4483849"/>
                </a:lnTo>
                <a:lnTo>
                  <a:pt x="8570797" y="5737981"/>
                </a:lnTo>
                <a:lnTo>
                  <a:pt x="3665862" y="5737981"/>
                </a:lnTo>
                <a:lnTo>
                  <a:pt x="0" y="4504842"/>
                </a:lnTo>
                <a:close/>
              </a:path>
            </a:pathLst>
          </a:custGeom>
        </p:spPr>
      </p:pic>
      <p:sp>
        <p:nvSpPr>
          <p:cNvPr id="19" name="箭头: V 形 18">
            <a:extLst>
              <a:ext uri="{FF2B5EF4-FFF2-40B4-BE49-F238E27FC236}">
                <a16:creationId xmlns:a16="http://schemas.microsoft.com/office/drawing/2014/main" id="{759C8343-A7FE-42F7-9561-DF7DEE5649D8}"/>
              </a:ext>
            </a:extLst>
          </p:cNvPr>
          <p:cNvSpPr/>
          <p:nvPr/>
        </p:nvSpPr>
        <p:spPr>
          <a:xfrm rot="5400000">
            <a:off x="4058076" y="-1949244"/>
            <a:ext cx="4075848" cy="12192000"/>
          </a:xfrm>
          <a:prstGeom prst="chevron">
            <a:avLst/>
          </a:prstGeom>
          <a:solidFill>
            <a:srgbClr val="7764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箭头: V 形 17">
            <a:extLst>
              <a:ext uri="{FF2B5EF4-FFF2-40B4-BE49-F238E27FC236}">
                <a16:creationId xmlns:a16="http://schemas.microsoft.com/office/drawing/2014/main" id="{A30EB12B-61A0-46DD-933F-7E302C1E1EAD}"/>
              </a:ext>
            </a:extLst>
          </p:cNvPr>
          <p:cNvSpPr/>
          <p:nvPr/>
        </p:nvSpPr>
        <p:spPr>
          <a:xfrm rot="5400000">
            <a:off x="4058076" y="-1370842"/>
            <a:ext cx="4075848" cy="12192000"/>
          </a:xfrm>
          <a:prstGeom prst="chevron">
            <a:avLst/>
          </a:prstGeom>
          <a:solidFill>
            <a:srgbClr val="F5B9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箭头: V 形 8">
            <a:extLst>
              <a:ext uri="{FF2B5EF4-FFF2-40B4-BE49-F238E27FC236}">
                <a16:creationId xmlns:a16="http://schemas.microsoft.com/office/drawing/2014/main" id="{2EA60E63-E5EE-4E6E-A076-A60885C374B5}"/>
              </a:ext>
            </a:extLst>
          </p:cNvPr>
          <p:cNvSpPr/>
          <p:nvPr/>
        </p:nvSpPr>
        <p:spPr>
          <a:xfrm rot="5400000">
            <a:off x="4058076" y="-1681806"/>
            <a:ext cx="4075848" cy="12192000"/>
          </a:xfrm>
          <a:prstGeom prst="chevron">
            <a:avLst/>
          </a:prstGeom>
          <a:solidFill>
            <a:srgbClr val="4061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4" name="文本框 183">
            <a:extLst>
              <a:ext uri="{FF2B5EF4-FFF2-40B4-BE49-F238E27FC236}">
                <a16:creationId xmlns:a16="http://schemas.microsoft.com/office/drawing/2014/main" id="{32FA7962-A798-4E4A-96A7-5793850D0D71}"/>
              </a:ext>
            </a:extLst>
          </p:cNvPr>
          <p:cNvSpPr txBox="1"/>
          <p:nvPr/>
        </p:nvSpPr>
        <p:spPr>
          <a:xfrm>
            <a:off x="5256951" y="828997"/>
            <a:ext cx="163378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spc="200" dirty="0">
                <a:solidFill>
                  <a:srgbClr val="406196"/>
                </a:solidFill>
                <a:latin typeface="Arial Rounded MT Bold" panose="020F0704030504030204" pitchFamily="34" charset="0"/>
                <a:cs typeface="+mn-ea"/>
                <a:sym typeface="+mn-lt"/>
              </a:rPr>
              <a:t>202X</a:t>
            </a:r>
            <a:endParaRPr lang="zh-CN" altLang="en-US" sz="4400" b="1" spc="200" dirty="0">
              <a:solidFill>
                <a:srgbClr val="406196"/>
              </a:solidFill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  <p:sp>
        <p:nvSpPr>
          <p:cNvPr id="183" name="文本框 182">
            <a:extLst>
              <a:ext uri="{FF2B5EF4-FFF2-40B4-BE49-F238E27FC236}">
                <a16:creationId xmlns:a16="http://schemas.microsoft.com/office/drawing/2014/main" id="{EC7013D7-C7D8-4723-8645-5353FF18F2B0}"/>
              </a:ext>
            </a:extLst>
          </p:cNvPr>
          <p:cNvSpPr txBox="1"/>
          <p:nvPr/>
        </p:nvSpPr>
        <p:spPr>
          <a:xfrm>
            <a:off x="2069443" y="1486905"/>
            <a:ext cx="80531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spc="400" dirty="0">
                <a:solidFill>
                  <a:srgbClr val="406196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汇报完毕！</a:t>
            </a:r>
          </a:p>
        </p:txBody>
      </p:sp>
      <p:grpSp>
        <p:nvGrpSpPr>
          <p:cNvPr id="254" name="组合 253">
            <a:extLst>
              <a:ext uri="{FF2B5EF4-FFF2-40B4-BE49-F238E27FC236}">
                <a16:creationId xmlns:a16="http://schemas.microsoft.com/office/drawing/2014/main" id="{6E5A5884-9746-4B32-A4AC-FEE20B380B7F}"/>
              </a:ext>
            </a:extLst>
          </p:cNvPr>
          <p:cNvGrpSpPr/>
          <p:nvPr/>
        </p:nvGrpSpPr>
        <p:grpSpPr>
          <a:xfrm>
            <a:off x="3749268" y="2785851"/>
            <a:ext cx="5036364" cy="477592"/>
            <a:chOff x="3026740" y="4282979"/>
            <a:chExt cx="5036364" cy="400110"/>
          </a:xfrm>
        </p:grpSpPr>
        <p:sp>
          <p:nvSpPr>
            <p:cNvPr id="252" name="文本框 251">
              <a:extLst>
                <a:ext uri="{FF2B5EF4-FFF2-40B4-BE49-F238E27FC236}">
                  <a16:creationId xmlns:a16="http://schemas.microsoft.com/office/drawing/2014/main" id="{B38DB35C-FCAE-4BF3-9C2F-F4642D68234E}"/>
                </a:ext>
              </a:extLst>
            </p:cNvPr>
            <p:cNvSpPr txBox="1"/>
            <p:nvPr/>
          </p:nvSpPr>
          <p:spPr>
            <a:xfrm>
              <a:off x="3026740" y="4282979"/>
              <a:ext cx="3015367" cy="40011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b="1" dirty="0">
                  <a:solidFill>
                    <a:srgbClr val="406196"/>
                  </a:solidFill>
                  <a:cs typeface="+mn-ea"/>
                  <a:sym typeface="+mn-lt"/>
                </a:rPr>
                <a:t>答辩人：</a:t>
              </a:r>
              <a:r>
                <a:rPr lang="en-US" altLang="zh-CN" b="1" dirty="0">
                  <a:solidFill>
                    <a:srgbClr val="406196"/>
                  </a:solidFill>
                  <a:cs typeface="+mn-ea"/>
                  <a:sym typeface="+mn-lt"/>
                </a:rPr>
                <a:t>51PPT</a:t>
              </a:r>
              <a:r>
                <a:rPr lang="zh-CN" altLang="en-US" b="1" dirty="0">
                  <a:solidFill>
                    <a:srgbClr val="406196"/>
                  </a:solidFill>
                  <a:cs typeface="+mn-ea"/>
                  <a:sym typeface="+mn-lt"/>
                </a:rPr>
                <a:t>模板网</a:t>
              </a:r>
            </a:p>
          </p:txBody>
        </p:sp>
        <p:sp>
          <p:nvSpPr>
            <p:cNvPr id="253" name="文本框 252">
              <a:extLst>
                <a:ext uri="{FF2B5EF4-FFF2-40B4-BE49-F238E27FC236}">
                  <a16:creationId xmlns:a16="http://schemas.microsoft.com/office/drawing/2014/main" id="{AD2A63B6-53A8-4DB0-AC60-19F0AC2E5F4E}"/>
                </a:ext>
              </a:extLst>
            </p:cNvPr>
            <p:cNvSpPr txBox="1"/>
            <p:nvPr/>
          </p:nvSpPr>
          <p:spPr>
            <a:xfrm>
              <a:off x="6042107" y="4282979"/>
              <a:ext cx="2020997" cy="40011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zh-CN" altLang="en-US" b="1" dirty="0">
                  <a:solidFill>
                    <a:srgbClr val="406196"/>
                  </a:solidFill>
                  <a:cs typeface="+mn-ea"/>
                  <a:sym typeface="+mn-lt"/>
                </a:rPr>
                <a:t>姓名：李同学</a:t>
              </a:r>
            </a:p>
          </p:txBody>
        </p:sp>
      </p:grpSp>
      <p:sp>
        <p:nvSpPr>
          <p:cNvPr id="21" name="椭圆 20">
            <a:extLst>
              <a:ext uri="{FF2B5EF4-FFF2-40B4-BE49-F238E27FC236}">
                <a16:creationId xmlns:a16="http://schemas.microsoft.com/office/drawing/2014/main" id="{ECD72BCE-8631-442F-A749-8E3F5A019249}"/>
              </a:ext>
            </a:extLst>
          </p:cNvPr>
          <p:cNvSpPr/>
          <p:nvPr/>
        </p:nvSpPr>
        <p:spPr>
          <a:xfrm>
            <a:off x="4938782" y="3594557"/>
            <a:ext cx="2224018" cy="222401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EB0AED65-B086-4732-B1ED-C0C894D5541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7038" y="3997596"/>
            <a:ext cx="1447505" cy="1447505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34B5B6D9-EEA1-4C26-B44C-456E135C2927}"/>
              </a:ext>
            </a:extLst>
          </p:cNvPr>
          <p:cNvGrpSpPr/>
          <p:nvPr/>
        </p:nvGrpSpPr>
        <p:grpSpPr>
          <a:xfrm>
            <a:off x="-2631114" y="5460569"/>
            <a:ext cx="7669978" cy="2647908"/>
            <a:chOff x="-2631114" y="5460569"/>
            <a:chExt cx="7669978" cy="2647908"/>
          </a:xfrm>
        </p:grpSpPr>
        <p:sp>
          <p:nvSpPr>
            <p:cNvPr id="31" name="箭头: V 形 30">
              <a:extLst>
                <a:ext uri="{FF2B5EF4-FFF2-40B4-BE49-F238E27FC236}">
                  <a16:creationId xmlns:a16="http://schemas.microsoft.com/office/drawing/2014/main" id="{E35734F6-C073-44B5-92F0-44914CD861B0}"/>
                </a:ext>
              </a:extLst>
            </p:cNvPr>
            <p:cNvSpPr/>
            <p:nvPr/>
          </p:nvSpPr>
          <p:spPr>
            <a:xfrm rot="16200000">
              <a:off x="-879595" y="3709050"/>
              <a:ext cx="1759189" cy="5262227"/>
            </a:xfrm>
            <a:prstGeom prst="chevron">
              <a:avLst/>
            </a:prstGeom>
            <a:solidFill>
              <a:srgbClr val="F5B9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箭头: V 形 31">
              <a:extLst>
                <a:ext uri="{FF2B5EF4-FFF2-40B4-BE49-F238E27FC236}">
                  <a16:creationId xmlns:a16="http://schemas.microsoft.com/office/drawing/2014/main" id="{94927100-F344-4EE3-98FF-642CB2FFF94B}"/>
                </a:ext>
              </a:extLst>
            </p:cNvPr>
            <p:cNvSpPr/>
            <p:nvPr/>
          </p:nvSpPr>
          <p:spPr>
            <a:xfrm rot="16200000">
              <a:off x="47858" y="3117471"/>
              <a:ext cx="2500955" cy="7481057"/>
            </a:xfrm>
            <a:prstGeom prst="chevron">
              <a:avLst/>
            </a:prstGeom>
            <a:solidFill>
              <a:srgbClr val="4061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1AE66E61-DDCC-41DE-A780-56F407DE1757}"/>
              </a:ext>
            </a:extLst>
          </p:cNvPr>
          <p:cNvGrpSpPr/>
          <p:nvPr/>
        </p:nvGrpSpPr>
        <p:grpSpPr>
          <a:xfrm flipH="1">
            <a:off x="7153136" y="5531711"/>
            <a:ext cx="7669978" cy="2549794"/>
            <a:chOff x="-2631114" y="5460569"/>
            <a:chExt cx="7669978" cy="2647908"/>
          </a:xfrm>
        </p:grpSpPr>
        <p:sp>
          <p:nvSpPr>
            <p:cNvPr id="35" name="箭头: V 形 34">
              <a:extLst>
                <a:ext uri="{FF2B5EF4-FFF2-40B4-BE49-F238E27FC236}">
                  <a16:creationId xmlns:a16="http://schemas.microsoft.com/office/drawing/2014/main" id="{764E4E69-58FF-4484-A867-0A95E73C647B}"/>
                </a:ext>
              </a:extLst>
            </p:cNvPr>
            <p:cNvSpPr/>
            <p:nvPr/>
          </p:nvSpPr>
          <p:spPr>
            <a:xfrm rot="16200000">
              <a:off x="-879595" y="3709050"/>
              <a:ext cx="1759189" cy="5262227"/>
            </a:xfrm>
            <a:prstGeom prst="chevron">
              <a:avLst/>
            </a:prstGeom>
            <a:solidFill>
              <a:srgbClr val="F5B9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箭头: V 形 35">
              <a:extLst>
                <a:ext uri="{FF2B5EF4-FFF2-40B4-BE49-F238E27FC236}">
                  <a16:creationId xmlns:a16="http://schemas.microsoft.com/office/drawing/2014/main" id="{7ABA9AE3-5E64-4E70-B555-203C356F2A3F}"/>
                </a:ext>
              </a:extLst>
            </p:cNvPr>
            <p:cNvSpPr/>
            <p:nvPr/>
          </p:nvSpPr>
          <p:spPr>
            <a:xfrm rot="16200000">
              <a:off x="47858" y="3117471"/>
              <a:ext cx="2500955" cy="7481057"/>
            </a:xfrm>
            <a:prstGeom prst="chevron">
              <a:avLst/>
            </a:prstGeom>
            <a:solidFill>
              <a:srgbClr val="4061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91534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54" objId="15"/>
      </p14:showEvtLst>
    </p:ext>
  </p:extLs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528B21E-3EE6-464F-B640-7C249CEFFC7F}"/>
              </a:ext>
            </a:extLst>
          </p:cNvPr>
          <p:cNvSpPr txBox="1"/>
          <p:nvPr/>
        </p:nvSpPr>
        <p:spPr>
          <a:xfrm>
            <a:off x="968721" y="2906163"/>
            <a:ext cx="474687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23122452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663AFC0-FC05-4ED5-87CE-AFD8F8C572E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grpSp>
        <p:nvGrpSpPr>
          <p:cNvPr id="42" name="组合 41">
            <a:extLst>
              <a:ext uri="{FF2B5EF4-FFF2-40B4-BE49-F238E27FC236}">
                <a16:creationId xmlns:a16="http://schemas.microsoft.com/office/drawing/2014/main" id="{B09FBEDE-ED40-4D47-87BF-C6E17427A0E0}"/>
              </a:ext>
            </a:extLst>
          </p:cNvPr>
          <p:cNvGrpSpPr/>
          <p:nvPr/>
        </p:nvGrpSpPr>
        <p:grpSpPr>
          <a:xfrm rot="5400000">
            <a:off x="3212399" y="-6257925"/>
            <a:ext cx="6091052" cy="12515850"/>
            <a:chOff x="-13252" y="-212027"/>
            <a:chExt cx="3732726" cy="7669978"/>
          </a:xfrm>
        </p:grpSpPr>
        <p:sp>
          <p:nvSpPr>
            <p:cNvPr id="43" name="箭头: V 形 42">
              <a:extLst>
                <a:ext uri="{FF2B5EF4-FFF2-40B4-BE49-F238E27FC236}">
                  <a16:creationId xmlns:a16="http://schemas.microsoft.com/office/drawing/2014/main" id="{8442CF4B-4634-4180-855B-BC8E7A6F760F}"/>
                </a:ext>
              </a:extLst>
            </p:cNvPr>
            <p:cNvSpPr/>
            <p:nvPr/>
          </p:nvSpPr>
          <p:spPr>
            <a:xfrm>
              <a:off x="1960285" y="-212027"/>
              <a:ext cx="1759189" cy="5262227"/>
            </a:xfrm>
            <a:prstGeom prst="chevron">
              <a:avLst/>
            </a:prstGeom>
            <a:solidFill>
              <a:srgbClr val="F5B9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箭头: V 形 43">
              <a:extLst>
                <a:ext uri="{FF2B5EF4-FFF2-40B4-BE49-F238E27FC236}">
                  <a16:creationId xmlns:a16="http://schemas.microsoft.com/office/drawing/2014/main" id="{A2DF8AE2-43B3-4709-91FD-F00C0CA98BBC}"/>
                </a:ext>
              </a:extLst>
            </p:cNvPr>
            <p:cNvSpPr/>
            <p:nvPr/>
          </p:nvSpPr>
          <p:spPr>
            <a:xfrm>
              <a:off x="-13252" y="-23106"/>
              <a:ext cx="3585774" cy="7481057"/>
            </a:xfrm>
            <a:prstGeom prst="chevron">
              <a:avLst>
                <a:gd name="adj" fmla="val 34062"/>
              </a:avLst>
            </a:prstGeom>
            <a:solidFill>
              <a:srgbClr val="4061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83" name="文本框 182">
            <a:extLst>
              <a:ext uri="{FF2B5EF4-FFF2-40B4-BE49-F238E27FC236}">
                <a16:creationId xmlns:a16="http://schemas.microsoft.com/office/drawing/2014/main" id="{EC7013D7-C7D8-4723-8645-5353FF18F2B0}"/>
              </a:ext>
            </a:extLst>
          </p:cNvPr>
          <p:cNvSpPr txBox="1"/>
          <p:nvPr/>
        </p:nvSpPr>
        <p:spPr>
          <a:xfrm>
            <a:off x="5046650" y="1350669"/>
            <a:ext cx="21142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spc="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01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B10ABB05-3D21-40C1-9204-6727B74CDFE1}"/>
              </a:ext>
            </a:extLst>
          </p:cNvPr>
          <p:cNvGrpSpPr/>
          <p:nvPr/>
        </p:nvGrpSpPr>
        <p:grpSpPr>
          <a:xfrm>
            <a:off x="2910805" y="3429000"/>
            <a:ext cx="6262224" cy="1288620"/>
            <a:chOff x="5972908" y="1443575"/>
            <a:chExt cx="4245554" cy="1288620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AB903A3-7122-40B5-A25C-6F7F22891EF4}"/>
                </a:ext>
              </a:extLst>
            </p:cNvPr>
            <p:cNvSpPr txBox="1"/>
            <p:nvPr/>
          </p:nvSpPr>
          <p:spPr>
            <a:xfrm>
              <a:off x="5972908" y="2085864"/>
              <a:ext cx="424555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7200" b="1" spc="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defRPr>
              </a:lvl1pPr>
            </a:lstStyle>
            <a:p>
              <a:pPr algn="ctr"/>
              <a:r>
                <a:rPr lang="en-US" altLang="zh-CN" sz="1800" b="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Research background and actuality</a:t>
              </a:r>
              <a:endParaRPr lang="zh-CN" altLang="en-US" sz="1800" b="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0D76B22-5F2B-4D74-87EA-28BEC37E06C7}"/>
                </a:ext>
              </a:extLst>
            </p:cNvPr>
            <p:cNvSpPr txBox="1"/>
            <p:nvPr/>
          </p:nvSpPr>
          <p:spPr>
            <a:xfrm>
              <a:off x="6119861" y="1443575"/>
              <a:ext cx="409860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7200" b="1" spc="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defRPr>
              </a:lvl1pPr>
            </a:lstStyle>
            <a:p>
              <a:pPr algn="ctr"/>
              <a:r>
                <a:rPr lang="zh-CN" altLang="en-US" sz="4000" dirty="0">
                  <a:latin typeface="+mn-lt"/>
                  <a:cs typeface="+mn-ea"/>
                  <a:sym typeface="+mn-lt"/>
                </a:rPr>
                <a:t>研究背景与现状</a:t>
              </a: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4F133A45-5A31-4D47-9F74-8354530D4549}"/>
              </a:ext>
            </a:extLst>
          </p:cNvPr>
          <p:cNvSpPr txBox="1"/>
          <p:nvPr/>
        </p:nvSpPr>
        <p:spPr>
          <a:xfrm>
            <a:off x="2957015" y="4717620"/>
            <a:ext cx="62484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4144983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54" objId="15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6E877C81-52B0-4ABC-AC71-F7030F00734E}"/>
              </a:ext>
            </a:extLst>
          </p:cNvPr>
          <p:cNvGrpSpPr/>
          <p:nvPr/>
        </p:nvGrpSpPr>
        <p:grpSpPr>
          <a:xfrm>
            <a:off x="567825" y="33417"/>
            <a:ext cx="3959654" cy="765703"/>
            <a:chOff x="424273" y="118435"/>
            <a:chExt cx="3959654" cy="765703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FF55D7E5-9EC0-432B-B33F-9D375ECFBDD6}"/>
                </a:ext>
              </a:extLst>
            </p:cNvPr>
            <p:cNvSpPr txBox="1"/>
            <p:nvPr/>
          </p:nvSpPr>
          <p:spPr>
            <a:xfrm>
              <a:off x="1326680" y="299363"/>
              <a:ext cx="30572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rgbClr val="406196"/>
                  </a:solidFill>
                  <a:cs typeface="+mn-ea"/>
                  <a:sym typeface="+mn-lt"/>
                </a:rPr>
                <a:t>研究背景与现状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FE9D797-C7E4-423A-990A-E69C921DD350}"/>
                </a:ext>
              </a:extLst>
            </p:cNvPr>
            <p:cNvSpPr txBox="1"/>
            <p:nvPr/>
          </p:nvSpPr>
          <p:spPr>
            <a:xfrm>
              <a:off x="424273" y="118435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3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D0B4894-5759-44CF-BE02-4E16CA050372}"/>
              </a:ext>
            </a:extLst>
          </p:cNvPr>
          <p:cNvGrpSpPr/>
          <p:nvPr/>
        </p:nvGrpSpPr>
        <p:grpSpPr>
          <a:xfrm>
            <a:off x="1084533" y="1254344"/>
            <a:ext cx="6249636" cy="4305152"/>
            <a:chOff x="524733" y="2020455"/>
            <a:chExt cx="5821813" cy="4010441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1FCD88F5-A6C0-4B8E-9A51-BFAED5F4CCDA}"/>
                </a:ext>
              </a:extLst>
            </p:cNvPr>
            <p:cNvSpPr/>
            <p:nvPr/>
          </p:nvSpPr>
          <p:spPr>
            <a:xfrm>
              <a:off x="524733" y="4303698"/>
              <a:ext cx="1660254" cy="1727198"/>
            </a:xfrm>
            <a:prstGeom prst="rect">
              <a:avLst/>
            </a:prstGeom>
            <a:solidFill>
              <a:srgbClr val="F5B7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4AC8B6D7-324A-4792-9213-F1A8671C70AB}"/>
                </a:ext>
              </a:extLst>
            </p:cNvPr>
            <p:cNvSpPr/>
            <p:nvPr/>
          </p:nvSpPr>
          <p:spPr>
            <a:xfrm>
              <a:off x="4686292" y="2020455"/>
              <a:ext cx="1660254" cy="1727198"/>
            </a:xfrm>
            <a:prstGeom prst="rect">
              <a:avLst/>
            </a:prstGeom>
            <a:solidFill>
              <a:srgbClr val="134D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1B1A15DC-52FD-4DF7-B5A4-CB04CD4531A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70232" y="1646313"/>
            <a:ext cx="5489588" cy="3565373"/>
          </a:xfrm>
          <a:prstGeom prst="rect">
            <a:avLst/>
          </a:prstGeom>
          <a:ln>
            <a:noFill/>
          </a:ln>
          <a:effectLst/>
        </p:spPr>
      </p:pic>
      <p:sp>
        <p:nvSpPr>
          <p:cNvPr id="18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8F93C07D-E732-4848-8E90-F7415C86D9C3}"/>
              </a:ext>
            </a:extLst>
          </p:cNvPr>
          <p:cNvSpPr/>
          <p:nvPr/>
        </p:nvSpPr>
        <p:spPr>
          <a:xfrm>
            <a:off x="7688041" y="3234637"/>
            <a:ext cx="3727805" cy="1175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分钟之内。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19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37FE8436-4895-4FCD-945D-10DDEF67F5B2}"/>
              </a:ext>
            </a:extLst>
          </p:cNvPr>
          <p:cNvSpPr/>
          <p:nvPr/>
        </p:nvSpPr>
        <p:spPr>
          <a:xfrm>
            <a:off x="7460798" y="4477469"/>
            <a:ext cx="3955048" cy="1175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... ...</a:t>
            </a:r>
          </a:p>
          <a:p>
            <a:pPr marL="228600" indent="-2286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... ...</a:t>
            </a:r>
          </a:p>
        </p:txBody>
      </p:sp>
      <p:grpSp>
        <p:nvGrpSpPr>
          <p:cNvPr id="20" name="组合 12">
            <a:extLst>
              <a:ext uri="{FF2B5EF4-FFF2-40B4-BE49-F238E27FC236}">
                <a16:creationId xmlns:a16="http://schemas.microsoft.com/office/drawing/2014/main" id="{852E0500-99F2-4A14-B8A8-24FFFD7148D1}"/>
              </a:ext>
            </a:extLst>
          </p:cNvPr>
          <p:cNvGrpSpPr>
            <a:grpSpLocks/>
          </p:cNvGrpSpPr>
          <p:nvPr/>
        </p:nvGrpSpPr>
        <p:grpSpPr bwMode="auto">
          <a:xfrm>
            <a:off x="7688041" y="2537044"/>
            <a:ext cx="3179983" cy="605260"/>
            <a:chOff x="5013324" y="1226511"/>
            <a:chExt cx="3179983" cy="603601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7ECAA2D-7A00-46E1-8EA2-0D2217FF6E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13324" y="1226511"/>
              <a:ext cx="3179983" cy="3683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1D256A8-AE6A-4A54-996F-AC6BA092BF43}"/>
                </a:ext>
              </a:extLst>
            </p:cNvPr>
            <p:cNvSpPr txBox="1"/>
            <p:nvPr/>
          </p:nvSpPr>
          <p:spPr>
            <a:xfrm>
              <a:off x="5038725" y="1553872"/>
              <a:ext cx="2544982" cy="2762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380999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031311DF-BCB6-4F29-B172-AADD600E3706}"/>
              </a:ext>
            </a:extLst>
          </p:cNvPr>
          <p:cNvSpPr txBox="1"/>
          <p:nvPr/>
        </p:nvSpPr>
        <p:spPr>
          <a:xfrm>
            <a:off x="4859556" y="3130232"/>
            <a:ext cx="2167164" cy="59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>
                <a:solidFill>
                  <a:srgbClr val="134D92"/>
                </a:solidFill>
                <a:cs typeface="+mn-ea"/>
                <a:sym typeface="+mn-lt"/>
              </a:rPr>
              <a:t>选题框架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1DDC6B7-FBDB-4458-848A-9F5E77D3E9C8}"/>
              </a:ext>
            </a:extLst>
          </p:cNvPr>
          <p:cNvSpPr txBox="1"/>
          <p:nvPr/>
        </p:nvSpPr>
        <p:spPr>
          <a:xfrm>
            <a:off x="2233706" y="1747795"/>
            <a:ext cx="1656429" cy="471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dirty="0">
                <a:solidFill>
                  <a:srgbClr val="134D92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4191E07-C629-4416-B138-215A4D41C8F3}"/>
              </a:ext>
            </a:extLst>
          </p:cNvPr>
          <p:cNvSpPr txBox="1"/>
          <p:nvPr/>
        </p:nvSpPr>
        <p:spPr>
          <a:xfrm>
            <a:off x="1534437" y="2206703"/>
            <a:ext cx="23556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9164096-EBC2-42C5-9C06-82D173E662AA}"/>
              </a:ext>
            </a:extLst>
          </p:cNvPr>
          <p:cNvSpPr txBox="1"/>
          <p:nvPr/>
        </p:nvSpPr>
        <p:spPr>
          <a:xfrm>
            <a:off x="2233706" y="4021095"/>
            <a:ext cx="1656429" cy="471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dirty="0">
                <a:solidFill>
                  <a:srgbClr val="134D92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4F067F74-F987-42E0-BAC4-C9236A1BB8E8}"/>
              </a:ext>
            </a:extLst>
          </p:cNvPr>
          <p:cNvSpPr txBox="1"/>
          <p:nvPr/>
        </p:nvSpPr>
        <p:spPr>
          <a:xfrm>
            <a:off x="1534437" y="4480003"/>
            <a:ext cx="23556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9EB25FA-E6F5-4D1E-9E2E-15A7DFE02384}"/>
              </a:ext>
            </a:extLst>
          </p:cNvPr>
          <p:cNvSpPr txBox="1"/>
          <p:nvPr/>
        </p:nvSpPr>
        <p:spPr>
          <a:xfrm>
            <a:off x="7960637" y="1747795"/>
            <a:ext cx="1656429" cy="471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134D92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AAC54B54-4337-44E4-8202-1AE0B48324D5}"/>
              </a:ext>
            </a:extLst>
          </p:cNvPr>
          <p:cNvSpPr txBox="1"/>
          <p:nvPr/>
        </p:nvSpPr>
        <p:spPr>
          <a:xfrm>
            <a:off x="7960637" y="2206703"/>
            <a:ext cx="23556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3049B1B-1A00-445B-9D85-427583A038F8}"/>
              </a:ext>
            </a:extLst>
          </p:cNvPr>
          <p:cNvSpPr txBox="1"/>
          <p:nvPr/>
        </p:nvSpPr>
        <p:spPr>
          <a:xfrm>
            <a:off x="7960637" y="4021095"/>
            <a:ext cx="1656429" cy="471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134D92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E8AB38E7-8271-4D15-980D-E7232E89E9BA}"/>
              </a:ext>
            </a:extLst>
          </p:cNvPr>
          <p:cNvSpPr txBox="1"/>
          <p:nvPr/>
        </p:nvSpPr>
        <p:spPr>
          <a:xfrm>
            <a:off x="7960637" y="4480003"/>
            <a:ext cx="23556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  <a:endParaRPr lang="zh-CN" altLang="en-US" sz="1200" dirty="0">
              <a:cs typeface="+mn-ea"/>
              <a:sym typeface="+mn-lt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4A010AD7-2799-447D-98B9-41D8BD5F3292}"/>
              </a:ext>
            </a:extLst>
          </p:cNvPr>
          <p:cNvGrpSpPr/>
          <p:nvPr/>
        </p:nvGrpSpPr>
        <p:grpSpPr>
          <a:xfrm>
            <a:off x="4109969" y="1616654"/>
            <a:ext cx="2292780" cy="1795344"/>
            <a:chOff x="4109969" y="2131694"/>
            <a:chExt cx="2292780" cy="1795344"/>
          </a:xfrm>
        </p:grpSpPr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9502B306-DBF1-427D-8EB9-9AB687B2E63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9969" y="2131694"/>
              <a:ext cx="2292780" cy="1795344"/>
            </a:xfrm>
            <a:custGeom>
              <a:avLst/>
              <a:gdLst>
                <a:gd name="T0" fmla="*/ 1406 w 1604"/>
                <a:gd name="T1" fmla="*/ 186 h 1256"/>
                <a:gd name="T2" fmla="*/ 1400 w 1604"/>
                <a:gd name="T3" fmla="*/ 208 h 1256"/>
                <a:gd name="T4" fmla="*/ 1380 w 1604"/>
                <a:gd name="T5" fmla="*/ 234 h 1256"/>
                <a:gd name="T6" fmla="*/ 1348 w 1604"/>
                <a:gd name="T7" fmla="*/ 244 h 1256"/>
                <a:gd name="T8" fmla="*/ 1336 w 1604"/>
                <a:gd name="T9" fmla="*/ 242 h 1256"/>
                <a:gd name="T10" fmla="*/ 1308 w 1604"/>
                <a:gd name="T11" fmla="*/ 226 h 1256"/>
                <a:gd name="T12" fmla="*/ 1292 w 1604"/>
                <a:gd name="T13" fmla="*/ 198 h 1256"/>
                <a:gd name="T14" fmla="*/ 1292 w 1604"/>
                <a:gd name="T15" fmla="*/ 0 h 1256"/>
                <a:gd name="T16" fmla="*/ 1098 w 1604"/>
                <a:gd name="T17" fmla="*/ 16 h 1256"/>
                <a:gd name="T18" fmla="*/ 914 w 1604"/>
                <a:gd name="T19" fmla="*/ 56 h 1256"/>
                <a:gd name="T20" fmla="*/ 740 w 1604"/>
                <a:gd name="T21" fmla="*/ 124 h 1256"/>
                <a:gd name="T22" fmla="*/ 580 w 1604"/>
                <a:gd name="T23" fmla="*/ 214 h 1256"/>
                <a:gd name="T24" fmla="*/ 434 w 1604"/>
                <a:gd name="T25" fmla="*/ 326 h 1256"/>
                <a:gd name="T26" fmla="*/ 306 w 1604"/>
                <a:gd name="T27" fmla="*/ 456 h 1256"/>
                <a:gd name="T28" fmla="*/ 198 w 1604"/>
                <a:gd name="T29" fmla="*/ 604 h 1256"/>
                <a:gd name="T30" fmla="*/ 110 w 1604"/>
                <a:gd name="T31" fmla="*/ 766 h 1256"/>
                <a:gd name="T32" fmla="*/ 48 w 1604"/>
                <a:gd name="T33" fmla="*/ 942 h 1256"/>
                <a:gd name="T34" fmla="*/ 10 w 1604"/>
                <a:gd name="T35" fmla="*/ 1128 h 1256"/>
                <a:gd name="T36" fmla="*/ 188 w 1604"/>
                <a:gd name="T37" fmla="*/ 1256 h 1256"/>
                <a:gd name="T38" fmla="*/ 200 w 1604"/>
                <a:gd name="T39" fmla="*/ 1252 h 1256"/>
                <a:gd name="T40" fmla="*/ 206 w 1604"/>
                <a:gd name="T41" fmla="*/ 1232 h 1256"/>
                <a:gd name="T42" fmla="*/ 200 w 1604"/>
                <a:gd name="T43" fmla="*/ 1220 h 1256"/>
                <a:gd name="T44" fmla="*/ 150 w 1604"/>
                <a:gd name="T45" fmla="*/ 1214 h 1256"/>
                <a:gd name="T46" fmla="*/ 132 w 1604"/>
                <a:gd name="T47" fmla="*/ 1210 h 1256"/>
                <a:gd name="T48" fmla="*/ 120 w 1604"/>
                <a:gd name="T49" fmla="*/ 1200 h 1256"/>
                <a:gd name="T50" fmla="*/ 112 w 1604"/>
                <a:gd name="T51" fmla="*/ 1176 h 1256"/>
                <a:gd name="T52" fmla="*/ 320 w 1604"/>
                <a:gd name="T53" fmla="*/ 954 h 1256"/>
                <a:gd name="T54" fmla="*/ 332 w 1604"/>
                <a:gd name="T55" fmla="*/ 948 h 1256"/>
                <a:gd name="T56" fmla="*/ 346 w 1604"/>
                <a:gd name="T57" fmla="*/ 944 h 1256"/>
                <a:gd name="T58" fmla="*/ 366 w 1604"/>
                <a:gd name="T59" fmla="*/ 950 h 1256"/>
                <a:gd name="T60" fmla="*/ 570 w 1604"/>
                <a:gd name="T61" fmla="*/ 1152 h 1256"/>
                <a:gd name="T62" fmla="*/ 578 w 1604"/>
                <a:gd name="T63" fmla="*/ 1188 h 1256"/>
                <a:gd name="T64" fmla="*/ 572 w 1604"/>
                <a:gd name="T65" fmla="*/ 1200 h 1256"/>
                <a:gd name="T66" fmla="*/ 550 w 1604"/>
                <a:gd name="T67" fmla="*/ 1214 h 1256"/>
                <a:gd name="T68" fmla="*/ 504 w 1604"/>
                <a:gd name="T69" fmla="*/ 1214 h 1256"/>
                <a:gd name="T70" fmla="*/ 488 w 1604"/>
                <a:gd name="T71" fmla="*/ 1224 h 1256"/>
                <a:gd name="T72" fmla="*/ 486 w 1604"/>
                <a:gd name="T73" fmla="*/ 1240 h 1256"/>
                <a:gd name="T74" fmla="*/ 496 w 1604"/>
                <a:gd name="T75" fmla="*/ 1256 h 1256"/>
                <a:gd name="T76" fmla="*/ 692 w 1604"/>
                <a:gd name="T77" fmla="*/ 1256 h 1256"/>
                <a:gd name="T78" fmla="*/ 696 w 1604"/>
                <a:gd name="T79" fmla="*/ 1228 h 1256"/>
                <a:gd name="T80" fmla="*/ 712 w 1604"/>
                <a:gd name="T81" fmla="*/ 1142 h 1256"/>
                <a:gd name="T82" fmla="*/ 738 w 1604"/>
                <a:gd name="T83" fmla="*/ 1062 h 1256"/>
                <a:gd name="T84" fmla="*/ 776 w 1604"/>
                <a:gd name="T85" fmla="*/ 988 h 1256"/>
                <a:gd name="T86" fmla="*/ 824 w 1604"/>
                <a:gd name="T87" fmla="*/ 918 h 1256"/>
                <a:gd name="T88" fmla="*/ 880 w 1604"/>
                <a:gd name="T89" fmla="*/ 858 h 1256"/>
                <a:gd name="T90" fmla="*/ 944 w 1604"/>
                <a:gd name="T91" fmla="*/ 804 h 1256"/>
                <a:gd name="T92" fmla="*/ 1016 w 1604"/>
                <a:gd name="T93" fmla="*/ 762 h 1256"/>
                <a:gd name="T94" fmla="*/ 1092 w 1604"/>
                <a:gd name="T95" fmla="*/ 728 h 1256"/>
                <a:gd name="T96" fmla="*/ 1174 w 1604"/>
                <a:gd name="T97" fmla="*/ 706 h 1256"/>
                <a:gd name="T98" fmla="*/ 1262 w 1604"/>
                <a:gd name="T99" fmla="*/ 694 h 1256"/>
                <a:gd name="T100" fmla="*/ 1292 w 1604"/>
                <a:gd name="T101" fmla="*/ 508 h 1256"/>
                <a:gd name="T102" fmla="*/ 1300 w 1604"/>
                <a:gd name="T103" fmla="*/ 476 h 1256"/>
                <a:gd name="T104" fmla="*/ 1326 w 1604"/>
                <a:gd name="T105" fmla="*/ 456 h 1256"/>
                <a:gd name="T106" fmla="*/ 1348 w 1604"/>
                <a:gd name="T107" fmla="*/ 452 h 1256"/>
                <a:gd name="T108" fmla="*/ 1370 w 1604"/>
                <a:gd name="T109" fmla="*/ 456 h 1256"/>
                <a:gd name="T110" fmla="*/ 1396 w 1604"/>
                <a:gd name="T111" fmla="*/ 476 h 1256"/>
                <a:gd name="T112" fmla="*/ 1406 w 1604"/>
                <a:gd name="T113" fmla="*/ 508 h 1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04" h="1256">
                  <a:moveTo>
                    <a:pt x="1604" y="348"/>
                  </a:moveTo>
                  <a:lnTo>
                    <a:pt x="1406" y="150"/>
                  </a:lnTo>
                  <a:lnTo>
                    <a:pt x="1406" y="186"/>
                  </a:lnTo>
                  <a:lnTo>
                    <a:pt x="1406" y="186"/>
                  </a:lnTo>
                  <a:lnTo>
                    <a:pt x="1404" y="198"/>
                  </a:lnTo>
                  <a:lnTo>
                    <a:pt x="1400" y="208"/>
                  </a:lnTo>
                  <a:lnTo>
                    <a:pt x="1396" y="218"/>
                  </a:lnTo>
                  <a:lnTo>
                    <a:pt x="1388" y="226"/>
                  </a:lnTo>
                  <a:lnTo>
                    <a:pt x="1380" y="234"/>
                  </a:lnTo>
                  <a:lnTo>
                    <a:pt x="1370" y="238"/>
                  </a:lnTo>
                  <a:lnTo>
                    <a:pt x="1360" y="242"/>
                  </a:lnTo>
                  <a:lnTo>
                    <a:pt x="1348" y="244"/>
                  </a:lnTo>
                  <a:lnTo>
                    <a:pt x="1348" y="244"/>
                  </a:lnTo>
                  <a:lnTo>
                    <a:pt x="1348" y="244"/>
                  </a:lnTo>
                  <a:lnTo>
                    <a:pt x="1336" y="242"/>
                  </a:lnTo>
                  <a:lnTo>
                    <a:pt x="1326" y="238"/>
                  </a:lnTo>
                  <a:lnTo>
                    <a:pt x="1316" y="234"/>
                  </a:lnTo>
                  <a:lnTo>
                    <a:pt x="1308" y="226"/>
                  </a:lnTo>
                  <a:lnTo>
                    <a:pt x="1300" y="218"/>
                  </a:lnTo>
                  <a:lnTo>
                    <a:pt x="1296" y="208"/>
                  </a:lnTo>
                  <a:lnTo>
                    <a:pt x="1292" y="198"/>
                  </a:lnTo>
                  <a:lnTo>
                    <a:pt x="1292" y="186"/>
                  </a:lnTo>
                  <a:lnTo>
                    <a:pt x="1292" y="0"/>
                  </a:lnTo>
                  <a:lnTo>
                    <a:pt x="1292" y="0"/>
                  </a:lnTo>
                  <a:lnTo>
                    <a:pt x="1226" y="2"/>
                  </a:lnTo>
                  <a:lnTo>
                    <a:pt x="1162" y="8"/>
                  </a:lnTo>
                  <a:lnTo>
                    <a:pt x="1098" y="16"/>
                  </a:lnTo>
                  <a:lnTo>
                    <a:pt x="1036" y="26"/>
                  </a:lnTo>
                  <a:lnTo>
                    <a:pt x="974" y="40"/>
                  </a:lnTo>
                  <a:lnTo>
                    <a:pt x="914" y="56"/>
                  </a:lnTo>
                  <a:lnTo>
                    <a:pt x="854" y="76"/>
                  </a:lnTo>
                  <a:lnTo>
                    <a:pt x="796" y="98"/>
                  </a:lnTo>
                  <a:lnTo>
                    <a:pt x="740" y="124"/>
                  </a:lnTo>
                  <a:lnTo>
                    <a:pt x="684" y="152"/>
                  </a:lnTo>
                  <a:lnTo>
                    <a:pt x="632" y="182"/>
                  </a:lnTo>
                  <a:lnTo>
                    <a:pt x="580" y="214"/>
                  </a:lnTo>
                  <a:lnTo>
                    <a:pt x="530" y="250"/>
                  </a:lnTo>
                  <a:lnTo>
                    <a:pt x="480" y="286"/>
                  </a:lnTo>
                  <a:lnTo>
                    <a:pt x="434" y="326"/>
                  </a:lnTo>
                  <a:lnTo>
                    <a:pt x="390" y="368"/>
                  </a:lnTo>
                  <a:lnTo>
                    <a:pt x="346" y="410"/>
                  </a:lnTo>
                  <a:lnTo>
                    <a:pt x="306" y="456"/>
                  </a:lnTo>
                  <a:lnTo>
                    <a:pt x="268" y="504"/>
                  </a:lnTo>
                  <a:lnTo>
                    <a:pt x="232" y="554"/>
                  </a:lnTo>
                  <a:lnTo>
                    <a:pt x="198" y="604"/>
                  </a:lnTo>
                  <a:lnTo>
                    <a:pt x="166" y="656"/>
                  </a:lnTo>
                  <a:lnTo>
                    <a:pt x="138" y="710"/>
                  </a:lnTo>
                  <a:lnTo>
                    <a:pt x="110" y="766"/>
                  </a:lnTo>
                  <a:lnTo>
                    <a:pt x="88" y="824"/>
                  </a:lnTo>
                  <a:lnTo>
                    <a:pt x="66" y="882"/>
                  </a:lnTo>
                  <a:lnTo>
                    <a:pt x="48" y="942"/>
                  </a:lnTo>
                  <a:lnTo>
                    <a:pt x="32" y="1002"/>
                  </a:lnTo>
                  <a:lnTo>
                    <a:pt x="20" y="1064"/>
                  </a:lnTo>
                  <a:lnTo>
                    <a:pt x="10" y="1128"/>
                  </a:lnTo>
                  <a:lnTo>
                    <a:pt x="4" y="1192"/>
                  </a:lnTo>
                  <a:lnTo>
                    <a:pt x="0" y="1256"/>
                  </a:lnTo>
                  <a:lnTo>
                    <a:pt x="188" y="1256"/>
                  </a:lnTo>
                  <a:lnTo>
                    <a:pt x="188" y="1256"/>
                  </a:lnTo>
                  <a:lnTo>
                    <a:pt x="196" y="1256"/>
                  </a:lnTo>
                  <a:lnTo>
                    <a:pt x="200" y="1252"/>
                  </a:lnTo>
                  <a:lnTo>
                    <a:pt x="204" y="1246"/>
                  </a:lnTo>
                  <a:lnTo>
                    <a:pt x="206" y="1240"/>
                  </a:lnTo>
                  <a:lnTo>
                    <a:pt x="206" y="1232"/>
                  </a:lnTo>
                  <a:lnTo>
                    <a:pt x="206" y="1232"/>
                  </a:lnTo>
                  <a:lnTo>
                    <a:pt x="204" y="1224"/>
                  </a:lnTo>
                  <a:lnTo>
                    <a:pt x="200" y="1220"/>
                  </a:lnTo>
                  <a:lnTo>
                    <a:pt x="196" y="1216"/>
                  </a:lnTo>
                  <a:lnTo>
                    <a:pt x="188" y="1214"/>
                  </a:lnTo>
                  <a:lnTo>
                    <a:pt x="150" y="1214"/>
                  </a:lnTo>
                  <a:lnTo>
                    <a:pt x="150" y="1214"/>
                  </a:lnTo>
                  <a:lnTo>
                    <a:pt x="140" y="1214"/>
                  </a:lnTo>
                  <a:lnTo>
                    <a:pt x="132" y="1210"/>
                  </a:lnTo>
                  <a:lnTo>
                    <a:pt x="126" y="1206"/>
                  </a:lnTo>
                  <a:lnTo>
                    <a:pt x="120" y="1200"/>
                  </a:lnTo>
                  <a:lnTo>
                    <a:pt x="120" y="1200"/>
                  </a:lnTo>
                  <a:lnTo>
                    <a:pt x="116" y="1194"/>
                  </a:lnTo>
                  <a:lnTo>
                    <a:pt x="114" y="1188"/>
                  </a:lnTo>
                  <a:lnTo>
                    <a:pt x="112" y="1176"/>
                  </a:lnTo>
                  <a:lnTo>
                    <a:pt x="116" y="1164"/>
                  </a:lnTo>
                  <a:lnTo>
                    <a:pt x="122" y="1152"/>
                  </a:lnTo>
                  <a:lnTo>
                    <a:pt x="320" y="954"/>
                  </a:lnTo>
                  <a:lnTo>
                    <a:pt x="320" y="954"/>
                  </a:lnTo>
                  <a:lnTo>
                    <a:pt x="326" y="950"/>
                  </a:lnTo>
                  <a:lnTo>
                    <a:pt x="332" y="948"/>
                  </a:lnTo>
                  <a:lnTo>
                    <a:pt x="338" y="946"/>
                  </a:lnTo>
                  <a:lnTo>
                    <a:pt x="346" y="944"/>
                  </a:lnTo>
                  <a:lnTo>
                    <a:pt x="346" y="944"/>
                  </a:lnTo>
                  <a:lnTo>
                    <a:pt x="352" y="946"/>
                  </a:lnTo>
                  <a:lnTo>
                    <a:pt x="360" y="948"/>
                  </a:lnTo>
                  <a:lnTo>
                    <a:pt x="366" y="950"/>
                  </a:lnTo>
                  <a:lnTo>
                    <a:pt x="372" y="954"/>
                  </a:lnTo>
                  <a:lnTo>
                    <a:pt x="570" y="1152"/>
                  </a:lnTo>
                  <a:lnTo>
                    <a:pt x="570" y="1152"/>
                  </a:lnTo>
                  <a:lnTo>
                    <a:pt x="576" y="1164"/>
                  </a:lnTo>
                  <a:lnTo>
                    <a:pt x="580" y="1176"/>
                  </a:lnTo>
                  <a:lnTo>
                    <a:pt x="578" y="1188"/>
                  </a:lnTo>
                  <a:lnTo>
                    <a:pt x="576" y="1194"/>
                  </a:lnTo>
                  <a:lnTo>
                    <a:pt x="572" y="1200"/>
                  </a:lnTo>
                  <a:lnTo>
                    <a:pt x="572" y="1200"/>
                  </a:lnTo>
                  <a:lnTo>
                    <a:pt x="566" y="1206"/>
                  </a:lnTo>
                  <a:lnTo>
                    <a:pt x="558" y="1210"/>
                  </a:lnTo>
                  <a:lnTo>
                    <a:pt x="550" y="1214"/>
                  </a:lnTo>
                  <a:lnTo>
                    <a:pt x="542" y="1214"/>
                  </a:lnTo>
                  <a:lnTo>
                    <a:pt x="504" y="1214"/>
                  </a:lnTo>
                  <a:lnTo>
                    <a:pt x="504" y="1214"/>
                  </a:lnTo>
                  <a:lnTo>
                    <a:pt x="496" y="1216"/>
                  </a:lnTo>
                  <a:lnTo>
                    <a:pt x="490" y="1220"/>
                  </a:lnTo>
                  <a:lnTo>
                    <a:pt x="488" y="1224"/>
                  </a:lnTo>
                  <a:lnTo>
                    <a:pt x="486" y="1232"/>
                  </a:lnTo>
                  <a:lnTo>
                    <a:pt x="486" y="1240"/>
                  </a:lnTo>
                  <a:lnTo>
                    <a:pt x="486" y="1240"/>
                  </a:lnTo>
                  <a:lnTo>
                    <a:pt x="488" y="1246"/>
                  </a:lnTo>
                  <a:lnTo>
                    <a:pt x="490" y="1252"/>
                  </a:lnTo>
                  <a:lnTo>
                    <a:pt x="496" y="1256"/>
                  </a:lnTo>
                  <a:lnTo>
                    <a:pt x="504" y="1256"/>
                  </a:lnTo>
                  <a:lnTo>
                    <a:pt x="692" y="1256"/>
                  </a:lnTo>
                  <a:lnTo>
                    <a:pt x="692" y="1256"/>
                  </a:lnTo>
                  <a:lnTo>
                    <a:pt x="694" y="1256"/>
                  </a:lnTo>
                  <a:lnTo>
                    <a:pt x="694" y="1256"/>
                  </a:lnTo>
                  <a:lnTo>
                    <a:pt x="696" y="1228"/>
                  </a:lnTo>
                  <a:lnTo>
                    <a:pt x="700" y="1198"/>
                  </a:lnTo>
                  <a:lnTo>
                    <a:pt x="706" y="1170"/>
                  </a:lnTo>
                  <a:lnTo>
                    <a:pt x="712" y="1142"/>
                  </a:lnTo>
                  <a:lnTo>
                    <a:pt x="720" y="1116"/>
                  </a:lnTo>
                  <a:lnTo>
                    <a:pt x="728" y="1088"/>
                  </a:lnTo>
                  <a:lnTo>
                    <a:pt x="738" y="1062"/>
                  </a:lnTo>
                  <a:lnTo>
                    <a:pt x="750" y="1036"/>
                  </a:lnTo>
                  <a:lnTo>
                    <a:pt x="762" y="1012"/>
                  </a:lnTo>
                  <a:lnTo>
                    <a:pt x="776" y="988"/>
                  </a:lnTo>
                  <a:lnTo>
                    <a:pt x="792" y="964"/>
                  </a:lnTo>
                  <a:lnTo>
                    <a:pt x="806" y="940"/>
                  </a:lnTo>
                  <a:lnTo>
                    <a:pt x="824" y="918"/>
                  </a:lnTo>
                  <a:lnTo>
                    <a:pt x="842" y="898"/>
                  </a:lnTo>
                  <a:lnTo>
                    <a:pt x="860" y="878"/>
                  </a:lnTo>
                  <a:lnTo>
                    <a:pt x="880" y="858"/>
                  </a:lnTo>
                  <a:lnTo>
                    <a:pt x="900" y="840"/>
                  </a:lnTo>
                  <a:lnTo>
                    <a:pt x="922" y="822"/>
                  </a:lnTo>
                  <a:lnTo>
                    <a:pt x="944" y="804"/>
                  </a:lnTo>
                  <a:lnTo>
                    <a:pt x="966" y="790"/>
                  </a:lnTo>
                  <a:lnTo>
                    <a:pt x="990" y="774"/>
                  </a:lnTo>
                  <a:lnTo>
                    <a:pt x="1016" y="762"/>
                  </a:lnTo>
                  <a:lnTo>
                    <a:pt x="1040" y="750"/>
                  </a:lnTo>
                  <a:lnTo>
                    <a:pt x="1066" y="738"/>
                  </a:lnTo>
                  <a:lnTo>
                    <a:pt x="1092" y="728"/>
                  </a:lnTo>
                  <a:lnTo>
                    <a:pt x="1120" y="720"/>
                  </a:lnTo>
                  <a:lnTo>
                    <a:pt x="1146" y="712"/>
                  </a:lnTo>
                  <a:lnTo>
                    <a:pt x="1174" y="706"/>
                  </a:lnTo>
                  <a:lnTo>
                    <a:pt x="1204" y="700"/>
                  </a:lnTo>
                  <a:lnTo>
                    <a:pt x="1232" y="696"/>
                  </a:lnTo>
                  <a:lnTo>
                    <a:pt x="1262" y="694"/>
                  </a:lnTo>
                  <a:lnTo>
                    <a:pt x="1292" y="694"/>
                  </a:lnTo>
                  <a:lnTo>
                    <a:pt x="1292" y="508"/>
                  </a:lnTo>
                  <a:lnTo>
                    <a:pt x="1292" y="508"/>
                  </a:lnTo>
                  <a:lnTo>
                    <a:pt x="1292" y="498"/>
                  </a:lnTo>
                  <a:lnTo>
                    <a:pt x="1296" y="486"/>
                  </a:lnTo>
                  <a:lnTo>
                    <a:pt x="1300" y="476"/>
                  </a:lnTo>
                  <a:lnTo>
                    <a:pt x="1308" y="468"/>
                  </a:lnTo>
                  <a:lnTo>
                    <a:pt x="1316" y="462"/>
                  </a:lnTo>
                  <a:lnTo>
                    <a:pt x="1326" y="456"/>
                  </a:lnTo>
                  <a:lnTo>
                    <a:pt x="1336" y="452"/>
                  </a:lnTo>
                  <a:lnTo>
                    <a:pt x="1348" y="452"/>
                  </a:lnTo>
                  <a:lnTo>
                    <a:pt x="1348" y="452"/>
                  </a:lnTo>
                  <a:lnTo>
                    <a:pt x="1348" y="452"/>
                  </a:lnTo>
                  <a:lnTo>
                    <a:pt x="1360" y="452"/>
                  </a:lnTo>
                  <a:lnTo>
                    <a:pt x="1370" y="456"/>
                  </a:lnTo>
                  <a:lnTo>
                    <a:pt x="1380" y="462"/>
                  </a:lnTo>
                  <a:lnTo>
                    <a:pt x="1388" y="468"/>
                  </a:lnTo>
                  <a:lnTo>
                    <a:pt x="1396" y="476"/>
                  </a:lnTo>
                  <a:lnTo>
                    <a:pt x="1400" y="486"/>
                  </a:lnTo>
                  <a:lnTo>
                    <a:pt x="1404" y="498"/>
                  </a:lnTo>
                  <a:lnTo>
                    <a:pt x="1406" y="508"/>
                  </a:lnTo>
                  <a:lnTo>
                    <a:pt x="1406" y="546"/>
                  </a:lnTo>
                  <a:lnTo>
                    <a:pt x="1604" y="348"/>
                  </a:lnTo>
                  <a:close/>
                </a:path>
              </a:pathLst>
            </a:custGeom>
            <a:solidFill>
              <a:srgbClr val="134D9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" name="android_154871">
              <a:extLst>
                <a:ext uri="{FF2B5EF4-FFF2-40B4-BE49-F238E27FC236}">
                  <a16:creationId xmlns:a16="http://schemas.microsoft.com/office/drawing/2014/main" id="{AB41EA65-E600-48C5-B096-7BA7280FAE8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848284" y="2836136"/>
              <a:ext cx="363796" cy="434998"/>
            </a:xfrm>
            <a:custGeom>
              <a:avLst/>
              <a:gdLst>
                <a:gd name="connsiteX0" fmla="*/ 468696 w 506660"/>
                <a:gd name="connsiteY0" fmla="*/ 200990 h 605824"/>
                <a:gd name="connsiteX1" fmla="*/ 506660 w 506660"/>
                <a:gd name="connsiteY1" fmla="*/ 238894 h 605824"/>
                <a:gd name="connsiteX2" fmla="*/ 506660 w 506660"/>
                <a:gd name="connsiteY2" fmla="*/ 415982 h 605824"/>
                <a:gd name="connsiteX3" fmla="*/ 468696 w 506660"/>
                <a:gd name="connsiteY3" fmla="*/ 454037 h 605824"/>
                <a:gd name="connsiteX4" fmla="*/ 430732 w 506660"/>
                <a:gd name="connsiteY4" fmla="*/ 415982 h 605824"/>
                <a:gd name="connsiteX5" fmla="*/ 430732 w 506660"/>
                <a:gd name="connsiteY5" fmla="*/ 238894 h 605824"/>
                <a:gd name="connsiteX6" fmla="*/ 468696 w 506660"/>
                <a:gd name="connsiteY6" fmla="*/ 200990 h 605824"/>
                <a:gd name="connsiteX7" fmla="*/ 101403 w 506660"/>
                <a:gd name="connsiteY7" fmla="*/ 200990 h 605824"/>
                <a:gd name="connsiteX8" fmla="*/ 405399 w 506660"/>
                <a:gd name="connsiteY8" fmla="*/ 200990 h 605824"/>
                <a:gd name="connsiteX9" fmla="*/ 405399 w 506660"/>
                <a:gd name="connsiteY9" fmla="*/ 454049 h 605824"/>
                <a:gd name="connsiteX10" fmla="*/ 380041 w 506660"/>
                <a:gd name="connsiteY10" fmla="*/ 479370 h 605824"/>
                <a:gd name="connsiteX11" fmla="*/ 354682 w 506660"/>
                <a:gd name="connsiteY11" fmla="*/ 479370 h 605824"/>
                <a:gd name="connsiteX12" fmla="*/ 354682 w 506660"/>
                <a:gd name="connsiteY12" fmla="*/ 567918 h 605824"/>
                <a:gd name="connsiteX13" fmla="*/ 316721 w 506660"/>
                <a:gd name="connsiteY13" fmla="*/ 605824 h 605824"/>
                <a:gd name="connsiteX14" fmla="*/ 278759 w 506660"/>
                <a:gd name="connsiteY14" fmla="*/ 567918 h 605824"/>
                <a:gd name="connsiteX15" fmla="*/ 278759 w 506660"/>
                <a:gd name="connsiteY15" fmla="*/ 479370 h 605824"/>
                <a:gd name="connsiteX16" fmla="*/ 228043 w 506660"/>
                <a:gd name="connsiteY16" fmla="*/ 479370 h 605824"/>
                <a:gd name="connsiteX17" fmla="*/ 228043 w 506660"/>
                <a:gd name="connsiteY17" fmla="*/ 567918 h 605824"/>
                <a:gd name="connsiteX18" fmla="*/ 190081 w 506660"/>
                <a:gd name="connsiteY18" fmla="*/ 605824 h 605824"/>
                <a:gd name="connsiteX19" fmla="*/ 152120 w 506660"/>
                <a:gd name="connsiteY19" fmla="*/ 567918 h 605824"/>
                <a:gd name="connsiteX20" fmla="*/ 152120 w 506660"/>
                <a:gd name="connsiteY20" fmla="*/ 479370 h 605824"/>
                <a:gd name="connsiteX21" fmla="*/ 126761 w 506660"/>
                <a:gd name="connsiteY21" fmla="*/ 479370 h 605824"/>
                <a:gd name="connsiteX22" fmla="*/ 101403 w 506660"/>
                <a:gd name="connsiteY22" fmla="*/ 454049 h 605824"/>
                <a:gd name="connsiteX23" fmla="*/ 38111 w 506660"/>
                <a:gd name="connsiteY23" fmla="*/ 200990 h 605824"/>
                <a:gd name="connsiteX24" fmla="*/ 76070 w 506660"/>
                <a:gd name="connsiteY24" fmla="*/ 238894 h 605824"/>
                <a:gd name="connsiteX25" fmla="*/ 76070 w 506660"/>
                <a:gd name="connsiteY25" fmla="*/ 415982 h 605824"/>
                <a:gd name="connsiteX26" fmla="*/ 38111 w 506660"/>
                <a:gd name="connsiteY26" fmla="*/ 454037 h 605824"/>
                <a:gd name="connsiteX27" fmla="*/ 0 w 506660"/>
                <a:gd name="connsiteY27" fmla="*/ 415982 h 605824"/>
                <a:gd name="connsiteX28" fmla="*/ 0 w 506660"/>
                <a:gd name="connsiteY28" fmla="*/ 238894 h 605824"/>
                <a:gd name="connsiteX29" fmla="*/ 38111 w 506660"/>
                <a:gd name="connsiteY29" fmla="*/ 200990 h 605824"/>
                <a:gd name="connsiteX30" fmla="*/ 316721 w 506660"/>
                <a:gd name="connsiteY30" fmla="*/ 93495 h 605824"/>
                <a:gd name="connsiteX31" fmla="*/ 297740 w 506660"/>
                <a:gd name="connsiteY31" fmla="*/ 112444 h 605824"/>
                <a:gd name="connsiteX32" fmla="*/ 316721 w 506660"/>
                <a:gd name="connsiteY32" fmla="*/ 131544 h 605824"/>
                <a:gd name="connsiteX33" fmla="*/ 335702 w 506660"/>
                <a:gd name="connsiteY33" fmla="*/ 112444 h 605824"/>
                <a:gd name="connsiteX34" fmla="*/ 316721 w 506660"/>
                <a:gd name="connsiteY34" fmla="*/ 93495 h 605824"/>
                <a:gd name="connsiteX35" fmla="*/ 189929 w 506660"/>
                <a:gd name="connsiteY35" fmla="*/ 93495 h 605824"/>
                <a:gd name="connsiteX36" fmla="*/ 170949 w 506660"/>
                <a:gd name="connsiteY36" fmla="*/ 112444 h 605824"/>
                <a:gd name="connsiteX37" fmla="*/ 189929 w 506660"/>
                <a:gd name="connsiteY37" fmla="*/ 131544 h 605824"/>
                <a:gd name="connsiteX38" fmla="*/ 209062 w 506660"/>
                <a:gd name="connsiteY38" fmla="*/ 112444 h 605824"/>
                <a:gd name="connsiteX39" fmla="*/ 189929 w 506660"/>
                <a:gd name="connsiteY39" fmla="*/ 93495 h 605824"/>
                <a:gd name="connsiteX40" fmla="*/ 140598 w 506660"/>
                <a:gd name="connsiteY40" fmla="*/ 1 h 605824"/>
                <a:gd name="connsiteX41" fmla="*/ 149538 w 506660"/>
                <a:gd name="connsiteY41" fmla="*/ 3753 h 605824"/>
                <a:gd name="connsiteX42" fmla="*/ 183552 w 506660"/>
                <a:gd name="connsiteY42" fmla="*/ 37557 h 605824"/>
                <a:gd name="connsiteX43" fmla="*/ 185070 w 506660"/>
                <a:gd name="connsiteY43" fmla="*/ 39225 h 605824"/>
                <a:gd name="connsiteX44" fmla="*/ 252945 w 506660"/>
                <a:gd name="connsiteY44" fmla="*/ 24066 h 605824"/>
                <a:gd name="connsiteX45" fmla="*/ 253401 w 506660"/>
                <a:gd name="connsiteY45" fmla="*/ 24066 h 605824"/>
                <a:gd name="connsiteX46" fmla="*/ 253705 w 506660"/>
                <a:gd name="connsiteY46" fmla="*/ 24066 h 605824"/>
                <a:gd name="connsiteX47" fmla="*/ 321732 w 506660"/>
                <a:gd name="connsiteY47" fmla="*/ 39225 h 605824"/>
                <a:gd name="connsiteX48" fmla="*/ 323250 w 506660"/>
                <a:gd name="connsiteY48" fmla="*/ 37557 h 605824"/>
                <a:gd name="connsiteX49" fmla="*/ 357264 w 506660"/>
                <a:gd name="connsiteY49" fmla="*/ 3753 h 605824"/>
                <a:gd name="connsiteX50" fmla="*/ 375030 w 506660"/>
                <a:gd name="connsiteY50" fmla="*/ 3753 h 605824"/>
                <a:gd name="connsiteX51" fmla="*/ 375030 w 506660"/>
                <a:gd name="connsiteY51" fmla="*/ 21489 h 605824"/>
                <a:gd name="connsiteX52" fmla="*/ 342079 w 506660"/>
                <a:gd name="connsiteY52" fmla="*/ 54233 h 605824"/>
                <a:gd name="connsiteX53" fmla="*/ 370626 w 506660"/>
                <a:gd name="connsiteY53" fmla="*/ 79851 h 605824"/>
                <a:gd name="connsiteX54" fmla="*/ 405247 w 506660"/>
                <a:gd name="connsiteY54" fmla="*/ 167774 h 605824"/>
                <a:gd name="connsiteX55" fmla="*/ 405247 w 506660"/>
                <a:gd name="connsiteY55" fmla="*/ 168836 h 605824"/>
                <a:gd name="connsiteX56" fmla="*/ 405399 w 506660"/>
                <a:gd name="connsiteY56" fmla="*/ 175657 h 605824"/>
                <a:gd name="connsiteX57" fmla="*/ 101403 w 506660"/>
                <a:gd name="connsiteY57" fmla="*/ 175657 h 605824"/>
                <a:gd name="connsiteX58" fmla="*/ 101555 w 506660"/>
                <a:gd name="connsiteY58" fmla="*/ 168836 h 605824"/>
                <a:gd name="connsiteX59" fmla="*/ 101555 w 506660"/>
                <a:gd name="connsiteY59" fmla="*/ 167774 h 605824"/>
                <a:gd name="connsiteX60" fmla="*/ 136176 w 506660"/>
                <a:gd name="connsiteY60" fmla="*/ 79851 h 605824"/>
                <a:gd name="connsiteX61" fmla="*/ 164723 w 506660"/>
                <a:gd name="connsiteY61" fmla="*/ 54233 h 605824"/>
                <a:gd name="connsiteX62" fmla="*/ 131772 w 506660"/>
                <a:gd name="connsiteY62" fmla="*/ 21489 h 605824"/>
                <a:gd name="connsiteX63" fmla="*/ 131772 w 506660"/>
                <a:gd name="connsiteY63" fmla="*/ 3753 h 605824"/>
                <a:gd name="connsiteX64" fmla="*/ 140598 w 506660"/>
                <a:gd name="connsiteY64" fmla="*/ 1 h 605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506660" h="605824">
                  <a:moveTo>
                    <a:pt x="468696" y="200990"/>
                  </a:moveTo>
                  <a:cubicBezTo>
                    <a:pt x="489045" y="200990"/>
                    <a:pt x="506660" y="218729"/>
                    <a:pt x="506660" y="238894"/>
                  </a:cubicBezTo>
                  <a:lnTo>
                    <a:pt x="506660" y="415982"/>
                  </a:lnTo>
                  <a:cubicBezTo>
                    <a:pt x="506660" y="436298"/>
                    <a:pt x="489045" y="454037"/>
                    <a:pt x="468696" y="454037"/>
                  </a:cubicBezTo>
                  <a:cubicBezTo>
                    <a:pt x="448499" y="454037"/>
                    <a:pt x="430732" y="436298"/>
                    <a:pt x="430732" y="415982"/>
                  </a:cubicBezTo>
                  <a:lnTo>
                    <a:pt x="430732" y="238894"/>
                  </a:lnTo>
                  <a:cubicBezTo>
                    <a:pt x="430732" y="218729"/>
                    <a:pt x="448499" y="200990"/>
                    <a:pt x="468696" y="200990"/>
                  </a:cubicBezTo>
                  <a:close/>
                  <a:moveTo>
                    <a:pt x="101403" y="200990"/>
                  </a:moveTo>
                  <a:lnTo>
                    <a:pt x="405399" y="200990"/>
                  </a:lnTo>
                  <a:lnTo>
                    <a:pt x="405399" y="454049"/>
                  </a:lnTo>
                  <a:cubicBezTo>
                    <a:pt x="405399" y="469212"/>
                    <a:pt x="395225" y="479370"/>
                    <a:pt x="380041" y="479370"/>
                  </a:cubicBezTo>
                  <a:lnTo>
                    <a:pt x="354682" y="479370"/>
                  </a:lnTo>
                  <a:lnTo>
                    <a:pt x="354682" y="567918"/>
                  </a:lnTo>
                  <a:cubicBezTo>
                    <a:pt x="354682" y="588084"/>
                    <a:pt x="337068" y="605824"/>
                    <a:pt x="316721" y="605824"/>
                  </a:cubicBezTo>
                  <a:cubicBezTo>
                    <a:pt x="296373" y="605824"/>
                    <a:pt x="278759" y="588084"/>
                    <a:pt x="278759" y="567918"/>
                  </a:cubicBezTo>
                  <a:lnTo>
                    <a:pt x="278759" y="479370"/>
                  </a:lnTo>
                  <a:lnTo>
                    <a:pt x="228043" y="479370"/>
                  </a:lnTo>
                  <a:lnTo>
                    <a:pt x="228043" y="567918"/>
                  </a:lnTo>
                  <a:cubicBezTo>
                    <a:pt x="228043" y="588084"/>
                    <a:pt x="210277" y="605824"/>
                    <a:pt x="190081" y="605824"/>
                  </a:cubicBezTo>
                  <a:cubicBezTo>
                    <a:pt x="169734" y="605824"/>
                    <a:pt x="152120" y="588084"/>
                    <a:pt x="152120" y="567918"/>
                  </a:cubicBezTo>
                  <a:lnTo>
                    <a:pt x="152120" y="479370"/>
                  </a:lnTo>
                  <a:lnTo>
                    <a:pt x="126761" y="479370"/>
                  </a:lnTo>
                  <a:cubicBezTo>
                    <a:pt x="111425" y="479370"/>
                    <a:pt x="101403" y="469212"/>
                    <a:pt x="101403" y="454049"/>
                  </a:cubicBezTo>
                  <a:close/>
                  <a:moveTo>
                    <a:pt x="38111" y="200990"/>
                  </a:moveTo>
                  <a:cubicBezTo>
                    <a:pt x="58305" y="200990"/>
                    <a:pt x="76070" y="218729"/>
                    <a:pt x="76070" y="238894"/>
                  </a:cubicBezTo>
                  <a:lnTo>
                    <a:pt x="76070" y="415982"/>
                  </a:lnTo>
                  <a:cubicBezTo>
                    <a:pt x="76070" y="436298"/>
                    <a:pt x="58305" y="454037"/>
                    <a:pt x="38111" y="454037"/>
                  </a:cubicBezTo>
                  <a:cubicBezTo>
                    <a:pt x="17765" y="454037"/>
                    <a:pt x="0" y="436298"/>
                    <a:pt x="0" y="415982"/>
                  </a:cubicBezTo>
                  <a:lnTo>
                    <a:pt x="0" y="238894"/>
                  </a:lnTo>
                  <a:cubicBezTo>
                    <a:pt x="0" y="218729"/>
                    <a:pt x="17765" y="200990"/>
                    <a:pt x="38111" y="200990"/>
                  </a:cubicBezTo>
                  <a:close/>
                  <a:moveTo>
                    <a:pt x="316721" y="93495"/>
                  </a:moveTo>
                  <a:cubicBezTo>
                    <a:pt x="306243" y="93495"/>
                    <a:pt x="297740" y="101984"/>
                    <a:pt x="297740" y="112444"/>
                  </a:cubicBezTo>
                  <a:cubicBezTo>
                    <a:pt x="297740" y="122903"/>
                    <a:pt x="306243" y="131544"/>
                    <a:pt x="316721" y="131544"/>
                  </a:cubicBezTo>
                  <a:cubicBezTo>
                    <a:pt x="327198" y="131544"/>
                    <a:pt x="335702" y="122903"/>
                    <a:pt x="335702" y="112444"/>
                  </a:cubicBezTo>
                  <a:cubicBezTo>
                    <a:pt x="335702" y="101984"/>
                    <a:pt x="327198" y="93495"/>
                    <a:pt x="316721" y="93495"/>
                  </a:cubicBezTo>
                  <a:close/>
                  <a:moveTo>
                    <a:pt x="189929" y="93495"/>
                  </a:moveTo>
                  <a:cubicBezTo>
                    <a:pt x="179452" y="93495"/>
                    <a:pt x="170949" y="101984"/>
                    <a:pt x="170949" y="112444"/>
                  </a:cubicBezTo>
                  <a:cubicBezTo>
                    <a:pt x="170949" y="122903"/>
                    <a:pt x="179452" y="131544"/>
                    <a:pt x="189929" y="131544"/>
                  </a:cubicBezTo>
                  <a:cubicBezTo>
                    <a:pt x="200559" y="131544"/>
                    <a:pt x="209062" y="122903"/>
                    <a:pt x="209062" y="112444"/>
                  </a:cubicBezTo>
                  <a:cubicBezTo>
                    <a:pt x="209062" y="101984"/>
                    <a:pt x="200559" y="93495"/>
                    <a:pt x="189929" y="93495"/>
                  </a:cubicBezTo>
                  <a:close/>
                  <a:moveTo>
                    <a:pt x="140598" y="1"/>
                  </a:moveTo>
                  <a:cubicBezTo>
                    <a:pt x="143768" y="1"/>
                    <a:pt x="146957" y="1251"/>
                    <a:pt x="149538" y="3753"/>
                  </a:cubicBezTo>
                  <a:lnTo>
                    <a:pt x="183552" y="37557"/>
                  </a:lnTo>
                  <a:lnTo>
                    <a:pt x="185070" y="39225"/>
                  </a:lnTo>
                  <a:cubicBezTo>
                    <a:pt x="205266" y="29068"/>
                    <a:pt x="227891" y="24066"/>
                    <a:pt x="252945" y="24066"/>
                  </a:cubicBezTo>
                  <a:cubicBezTo>
                    <a:pt x="253097" y="24066"/>
                    <a:pt x="253249" y="24066"/>
                    <a:pt x="253401" y="24066"/>
                  </a:cubicBezTo>
                  <a:cubicBezTo>
                    <a:pt x="253553" y="24066"/>
                    <a:pt x="253553" y="24066"/>
                    <a:pt x="253705" y="24066"/>
                  </a:cubicBezTo>
                  <a:cubicBezTo>
                    <a:pt x="278911" y="24066"/>
                    <a:pt x="301536" y="29068"/>
                    <a:pt x="321732" y="39225"/>
                  </a:cubicBezTo>
                  <a:lnTo>
                    <a:pt x="323250" y="37557"/>
                  </a:lnTo>
                  <a:lnTo>
                    <a:pt x="357264" y="3753"/>
                  </a:lnTo>
                  <a:cubicBezTo>
                    <a:pt x="362427" y="-1250"/>
                    <a:pt x="369867" y="-1250"/>
                    <a:pt x="375030" y="3753"/>
                  </a:cubicBezTo>
                  <a:cubicBezTo>
                    <a:pt x="380041" y="8907"/>
                    <a:pt x="380041" y="16335"/>
                    <a:pt x="375030" y="21489"/>
                  </a:cubicBezTo>
                  <a:lnTo>
                    <a:pt x="342079" y="54233"/>
                  </a:lnTo>
                  <a:cubicBezTo>
                    <a:pt x="352708" y="61357"/>
                    <a:pt x="362275" y="69998"/>
                    <a:pt x="370626" y="79851"/>
                  </a:cubicBezTo>
                  <a:cubicBezTo>
                    <a:pt x="390670" y="103500"/>
                    <a:pt x="403425" y="134424"/>
                    <a:pt x="405247" y="167774"/>
                  </a:cubicBezTo>
                  <a:cubicBezTo>
                    <a:pt x="405247" y="168078"/>
                    <a:pt x="405247" y="168532"/>
                    <a:pt x="405247" y="168836"/>
                  </a:cubicBezTo>
                  <a:cubicBezTo>
                    <a:pt x="405399" y="171109"/>
                    <a:pt x="405399" y="173383"/>
                    <a:pt x="405399" y="175657"/>
                  </a:cubicBezTo>
                  <a:lnTo>
                    <a:pt x="101403" y="175657"/>
                  </a:lnTo>
                  <a:cubicBezTo>
                    <a:pt x="101403" y="173383"/>
                    <a:pt x="101403" y="171109"/>
                    <a:pt x="101555" y="168836"/>
                  </a:cubicBezTo>
                  <a:cubicBezTo>
                    <a:pt x="101555" y="168532"/>
                    <a:pt x="101555" y="168078"/>
                    <a:pt x="101555" y="167774"/>
                  </a:cubicBezTo>
                  <a:cubicBezTo>
                    <a:pt x="103377" y="134424"/>
                    <a:pt x="116132" y="103500"/>
                    <a:pt x="136176" y="79851"/>
                  </a:cubicBezTo>
                  <a:cubicBezTo>
                    <a:pt x="144527" y="69998"/>
                    <a:pt x="154094" y="61357"/>
                    <a:pt x="164723" y="54233"/>
                  </a:cubicBezTo>
                  <a:lnTo>
                    <a:pt x="131772" y="21489"/>
                  </a:lnTo>
                  <a:cubicBezTo>
                    <a:pt x="126761" y="16335"/>
                    <a:pt x="126761" y="8907"/>
                    <a:pt x="131772" y="3753"/>
                  </a:cubicBezTo>
                  <a:cubicBezTo>
                    <a:pt x="134278" y="1251"/>
                    <a:pt x="137428" y="1"/>
                    <a:pt x="140598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43D716AA-03FB-436A-8A4C-EE842A195DB7}"/>
              </a:ext>
            </a:extLst>
          </p:cNvPr>
          <p:cNvGrpSpPr/>
          <p:nvPr/>
        </p:nvGrpSpPr>
        <p:grpSpPr>
          <a:xfrm>
            <a:off x="4109969" y="3017479"/>
            <a:ext cx="1789626" cy="2292780"/>
            <a:chOff x="4109969" y="3532519"/>
            <a:chExt cx="1789626" cy="2292780"/>
          </a:xfrm>
        </p:grpSpPr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id="{42552D53-6CB3-4FFA-82F9-3983BC32157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9969" y="3532519"/>
              <a:ext cx="1789626" cy="2292780"/>
            </a:xfrm>
            <a:custGeom>
              <a:avLst/>
              <a:gdLst>
                <a:gd name="T0" fmla="*/ 1234 w 1252"/>
                <a:gd name="T1" fmla="*/ 1402 h 1604"/>
                <a:gd name="T2" fmla="*/ 1218 w 1252"/>
                <a:gd name="T3" fmla="*/ 1412 h 1604"/>
                <a:gd name="T4" fmla="*/ 1216 w 1252"/>
                <a:gd name="T5" fmla="*/ 1454 h 1604"/>
                <a:gd name="T6" fmla="*/ 1208 w 1252"/>
                <a:gd name="T7" fmla="*/ 1482 h 1604"/>
                <a:gd name="T8" fmla="*/ 1194 w 1252"/>
                <a:gd name="T9" fmla="*/ 1492 h 1604"/>
                <a:gd name="T10" fmla="*/ 1174 w 1252"/>
                <a:gd name="T11" fmla="*/ 1496 h 1604"/>
                <a:gd name="T12" fmla="*/ 1148 w 1252"/>
                <a:gd name="T13" fmla="*/ 1484 h 1604"/>
                <a:gd name="T14" fmla="*/ 946 w 1252"/>
                <a:gd name="T15" fmla="*/ 1280 h 1604"/>
                <a:gd name="T16" fmla="*/ 938 w 1252"/>
                <a:gd name="T17" fmla="*/ 1258 h 1604"/>
                <a:gd name="T18" fmla="*/ 946 w 1252"/>
                <a:gd name="T19" fmla="*/ 1236 h 1604"/>
                <a:gd name="T20" fmla="*/ 1148 w 1252"/>
                <a:gd name="T21" fmla="*/ 1032 h 1604"/>
                <a:gd name="T22" fmla="*/ 1174 w 1252"/>
                <a:gd name="T23" fmla="*/ 1020 h 1604"/>
                <a:gd name="T24" fmla="*/ 1194 w 1252"/>
                <a:gd name="T25" fmla="*/ 1024 h 1604"/>
                <a:gd name="T26" fmla="*/ 1208 w 1252"/>
                <a:gd name="T27" fmla="*/ 1034 h 1604"/>
                <a:gd name="T28" fmla="*/ 1216 w 1252"/>
                <a:gd name="T29" fmla="*/ 1062 h 1604"/>
                <a:gd name="T30" fmla="*/ 1218 w 1252"/>
                <a:gd name="T31" fmla="*/ 1104 h 1604"/>
                <a:gd name="T32" fmla="*/ 1234 w 1252"/>
                <a:gd name="T33" fmla="*/ 1114 h 1604"/>
                <a:gd name="T34" fmla="*/ 1240 w 1252"/>
                <a:gd name="T35" fmla="*/ 1112 h 1604"/>
                <a:gd name="T36" fmla="*/ 1252 w 1252"/>
                <a:gd name="T37" fmla="*/ 1096 h 1604"/>
                <a:gd name="T38" fmla="*/ 1252 w 1252"/>
                <a:gd name="T39" fmla="*/ 910 h 1604"/>
                <a:gd name="T40" fmla="*/ 1194 w 1252"/>
                <a:gd name="T41" fmla="*/ 904 h 1604"/>
                <a:gd name="T42" fmla="*/ 1110 w 1252"/>
                <a:gd name="T43" fmla="*/ 884 h 1604"/>
                <a:gd name="T44" fmla="*/ 1032 w 1252"/>
                <a:gd name="T45" fmla="*/ 852 h 1604"/>
                <a:gd name="T46" fmla="*/ 960 w 1252"/>
                <a:gd name="T47" fmla="*/ 812 h 1604"/>
                <a:gd name="T48" fmla="*/ 894 w 1252"/>
                <a:gd name="T49" fmla="*/ 760 h 1604"/>
                <a:gd name="T50" fmla="*/ 836 w 1252"/>
                <a:gd name="T51" fmla="*/ 702 h 1604"/>
                <a:gd name="T52" fmla="*/ 788 w 1252"/>
                <a:gd name="T53" fmla="*/ 636 h 1604"/>
                <a:gd name="T54" fmla="*/ 748 w 1252"/>
                <a:gd name="T55" fmla="*/ 562 h 1604"/>
                <a:gd name="T56" fmla="*/ 718 w 1252"/>
                <a:gd name="T57" fmla="*/ 484 h 1604"/>
                <a:gd name="T58" fmla="*/ 698 w 1252"/>
                <a:gd name="T59" fmla="*/ 400 h 1604"/>
                <a:gd name="T60" fmla="*/ 692 w 1252"/>
                <a:gd name="T61" fmla="*/ 312 h 1604"/>
                <a:gd name="T62" fmla="*/ 496 w 1252"/>
                <a:gd name="T63" fmla="*/ 312 h 1604"/>
                <a:gd name="T64" fmla="*/ 466 w 1252"/>
                <a:gd name="T65" fmla="*/ 296 h 1604"/>
                <a:gd name="T66" fmla="*/ 450 w 1252"/>
                <a:gd name="T67" fmla="*/ 268 h 1604"/>
                <a:gd name="T68" fmla="*/ 450 w 1252"/>
                <a:gd name="T69" fmla="*/ 256 h 1604"/>
                <a:gd name="T70" fmla="*/ 460 w 1252"/>
                <a:gd name="T71" fmla="*/ 224 h 1604"/>
                <a:gd name="T72" fmla="*/ 484 w 1252"/>
                <a:gd name="T73" fmla="*/ 202 h 1604"/>
                <a:gd name="T74" fmla="*/ 544 w 1252"/>
                <a:gd name="T75" fmla="*/ 198 h 1604"/>
                <a:gd name="T76" fmla="*/ 184 w 1252"/>
                <a:gd name="T77" fmla="*/ 198 h 1604"/>
                <a:gd name="T78" fmla="*/ 206 w 1252"/>
                <a:gd name="T79" fmla="*/ 202 h 1604"/>
                <a:gd name="T80" fmla="*/ 232 w 1252"/>
                <a:gd name="T81" fmla="*/ 224 h 1604"/>
                <a:gd name="T82" fmla="*/ 242 w 1252"/>
                <a:gd name="T83" fmla="*/ 256 h 1604"/>
                <a:gd name="T84" fmla="*/ 240 w 1252"/>
                <a:gd name="T85" fmla="*/ 268 h 1604"/>
                <a:gd name="T86" fmla="*/ 226 w 1252"/>
                <a:gd name="T87" fmla="*/ 296 h 1604"/>
                <a:gd name="T88" fmla="*/ 196 w 1252"/>
                <a:gd name="T89" fmla="*/ 312 h 1604"/>
                <a:gd name="T90" fmla="*/ 0 w 1252"/>
                <a:gd name="T91" fmla="*/ 312 h 1604"/>
                <a:gd name="T92" fmla="*/ 14 w 1252"/>
                <a:gd name="T93" fmla="*/ 506 h 1604"/>
                <a:gd name="T94" fmla="*/ 56 w 1252"/>
                <a:gd name="T95" fmla="*/ 690 h 1604"/>
                <a:gd name="T96" fmla="*/ 122 w 1252"/>
                <a:gd name="T97" fmla="*/ 864 h 1604"/>
                <a:gd name="T98" fmla="*/ 212 w 1252"/>
                <a:gd name="T99" fmla="*/ 1024 h 1604"/>
                <a:gd name="T100" fmla="*/ 324 w 1252"/>
                <a:gd name="T101" fmla="*/ 1168 h 1604"/>
                <a:gd name="T102" fmla="*/ 454 w 1252"/>
                <a:gd name="T103" fmla="*/ 1296 h 1604"/>
                <a:gd name="T104" fmla="*/ 600 w 1252"/>
                <a:gd name="T105" fmla="*/ 1404 h 1604"/>
                <a:gd name="T106" fmla="*/ 762 w 1252"/>
                <a:gd name="T107" fmla="*/ 1492 h 1604"/>
                <a:gd name="T108" fmla="*/ 938 w 1252"/>
                <a:gd name="T109" fmla="*/ 1556 h 1604"/>
                <a:gd name="T110" fmla="*/ 1122 w 1252"/>
                <a:gd name="T111" fmla="*/ 1594 h 1604"/>
                <a:gd name="T112" fmla="*/ 1252 w 1252"/>
                <a:gd name="T113" fmla="*/ 1420 h 1604"/>
                <a:gd name="T114" fmla="*/ 1246 w 1252"/>
                <a:gd name="T115" fmla="*/ 1408 h 1604"/>
                <a:gd name="T116" fmla="*/ 1234 w 1252"/>
                <a:gd name="T117" fmla="*/ 1402 h 1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52" h="1604">
                  <a:moveTo>
                    <a:pt x="1234" y="1402"/>
                  </a:moveTo>
                  <a:lnTo>
                    <a:pt x="1234" y="1402"/>
                  </a:lnTo>
                  <a:lnTo>
                    <a:pt x="1234" y="1402"/>
                  </a:lnTo>
                  <a:lnTo>
                    <a:pt x="1228" y="1404"/>
                  </a:lnTo>
                  <a:lnTo>
                    <a:pt x="1222" y="1408"/>
                  </a:lnTo>
                  <a:lnTo>
                    <a:pt x="1218" y="1412"/>
                  </a:lnTo>
                  <a:lnTo>
                    <a:pt x="1216" y="1420"/>
                  </a:lnTo>
                  <a:lnTo>
                    <a:pt x="1216" y="1454"/>
                  </a:lnTo>
                  <a:lnTo>
                    <a:pt x="1216" y="1454"/>
                  </a:lnTo>
                  <a:lnTo>
                    <a:pt x="1216" y="1464"/>
                  </a:lnTo>
                  <a:lnTo>
                    <a:pt x="1212" y="1474"/>
                  </a:lnTo>
                  <a:lnTo>
                    <a:pt x="1208" y="1482"/>
                  </a:lnTo>
                  <a:lnTo>
                    <a:pt x="1200" y="1488"/>
                  </a:lnTo>
                  <a:lnTo>
                    <a:pt x="1200" y="1488"/>
                  </a:lnTo>
                  <a:lnTo>
                    <a:pt x="1194" y="1492"/>
                  </a:lnTo>
                  <a:lnTo>
                    <a:pt x="1186" y="1494"/>
                  </a:lnTo>
                  <a:lnTo>
                    <a:pt x="1180" y="1496"/>
                  </a:lnTo>
                  <a:lnTo>
                    <a:pt x="1174" y="1496"/>
                  </a:lnTo>
                  <a:lnTo>
                    <a:pt x="1160" y="1492"/>
                  </a:lnTo>
                  <a:lnTo>
                    <a:pt x="1154" y="1488"/>
                  </a:lnTo>
                  <a:lnTo>
                    <a:pt x="1148" y="1484"/>
                  </a:lnTo>
                  <a:lnTo>
                    <a:pt x="950" y="1286"/>
                  </a:lnTo>
                  <a:lnTo>
                    <a:pt x="950" y="1286"/>
                  </a:lnTo>
                  <a:lnTo>
                    <a:pt x="946" y="1280"/>
                  </a:lnTo>
                  <a:lnTo>
                    <a:pt x="942" y="1274"/>
                  </a:lnTo>
                  <a:lnTo>
                    <a:pt x="940" y="1266"/>
                  </a:lnTo>
                  <a:lnTo>
                    <a:pt x="938" y="1258"/>
                  </a:lnTo>
                  <a:lnTo>
                    <a:pt x="940" y="1250"/>
                  </a:lnTo>
                  <a:lnTo>
                    <a:pt x="942" y="1242"/>
                  </a:lnTo>
                  <a:lnTo>
                    <a:pt x="946" y="1236"/>
                  </a:lnTo>
                  <a:lnTo>
                    <a:pt x="950" y="1230"/>
                  </a:lnTo>
                  <a:lnTo>
                    <a:pt x="1148" y="1032"/>
                  </a:lnTo>
                  <a:lnTo>
                    <a:pt x="1148" y="1032"/>
                  </a:lnTo>
                  <a:lnTo>
                    <a:pt x="1154" y="1028"/>
                  </a:lnTo>
                  <a:lnTo>
                    <a:pt x="1160" y="1024"/>
                  </a:lnTo>
                  <a:lnTo>
                    <a:pt x="1174" y="1020"/>
                  </a:lnTo>
                  <a:lnTo>
                    <a:pt x="1180" y="1020"/>
                  </a:lnTo>
                  <a:lnTo>
                    <a:pt x="1186" y="1022"/>
                  </a:lnTo>
                  <a:lnTo>
                    <a:pt x="1194" y="1024"/>
                  </a:lnTo>
                  <a:lnTo>
                    <a:pt x="1200" y="1028"/>
                  </a:lnTo>
                  <a:lnTo>
                    <a:pt x="1200" y="1028"/>
                  </a:lnTo>
                  <a:lnTo>
                    <a:pt x="1208" y="1034"/>
                  </a:lnTo>
                  <a:lnTo>
                    <a:pt x="1212" y="1042"/>
                  </a:lnTo>
                  <a:lnTo>
                    <a:pt x="1216" y="1052"/>
                  </a:lnTo>
                  <a:lnTo>
                    <a:pt x="1216" y="1062"/>
                  </a:lnTo>
                  <a:lnTo>
                    <a:pt x="1216" y="1096"/>
                  </a:lnTo>
                  <a:lnTo>
                    <a:pt x="1216" y="1096"/>
                  </a:lnTo>
                  <a:lnTo>
                    <a:pt x="1218" y="1104"/>
                  </a:lnTo>
                  <a:lnTo>
                    <a:pt x="1222" y="1108"/>
                  </a:lnTo>
                  <a:lnTo>
                    <a:pt x="1228" y="1112"/>
                  </a:lnTo>
                  <a:lnTo>
                    <a:pt x="1234" y="1114"/>
                  </a:lnTo>
                  <a:lnTo>
                    <a:pt x="1234" y="1114"/>
                  </a:lnTo>
                  <a:lnTo>
                    <a:pt x="1234" y="1114"/>
                  </a:lnTo>
                  <a:lnTo>
                    <a:pt x="1240" y="1112"/>
                  </a:lnTo>
                  <a:lnTo>
                    <a:pt x="1246" y="1108"/>
                  </a:lnTo>
                  <a:lnTo>
                    <a:pt x="1250" y="1104"/>
                  </a:lnTo>
                  <a:lnTo>
                    <a:pt x="1252" y="1096"/>
                  </a:lnTo>
                  <a:lnTo>
                    <a:pt x="1252" y="912"/>
                  </a:lnTo>
                  <a:lnTo>
                    <a:pt x="1252" y="912"/>
                  </a:lnTo>
                  <a:lnTo>
                    <a:pt x="1252" y="910"/>
                  </a:lnTo>
                  <a:lnTo>
                    <a:pt x="1252" y="910"/>
                  </a:lnTo>
                  <a:lnTo>
                    <a:pt x="1222" y="908"/>
                  </a:lnTo>
                  <a:lnTo>
                    <a:pt x="1194" y="904"/>
                  </a:lnTo>
                  <a:lnTo>
                    <a:pt x="1166" y="898"/>
                  </a:lnTo>
                  <a:lnTo>
                    <a:pt x="1138" y="892"/>
                  </a:lnTo>
                  <a:lnTo>
                    <a:pt x="1110" y="884"/>
                  </a:lnTo>
                  <a:lnTo>
                    <a:pt x="1084" y="874"/>
                  </a:lnTo>
                  <a:lnTo>
                    <a:pt x="1058" y="864"/>
                  </a:lnTo>
                  <a:lnTo>
                    <a:pt x="1032" y="852"/>
                  </a:lnTo>
                  <a:lnTo>
                    <a:pt x="1008" y="840"/>
                  </a:lnTo>
                  <a:lnTo>
                    <a:pt x="984" y="826"/>
                  </a:lnTo>
                  <a:lnTo>
                    <a:pt x="960" y="812"/>
                  </a:lnTo>
                  <a:lnTo>
                    <a:pt x="938" y="796"/>
                  </a:lnTo>
                  <a:lnTo>
                    <a:pt x="916" y="778"/>
                  </a:lnTo>
                  <a:lnTo>
                    <a:pt x="894" y="760"/>
                  </a:lnTo>
                  <a:lnTo>
                    <a:pt x="874" y="742"/>
                  </a:lnTo>
                  <a:lnTo>
                    <a:pt x="854" y="722"/>
                  </a:lnTo>
                  <a:lnTo>
                    <a:pt x="836" y="702"/>
                  </a:lnTo>
                  <a:lnTo>
                    <a:pt x="818" y="680"/>
                  </a:lnTo>
                  <a:lnTo>
                    <a:pt x="802" y="658"/>
                  </a:lnTo>
                  <a:lnTo>
                    <a:pt x="788" y="636"/>
                  </a:lnTo>
                  <a:lnTo>
                    <a:pt x="772" y="612"/>
                  </a:lnTo>
                  <a:lnTo>
                    <a:pt x="760" y="588"/>
                  </a:lnTo>
                  <a:lnTo>
                    <a:pt x="748" y="562"/>
                  </a:lnTo>
                  <a:lnTo>
                    <a:pt x="736" y="536"/>
                  </a:lnTo>
                  <a:lnTo>
                    <a:pt x="726" y="510"/>
                  </a:lnTo>
                  <a:lnTo>
                    <a:pt x="718" y="484"/>
                  </a:lnTo>
                  <a:lnTo>
                    <a:pt x="710" y="456"/>
                  </a:lnTo>
                  <a:lnTo>
                    <a:pt x="704" y="428"/>
                  </a:lnTo>
                  <a:lnTo>
                    <a:pt x="698" y="400"/>
                  </a:lnTo>
                  <a:lnTo>
                    <a:pt x="696" y="372"/>
                  </a:lnTo>
                  <a:lnTo>
                    <a:pt x="694" y="342"/>
                  </a:lnTo>
                  <a:lnTo>
                    <a:pt x="692" y="312"/>
                  </a:lnTo>
                  <a:lnTo>
                    <a:pt x="508" y="312"/>
                  </a:lnTo>
                  <a:lnTo>
                    <a:pt x="508" y="312"/>
                  </a:lnTo>
                  <a:lnTo>
                    <a:pt x="496" y="312"/>
                  </a:lnTo>
                  <a:lnTo>
                    <a:pt x="484" y="308"/>
                  </a:lnTo>
                  <a:lnTo>
                    <a:pt x="476" y="302"/>
                  </a:lnTo>
                  <a:lnTo>
                    <a:pt x="466" y="296"/>
                  </a:lnTo>
                  <a:lnTo>
                    <a:pt x="460" y="288"/>
                  </a:lnTo>
                  <a:lnTo>
                    <a:pt x="454" y="278"/>
                  </a:lnTo>
                  <a:lnTo>
                    <a:pt x="450" y="268"/>
                  </a:lnTo>
                  <a:lnTo>
                    <a:pt x="450" y="256"/>
                  </a:lnTo>
                  <a:lnTo>
                    <a:pt x="450" y="256"/>
                  </a:lnTo>
                  <a:lnTo>
                    <a:pt x="450" y="256"/>
                  </a:lnTo>
                  <a:lnTo>
                    <a:pt x="450" y="244"/>
                  </a:lnTo>
                  <a:lnTo>
                    <a:pt x="454" y="234"/>
                  </a:lnTo>
                  <a:lnTo>
                    <a:pt x="460" y="224"/>
                  </a:lnTo>
                  <a:lnTo>
                    <a:pt x="466" y="216"/>
                  </a:lnTo>
                  <a:lnTo>
                    <a:pt x="476" y="208"/>
                  </a:lnTo>
                  <a:lnTo>
                    <a:pt x="484" y="202"/>
                  </a:lnTo>
                  <a:lnTo>
                    <a:pt x="496" y="200"/>
                  </a:lnTo>
                  <a:lnTo>
                    <a:pt x="508" y="198"/>
                  </a:lnTo>
                  <a:lnTo>
                    <a:pt x="544" y="198"/>
                  </a:lnTo>
                  <a:lnTo>
                    <a:pt x="346" y="0"/>
                  </a:lnTo>
                  <a:lnTo>
                    <a:pt x="148" y="198"/>
                  </a:lnTo>
                  <a:lnTo>
                    <a:pt x="184" y="198"/>
                  </a:lnTo>
                  <a:lnTo>
                    <a:pt x="184" y="198"/>
                  </a:lnTo>
                  <a:lnTo>
                    <a:pt x="196" y="200"/>
                  </a:lnTo>
                  <a:lnTo>
                    <a:pt x="206" y="202"/>
                  </a:lnTo>
                  <a:lnTo>
                    <a:pt x="216" y="208"/>
                  </a:lnTo>
                  <a:lnTo>
                    <a:pt x="226" y="216"/>
                  </a:lnTo>
                  <a:lnTo>
                    <a:pt x="232" y="224"/>
                  </a:lnTo>
                  <a:lnTo>
                    <a:pt x="238" y="234"/>
                  </a:lnTo>
                  <a:lnTo>
                    <a:pt x="240" y="244"/>
                  </a:lnTo>
                  <a:lnTo>
                    <a:pt x="242" y="256"/>
                  </a:lnTo>
                  <a:lnTo>
                    <a:pt x="242" y="256"/>
                  </a:lnTo>
                  <a:lnTo>
                    <a:pt x="242" y="256"/>
                  </a:lnTo>
                  <a:lnTo>
                    <a:pt x="240" y="268"/>
                  </a:lnTo>
                  <a:lnTo>
                    <a:pt x="238" y="278"/>
                  </a:lnTo>
                  <a:lnTo>
                    <a:pt x="232" y="288"/>
                  </a:lnTo>
                  <a:lnTo>
                    <a:pt x="226" y="296"/>
                  </a:lnTo>
                  <a:lnTo>
                    <a:pt x="216" y="302"/>
                  </a:lnTo>
                  <a:lnTo>
                    <a:pt x="206" y="308"/>
                  </a:lnTo>
                  <a:lnTo>
                    <a:pt x="196" y="312"/>
                  </a:lnTo>
                  <a:lnTo>
                    <a:pt x="184" y="312"/>
                  </a:lnTo>
                  <a:lnTo>
                    <a:pt x="0" y="312"/>
                  </a:lnTo>
                  <a:lnTo>
                    <a:pt x="0" y="312"/>
                  </a:lnTo>
                  <a:lnTo>
                    <a:pt x="0" y="378"/>
                  </a:lnTo>
                  <a:lnTo>
                    <a:pt x="6" y="442"/>
                  </a:lnTo>
                  <a:lnTo>
                    <a:pt x="14" y="506"/>
                  </a:lnTo>
                  <a:lnTo>
                    <a:pt x="24" y="568"/>
                  </a:lnTo>
                  <a:lnTo>
                    <a:pt x="38" y="630"/>
                  </a:lnTo>
                  <a:lnTo>
                    <a:pt x="56" y="690"/>
                  </a:lnTo>
                  <a:lnTo>
                    <a:pt x="74" y="750"/>
                  </a:lnTo>
                  <a:lnTo>
                    <a:pt x="98" y="806"/>
                  </a:lnTo>
                  <a:lnTo>
                    <a:pt x="122" y="864"/>
                  </a:lnTo>
                  <a:lnTo>
                    <a:pt x="150" y="918"/>
                  </a:lnTo>
                  <a:lnTo>
                    <a:pt x="180" y="972"/>
                  </a:lnTo>
                  <a:lnTo>
                    <a:pt x="212" y="1024"/>
                  </a:lnTo>
                  <a:lnTo>
                    <a:pt x="246" y="1074"/>
                  </a:lnTo>
                  <a:lnTo>
                    <a:pt x="284" y="1122"/>
                  </a:lnTo>
                  <a:lnTo>
                    <a:pt x="324" y="1168"/>
                  </a:lnTo>
                  <a:lnTo>
                    <a:pt x="364" y="1212"/>
                  </a:lnTo>
                  <a:lnTo>
                    <a:pt x="408" y="1256"/>
                  </a:lnTo>
                  <a:lnTo>
                    <a:pt x="454" y="1296"/>
                  </a:lnTo>
                  <a:lnTo>
                    <a:pt x="500" y="1334"/>
                  </a:lnTo>
                  <a:lnTo>
                    <a:pt x="550" y="1370"/>
                  </a:lnTo>
                  <a:lnTo>
                    <a:pt x="600" y="1404"/>
                  </a:lnTo>
                  <a:lnTo>
                    <a:pt x="652" y="1436"/>
                  </a:lnTo>
                  <a:lnTo>
                    <a:pt x="706" y="1466"/>
                  </a:lnTo>
                  <a:lnTo>
                    <a:pt x="762" y="1492"/>
                  </a:lnTo>
                  <a:lnTo>
                    <a:pt x="820" y="1516"/>
                  </a:lnTo>
                  <a:lnTo>
                    <a:pt x="878" y="1536"/>
                  </a:lnTo>
                  <a:lnTo>
                    <a:pt x="938" y="1556"/>
                  </a:lnTo>
                  <a:lnTo>
                    <a:pt x="998" y="1572"/>
                  </a:lnTo>
                  <a:lnTo>
                    <a:pt x="1060" y="1584"/>
                  </a:lnTo>
                  <a:lnTo>
                    <a:pt x="1122" y="1594"/>
                  </a:lnTo>
                  <a:lnTo>
                    <a:pt x="1186" y="1600"/>
                  </a:lnTo>
                  <a:lnTo>
                    <a:pt x="1252" y="1604"/>
                  </a:lnTo>
                  <a:lnTo>
                    <a:pt x="1252" y="1420"/>
                  </a:lnTo>
                  <a:lnTo>
                    <a:pt x="1252" y="1420"/>
                  </a:lnTo>
                  <a:lnTo>
                    <a:pt x="1250" y="1412"/>
                  </a:lnTo>
                  <a:lnTo>
                    <a:pt x="1246" y="1408"/>
                  </a:lnTo>
                  <a:lnTo>
                    <a:pt x="1240" y="1404"/>
                  </a:lnTo>
                  <a:lnTo>
                    <a:pt x="1234" y="1402"/>
                  </a:lnTo>
                  <a:lnTo>
                    <a:pt x="1234" y="1402"/>
                  </a:lnTo>
                  <a:close/>
                </a:path>
              </a:pathLst>
            </a:custGeom>
            <a:solidFill>
              <a:srgbClr val="F5B70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head_126301">
              <a:extLst>
                <a:ext uri="{FF2B5EF4-FFF2-40B4-BE49-F238E27FC236}">
                  <a16:creationId xmlns:a16="http://schemas.microsoft.com/office/drawing/2014/main" id="{D3519C73-3A16-4288-A635-AC3CF722C3B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865755" y="4698296"/>
              <a:ext cx="360286" cy="422232"/>
            </a:xfrm>
            <a:custGeom>
              <a:avLst/>
              <a:gdLst>
                <a:gd name="connsiteX0" fmla="*/ 249562 w 517601"/>
                <a:gd name="connsiteY0" fmla="*/ 195607 h 606597"/>
                <a:gd name="connsiteX1" fmla="*/ 274995 w 517601"/>
                <a:gd name="connsiteY1" fmla="*/ 195607 h 606597"/>
                <a:gd name="connsiteX2" fmla="*/ 301925 w 517601"/>
                <a:gd name="connsiteY2" fmla="*/ 195607 h 606597"/>
                <a:gd name="connsiteX3" fmla="*/ 312398 w 517601"/>
                <a:gd name="connsiteY3" fmla="*/ 205039 h 606597"/>
                <a:gd name="connsiteX4" fmla="*/ 310714 w 517601"/>
                <a:gd name="connsiteY4" fmla="*/ 221102 h 606597"/>
                <a:gd name="connsiteX5" fmla="*/ 299961 w 517601"/>
                <a:gd name="connsiteY5" fmla="*/ 280123 h 606597"/>
                <a:gd name="connsiteX6" fmla="*/ 296689 w 517601"/>
                <a:gd name="connsiteY6" fmla="*/ 299641 h 606597"/>
                <a:gd name="connsiteX7" fmla="*/ 297624 w 517601"/>
                <a:gd name="connsiteY7" fmla="*/ 309167 h 606597"/>
                <a:gd name="connsiteX8" fmla="*/ 305946 w 517601"/>
                <a:gd name="connsiteY8" fmla="*/ 315143 h 606597"/>
                <a:gd name="connsiteX9" fmla="*/ 316325 w 517601"/>
                <a:gd name="connsiteY9" fmla="*/ 312248 h 606597"/>
                <a:gd name="connsiteX10" fmla="*/ 323992 w 517601"/>
                <a:gd name="connsiteY10" fmla="*/ 308233 h 606597"/>
                <a:gd name="connsiteX11" fmla="*/ 330257 w 517601"/>
                <a:gd name="connsiteY11" fmla="*/ 313743 h 606597"/>
                <a:gd name="connsiteX12" fmla="*/ 326423 w 517601"/>
                <a:gd name="connsiteY12" fmla="*/ 320373 h 606597"/>
                <a:gd name="connsiteX13" fmla="*/ 289863 w 517601"/>
                <a:gd name="connsiteY13" fmla="*/ 336809 h 606597"/>
                <a:gd name="connsiteX14" fmla="*/ 269665 w 517601"/>
                <a:gd name="connsiteY14" fmla="*/ 335689 h 606597"/>
                <a:gd name="connsiteX15" fmla="*/ 246569 w 517601"/>
                <a:gd name="connsiteY15" fmla="*/ 305898 h 606597"/>
                <a:gd name="connsiteX16" fmla="*/ 251245 w 517601"/>
                <a:gd name="connsiteY16" fmla="*/ 276107 h 606597"/>
                <a:gd name="connsiteX17" fmla="*/ 260221 w 517601"/>
                <a:gd name="connsiteY17" fmla="*/ 224464 h 606597"/>
                <a:gd name="connsiteX18" fmla="*/ 260408 w 517601"/>
                <a:gd name="connsiteY18" fmla="*/ 221102 h 606597"/>
                <a:gd name="connsiteX19" fmla="*/ 251058 w 517601"/>
                <a:gd name="connsiteY19" fmla="*/ 210362 h 606597"/>
                <a:gd name="connsiteX20" fmla="*/ 241988 w 517601"/>
                <a:gd name="connsiteY20" fmla="*/ 208682 h 606597"/>
                <a:gd name="connsiteX21" fmla="*/ 237125 w 517601"/>
                <a:gd name="connsiteY21" fmla="*/ 201771 h 606597"/>
                <a:gd name="connsiteX22" fmla="*/ 243203 w 517601"/>
                <a:gd name="connsiteY22" fmla="*/ 196074 h 606597"/>
                <a:gd name="connsiteX23" fmla="*/ 249562 w 517601"/>
                <a:gd name="connsiteY23" fmla="*/ 195607 h 606597"/>
                <a:gd name="connsiteX24" fmla="*/ 290979 w 517601"/>
                <a:gd name="connsiteY24" fmla="*/ 127464 h 606597"/>
                <a:gd name="connsiteX25" fmla="*/ 318302 w 517601"/>
                <a:gd name="connsiteY25" fmla="*/ 155490 h 606597"/>
                <a:gd name="connsiteX26" fmla="*/ 290885 w 517601"/>
                <a:gd name="connsiteY26" fmla="*/ 183142 h 606597"/>
                <a:gd name="connsiteX27" fmla="*/ 263188 w 517601"/>
                <a:gd name="connsiteY27" fmla="*/ 155023 h 606597"/>
                <a:gd name="connsiteX28" fmla="*/ 290979 w 517601"/>
                <a:gd name="connsiteY28" fmla="*/ 127464 h 606597"/>
                <a:gd name="connsiteX29" fmla="*/ 283964 w 517601"/>
                <a:gd name="connsiteY29" fmla="*/ 62849 h 606597"/>
                <a:gd name="connsiteX30" fmla="*/ 164059 w 517601"/>
                <a:gd name="connsiteY30" fmla="*/ 112437 h 606597"/>
                <a:gd name="connsiteX31" fmla="*/ 156950 w 517601"/>
                <a:gd name="connsiteY31" fmla="*/ 344315 h 606597"/>
                <a:gd name="connsiteX32" fmla="*/ 158634 w 517601"/>
                <a:gd name="connsiteY32" fmla="*/ 345623 h 606597"/>
                <a:gd name="connsiteX33" fmla="*/ 123747 w 517601"/>
                <a:gd name="connsiteY33" fmla="*/ 385125 h 606597"/>
                <a:gd name="connsiteX34" fmla="*/ 125618 w 517601"/>
                <a:gd name="connsiteY34" fmla="*/ 397545 h 606597"/>
                <a:gd name="connsiteX35" fmla="*/ 197729 w 517601"/>
                <a:gd name="connsiteY35" fmla="*/ 377934 h 606597"/>
                <a:gd name="connsiteX36" fmla="*/ 198103 w 517601"/>
                <a:gd name="connsiteY36" fmla="*/ 378121 h 606597"/>
                <a:gd name="connsiteX37" fmla="*/ 403869 w 517601"/>
                <a:gd name="connsiteY37" fmla="*/ 351880 h 606597"/>
                <a:gd name="connsiteX38" fmla="*/ 403869 w 517601"/>
                <a:gd name="connsiteY38" fmla="*/ 112437 h 606597"/>
                <a:gd name="connsiteX39" fmla="*/ 283964 w 517601"/>
                <a:gd name="connsiteY39" fmla="*/ 62849 h 606597"/>
                <a:gd name="connsiteX40" fmla="*/ 285367 w 517601"/>
                <a:gd name="connsiteY40" fmla="*/ 0 h 606597"/>
                <a:gd name="connsiteX41" fmla="*/ 517601 w 517601"/>
                <a:gd name="connsiteY41" fmla="*/ 231691 h 606597"/>
                <a:gd name="connsiteX42" fmla="*/ 442403 w 517601"/>
                <a:gd name="connsiteY42" fmla="*/ 402402 h 606597"/>
                <a:gd name="connsiteX43" fmla="*/ 442403 w 517601"/>
                <a:gd name="connsiteY43" fmla="*/ 524924 h 606597"/>
                <a:gd name="connsiteX44" fmla="*/ 442403 w 517601"/>
                <a:gd name="connsiteY44" fmla="*/ 533516 h 606597"/>
                <a:gd name="connsiteX45" fmla="*/ 442403 w 517601"/>
                <a:gd name="connsiteY45" fmla="*/ 544162 h 606597"/>
                <a:gd name="connsiteX46" fmla="*/ 425755 w 517601"/>
                <a:gd name="connsiteY46" fmla="*/ 563773 h 606597"/>
                <a:gd name="connsiteX47" fmla="*/ 184448 w 517601"/>
                <a:gd name="connsiteY47" fmla="*/ 606357 h 606597"/>
                <a:gd name="connsiteX48" fmla="*/ 167893 w 517601"/>
                <a:gd name="connsiteY48" fmla="*/ 593657 h 606597"/>
                <a:gd name="connsiteX49" fmla="*/ 167893 w 517601"/>
                <a:gd name="connsiteY49" fmla="*/ 593190 h 606597"/>
                <a:gd name="connsiteX50" fmla="*/ 167800 w 517601"/>
                <a:gd name="connsiteY50" fmla="*/ 526325 h 606597"/>
                <a:gd name="connsiteX51" fmla="*/ 100833 w 517601"/>
                <a:gd name="connsiteY51" fmla="*/ 536317 h 606597"/>
                <a:gd name="connsiteX52" fmla="*/ 52010 w 517601"/>
                <a:gd name="connsiteY52" fmla="*/ 487570 h 606597"/>
                <a:gd name="connsiteX53" fmla="*/ 52010 w 517601"/>
                <a:gd name="connsiteY53" fmla="*/ 441624 h 606597"/>
                <a:gd name="connsiteX54" fmla="*/ 52010 w 517601"/>
                <a:gd name="connsiteY54" fmla="*/ 402402 h 606597"/>
                <a:gd name="connsiteX55" fmla="*/ 52010 w 517601"/>
                <a:gd name="connsiteY55" fmla="*/ 401935 h 606597"/>
                <a:gd name="connsiteX56" fmla="*/ 29844 w 517601"/>
                <a:gd name="connsiteY56" fmla="*/ 401935 h 606597"/>
                <a:gd name="connsiteX57" fmla="*/ 4778 w 517601"/>
                <a:gd name="connsiteY57" fmla="*/ 360564 h 606597"/>
                <a:gd name="connsiteX58" fmla="*/ 52010 w 517601"/>
                <a:gd name="connsiteY58" fmla="*/ 270447 h 606597"/>
                <a:gd name="connsiteX59" fmla="*/ 52010 w 517601"/>
                <a:gd name="connsiteY59" fmla="*/ 262976 h 606597"/>
                <a:gd name="connsiteX60" fmla="*/ 52010 w 517601"/>
                <a:gd name="connsiteY60" fmla="*/ 231972 h 606597"/>
                <a:gd name="connsiteX61" fmla="*/ 186225 w 517601"/>
                <a:gd name="connsiteY61" fmla="*/ 22132 h 606597"/>
                <a:gd name="connsiteX62" fmla="*/ 285367 w 517601"/>
                <a:gd name="connsiteY62" fmla="*/ 0 h 606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17601" h="606597">
                  <a:moveTo>
                    <a:pt x="249562" y="195607"/>
                  </a:moveTo>
                  <a:lnTo>
                    <a:pt x="274995" y="195607"/>
                  </a:lnTo>
                  <a:lnTo>
                    <a:pt x="301925" y="195607"/>
                  </a:lnTo>
                  <a:cubicBezTo>
                    <a:pt x="308470" y="195607"/>
                    <a:pt x="312304" y="198596"/>
                    <a:pt x="312398" y="205039"/>
                  </a:cubicBezTo>
                  <a:cubicBezTo>
                    <a:pt x="312585" y="210362"/>
                    <a:pt x="311649" y="215779"/>
                    <a:pt x="310714" y="221102"/>
                  </a:cubicBezTo>
                  <a:cubicBezTo>
                    <a:pt x="307161" y="240807"/>
                    <a:pt x="303608" y="260418"/>
                    <a:pt x="299961" y="280123"/>
                  </a:cubicBezTo>
                  <a:cubicBezTo>
                    <a:pt x="298839" y="286567"/>
                    <a:pt x="297437" y="293104"/>
                    <a:pt x="296689" y="299641"/>
                  </a:cubicBezTo>
                  <a:cubicBezTo>
                    <a:pt x="296315" y="302816"/>
                    <a:pt x="296876" y="305991"/>
                    <a:pt x="297624" y="309167"/>
                  </a:cubicBezTo>
                  <a:cubicBezTo>
                    <a:pt x="298746" y="313369"/>
                    <a:pt x="301738" y="315610"/>
                    <a:pt x="305946" y="315143"/>
                  </a:cubicBezTo>
                  <a:cubicBezTo>
                    <a:pt x="309592" y="314770"/>
                    <a:pt x="312959" y="313462"/>
                    <a:pt x="316325" y="312248"/>
                  </a:cubicBezTo>
                  <a:cubicBezTo>
                    <a:pt x="318943" y="311128"/>
                    <a:pt x="321281" y="309260"/>
                    <a:pt x="323992" y="308233"/>
                  </a:cubicBezTo>
                  <a:cubicBezTo>
                    <a:pt x="328013" y="306645"/>
                    <a:pt x="331379" y="309353"/>
                    <a:pt x="330257" y="313743"/>
                  </a:cubicBezTo>
                  <a:cubicBezTo>
                    <a:pt x="329603" y="316077"/>
                    <a:pt x="328107" y="318599"/>
                    <a:pt x="326423" y="320373"/>
                  </a:cubicBezTo>
                  <a:cubicBezTo>
                    <a:pt x="316325" y="330552"/>
                    <a:pt x="304356" y="336622"/>
                    <a:pt x="289863" y="336809"/>
                  </a:cubicBezTo>
                  <a:cubicBezTo>
                    <a:pt x="283130" y="336809"/>
                    <a:pt x="276304" y="336622"/>
                    <a:pt x="269665" y="335689"/>
                  </a:cubicBezTo>
                  <a:cubicBezTo>
                    <a:pt x="258725" y="334194"/>
                    <a:pt x="244606" y="320466"/>
                    <a:pt x="246569" y="305898"/>
                  </a:cubicBezTo>
                  <a:cubicBezTo>
                    <a:pt x="247972" y="295905"/>
                    <a:pt x="249562" y="286100"/>
                    <a:pt x="251245" y="276107"/>
                  </a:cubicBezTo>
                  <a:cubicBezTo>
                    <a:pt x="254050" y="258924"/>
                    <a:pt x="257229" y="241647"/>
                    <a:pt x="260221" y="224464"/>
                  </a:cubicBezTo>
                  <a:cubicBezTo>
                    <a:pt x="260315" y="223343"/>
                    <a:pt x="260408" y="222223"/>
                    <a:pt x="260408" y="221102"/>
                  </a:cubicBezTo>
                  <a:cubicBezTo>
                    <a:pt x="260408" y="213911"/>
                    <a:pt x="258164" y="211390"/>
                    <a:pt x="251058" y="210362"/>
                  </a:cubicBezTo>
                  <a:cubicBezTo>
                    <a:pt x="247972" y="209896"/>
                    <a:pt x="244886" y="209615"/>
                    <a:pt x="241988" y="208682"/>
                  </a:cubicBezTo>
                  <a:cubicBezTo>
                    <a:pt x="238341" y="207374"/>
                    <a:pt x="236751" y="204666"/>
                    <a:pt x="237125" y="201771"/>
                  </a:cubicBezTo>
                  <a:cubicBezTo>
                    <a:pt x="237406" y="198689"/>
                    <a:pt x="239369" y="196821"/>
                    <a:pt x="243203" y="196074"/>
                  </a:cubicBezTo>
                  <a:cubicBezTo>
                    <a:pt x="245354" y="195701"/>
                    <a:pt x="247504" y="195607"/>
                    <a:pt x="249562" y="195607"/>
                  </a:cubicBezTo>
                  <a:close/>
                  <a:moveTo>
                    <a:pt x="290979" y="127464"/>
                  </a:moveTo>
                  <a:cubicBezTo>
                    <a:pt x="306231" y="127651"/>
                    <a:pt x="318395" y="140076"/>
                    <a:pt x="318302" y="155490"/>
                  </a:cubicBezTo>
                  <a:cubicBezTo>
                    <a:pt x="318208" y="170811"/>
                    <a:pt x="305857" y="183329"/>
                    <a:pt x="290885" y="183142"/>
                  </a:cubicBezTo>
                  <a:cubicBezTo>
                    <a:pt x="275540" y="183048"/>
                    <a:pt x="263001" y="170437"/>
                    <a:pt x="263188" y="155023"/>
                  </a:cubicBezTo>
                  <a:cubicBezTo>
                    <a:pt x="263282" y="139702"/>
                    <a:pt x="275633" y="127371"/>
                    <a:pt x="290979" y="127464"/>
                  </a:cubicBezTo>
                  <a:close/>
                  <a:moveTo>
                    <a:pt x="283964" y="62849"/>
                  </a:moveTo>
                  <a:cubicBezTo>
                    <a:pt x="240567" y="62849"/>
                    <a:pt x="197168" y="79378"/>
                    <a:pt x="164059" y="112437"/>
                  </a:cubicBezTo>
                  <a:cubicBezTo>
                    <a:pt x="100271" y="176033"/>
                    <a:pt x="97933" y="277824"/>
                    <a:pt x="156950" y="344315"/>
                  </a:cubicBezTo>
                  <a:lnTo>
                    <a:pt x="158634" y="345623"/>
                  </a:lnTo>
                  <a:cubicBezTo>
                    <a:pt x="152274" y="359444"/>
                    <a:pt x="141237" y="376534"/>
                    <a:pt x="123747" y="385125"/>
                  </a:cubicBezTo>
                  <a:cubicBezTo>
                    <a:pt x="117855" y="388020"/>
                    <a:pt x="119258" y="396612"/>
                    <a:pt x="125618" y="397545"/>
                  </a:cubicBezTo>
                  <a:cubicBezTo>
                    <a:pt x="144698" y="400534"/>
                    <a:pt x="172102" y="397172"/>
                    <a:pt x="197729" y="377934"/>
                  </a:cubicBezTo>
                  <a:lnTo>
                    <a:pt x="198103" y="378121"/>
                  </a:lnTo>
                  <a:cubicBezTo>
                    <a:pt x="263013" y="416409"/>
                    <a:pt x="348125" y="407538"/>
                    <a:pt x="403869" y="351880"/>
                  </a:cubicBezTo>
                  <a:cubicBezTo>
                    <a:pt x="470088" y="285762"/>
                    <a:pt x="470088" y="178554"/>
                    <a:pt x="403869" y="112437"/>
                  </a:cubicBezTo>
                  <a:cubicBezTo>
                    <a:pt x="370760" y="79378"/>
                    <a:pt x="327362" y="62849"/>
                    <a:pt x="283964" y="62849"/>
                  </a:cubicBezTo>
                  <a:close/>
                  <a:moveTo>
                    <a:pt x="285367" y="0"/>
                  </a:moveTo>
                  <a:cubicBezTo>
                    <a:pt x="413596" y="0"/>
                    <a:pt x="517414" y="103752"/>
                    <a:pt x="517601" y="231691"/>
                  </a:cubicBezTo>
                  <a:cubicBezTo>
                    <a:pt x="517601" y="299210"/>
                    <a:pt x="488607" y="360098"/>
                    <a:pt x="442403" y="402402"/>
                  </a:cubicBezTo>
                  <a:lnTo>
                    <a:pt x="442403" y="524924"/>
                  </a:lnTo>
                  <a:lnTo>
                    <a:pt x="442403" y="533516"/>
                  </a:lnTo>
                  <a:lnTo>
                    <a:pt x="442403" y="544162"/>
                  </a:lnTo>
                  <a:cubicBezTo>
                    <a:pt x="442403" y="553314"/>
                    <a:pt x="434921" y="562185"/>
                    <a:pt x="425755" y="563773"/>
                  </a:cubicBezTo>
                  <a:lnTo>
                    <a:pt x="184448" y="606357"/>
                  </a:lnTo>
                  <a:cubicBezTo>
                    <a:pt x="175469" y="607851"/>
                    <a:pt x="168267" y="602248"/>
                    <a:pt x="167893" y="593657"/>
                  </a:cubicBezTo>
                  <a:lnTo>
                    <a:pt x="167893" y="593190"/>
                  </a:lnTo>
                  <a:lnTo>
                    <a:pt x="167800" y="526325"/>
                  </a:lnTo>
                  <a:lnTo>
                    <a:pt x="100833" y="536317"/>
                  </a:lnTo>
                  <a:cubicBezTo>
                    <a:pt x="73990" y="536317"/>
                    <a:pt x="52010" y="514372"/>
                    <a:pt x="52010" y="487570"/>
                  </a:cubicBezTo>
                  <a:lnTo>
                    <a:pt x="52010" y="441624"/>
                  </a:lnTo>
                  <a:lnTo>
                    <a:pt x="52010" y="402402"/>
                  </a:lnTo>
                  <a:lnTo>
                    <a:pt x="52010" y="401935"/>
                  </a:lnTo>
                  <a:lnTo>
                    <a:pt x="29844" y="401935"/>
                  </a:lnTo>
                  <a:cubicBezTo>
                    <a:pt x="4123" y="401935"/>
                    <a:pt x="-7194" y="383351"/>
                    <a:pt x="4778" y="360564"/>
                  </a:cubicBezTo>
                  <a:lnTo>
                    <a:pt x="52010" y="270447"/>
                  </a:lnTo>
                  <a:lnTo>
                    <a:pt x="52010" y="262976"/>
                  </a:lnTo>
                  <a:lnTo>
                    <a:pt x="52010" y="231972"/>
                  </a:lnTo>
                  <a:cubicBezTo>
                    <a:pt x="52010" y="138958"/>
                    <a:pt x="106912" y="58926"/>
                    <a:pt x="186225" y="22132"/>
                  </a:cubicBezTo>
                  <a:cubicBezTo>
                    <a:pt x="216248" y="7938"/>
                    <a:pt x="249826" y="0"/>
                    <a:pt x="28536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4F3ED69B-E102-4470-B09B-D2B534DE24B2}"/>
              </a:ext>
            </a:extLst>
          </p:cNvPr>
          <p:cNvGrpSpPr/>
          <p:nvPr/>
        </p:nvGrpSpPr>
        <p:grpSpPr>
          <a:xfrm>
            <a:off x="5996795" y="1619513"/>
            <a:ext cx="1806779" cy="2292780"/>
            <a:chOff x="5996795" y="2134553"/>
            <a:chExt cx="1806779" cy="2292780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2E55968F-5F5A-49F2-B27E-79B6EE6BC8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6795" y="2134553"/>
              <a:ext cx="1806779" cy="2292780"/>
            </a:xfrm>
            <a:custGeom>
              <a:avLst/>
              <a:gdLst>
                <a:gd name="T0" fmla="*/ 1264 w 1264"/>
                <a:gd name="T1" fmla="*/ 1290 h 1604"/>
                <a:gd name="T2" fmla="*/ 1248 w 1264"/>
                <a:gd name="T3" fmla="*/ 1096 h 1604"/>
                <a:gd name="T4" fmla="*/ 1206 w 1264"/>
                <a:gd name="T5" fmla="*/ 912 h 1604"/>
                <a:gd name="T6" fmla="*/ 1138 w 1264"/>
                <a:gd name="T7" fmla="*/ 738 h 1604"/>
                <a:gd name="T8" fmla="*/ 1048 w 1264"/>
                <a:gd name="T9" fmla="*/ 576 h 1604"/>
                <a:gd name="T10" fmla="*/ 936 w 1264"/>
                <a:gd name="T11" fmla="*/ 432 h 1604"/>
                <a:gd name="T12" fmla="*/ 804 w 1264"/>
                <a:gd name="T13" fmla="*/ 304 h 1604"/>
                <a:gd name="T14" fmla="*/ 656 w 1264"/>
                <a:gd name="T15" fmla="*/ 194 h 1604"/>
                <a:gd name="T16" fmla="*/ 492 w 1264"/>
                <a:gd name="T17" fmla="*/ 108 h 1604"/>
                <a:gd name="T18" fmla="*/ 316 w 1264"/>
                <a:gd name="T19" fmla="*/ 46 h 1604"/>
                <a:gd name="T20" fmla="*/ 128 w 1264"/>
                <a:gd name="T21" fmla="*/ 8 h 1604"/>
                <a:gd name="T22" fmla="*/ 0 w 1264"/>
                <a:gd name="T23" fmla="*/ 184 h 1604"/>
                <a:gd name="T24" fmla="*/ 8 w 1264"/>
                <a:gd name="T25" fmla="*/ 204 h 1604"/>
                <a:gd name="T26" fmla="*/ 28 w 1264"/>
                <a:gd name="T27" fmla="*/ 214 h 1604"/>
                <a:gd name="T28" fmla="*/ 48 w 1264"/>
                <a:gd name="T29" fmla="*/ 204 h 1604"/>
                <a:gd name="T30" fmla="*/ 58 w 1264"/>
                <a:gd name="T31" fmla="*/ 148 h 1604"/>
                <a:gd name="T32" fmla="*/ 62 w 1264"/>
                <a:gd name="T33" fmla="*/ 132 h 1604"/>
                <a:gd name="T34" fmla="*/ 76 w 1264"/>
                <a:gd name="T35" fmla="*/ 120 h 1604"/>
                <a:gd name="T36" fmla="*/ 106 w 1264"/>
                <a:gd name="T37" fmla="*/ 128 h 1604"/>
                <a:gd name="T38" fmla="*/ 310 w 1264"/>
                <a:gd name="T39" fmla="*/ 334 h 1604"/>
                <a:gd name="T40" fmla="*/ 304 w 1264"/>
                <a:gd name="T41" fmla="*/ 366 h 1604"/>
                <a:gd name="T42" fmla="*/ 98 w 1264"/>
                <a:gd name="T43" fmla="*/ 568 h 1604"/>
                <a:gd name="T44" fmla="*/ 70 w 1264"/>
                <a:gd name="T45" fmla="*/ 566 h 1604"/>
                <a:gd name="T46" fmla="*/ 60 w 1264"/>
                <a:gd name="T47" fmla="*/ 556 h 1604"/>
                <a:gd name="T48" fmla="*/ 58 w 1264"/>
                <a:gd name="T49" fmla="*/ 506 h 1604"/>
                <a:gd name="T50" fmla="*/ 48 w 1264"/>
                <a:gd name="T51" fmla="*/ 486 h 1604"/>
                <a:gd name="T52" fmla="*/ 28 w 1264"/>
                <a:gd name="T53" fmla="*/ 478 h 1604"/>
                <a:gd name="T54" fmla="*/ 8 w 1264"/>
                <a:gd name="T55" fmla="*/ 486 h 1604"/>
                <a:gd name="T56" fmla="*/ 0 w 1264"/>
                <a:gd name="T57" fmla="*/ 692 h 1604"/>
                <a:gd name="T58" fmla="*/ 0 w 1264"/>
                <a:gd name="T59" fmla="*/ 692 h 1604"/>
                <a:gd name="T60" fmla="*/ 86 w 1264"/>
                <a:gd name="T61" fmla="*/ 704 h 1604"/>
                <a:gd name="T62" fmla="*/ 170 w 1264"/>
                <a:gd name="T63" fmla="*/ 726 h 1604"/>
                <a:gd name="T64" fmla="*/ 248 w 1264"/>
                <a:gd name="T65" fmla="*/ 760 h 1604"/>
                <a:gd name="T66" fmla="*/ 320 w 1264"/>
                <a:gd name="T67" fmla="*/ 804 h 1604"/>
                <a:gd name="T68" fmla="*/ 384 w 1264"/>
                <a:gd name="T69" fmla="*/ 858 h 1604"/>
                <a:gd name="T70" fmla="*/ 440 w 1264"/>
                <a:gd name="T71" fmla="*/ 918 h 1604"/>
                <a:gd name="T72" fmla="*/ 488 w 1264"/>
                <a:gd name="T73" fmla="*/ 988 h 1604"/>
                <a:gd name="T74" fmla="*/ 526 w 1264"/>
                <a:gd name="T75" fmla="*/ 1064 h 1604"/>
                <a:gd name="T76" fmla="*/ 552 w 1264"/>
                <a:gd name="T77" fmla="*/ 1146 h 1604"/>
                <a:gd name="T78" fmla="*/ 566 w 1264"/>
                <a:gd name="T79" fmla="*/ 1232 h 1604"/>
                <a:gd name="T80" fmla="*/ 756 w 1264"/>
                <a:gd name="T81" fmla="*/ 1290 h 1604"/>
                <a:gd name="T82" fmla="*/ 778 w 1264"/>
                <a:gd name="T83" fmla="*/ 1296 h 1604"/>
                <a:gd name="T84" fmla="*/ 802 w 1264"/>
                <a:gd name="T85" fmla="*/ 1316 h 1604"/>
                <a:gd name="T86" fmla="*/ 812 w 1264"/>
                <a:gd name="T87" fmla="*/ 1348 h 1604"/>
                <a:gd name="T88" fmla="*/ 812 w 1264"/>
                <a:gd name="T89" fmla="*/ 1360 h 1604"/>
                <a:gd name="T90" fmla="*/ 796 w 1264"/>
                <a:gd name="T91" fmla="*/ 1388 h 1604"/>
                <a:gd name="T92" fmla="*/ 766 w 1264"/>
                <a:gd name="T93" fmla="*/ 1404 h 1604"/>
                <a:gd name="T94" fmla="*/ 916 w 1264"/>
                <a:gd name="T95" fmla="*/ 1604 h 1604"/>
                <a:gd name="T96" fmla="*/ 1078 w 1264"/>
                <a:gd name="T97" fmla="*/ 1406 h 1604"/>
                <a:gd name="T98" fmla="*/ 1046 w 1264"/>
                <a:gd name="T99" fmla="*/ 1396 h 1604"/>
                <a:gd name="T100" fmla="*/ 1024 w 1264"/>
                <a:gd name="T101" fmla="*/ 1370 h 1604"/>
                <a:gd name="T102" fmla="*/ 1020 w 1264"/>
                <a:gd name="T103" fmla="*/ 1348 h 1604"/>
                <a:gd name="T104" fmla="*/ 1024 w 1264"/>
                <a:gd name="T105" fmla="*/ 1326 h 1604"/>
                <a:gd name="T106" fmla="*/ 1046 w 1264"/>
                <a:gd name="T107" fmla="*/ 1300 h 1604"/>
                <a:gd name="T108" fmla="*/ 1078 w 1264"/>
                <a:gd name="T109" fmla="*/ 1290 h 1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64" h="1604">
                  <a:moveTo>
                    <a:pt x="1078" y="1290"/>
                  </a:moveTo>
                  <a:lnTo>
                    <a:pt x="1264" y="1290"/>
                  </a:lnTo>
                  <a:lnTo>
                    <a:pt x="1264" y="1290"/>
                  </a:lnTo>
                  <a:lnTo>
                    <a:pt x="1262" y="1226"/>
                  </a:lnTo>
                  <a:lnTo>
                    <a:pt x="1256" y="1160"/>
                  </a:lnTo>
                  <a:lnTo>
                    <a:pt x="1248" y="1096"/>
                  </a:lnTo>
                  <a:lnTo>
                    <a:pt x="1238" y="1034"/>
                  </a:lnTo>
                  <a:lnTo>
                    <a:pt x="1224" y="972"/>
                  </a:lnTo>
                  <a:lnTo>
                    <a:pt x="1206" y="912"/>
                  </a:lnTo>
                  <a:lnTo>
                    <a:pt x="1186" y="852"/>
                  </a:lnTo>
                  <a:lnTo>
                    <a:pt x="1164" y="794"/>
                  </a:lnTo>
                  <a:lnTo>
                    <a:pt x="1138" y="738"/>
                  </a:lnTo>
                  <a:lnTo>
                    <a:pt x="1112" y="682"/>
                  </a:lnTo>
                  <a:lnTo>
                    <a:pt x="1080" y="628"/>
                  </a:lnTo>
                  <a:lnTo>
                    <a:pt x="1048" y="576"/>
                  </a:lnTo>
                  <a:lnTo>
                    <a:pt x="1012" y="526"/>
                  </a:lnTo>
                  <a:lnTo>
                    <a:pt x="976" y="478"/>
                  </a:lnTo>
                  <a:lnTo>
                    <a:pt x="936" y="432"/>
                  </a:lnTo>
                  <a:lnTo>
                    <a:pt x="894" y="386"/>
                  </a:lnTo>
                  <a:lnTo>
                    <a:pt x="850" y="344"/>
                  </a:lnTo>
                  <a:lnTo>
                    <a:pt x="804" y="304"/>
                  </a:lnTo>
                  <a:lnTo>
                    <a:pt x="756" y="264"/>
                  </a:lnTo>
                  <a:lnTo>
                    <a:pt x="706" y="228"/>
                  </a:lnTo>
                  <a:lnTo>
                    <a:pt x="656" y="194"/>
                  </a:lnTo>
                  <a:lnTo>
                    <a:pt x="602" y="164"/>
                  </a:lnTo>
                  <a:lnTo>
                    <a:pt x="548" y="134"/>
                  </a:lnTo>
                  <a:lnTo>
                    <a:pt x="492" y="108"/>
                  </a:lnTo>
                  <a:lnTo>
                    <a:pt x="434" y="84"/>
                  </a:lnTo>
                  <a:lnTo>
                    <a:pt x="376" y="64"/>
                  </a:lnTo>
                  <a:lnTo>
                    <a:pt x="316" y="46"/>
                  </a:lnTo>
                  <a:lnTo>
                    <a:pt x="254" y="30"/>
                  </a:lnTo>
                  <a:lnTo>
                    <a:pt x="192" y="18"/>
                  </a:lnTo>
                  <a:lnTo>
                    <a:pt x="128" y="8"/>
                  </a:lnTo>
                  <a:lnTo>
                    <a:pt x="64" y="2"/>
                  </a:lnTo>
                  <a:lnTo>
                    <a:pt x="0" y="0"/>
                  </a:lnTo>
                  <a:lnTo>
                    <a:pt x="0" y="184"/>
                  </a:lnTo>
                  <a:lnTo>
                    <a:pt x="0" y="184"/>
                  </a:lnTo>
                  <a:lnTo>
                    <a:pt x="2" y="196"/>
                  </a:lnTo>
                  <a:lnTo>
                    <a:pt x="8" y="204"/>
                  </a:lnTo>
                  <a:lnTo>
                    <a:pt x="16" y="212"/>
                  </a:lnTo>
                  <a:lnTo>
                    <a:pt x="28" y="214"/>
                  </a:lnTo>
                  <a:lnTo>
                    <a:pt x="28" y="214"/>
                  </a:lnTo>
                  <a:lnTo>
                    <a:pt x="28" y="214"/>
                  </a:lnTo>
                  <a:lnTo>
                    <a:pt x="40" y="212"/>
                  </a:lnTo>
                  <a:lnTo>
                    <a:pt x="48" y="204"/>
                  </a:lnTo>
                  <a:lnTo>
                    <a:pt x="56" y="196"/>
                  </a:lnTo>
                  <a:lnTo>
                    <a:pt x="58" y="184"/>
                  </a:lnTo>
                  <a:lnTo>
                    <a:pt x="58" y="148"/>
                  </a:lnTo>
                  <a:lnTo>
                    <a:pt x="58" y="148"/>
                  </a:lnTo>
                  <a:lnTo>
                    <a:pt x="60" y="136"/>
                  </a:lnTo>
                  <a:lnTo>
                    <a:pt x="62" y="132"/>
                  </a:lnTo>
                  <a:lnTo>
                    <a:pt x="66" y="126"/>
                  </a:lnTo>
                  <a:lnTo>
                    <a:pt x="66" y="126"/>
                  </a:lnTo>
                  <a:lnTo>
                    <a:pt x="76" y="120"/>
                  </a:lnTo>
                  <a:lnTo>
                    <a:pt x="86" y="120"/>
                  </a:lnTo>
                  <a:lnTo>
                    <a:pt x="96" y="122"/>
                  </a:lnTo>
                  <a:lnTo>
                    <a:pt x="106" y="128"/>
                  </a:lnTo>
                  <a:lnTo>
                    <a:pt x="304" y="326"/>
                  </a:lnTo>
                  <a:lnTo>
                    <a:pt x="304" y="326"/>
                  </a:lnTo>
                  <a:lnTo>
                    <a:pt x="310" y="334"/>
                  </a:lnTo>
                  <a:lnTo>
                    <a:pt x="312" y="346"/>
                  </a:lnTo>
                  <a:lnTo>
                    <a:pt x="310" y="356"/>
                  </a:lnTo>
                  <a:lnTo>
                    <a:pt x="304" y="366"/>
                  </a:lnTo>
                  <a:lnTo>
                    <a:pt x="106" y="564"/>
                  </a:lnTo>
                  <a:lnTo>
                    <a:pt x="106" y="564"/>
                  </a:lnTo>
                  <a:lnTo>
                    <a:pt x="98" y="568"/>
                  </a:lnTo>
                  <a:lnTo>
                    <a:pt x="88" y="572"/>
                  </a:lnTo>
                  <a:lnTo>
                    <a:pt x="78" y="570"/>
                  </a:lnTo>
                  <a:lnTo>
                    <a:pt x="70" y="566"/>
                  </a:lnTo>
                  <a:lnTo>
                    <a:pt x="70" y="566"/>
                  </a:lnTo>
                  <a:lnTo>
                    <a:pt x="64" y="562"/>
                  </a:lnTo>
                  <a:lnTo>
                    <a:pt x="60" y="556"/>
                  </a:lnTo>
                  <a:lnTo>
                    <a:pt x="58" y="550"/>
                  </a:lnTo>
                  <a:lnTo>
                    <a:pt x="58" y="542"/>
                  </a:lnTo>
                  <a:lnTo>
                    <a:pt x="58" y="506"/>
                  </a:lnTo>
                  <a:lnTo>
                    <a:pt x="58" y="506"/>
                  </a:lnTo>
                  <a:lnTo>
                    <a:pt x="56" y="496"/>
                  </a:lnTo>
                  <a:lnTo>
                    <a:pt x="48" y="486"/>
                  </a:lnTo>
                  <a:lnTo>
                    <a:pt x="40" y="480"/>
                  </a:lnTo>
                  <a:lnTo>
                    <a:pt x="28" y="478"/>
                  </a:lnTo>
                  <a:lnTo>
                    <a:pt x="28" y="478"/>
                  </a:lnTo>
                  <a:lnTo>
                    <a:pt x="28" y="478"/>
                  </a:lnTo>
                  <a:lnTo>
                    <a:pt x="16" y="480"/>
                  </a:lnTo>
                  <a:lnTo>
                    <a:pt x="8" y="486"/>
                  </a:lnTo>
                  <a:lnTo>
                    <a:pt x="2" y="496"/>
                  </a:lnTo>
                  <a:lnTo>
                    <a:pt x="0" y="506"/>
                  </a:lnTo>
                  <a:lnTo>
                    <a:pt x="0" y="692"/>
                  </a:lnTo>
                  <a:lnTo>
                    <a:pt x="0" y="692"/>
                  </a:lnTo>
                  <a:lnTo>
                    <a:pt x="0" y="692"/>
                  </a:lnTo>
                  <a:lnTo>
                    <a:pt x="0" y="692"/>
                  </a:lnTo>
                  <a:lnTo>
                    <a:pt x="28" y="694"/>
                  </a:lnTo>
                  <a:lnTo>
                    <a:pt x="58" y="698"/>
                  </a:lnTo>
                  <a:lnTo>
                    <a:pt x="86" y="704"/>
                  </a:lnTo>
                  <a:lnTo>
                    <a:pt x="114" y="710"/>
                  </a:lnTo>
                  <a:lnTo>
                    <a:pt x="142" y="718"/>
                  </a:lnTo>
                  <a:lnTo>
                    <a:pt x="170" y="726"/>
                  </a:lnTo>
                  <a:lnTo>
                    <a:pt x="196" y="736"/>
                  </a:lnTo>
                  <a:lnTo>
                    <a:pt x="222" y="748"/>
                  </a:lnTo>
                  <a:lnTo>
                    <a:pt x="248" y="760"/>
                  </a:lnTo>
                  <a:lnTo>
                    <a:pt x="272" y="774"/>
                  </a:lnTo>
                  <a:lnTo>
                    <a:pt x="296" y="788"/>
                  </a:lnTo>
                  <a:lnTo>
                    <a:pt x="320" y="804"/>
                  </a:lnTo>
                  <a:lnTo>
                    <a:pt x="342" y="820"/>
                  </a:lnTo>
                  <a:lnTo>
                    <a:pt x="364" y="838"/>
                  </a:lnTo>
                  <a:lnTo>
                    <a:pt x="384" y="858"/>
                  </a:lnTo>
                  <a:lnTo>
                    <a:pt x="404" y="876"/>
                  </a:lnTo>
                  <a:lnTo>
                    <a:pt x="422" y="898"/>
                  </a:lnTo>
                  <a:lnTo>
                    <a:pt x="440" y="918"/>
                  </a:lnTo>
                  <a:lnTo>
                    <a:pt x="458" y="942"/>
                  </a:lnTo>
                  <a:lnTo>
                    <a:pt x="472" y="964"/>
                  </a:lnTo>
                  <a:lnTo>
                    <a:pt x="488" y="988"/>
                  </a:lnTo>
                  <a:lnTo>
                    <a:pt x="502" y="1012"/>
                  </a:lnTo>
                  <a:lnTo>
                    <a:pt x="514" y="1038"/>
                  </a:lnTo>
                  <a:lnTo>
                    <a:pt x="526" y="1064"/>
                  </a:lnTo>
                  <a:lnTo>
                    <a:pt x="536" y="1090"/>
                  </a:lnTo>
                  <a:lnTo>
                    <a:pt x="544" y="1118"/>
                  </a:lnTo>
                  <a:lnTo>
                    <a:pt x="552" y="1146"/>
                  </a:lnTo>
                  <a:lnTo>
                    <a:pt x="558" y="1174"/>
                  </a:lnTo>
                  <a:lnTo>
                    <a:pt x="564" y="1202"/>
                  </a:lnTo>
                  <a:lnTo>
                    <a:pt x="566" y="1232"/>
                  </a:lnTo>
                  <a:lnTo>
                    <a:pt x="570" y="1260"/>
                  </a:lnTo>
                  <a:lnTo>
                    <a:pt x="570" y="1290"/>
                  </a:lnTo>
                  <a:lnTo>
                    <a:pt x="756" y="1290"/>
                  </a:lnTo>
                  <a:lnTo>
                    <a:pt x="756" y="1290"/>
                  </a:lnTo>
                  <a:lnTo>
                    <a:pt x="766" y="1292"/>
                  </a:lnTo>
                  <a:lnTo>
                    <a:pt x="778" y="1296"/>
                  </a:lnTo>
                  <a:lnTo>
                    <a:pt x="788" y="1300"/>
                  </a:lnTo>
                  <a:lnTo>
                    <a:pt x="796" y="1308"/>
                  </a:lnTo>
                  <a:lnTo>
                    <a:pt x="802" y="1316"/>
                  </a:lnTo>
                  <a:lnTo>
                    <a:pt x="808" y="1326"/>
                  </a:lnTo>
                  <a:lnTo>
                    <a:pt x="812" y="1336"/>
                  </a:lnTo>
                  <a:lnTo>
                    <a:pt x="812" y="1348"/>
                  </a:lnTo>
                  <a:lnTo>
                    <a:pt x="812" y="1348"/>
                  </a:lnTo>
                  <a:lnTo>
                    <a:pt x="812" y="1348"/>
                  </a:lnTo>
                  <a:lnTo>
                    <a:pt x="812" y="1360"/>
                  </a:lnTo>
                  <a:lnTo>
                    <a:pt x="808" y="1370"/>
                  </a:lnTo>
                  <a:lnTo>
                    <a:pt x="802" y="1380"/>
                  </a:lnTo>
                  <a:lnTo>
                    <a:pt x="796" y="1388"/>
                  </a:lnTo>
                  <a:lnTo>
                    <a:pt x="788" y="1396"/>
                  </a:lnTo>
                  <a:lnTo>
                    <a:pt x="778" y="1400"/>
                  </a:lnTo>
                  <a:lnTo>
                    <a:pt x="766" y="1404"/>
                  </a:lnTo>
                  <a:lnTo>
                    <a:pt x="756" y="1406"/>
                  </a:lnTo>
                  <a:lnTo>
                    <a:pt x="718" y="1406"/>
                  </a:lnTo>
                  <a:lnTo>
                    <a:pt x="916" y="1604"/>
                  </a:lnTo>
                  <a:lnTo>
                    <a:pt x="1114" y="1406"/>
                  </a:lnTo>
                  <a:lnTo>
                    <a:pt x="1078" y="1406"/>
                  </a:lnTo>
                  <a:lnTo>
                    <a:pt x="1078" y="1406"/>
                  </a:lnTo>
                  <a:lnTo>
                    <a:pt x="1066" y="1404"/>
                  </a:lnTo>
                  <a:lnTo>
                    <a:pt x="1056" y="1400"/>
                  </a:lnTo>
                  <a:lnTo>
                    <a:pt x="1046" y="1396"/>
                  </a:lnTo>
                  <a:lnTo>
                    <a:pt x="1038" y="1388"/>
                  </a:lnTo>
                  <a:lnTo>
                    <a:pt x="1030" y="1380"/>
                  </a:lnTo>
                  <a:lnTo>
                    <a:pt x="1024" y="1370"/>
                  </a:lnTo>
                  <a:lnTo>
                    <a:pt x="1022" y="1360"/>
                  </a:lnTo>
                  <a:lnTo>
                    <a:pt x="1020" y="1348"/>
                  </a:lnTo>
                  <a:lnTo>
                    <a:pt x="1020" y="1348"/>
                  </a:lnTo>
                  <a:lnTo>
                    <a:pt x="1020" y="1348"/>
                  </a:lnTo>
                  <a:lnTo>
                    <a:pt x="1022" y="1336"/>
                  </a:lnTo>
                  <a:lnTo>
                    <a:pt x="1024" y="1326"/>
                  </a:lnTo>
                  <a:lnTo>
                    <a:pt x="1030" y="1316"/>
                  </a:lnTo>
                  <a:lnTo>
                    <a:pt x="1038" y="1308"/>
                  </a:lnTo>
                  <a:lnTo>
                    <a:pt x="1046" y="1300"/>
                  </a:lnTo>
                  <a:lnTo>
                    <a:pt x="1056" y="1296"/>
                  </a:lnTo>
                  <a:lnTo>
                    <a:pt x="1066" y="1292"/>
                  </a:lnTo>
                  <a:lnTo>
                    <a:pt x="1078" y="1290"/>
                  </a:lnTo>
                  <a:lnTo>
                    <a:pt x="1078" y="1290"/>
                  </a:lnTo>
                  <a:close/>
                </a:path>
              </a:pathLst>
            </a:custGeom>
            <a:solidFill>
              <a:srgbClr val="F5B70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team-success_75781">
              <a:extLst>
                <a:ext uri="{FF2B5EF4-FFF2-40B4-BE49-F238E27FC236}">
                  <a16:creationId xmlns:a16="http://schemas.microsoft.com/office/drawing/2014/main" id="{3D3E71D0-1087-43CE-B8D5-CDF97B764B3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664085" y="2844650"/>
              <a:ext cx="380490" cy="413946"/>
            </a:xfrm>
            <a:custGeom>
              <a:avLst/>
              <a:gdLst>
                <a:gd name="connsiteX0" fmla="*/ 418065 w 559110"/>
                <a:gd name="connsiteY0" fmla="*/ 106765 h 608274"/>
                <a:gd name="connsiteX1" fmla="*/ 480419 w 559110"/>
                <a:gd name="connsiteY1" fmla="*/ 169039 h 608274"/>
                <a:gd name="connsiteX2" fmla="*/ 418065 w 559110"/>
                <a:gd name="connsiteY2" fmla="*/ 231313 h 608274"/>
                <a:gd name="connsiteX3" fmla="*/ 355801 w 559110"/>
                <a:gd name="connsiteY3" fmla="*/ 169039 h 608274"/>
                <a:gd name="connsiteX4" fmla="*/ 418065 w 559110"/>
                <a:gd name="connsiteY4" fmla="*/ 106765 h 608274"/>
                <a:gd name="connsiteX5" fmla="*/ 137578 w 559110"/>
                <a:gd name="connsiteY5" fmla="*/ 106765 h 608274"/>
                <a:gd name="connsiteX6" fmla="*/ 199923 w 559110"/>
                <a:gd name="connsiteY6" fmla="*/ 169039 h 608274"/>
                <a:gd name="connsiteX7" fmla="*/ 137578 w 559110"/>
                <a:gd name="connsiteY7" fmla="*/ 231313 h 608274"/>
                <a:gd name="connsiteX8" fmla="*/ 75233 w 559110"/>
                <a:gd name="connsiteY8" fmla="*/ 169039 h 608274"/>
                <a:gd name="connsiteX9" fmla="*/ 137578 w 559110"/>
                <a:gd name="connsiteY9" fmla="*/ 106765 h 608274"/>
                <a:gd name="connsiteX10" fmla="*/ 339031 w 559110"/>
                <a:gd name="connsiteY10" fmla="*/ 37662 h 608274"/>
                <a:gd name="connsiteX11" fmla="*/ 335601 w 559110"/>
                <a:gd name="connsiteY11" fmla="*/ 37752 h 608274"/>
                <a:gd name="connsiteX12" fmla="*/ 335150 w 559110"/>
                <a:gd name="connsiteY12" fmla="*/ 38383 h 608274"/>
                <a:gd name="connsiteX13" fmla="*/ 335150 w 559110"/>
                <a:gd name="connsiteY13" fmla="*/ 80190 h 608274"/>
                <a:gd name="connsiteX14" fmla="*/ 349861 w 559110"/>
                <a:gd name="connsiteY14" fmla="*/ 59647 h 608274"/>
                <a:gd name="connsiteX15" fmla="*/ 339031 w 559110"/>
                <a:gd name="connsiteY15" fmla="*/ 37662 h 608274"/>
                <a:gd name="connsiteX16" fmla="*/ 220982 w 559110"/>
                <a:gd name="connsiteY16" fmla="*/ 37662 h 608274"/>
                <a:gd name="connsiteX17" fmla="*/ 210242 w 559110"/>
                <a:gd name="connsiteY17" fmla="*/ 59737 h 608274"/>
                <a:gd name="connsiteX18" fmla="*/ 224953 w 559110"/>
                <a:gd name="connsiteY18" fmla="*/ 80190 h 608274"/>
                <a:gd name="connsiteX19" fmla="*/ 224953 w 559110"/>
                <a:gd name="connsiteY19" fmla="*/ 38293 h 608274"/>
                <a:gd name="connsiteX20" fmla="*/ 224502 w 559110"/>
                <a:gd name="connsiteY20" fmla="*/ 37752 h 608274"/>
                <a:gd name="connsiteX21" fmla="*/ 220982 w 559110"/>
                <a:gd name="connsiteY21" fmla="*/ 37662 h 608274"/>
                <a:gd name="connsiteX22" fmla="*/ 280006 w 559110"/>
                <a:gd name="connsiteY22" fmla="*/ 33067 h 608274"/>
                <a:gd name="connsiteX23" fmla="*/ 276396 w 559110"/>
                <a:gd name="connsiteY23" fmla="*/ 36040 h 608274"/>
                <a:gd name="connsiteX24" fmla="*/ 271974 w 559110"/>
                <a:gd name="connsiteY24" fmla="*/ 49556 h 608274"/>
                <a:gd name="connsiteX25" fmla="*/ 271974 w 559110"/>
                <a:gd name="connsiteY25" fmla="*/ 49736 h 608274"/>
                <a:gd name="connsiteX26" fmla="*/ 257624 w 559110"/>
                <a:gd name="connsiteY26" fmla="*/ 49736 h 608274"/>
                <a:gd name="connsiteX27" fmla="*/ 253653 w 559110"/>
                <a:gd name="connsiteY27" fmla="*/ 52169 h 608274"/>
                <a:gd name="connsiteX28" fmla="*/ 255368 w 559110"/>
                <a:gd name="connsiteY28" fmla="*/ 56584 h 608274"/>
                <a:gd name="connsiteX29" fmla="*/ 266920 w 559110"/>
                <a:gd name="connsiteY29" fmla="*/ 64963 h 608274"/>
                <a:gd name="connsiteX30" fmla="*/ 267010 w 559110"/>
                <a:gd name="connsiteY30" fmla="*/ 64963 h 608274"/>
                <a:gd name="connsiteX31" fmla="*/ 262498 w 559110"/>
                <a:gd name="connsiteY31" fmla="*/ 78658 h 608274"/>
                <a:gd name="connsiteX32" fmla="*/ 262949 w 559110"/>
                <a:gd name="connsiteY32" fmla="*/ 82443 h 608274"/>
                <a:gd name="connsiteX33" fmla="*/ 268454 w 559110"/>
                <a:gd name="connsiteY33" fmla="*/ 82893 h 608274"/>
                <a:gd name="connsiteX34" fmla="*/ 280006 w 559110"/>
                <a:gd name="connsiteY34" fmla="*/ 74424 h 608274"/>
                <a:gd name="connsiteX35" fmla="*/ 291649 w 559110"/>
                <a:gd name="connsiteY35" fmla="*/ 82893 h 608274"/>
                <a:gd name="connsiteX36" fmla="*/ 294266 w 559110"/>
                <a:gd name="connsiteY36" fmla="*/ 83794 h 608274"/>
                <a:gd name="connsiteX37" fmla="*/ 297064 w 559110"/>
                <a:gd name="connsiteY37" fmla="*/ 82443 h 608274"/>
                <a:gd name="connsiteX38" fmla="*/ 297515 w 559110"/>
                <a:gd name="connsiteY38" fmla="*/ 78658 h 608274"/>
                <a:gd name="connsiteX39" fmla="*/ 293093 w 559110"/>
                <a:gd name="connsiteY39" fmla="*/ 65143 h 608274"/>
                <a:gd name="connsiteX40" fmla="*/ 293093 w 559110"/>
                <a:gd name="connsiteY40" fmla="*/ 64963 h 608274"/>
                <a:gd name="connsiteX41" fmla="*/ 304645 w 559110"/>
                <a:gd name="connsiteY41" fmla="*/ 56584 h 608274"/>
                <a:gd name="connsiteX42" fmla="*/ 306360 w 559110"/>
                <a:gd name="connsiteY42" fmla="*/ 52169 h 608274"/>
                <a:gd name="connsiteX43" fmla="*/ 302389 w 559110"/>
                <a:gd name="connsiteY43" fmla="*/ 49736 h 608274"/>
                <a:gd name="connsiteX44" fmla="*/ 288219 w 559110"/>
                <a:gd name="connsiteY44" fmla="*/ 49736 h 608274"/>
                <a:gd name="connsiteX45" fmla="*/ 288039 w 559110"/>
                <a:gd name="connsiteY45" fmla="*/ 49736 h 608274"/>
                <a:gd name="connsiteX46" fmla="*/ 283616 w 559110"/>
                <a:gd name="connsiteY46" fmla="*/ 36040 h 608274"/>
                <a:gd name="connsiteX47" fmla="*/ 280006 w 559110"/>
                <a:gd name="connsiteY47" fmla="*/ 33067 h 608274"/>
                <a:gd name="connsiteX48" fmla="*/ 221975 w 559110"/>
                <a:gd name="connsiteY48" fmla="*/ 0 h 608274"/>
                <a:gd name="connsiteX49" fmla="*/ 338128 w 559110"/>
                <a:gd name="connsiteY49" fmla="*/ 0 h 608274"/>
                <a:gd name="connsiteX50" fmla="*/ 343002 w 559110"/>
                <a:gd name="connsiteY50" fmla="*/ 2252 h 608274"/>
                <a:gd name="connsiteX51" fmla="*/ 343995 w 559110"/>
                <a:gd name="connsiteY51" fmla="*/ 7478 h 608274"/>
                <a:gd name="connsiteX52" fmla="*/ 339843 w 559110"/>
                <a:gd name="connsiteY52" fmla="*/ 23697 h 608274"/>
                <a:gd name="connsiteX53" fmla="*/ 363850 w 559110"/>
                <a:gd name="connsiteY53" fmla="*/ 59647 h 608274"/>
                <a:gd name="connsiteX54" fmla="*/ 331269 w 559110"/>
                <a:gd name="connsiteY54" fmla="*/ 95237 h 608274"/>
                <a:gd name="connsiteX55" fmla="*/ 318815 w 559110"/>
                <a:gd name="connsiteY55" fmla="*/ 111906 h 608274"/>
                <a:gd name="connsiteX56" fmla="*/ 296432 w 559110"/>
                <a:gd name="connsiteY56" fmla="*/ 126773 h 608274"/>
                <a:gd name="connsiteX57" fmla="*/ 300674 w 559110"/>
                <a:gd name="connsiteY57" fmla="*/ 152452 h 608274"/>
                <a:gd name="connsiteX58" fmla="*/ 317641 w 559110"/>
                <a:gd name="connsiteY58" fmla="*/ 152452 h 608274"/>
                <a:gd name="connsiteX59" fmla="*/ 325132 w 559110"/>
                <a:gd name="connsiteY59" fmla="*/ 158128 h 608274"/>
                <a:gd name="connsiteX60" fmla="*/ 331720 w 559110"/>
                <a:gd name="connsiteY60" fmla="*/ 181825 h 608274"/>
                <a:gd name="connsiteX61" fmla="*/ 330998 w 559110"/>
                <a:gd name="connsiteY61" fmla="*/ 186510 h 608274"/>
                <a:gd name="connsiteX62" fmla="*/ 326666 w 559110"/>
                <a:gd name="connsiteY62" fmla="*/ 188492 h 608274"/>
                <a:gd name="connsiteX63" fmla="*/ 316648 w 559110"/>
                <a:gd name="connsiteY63" fmla="*/ 188492 h 608274"/>
                <a:gd name="connsiteX64" fmla="*/ 322244 w 559110"/>
                <a:gd name="connsiteY64" fmla="*/ 193718 h 608274"/>
                <a:gd name="connsiteX65" fmla="*/ 341287 w 559110"/>
                <a:gd name="connsiteY65" fmla="*/ 208945 h 608274"/>
                <a:gd name="connsiteX66" fmla="*/ 389752 w 559110"/>
                <a:gd name="connsiteY66" fmla="*/ 241832 h 608274"/>
                <a:gd name="connsiteX67" fmla="*/ 464480 w 559110"/>
                <a:gd name="connsiteY67" fmla="*/ 241922 h 608274"/>
                <a:gd name="connsiteX68" fmla="*/ 482892 w 559110"/>
                <a:gd name="connsiteY68" fmla="*/ 251743 h 608274"/>
                <a:gd name="connsiteX69" fmla="*/ 514480 w 559110"/>
                <a:gd name="connsiteY69" fmla="*/ 291117 h 608274"/>
                <a:gd name="connsiteX70" fmla="*/ 532620 w 559110"/>
                <a:gd name="connsiteY70" fmla="*/ 314724 h 608274"/>
                <a:gd name="connsiteX71" fmla="*/ 554010 w 559110"/>
                <a:gd name="connsiteY71" fmla="*/ 343917 h 608274"/>
                <a:gd name="connsiteX72" fmla="*/ 558793 w 559110"/>
                <a:gd name="connsiteY72" fmla="*/ 363469 h 608274"/>
                <a:gd name="connsiteX73" fmla="*/ 548324 w 559110"/>
                <a:gd name="connsiteY73" fmla="*/ 380768 h 608274"/>
                <a:gd name="connsiteX74" fmla="*/ 532801 w 559110"/>
                <a:gd name="connsiteY74" fmla="*/ 385814 h 608274"/>
                <a:gd name="connsiteX75" fmla="*/ 511501 w 559110"/>
                <a:gd name="connsiteY75" fmla="*/ 375092 h 608274"/>
                <a:gd name="connsiteX76" fmla="*/ 490022 w 559110"/>
                <a:gd name="connsiteY76" fmla="*/ 345899 h 608274"/>
                <a:gd name="connsiteX77" fmla="*/ 488307 w 559110"/>
                <a:gd name="connsiteY77" fmla="*/ 343556 h 608274"/>
                <a:gd name="connsiteX78" fmla="*/ 493000 w 559110"/>
                <a:gd name="connsiteY78" fmla="*/ 395905 h 608274"/>
                <a:gd name="connsiteX79" fmla="*/ 508613 w 559110"/>
                <a:gd name="connsiteY79" fmla="*/ 469698 h 608274"/>
                <a:gd name="connsiteX80" fmla="*/ 514750 w 559110"/>
                <a:gd name="connsiteY80" fmla="*/ 496819 h 608274"/>
                <a:gd name="connsiteX81" fmla="*/ 532620 w 559110"/>
                <a:gd name="connsiteY81" fmla="*/ 570702 h 608274"/>
                <a:gd name="connsiteX82" fmla="*/ 512043 w 559110"/>
                <a:gd name="connsiteY82" fmla="*/ 604220 h 608274"/>
                <a:gd name="connsiteX83" fmla="*/ 505545 w 559110"/>
                <a:gd name="connsiteY83" fmla="*/ 605030 h 608274"/>
                <a:gd name="connsiteX84" fmla="*/ 478560 w 559110"/>
                <a:gd name="connsiteY84" fmla="*/ 583767 h 608274"/>
                <a:gd name="connsiteX85" fmla="*/ 460690 w 559110"/>
                <a:gd name="connsiteY85" fmla="*/ 509883 h 608274"/>
                <a:gd name="connsiteX86" fmla="*/ 454192 w 559110"/>
                <a:gd name="connsiteY86" fmla="*/ 481141 h 608274"/>
                <a:gd name="connsiteX87" fmla="*/ 441015 w 559110"/>
                <a:gd name="connsiteY87" fmla="*/ 418611 h 608274"/>
                <a:gd name="connsiteX88" fmla="*/ 431900 w 559110"/>
                <a:gd name="connsiteY88" fmla="*/ 418611 h 608274"/>
                <a:gd name="connsiteX89" fmla="*/ 427026 w 559110"/>
                <a:gd name="connsiteY89" fmla="*/ 474113 h 608274"/>
                <a:gd name="connsiteX90" fmla="*/ 426304 w 559110"/>
                <a:gd name="connsiteY90" fmla="*/ 499161 h 608274"/>
                <a:gd name="connsiteX91" fmla="*/ 429282 w 559110"/>
                <a:gd name="connsiteY91" fmla="*/ 579442 h 608274"/>
                <a:gd name="connsiteX92" fmla="*/ 421882 w 559110"/>
                <a:gd name="connsiteY92" fmla="*/ 599354 h 608274"/>
                <a:gd name="connsiteX93" fmla="*/ 402478 w 559110"/>
                <a:gd name="connsiteY93" fmla="*/ 608184 h 608274"/>
                <a:gd name="connsiteX94" fmla="*/ 401485 w 559110"/>
                <a:gd name="connsiteY94" fmla="*/ 608274 h 608274"/>
                <a:gd name="connsiteX95" fmla="*/ 373687 w 559110"/>
                <a:gd name="connsiteY95" fmla="*/ 581514 h 608274"/>
                <a:gd name="connsiteX96" fmla="*/ 370709 w 559110"/>
                <a:gd name="connsiteY96" fmla="*/ 501234 h 608274"/>
                <a:gd name="connsiteX97" fmla="*/ 371612 w 559110"/>
                <a:gd name="connsiteY97" fmla="*/ 469158 h 608274"/>
                <a:gd name="connsiteX98" fmla="*/ 379012 w 559110"/>
                <a:gd name="connsiteY98" fmla="*/ 386264 h 608274"/>
                <a:gd name="connsiteX99" fmla="*/ 379102 w 559110"/>
                <a:gd name="connsiteY99" fmla="*/ 385544 h 608274"/>
                <a:gd name="connsiteX100" fmla="*/ 370709 w 559110"/>
                <a:gd name="connsiteY100" fmla="*/ 292649 h 608274"/>
                <a:gd name="connsiteX101" fmla="*/ 311594 w 559110"/>
                <a:gd name="connsiteY101" fmla="*/ 252554 h 608274"/>
                <a:gd name="connsiteX102" fmla="*/ 286053 w 559110"/>
                <a:gd name="connsiteY102" fmla="*/ 232101 h 608274"/>
                <a:gd name="connsiteX103" fmla="*/ 280006 w 559110"/>
                <a:gd name="connsiteY103" fmla="*/ 226425 h 608274"/>
                <a:gd name="connsiteX104" fmla="*/ 273960 w 559110"/>
                <a:gd name="connsiteY104" fmla="*/ 232101 h 608274"/>
                <a:gd name="connsiteX105" fmla="*/ 248418 w 559110"/>
                <a:gd name="connsiteY105" fmla="*/ 252554 h 608274"/>
                <a:gd name="connsiteX106" fmla="*/ 184701 w 559110"/>
                <a:gd name="connsiteY106" fmla="*/ 295803 h 608274"/>
                <a:gd name="connsiteX107" fmla="*/ 176668 w 559110"/>
                <a:gd name="connsiteY107" fmla="*/ 385544 h 608274"/>
                <a:gd name="connsiteX108" fmla="*/ 176759 w 559110"/>
                <a:gd name="connsiteY108" fmla="*/ 386264 h 608274"/>
                <a:gd name="connsiteX109" fmla="*/ 184159 w 559110"/>
                <a:gd name="connsiteY109" fmla="*/ 469158 h 608274"/>
                <a:gd name="connsiteX110" fmla="*/ 184972 w 559110"/>
                <a:gd name="connsiteY110" fmla="*/ 501234 h 608274"/>
                <a:gd name="connsiteX111" fmla="*/ 181993 w 559110"/>
                <a:gd name="connsiteY111" fmla="*/ 578270 h 608274"/>
                <a:gd name="connsiteX112" fmla="*/ 154286 w 559110"/>
                <a:gd name="connsiteY112" fmla="*/ 605030 h 608274"/>
                <a:gd name="connsiteX113" fmla="*/ 153203 w 559110"/>
                <a:gd name="connsiteY113" fmla="*/ 604940 h 608274"/>
                <a:gd name="connsiteX114" fmla="*/ 133799 w 559110"/>
                <a:gd name="connsiteY114" fmla="*/ 596110 h 608274"/>
                <a:gd name="connsiteX115" fmla="*/ 126398 w 559110"/>
                <a:gd name="connsiteY115" fmla="*/ 576198 h 608274"/>
                <a:gd name="connsiteX116" fmla="*/ 129377 w 559110"/>
                <a:gd name="connsiteY116" fmla="*/ 499161 h 608274"/>
                <a:gd name="connsiteX117" fmla="*/ 128745 w 559110"/>
                <a:gd name="connsiteY117" fmla="*/ 474113 h 608274"/>
                <a:gd name="connsiteX118" fmla="*/ 123781 w 559110"/>
                <a:gd name="connsiteY118" fmla="*/ 418611 h 608274"/>
                <a:gd name="connsiteX119" fmla="*/ 114756 w 559110"/>
                <a:gd name="connsiteY119" fmla="*/ 418611 h 608274"/>
                <a:gd name="connsiteX120" fmla="*/ 80099 w 559110"/>
                <a:gd name="connsiteY120" fmla="*/ 582956 h 608274"/>
                <a:gd name="connsiteX121" fmla="*/ 52843 w 559110"/>
                <a:gd name="connsiteY121" fmla="*/ 605030 h 608274"/>
                <a:gd name="connsiteX122" fmla="*/ 47157 w 559110"/>
                <a:gd name="connsiteY122" fmla="*/ 604400 h 608274"/>
                <a:gd name="connsiteX123" fmla="*/ 29558 w 559110"/>
                <a:gd name="connsiteY123" fmla="*/ 592416 h 608274"/>
                <a:gd name="connsiteX124" fmla="*/ 25678 w 559110"/>
                <a:gd name="connsiteY124" fmla="*/ 571513 h 608274"/>
                <a:gd name="connsiteX125" fmla="*/ 62681 w 559110"/>
                <a:gd name="connsiteY125" fmla="*/ 395905 h 608274"/>
                <a:gd name="connsiteX126" fmla="*/ 66832 w 559110"/>
                <a:gd name="connsiteY126" fmla="*/ 348962 h 608274"/>
                <a:gd name="connsiteX127" fmla="*/ 47699 w 559110"/>
                <a:gd name="connsiteY127" fmla="*/ 375092 h 608274"/>
                <a:gd name="connsiteX128" fmla="*/ 26400 w 559110"/>
                <a:gd name="connsiteY128" fmla="*/ 385904 h 608274"/>
                <a:gd name="connsiteX129" fmla="*/ 10786 w 559110"/>
                <a:gd name="connsiteY129" fmla="*/ 380768 h 608274"/>
                <a:gd name="connsiteX130" fmla="*/ 317 w 559110"/>
                <a:gd name="connsiteY130" fmla="*/ 363559 h 608274"/>
                <a:gd name="connsiteX131" fmla="*/ 5100 w 559110"/>
                <a:gd name="connsiteY131" fmla="*/ 344007 h 608274"/>
                <a:gd name="connsiteX132" fmla="*/ 26580 w 559110"/>
                <a:gd name="connsiteY132" fmla="*/ 314814 h 608274"/>
                <a:gd name="connsiteX133" fmla="*/ 44630 w 559110"/>
                <a:gd name="connsiteY133" fmla="*/ 291208 h 608274"/>
                <a:gd name="connsiteX134" fmla="*/ 76309 w 559110"/>
                <a:gd name="connsiteY134" fmla="*/ 251833 h 608274"/>
                <a:gd name="connsiteX135" fmla="*/ 96886 w 559110"/>
                <a:gd name="connsiteY135" fmla="*/ 241922 h 608274"/>
                <a:gd name="connsiteX136" fmla="*/ 170261 w 559110"/>
                <a:gd name="connsiteY136" fmla="*/ 241832 h 608274"/>
                <a:gd name="connsiteX137" fmla="*/ 218726 w 559110"/>
                <a:gd name="connsiteY137" fmla="*/ 208945 h 608274"/>
                <a:gd name="connsiteX138" fmla="*/ 237859 w 559110"/>
                <a:gd name="connsiteY138" fmla="*/ 193718 h 608274"/>
                <a:gd name="connsiteX139" fmla="*/ 243364 w 559110"/>
                <a:gd name="connsiteY139" fmla="*/ 188492 h 608274"/>
                <a:gd name="connsiteX140" fmla="*/ 235873 w 559110"/>
                <a:gd name="connsiteY140" fmla="*/ 188492 h 608274"/>
                <a:gd name="connsiteX141" fmla="*/ 231541 w 559110"/>
                <a:gd name="connsiteY141" fmla="*/ 186510 h 608274"/>
                <a:gd name="connsiteX142" fmla="*/ 230819 w 559110"/>
                <a:gd name="connsiteY142" fmla="*/ 181825 h 608274"/>
                <a:gd name="connsiteX143" fmla="*/ 237408 w 559110"/>
                <a:gd name="connsiteY143" fmla="*/ 158128 h 608274"/>
                <a:gd name="connsiteX144" fmla="*/ 244899 w 559110"/>
                <a:gd name="connsiteY144" fmla="*/ 152452 h 608274"/>
                <a:gd name="connsiteX145" fmla="*/ 259429 w 559110"/>
                <a:gd name="connsiteY145" fmla="*/ 152452 h 608274"/>
                <a:gd name="connsiteX146" fmla="*/ 263671 w 559110"/>
                <a:gd name="connsiteY146" fmla="*/ 126863 h 608274"/>
                <a:gd name="connsiteX147" fmla="*/ 241198 w 559110"/>
                <a:gd name="connsiteY147" fmla="*/ 111906 h 608274"/>
                <a:gd name="connsiteX148" fmla="*/ 228744 w 559110"/>
                <a:gd name="connsiteY148" fmla="*/ 95237 h 608274"/>
                <a:gd name="connsiteX149" fmla="*/ 196163 w 559110"/>
                <a:gd name="connsiteY149" fmla="*/ 59737 h 608274"/>
                <a:gd name="connsiteX150" fmla="*/ 220260 w 559110"/>
                <a:gd name="connsiteY150" fmla="*/ 23697 h 608274"/>
                <a:gd name="connsiteX151" fmla="*/ 216108 w 559110"/>
                <a:gd name="connsiteY151" fmla="*/ 7478 h 608274"/>
                <a:gd name="connsiteX152" fmla="*/ 217101 w 559110"/>
                <a:gd name="connsiteY152" fmla="*/ 2252 h 608274"/>
                <a:gd name="connsiteX153" fmla="*/ 221975 w 559110"/>
                <a:gd name="connsiteY153" fmla="*/ 0 h 608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</a:cxnLst>
              <a:rect l="l" t="t" r="r" b="b"/>
              <a:pathLst>
                <a:path w="559110" h="608274">
                  <a:moveTo>
                    <a:pt x="418065" y="106765"/>
                  </a:moveTo>
                  <a:cubicBezTo>
                    <a:pt x="452446" y="106765"/>
                    <a:pt x="480419" y="134703"/>
                    <a:pt x="480419" y="169039"/>
                  </a:cubicBezTo>
                  <a:cubicBezTo>
                    <a:pt x="480419" y="203375"/>
                    <a:pt x="452446" y="231313"/>
                    <a:pt x="418065" y="231313"/>
                  </a:cubicBezTo>
                  <a:cubicBezTo>
                    <a:pt x="383775" y="231313"/>
                    <a:pt x="355801" y="203375"/>
                    <a:pt x="355801" y="169039"/>
                  </a:cubicBezTo>
                  <a:cubicBezTo>
                    <a:pt x="355801" y="134703"/>
                    <a:pt x="383685" y="106765"/>
                    <a:pt x="418065" y="106765"/>
                  </a:cubicBezTo>
                  <a:close/>
                  <a:moveTo>
                    <a:pt x="137578" y="106765"/>
                  </a:moveTo>
                  <a:cubicBezTo>
                    <a:pt x="172010" y="106765"/>
                    <a:pt x="199923" y="134646"/>
                    <a:pt x="199923" y="169039"/>
                  </a:cubicBezTo>
                  <a:cubicBezTo>
                    <a:pt x="199923" y="203432"/>
                    <a:pt x="172010" y="231313"/>
                    <a:pt x="137578" y="231313"/>
                  </a:cubicBezTo>
                  <a:cubicBezTo>
                    <a:pt x="103146" y="231313"/>
                    <a:pt x="75233" y="203432"/>
                    <a:pt x="75233" y="169039"/>
                  </a:cubicBezTo>
                  <a:cubicBezTo>
                    <a:pt x="75233" y="134646"/>
                    <a:pt x="103146" y="106765"/>
                    <a:pt x="137578" y="106765"/>
                  </a:cubicBezTo>
                  <a:close/>
                  <a:moveTo>
                    <a:pt x="339031" y="37662"/>
                  </a:moveTo>
                  <a:cubicBezTo>
                    <a:pt x="337948" y="37662"/>
                    <a:pt x="336775" y="37752"/>
                    <a:pt x="335601" y="37752"/>
                  </a:cubicBezTo>
                  <a:cubicBezTo>
                    <a:pt x="335511" y="38023"/>
                    <a:pt x="335331" y="38203"/>
                    <a:pt x="335150" y="38383"/>
                  </a:cubicBezTo>
                  <a:lnTo>
                    <a:pt x="335150" y="80190"/>
                  </a:lnTo>
                  <a:cubicBezTo>
                    <a:pt x="343634" y="77307"/>
                    <a:pt x="349861" y="69198"/>
                    <a:pt x="349861" y="59647"/>
                  </a:cubicBezTo>
                  <a:cubicBezTo>
                    <a:pt x="349861" y="37662"/>
                    <a:pt x="345078" y="37662"/>
                    <a:pt x="339031" y="37662"/>
                  </a:cubicBezTo>
                  <a:close/>
                  <a:moveTo>
                    <a:pt x="220982" y="37662"/>
                  </a:moveTo>
                  <a:cubicBezTo>
                    <a:pt x="214935" y="37662"/>
                    <a:pt x="210242" y="37662"/>
                    <a:pt x="210242" y="59737"/>
                  </a:cubicBezTo>
                  <a:cubicBezTo>
                    <a:pt x="210242" y="69198"/>
                    <a:pt x="216379" y="77307"/>
                    <a:pt x="224953" y="80190"/>
                  </a:cubicBezTo>
                  <a:lnTo>
                    <a:pt x="224953" y="38293"/>
                  </a:lnTo>
                  <a:cubicBezTo>
                    <a:pt x="224773" y="38113"/>
                    <a:pt x="224592" y="37933"/>
                    <a:pt x="224502" y="37752"/>
                  </a:cubicBezTo>
                  <a:cubicBezTo>
                    <a:pt x="223238" y="37752"/>
                    <a:pt x="222065" y="37662"/>
                    <a:pt x="220982" y="37662"/>
                  </a:cubicBezTo>
                  <a:close/>
                  <a:moveTo>
                    <a:pt x="280006" y="33067"/>
                  </a:moveTo>
                  <a:cubicBezTo>
                    <a:pt x="279375" y="33067"/>
                    <a:pt x="277299" y="33247"/>
                    <a:pt x="276396" y="36040"/>
                  </a:cubicBezTo>
                  <a:lnTo>
                    <a:pt x="271974" y="49556"/>
                  </a:lnTo>
                  <a:cubicBezTo>
                    <a:pt x="271974" y="49646"/>
                    <a:pt x="271884" y="49736"/>
                    <a:pt x="271974" y="49736"/>
                  </a:cubicBezTo>
                  <a:lnTo>
                    <a:pt x="257624" y="49736"/>
                  </a:lnTo>
                  <a:cubicBezTo>
                    <a:pt x="254646" y="49736"/>
                    <a:pt x="253833" y="51628"/>
                    <a:pt x="253653" y="52169"/>
                  </a:cubicBezTo>
                  <a:cubicBezTo>
                    <a:pt x="253472" y="52799"/>
                    <a:pt x="253021" y="54872"/>
                    <a:pt x="255368" y="56584"/>
                  </a:cubicBezTo>
                  <a:lnTo>
                    <a:pt x="266920" y="64963"/>
                  </a:lnTo>
                  <a:cubicBezTo>
                    <a:pt x="266920" y="64963"/>
                    <a:pt x="266920" y="65053"/>
                    <a:pt x="267010" y="64963"/>
                  </a:cubicBezTo>
                  <a:lnTo>
                    <a:pt x="262498" y="78658"/>
                  </a:lnTo>
                  <a:cubicBezTo>
                    <a:pt x="261956" y="80460"/>
                    <a:pt x="262407" y="81722"/>
                    <a:pt x="262949" y="82443"/>
                  </a:cubicBezTo>
                  <a:cubicBezTo>
                    <a:pt x="264122" y="84064"/>
                    <a:pt x="266378" y="84335"/>
                    <a:pt x="268454" y="82893"/>
                  </a:cubicBezTo>
                  <a:lnTo>
                    <a:pt x="280006" y="74424"/>
                  </a:lnTo>
                  <a:lnTo>
                    <a:pt x="291649" y="82893"/>
                  </a:lnTo>
                  <a:cubicBezTo>
                    <a:pt x="292461" y="83524"/>
                    <a:pt x="293364" y="83794"/>
                    <a:pt x="294266" y="83794"/>
                  </a:cubicBezTo>
                  <a:cubicBezTo>
                    <a:pt x="295439" y="83794"/>
                    <a:pt x="296432" y="83344"/>
                    <a:pt x="297064" y="82443"/>
                  </a:cubicBezTo>
                  <a:cubicBezTo>
                    <a:pt x="297605" y="81722"/>
                    <a:pt x="298057" y="80460"/>
                    <a:pt x="297515" y="78658"/>
                  </a:cubicBezTo>
                  <a:lnTo>
                    <a:pt x="293093" y="65143"/>
                  </a:lnTo>
                  <a:cubicBezTo>
                    <a:pt x="293093" y="65053"/>
                    <a:pt x="293093" y="64963"/>
                    <a:pt x="293093" y="64963"/>
                  </a:cubicBezTo>
                  <a:lnTo>
                    <a:pt x="304645" y="56584"/>
                  </a:lnTo>
                  <a:cubicBezTo>
                    <a:pt x="306992" y="54872"/>
                    <a:pt x="306631" y="52799"/>
                    <a:pt x="306360" y="52169"/>
                  </a:cubicBezTo>
                  <a:cubicBezTo>
                    <a:pt x="306179" y="51628"/>
                    <a:pt x="305367" y="49736"/>
                    <a:pt x="302389" y="49736"/>
                  </a:cubicBezTo>
                  <a:lnTo>
                    <a:pt x="288219" y="49736"/>
                  </a:lnTo>
                  <a:cubicBezTo>
                    <a:pt x="288129" y="49646"/>
                    <a:pt x="288039" y="49646"/>
                    <a:pt x="288039" y="49736"/>
                  </a:cubicBezTo>
                  <a:lnTo>
                    <a:pt x="283616" y="36040"/>
                  </a:lnTo>
                  <a:cubicBezTo>
                    <a:pt x="282714" y="33247"/>
                    <a:pt x="280638" y="33067"/>
                    <a:pt x="280006" y="33067"/>
                  </a:cubicBezTo>
                  <a:close/>
                  <a:moveTo>
                    <a:pt x="221975" y="0"/>
                  </a:moveTo>
                  <a:lnTo>
                    <a:pt x="338128" y="0"/>
                  </a:lnTo>
                  <a:cubicBezTo>
                    <a:pt x="340114" y="0"/>
                    <a:pt x="341919" y="811"/>
                    <a:pt x="343002" y="2252"/>
                  </a:cubicBezTo>
                  <a:cubicBezTo>
                    <a:pt x="344085" y="3694"/>
                    <a:pt x="344446" y="5586"/>
                    <a:pt x="343995" y="7478"/>
                  </a:cubicBezTo>
                  <a:lnTo>
                    <a:pt x="339843" y="23697"/>
                  </a:lnTo>
                  <a:cubicBezTo>
                    <a:pt x="356901" y="23967"/>
                    <a:pt x="363850" y="34509"/>
                    <a:pt x="363850" y="59647"/>
                  </a:cubicBezTo>
                  <a:cubicBezTo>
                    <a:pt x="363850" y="78298"/>
                    <a:pt x="349500" y="93615"/>
                    <a:pt x="331269" y="95237"/>
                  </a:cubicBezTo>
                  <a:cubicBezTo>
                    <a:pt x="328742" y="101995"/>
                    <a:pt x="324139" y="108302"/>
                    <a:pt x="318815" y="111906"/>
                  </a:cubicBezTo>
                  <a:lnTo>
                    <a:pt x="296432" y="126773"/>
                  </a:lnTo>
                  <a:lnTo>
                    <a:pt x="300674" y="152452"/>
                  </a:lnTo>
                  <a:lnTo>
                    <a:pt x="317641" y="152452"/>
                  </a:lnTo>
                  <a:cubicBezTo>
                    <a:pt x="320981" y="152452"/>
                    <a:pt x="324230" y="154974"/>
                    <a:pt x="325132" y="158128"/>
                  </a:cubicBezTo>
                  <a:lnTo>
                    <a:pt x="331720" y="181825"/>
                  </a:lnTo>
                  <a:cubicBezTo>
                    <a:pt x="332262" y="183536"/>
                    <a:pt x="331901" y="185158"/>
                    <a:pt x="330998" y="186510"/>
                  </a:cubicBezTo>
                  <a:cubicBezTo>
                    <a:pt x="330006" y="187771"/>
                    <a:pt x="328471" y="188492"/>
                    <a:pt x="326666" y="188492"/>
                  </a:cubicBezTo>
                  <a:lnTo>
                    <a:pt x="316648" y="188492"/>
                  </a:lnTo>
                  <a:lnTo>
                    <a:pt x="322244" y="193718"/>
                  </a:lnTo>
                  <a:cubicBezTo>
                    <a:pt x="326937" y="198133"/>
                    <a:pt x="335872" y="205341"/>
                    <a:pt x="341287" y="208945"/>
                  </a:cubicBezTo>
                  <a:lnTo>
                    <a:pt x="389752" y="241832"/>
                  </a:lnTo>
                  <a:cubicBezTo>
                    <a:pt x="389752" y="241832"/>
                    <a:pt x="464300" y="241922"/>
                    <a:pt x="464480" y="241922"/>
                  </a:cubicBezTo>
                  <a:cubicBezTo>
                    <a:pt x="473596" y="241922"/>
                    <a:pt x="478289" y="246067"/>
                    <a:pt x="482892" y="251743"/>
                  </a:cubicBezTo>
                  <a:lnTo>
                    <a:pt x="514480" y="291117"/>
                  </a:lnTo>
                  <a:cubicBezTo>
                    <a:pt x="519624" y="297515"/>
                    <a:pt x="527747" y="308147"/>
                    <a:pt x="532620" y="314724"/>
                  </a:cubicBezTo>
                  <a:lnTo>
                    <a:pt x="554010" y="343917"/>
                  </a:lnTo>
                  <a:cubicBezTo>
                    <a:pt x="558161" y="349593"/>
                    <a:pt x="559876" y="356531"/>
                    <a:pt x="558793" y="363469"/>
                  </a:cubicBezTo>
                  <a:cubicBezTo>
                    <a:pt x="557710" y="370407"/>
                    <a:pt x="554010" y="376533"/>
                    <a:pt x="548324" y="380768"/>
                  </a:cubicBezTo>
                  <a:cubicBezTo>
                    <a:pt x="543811" y="384102"/>
                    <a:pt x="538396" y="385814"/>
                    <a:pt x="532801" y="385814"/>
                  </a:cubicBezTo>
                  <a:cubicBezTo>
                    <a:pt x="524407" y="385814"/>
                    <a:pt x="516465" y="381759"/>
                    <a:pt x="511501" y="375092"/>
                  </a:cubicBezTo>
                  <a:lnTo>
                    <a:pt x="490022" y="345899"/>
                  </a:lnTo>
                  <a:cubicBezTo>
                    <a:pt x="489570" y="345178"/>
                    <a:pt x="488939" y="344367"/>
                    <a:pt x="488307" y="343556"/>
                  </a:cubicBezTo>
                  <a:lnTo>
                    <a:pt x="493000" y="395905"/>
                  </a:lnTo>
                  <a:lnTo>
                    <a:pt x="508613" y="469698"/>
                  </a:lnTo>
                  <a:cubicBezTo>
                    <a:pt x="510148" y="477177"/>
                    <a:pt x="512945" y="489430"/>
                    <a:pt x="514750" y="496819"/>
                  </a:cubicBezTo>
                  <a:lnTo>
                    <a:pt x="532620" y="570702"/>
                  </a:lnTo>
                  <a:cubicBezTo>
                    <a:pt x="536230" y="585569"/>
                    <a:pt x="527025" y="600615"/>
                    <a:pt x="512043" y="604220"/>
                  </a:cubicBezTo>
                  <a:cubicBezTo>
                    <a:pt x="509967" y="604760"/>
                    <a:pt x="507711" y="605030"/>
                    <a:pt x="505545" y="605030"/>
                  </a:cubicBezTo>
                  <a:cubicBezTo>
                    <a:pt x="492639" y="605030"/>
                    <a:pt x="481538" y="596291"/>
                    <a:pt x="478560" y="583767"/>
                  </a:cubicBezTo>
                  <a:lnTo>
                    <a:pt x="460690" y="509883"/>
                  </a:lnTo>
                  <a:cubicBezTo>
                    <a:pt x="458795" y="502045"/>
                    <a:pt x="455816" y="489160"/>
                    <a:pt x="454192" y="481141"/>
                  </a:cubicBezTo>
                  <a:lnTo>
                    <a:pt x="441015" y="418611"/>
                  </a:lnTo>
                  <a:lnTo>
                    <a:pt x="431900" y="418611"/>
                  </a:lnTo>
                  <a:lnTo>
                    <a:pt x="427026" y="474113"/>
                  </a:lnTo>
                  <a:cubicBezTo>
                    <a:pt x="426394" y="480781"/>
                    <a:pt x="426123" y="492494"/>
                    <a:pt x="426304" y="499161"/>
                  </a:cubicBezTo>
                  <a:lnTo>
                    <a:pt x="429282" y="579442"/>
                  </a:lnTo>
                  <a:cubicBezTo>
                    <a:pt x="429553" y="586830"/>
                    <a:pt x="426936" y="593948"/>
                    <a:pt x="421882" y="599354"/>
                  </a:cubicBezTo>
                  <a:cubicBezTo>
                    <a:pt x="416828" y="604850"/>
                    <a:pt x="409878" y="607914"/>
                    <a:pt x="402478" y="608184"/>
                  </a:cubicBezTo>
                  <a:cubicBezTo>
                    <a:pt x="402117" y="608274"/>
                    <a:pt x="401756" y="608274"/>
                    <a:pt x="401485" y="608274"/>
                  </a:cubicBezTo>
                  <a:cubicBezTo>
                    <a:pt x="386413" y="608274"/>
                    <a:pt x="374229" y="596471"/>
                    <a:pt x="373687" y="581514"/>
                  </a:cubicBezTo>
                  <a:lnTo>
                    <a:pt x="370709" y="501234"/>
                  </a:lnTo>
                  <a:cubicBezTo>
                    <a:pt x="370438" y="492224"/>
                    <a:pt x="370799" y="478168"/>
                    <a:pt x="371612" y="469158"/>
                  </a:cubicBezTo>
                  <a:lnTo>
                    <a:pt x="379012" y="386264"/>
                  </a:lnTo>
                  <a:cubicBezTo>
                    <a:pt x="379012" y="385994"/>
                    <a:pt x="379012" y="385814"/>
                    <a:pt x="379102" y="385544"/>
                  </a:cubicBezTo>
                  <a:lnTo>
                    <a:pt x="370709" y="292649"/>
                  </a:lnTo>
                  <a:lnTo>
                    <a:pt x="311594" y="252554"/>
                  </a:lnTo>
                  <a:cubicBezTo>
                    <a:pt x="304013" y="247328"/>
                    <a:pt x="292732" y="238408"/>
                    <a:pt x="286053" y="232101"/>
                  </a:cubicBezTo>
                  <a:lnTo>
                    <a:pt x="280006" y="226425"/>
                  </a:lnTo>
                  <a:lnTo>
                    <a:pt x="273960" y="232101"/>
                  </a:lnTo>
                  <a:cubicBezTo>
                    <a:pt x="267281" y="238408"/>
                    <a:pt x="256090" y="247328"/>
                    <a:pt x="248418" y="252554"/>
                  </a:cubicBezTo>
                  <a:lnTo>
                    <a:pt x="184701" y="295803"/>
                  </a:lnTo>
                  <a:lnTo>
                    <a:pt x="176668" y="385544"/>
                  </a:lnTo>
                  <a:cubicBezTo>
                    <a:pt x="176668" y="385814"/>
                    <a:pt x="176668" y="385994"/>
                    <a:pt x="176759" y="386264"/>
                  </a:cubicBezTo>
                  <a:lnTo>
                    <a:pt x="184159" y="469158"/>
                  </a:lnTo>
                  <a:cubicBezTo>
                    <a:pt x="184881" y="478168"/>
                    <a:pt x="185242" y="492224"/>
                    <a:pt x="184972" y="501234"/>
                  </a:cubicBezTo>
                  <a:lnTo>
                    <a:pt x="181993" y="578270"/>
                  </a:lnTo>
                  <a:cubicBezTo>
                    <a:pt x="181452" y="593227"/>
                    <a:pt x="169268" y="605030"/>
                    <a:pt x="154286" y="605030"/>
                  </a:cubicBezTo>
                  <a:cubicBezTo>
                    <a:pt x="153925" y="605030"/>
                    <a:pt x="153564" y="605030"/>
                    <a:pt x="153203" y="604940"/>
                  </a:cubicBezTo>
                  <a:cubicBezTo>
                    <a:pt x="145712" y="604670"/>
                    <a:pt x="138853" y="601516"/>
                    <a:pt x="133799" y="596110"/>
                  </a:cubicBezTo>
                  <a:cubicBezTo>
                    <a:pt x="128745" y="590704"/>
                    <a:pt x="126128" y="583586"/>
                    <a:pt x="126398" y="576198"/>
                  </a:cubicBezTo>
                  <a:lnTo>
                    <a:pt x="129377" y="499161"/>
                  </a:lnTo>
                  <a:cubicBezTo>
                    <a:pt x="129557" y="492494"/>
                    <a:pt x="129286" y="480781"/>
                    <a:pt x="128745" y="474113"/>
                  </a:cubicBezTo>
                  <a:lnTo>
                    <a:pt x="123781" y="418611"/>
                  </a:lnTo>
                  <a:lnTo>
                    <a:pt x="114756" y="418611"/>
                  </a:lnTo>
                  <a:lnTo>
                    <a:pt x="80099" y="582956"/>
                  </a:lnTo>
                  <a:cubicBezTo>
                    <a:pt x="77392" y="595750"/>
                    <a:pt x="65930" y="605030"/>
                    <a:pt x="52843" y="605030"/>
                  </a:cubicBezTo>
                  <a:cubicBezTo>
                    <a:pt x="50948" y="605030"/>
                    <a:pt x="49053" y="604760"/>
                    <a:pt x="47157" y="604400"/>
                  </a:cubicBezTo>
                  <a:cubicBezTo>
                    <a:pt x="39847" y="602868"/>
                    <a:pt x="33620" y="598633"/>
                    <a:pt x="29558" y="592416"/>
                  </a:cubicBezTo>
                  <a:cubicBezTo>
                    <a:pt x="25497" y="586199"/>
                    <a:pt x="24143" y="578811"/>
                    <a:pt x="25678" y="571513"/>
                  </a:cubicBezTo>
                  <a:lnTo>
                    <a:pt x="62681" y="395905"/>
                  </a:lnTo>
                  <a:lnTo>
                    <a:pt x="66832" y="348962"/>
                  </a:lnTo>
                  <a:lnTo>
                    <a:pt x="47699" y="375092"/>
                  </a:lnTo>
                  <a:cubicBezTo>
                    <a:pt x="42735" y="381849"/>
                    <a:pt x="34793" y="385904"/>
                    <a:pt x="26400" y="385904"/>
                  </a:cubicBezTo>
                  <a:cubicBezTo>
                    <a:pt x="20714" y="385904"/>
                    <a:pt x="15389" y="384102"/>
                    <a:pt x="10786" y="380768"/>
                  </a:cubicBezTo>
                  <a:cubicBezTo>
                    <a:pt x="5100" y="376624"/>
                    <a:pt x="1400" y="370497"/>
                    <a:pt x="317" y="363559"/>
                  </a:cubicBezTo>
                  <a:cubicBezTo>
                    <a:pt x="-766" y="356621"/>
                    <a:pt x="949" y="349593"/>
                    <a:pt x="5100" y="344007"/>
                  </a:cubicBezTo>
                  <a:lnTo>
                    <a:pt x="26580" y="314814"/>
                  </a:lnTo>
                  <a:cubicBezTo>
                    <a:pt x="31454" y="308147"/>
                    <a:pt x="39576" y="297605"/>
                    <a:pt x="44630" y="291208"/>
                  </a:cubicBezTo>
                  <a:lnTo>
                    <a:pt x="76309" y="251833"/>
                  </a:lnTo>
                  <a:cubicBezTo>
                    <a:pt x="81273" y="245526"/>
                    <a:pt x="87500" y="241922"/>
                    <a:pt x="96886" y="241922"/>
                  </a:cubicBezTo>
                  <a:cubicBezTo>
                    <a:pt x="96976" y="241922"/>
                    <a:pt x="170261" y="241832"/>
                    <a:pt x="170261" y="241832"/>
                  </a:cubicBezTo>
                  <a:lnTo>
                    <a:pt x="218726" y="208945"/>
                  </a:lnTo>
                  <a:cubicBezTo>
                    <a:pt x="224141" y="205341"/>
                    <a:pt x="233076" y="198133"/>
                    <a:pt x="237859" y="193718"/>
                  </a:cubicBezTo>
                  <a:lnTo>
                    <a:pt x="243364" y="188492"/>
                  </a:lnTo>
                  <a:lnTo>
                    <a:pt x="235873" y="188492"/>
                  </a:lnTo>
                  <a:cubicBezTo>
                    <a:pt x="234068" y="188492"/>
                    <a:pt x="232534" y="187771"/>
                    <a:pt x="231541" y="186510"/>
                  </a:cubicBezTo>
                  <a:cubicBezTo>
                    <a:pt x="230639" y="185158"/>
                    <a:pt x="230278" y="183536"/>
                    <a:pt x="230819" y="181825"/>
                  </a:cubicBezTo>
                  <a:lnTo>
                    <a:pt x="237408" y="158128"/>
                  </a:lnTo>
                  <a:cubicBezTo>
                    <a:pt x="238220" y="154974"/>
                    <a:pt x="241559" y="152452"/>
                    <a:pt x="244899" y="152452"/>
                  </a:cubicBezTo>
                  <a:lnTo>
                    <a:pt x="259429" y="152452"/>
                  </a:lnTo>
                  <a:lnTo>
                    <a:pt x="263671" y="126863"/>
                  </a:lnTo>
                  <a:lnTo>
                    <a:pt x="241198" y="111906"/>
                  </a:lnTo>
                  <a:cubicBezTo>
                    <a:pt x="235873" y="108392"/>
                    <a:pt x="231271" y="101995"/>
                    <a:pt x="228744" y="95237"/>
                  </a:cubicBezTo>
                  <a:cubicBezTo>
                    <a:pt x="210513" y="93615"/>
                    <a:pt x="196163" y="78298"/>
                    <a:pt x="196163" y="59737"/>
                  </a:cubicBezTo>
                  <a:cubicBezTo>
                    <a:pt x="196163" y="34419"/>
                    <a:pt x="203202" y="23967"/>
                    <a:pt x="220260" y="23697"/>
                  </a:cubicBezTo>
                  <a:lnTo>
                    <a:pt x="216108" y="7478"/>
                  </a:lnTo>
                  <a:cubicBezTo>
                    <a:pt x="215657" y="5586"/>
                    <a:pt x="216018" y="3694"/>
                    <a:pt x="217101" y="2252"/>
                  </a:cubicBezTo>
                  <a:cubicBezTo>
                    <a:pt x="218274" y="811"/>
                    <a:pt x="219989" y="0"/>
                    <a:pt x="2219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C804E7D7-36D8-4DFE-B037-B0231DCA3DFA}"/>
              </a:ext>
            </a:extLst>
          </p:cNvPr>
          <p:cNvGrpSpPr/>
          <p:nvPr/>
        </p:nvGrpSpPr>
        <p:grpSpPr>
          <a:xfrm>
            <a:off x="5507936" y="3520633"/>
            <a:ext cx="2292780" cy="1789626"/>
            <a:chOff x="5507936" y="4035673"/>
            <a:chExt cx="2292780" cy="1789626"/>
          </a:xfrm>
        </p:grpSpPr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592394DF-46C6-4C14-A512-E2BE8AF062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7936" y="4035673"/>
              <a:ext cx="2292780" cy="1789626"/>
            </a:xfrm>
            <a:custGeom>
              <a:avLst/>
              <a:gdLst>
                <a:gd name="T0" fmla="*/ 1402 w 1604"/>
                <a:gd name="T1" fmla="*/ 18 h 1252"/>
                <a:gd name="T2" fmla="*/ 1412 w 1604"/>
                <a:gd name="T3" fmla="*/ 34 h 1252"/>
                <a:gd name="T4" fmla="*/ 1454 w 1604"/>
                <a:gd name="T5" fmla="*/ 36 h 1252"/>
                <a:gd name="T6" fmla="*/ 1482 w 1604"/>
                <a:gd name="T7" fmla="*/ 44 h 1252"/>
                <a:gd name="T8" fmla="*/ 1492 w 1604"/>
                <a:gd name="T9" fmla="*/ 58 h 1252"/>
                <a:gd name="T10" fmla="*/ 1496 w 1604"/>
                <a:gd name="T11" fmla="*/ 78 h 1252"/>
                <a:gd name="T12" fmla="*/ 1484 w 1604"/>
                <a:gd name="T13" fmla="*/ 104 h 1252"/>
                <a:gd name="T14" fmla="*/ 1280 w 1604"/>
                <a:gd name="T15" fmla="*/ 306 h 1252"/>
                <a:gd name="T16" fmla="*/ 1258 w 1604"/>
                <a:gd name="T17" fmla="*/ 314 h 1252"/>
                <a:gd name="T18" fmla="*/ 1244 w 1604"/>
                <a:gd name="T19" fmla="*/ 310 h 1252"/>
                <a:gd name="T20" fmla="*/ 1034 w 1604"/>
                <a:gd name="T21" fmla="*/ 104 h 1252"/>
                <a:gd name="T22" fmla="*/ 1022 w 1604"/>
                <a:gd name="T23" fmla="*/ 88 h 1252"/>
                <a:gd name="T24" fmla="*/ 1022 w 1604"/>
                <a:gd name="T25" fmla="*/ 68 h 1252"/>
                <a:gd name="T26" fmla="*/ 1030 w 1604"/>
                <a:gd name="T27" fmla="*/ 50 h 1252"/>
                <a:gd name="T28" fmla="*/ 1054 w 1604"/>
                <a:gd name="T29" fmla="*/ 36 h 1252"/>
                <a:gd name="T30" fmla="*/ 1098 w 1604"/>
                <a:gd name="T31" fmla="*/ 36 h 1252"/>
                <a:gd name="T32" fmla="*/ 1114 w 1604"/>
                <a:gd name="T33" fmla="*/ 24 h 1252"/>
                <a:gd name="T34" fmla="*/ 1114 w 1604"/>
                <a:gd name="T35" fmla="*/ 18 h 1252"/>
                <a:gd name="T36" fmla="*/ 1104 w 1604"/>
                <a:gd name="T37" fmla="*/ 2 h 1252"/>
                <a:gd name="T38" fmla="*/ 912 w 1604"/>
                <a:gd name="T39" fmla="*/ 0 h 1252"/>
                <a:gd name="T40" fmla="*/ 908 w 1604"/>
                <a:gd name="T41" fmla="*/ 30 h 1252"/>
                <a:gd name="T42" fmla="*/ 892 w 1604"/>
                <a:gd name="T43" fmla="*/ 114 h 1252"/>
                <a:gd name="T44" fmla="*/ 864 w 1604"/>
                <a:gd name="T45" fmla="*/ 194 h 1252"/>
                <a:gd name="T46" fmla="*/ 826 w 1604"/>
                <a:gd name="T47" fmla="*/ 268 h 1252"/>
                <a:gd name="T48" fmla="*/ 780 w 1604"/>
                <a:gd name="T49" fmla="*/ 336 h 1252"/>
                <a:gd name="T50" fmla="*/ 722 w 1604"/>
                <a:gd name="T51" fmla="*/ 396 h 1252"/>
                <a:gd name="T52" fmla="*/ 658 w 1604"/>
                <a:gd name="T53" fmla="*/ 450 h 1252"/>
                <a:gd name="T54" fmla="*/ 588 w 1604"/>
                <a:gd name="T55" fmla="*/ 492 h 1252"/>
                <a:gd name="T56" fmla="*/ 512 w 1604"/>
                <a:gd name="T57" fmla="*/ 526 h 1252"/>
                <a:gd name="T58" fmla="*/ 430 w 1604"/>
                <a:gd name="T59" fmla="*/ 548 h 1252"/>
                <a:gd name="T60" fmla="*/ 342 w 1604"/>
                <a:gd name="T61" fmla="*/ 558 h 1252"/>
                <a:gd name="T62" fmla="*/ 314 w 1604"/>
                <a:gd name="T63" fmla="*/ 744 h 1252"/>
                <a:gd name="T64" fmla="*/ 304 w 1604"/>
                <a:gd name="T65" fmla="*/ 776 h 1252"/>
                <a:gd name="T66" fmla="*/ 278 w 1604"/>
                <a:gd name="T67" fmla="*/ 798 h 1252"/>
                <a:gd name="T68" fmla="*/ 256 w 1604"/>
                <a:gd name="T69" fmla="*/ 802 h 1252"/>
                <a:gd name="T70" fmla="*/ 234 w 1604"/>
                <a:gd name="T71" fmla="*/ 798 h 1252"/>
                <a:gd name="T72" fmla="*/ 208 w 1604"/>
                <a:gd name="T73" fmla="*/ 776 h 1252"/>
                <a:gd name="T74" fmla="*/ 198 w 1604"/>
                <a:gd name="T75" fmla="*/ 744 h 1252"/>
                <a:gd name="T76" fmla="*/ 198 w 1604"/>
                <a:gd name="T77" fmla="*/ 1104 h 1252"/>
                <a:gd name="T78" fmla="*/ 200 w 1604"/>
                <a:gd name="T79" fmla="*/ 1056 h 1252"/>
                <a:gd name="T80" fmla="*/ 216 w 1604"/>
                <a:gd name="T81" fmla="*/ 1026 h 1252"/>
                <a:gd name="T82" fmla="*/ 244 w 1604"/>
                <a:gd name="T83" fmla="*/ 1012 h 1252"/>
                <a:gd name="T84" fmla="*/ 256 w 1604"/>
                <a:gd name="T85" fmla="*/ 1010 h 1252"/>
                <a:gd name="T86" fmla="*/ 288 w 1604"/>
                <a:gd name="T87" fmla="*/ 1020 h 1252"/>
                <a:gd name="T88" fmla="*/ 308 w 1604"/>
                <a:gd name="T89" fmla="*/ 1044 h 1252"/>
                <a:gd name="T90" fmla="*/ 314 w 1604"/>
                <a:gd name="T91" fmla="*/ 1252 h 1252"/>
                <a:gd name="T92" fmla="*/ 442 w 1604"/>
                <a:gd name="T93" fmla="*/ 1246 h 1252"/>
                <a:gd name="T94" fmla="*/ 630 w 1604"/>
                <a:gd name="T95" fmla="*/ 1214 h 1252"/>
                <a:gd name="T96" fmla="*/ 808 w 1604"/>
                <a:gd name="T97" fmla="*/ 1154 h 1252"/>
                <a:gd name="T98" fmla="*/ 972 w 1604"/>
                <a:gd name="T99" fmla="*/ 1072 h 1252"/>
                <a:gd name="T100" fmla="*/ 1122 w 1604"/>
                <a:gd name="T101" fmla="*/ 968 h 1252"/>
                <a:gd name="T102" fmla="*/ 1256 w 1604"/>
                <a:gd name="T103" fmla="*/ 844 h 1252"/>
                <a:gd name="T104" fmla="*/ 1372 w 1604"/>
                <a:gd name="T105" fmla="*/ 702 h 1252"/>
                <a:gd name="T106" fmla="*/ 1466 w 1604"/>
                <a:gd name="T107" fmla="*/ 546 h 1252"/>
                <a:gd name="T108" fmla="*/ 1538 w 1604"/>
                <a:gd name="T109" fmla="*/ 374 h 1252"/>
                <a:gd name="T110" fmla="*/ 1584 w 1604"/>
                <a:gd name="T111" fmla="*/ 192 h 1252"/>
                <a:gd name="T112" fmla="*/ 1604 w 1604"/>
                <a:gd name="T113" fmla="*/ 0 h 1252"/>
                <a:gd name="T114" fmla="*/ 1412 w 1604"/>
                <a:gd name="T115" fmla="*/ 2 h 1252"/>
                <a:gd name="T116" fmla="*/ 1402 w 1604"/>
                <a:gd name="T117" fmla="*/ 18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04" h="1252">
                  <a:moveTo>
                    <a:pt x="1402" y="18"/>
                  </a:moveTo>
                  <a:lnTo>
                    <a:pt x="1402" y="18"/>
                  </a:lnTo>
                  <a:lnTo>
                    <a:pt x="1402" y="18"/>
                  </a:lnTo>
                  <a:lnTo>
                    <a:pt x="1404" y="24"/>
                  </a:lnTo>
                  <a:lnTo>
                    <a:pt x="1408" y="30"/>
                  </a:lnTo>
                  <a:lnTo>
                    <a:pt x="1412" y="34"/>
                  </a:lnTo>
                  <a:lnTo>
                    <a:pt x="1420" y="36"/>
                  </a:lnTo>
                  <a:lnTo>
                    <a:pt x="1454" y="36"/>
                  </a:lnTo>
                  <a:lnTo>
                    <a:pt x="1454" y="36"/>
                  </a:lnTo>
                  <a:lnTo>
                    <a:pt x="1464" y="36"/>
                  </a:lnTo>
                  <a:lnTo>
                    <a:pt x="1474" y="40"/>
                  </a:lnTo>
                  <a:lnTo>
                    <a:pt x="1482" y="44"/>
                  </a:lnTo>
                  <a:lnTo>
                    <a:pt x="1490" y="52"/>
                  </a:lnTo>
                  <a:lnTo>
                    <a:pt x="1490" y="52"/>
                  </a:lnTo>
                  <a:lnTo>
                    <a:pt x="1492" y="58"/>
                  </a:lnTo>
                  <a:lnTo>
                    <a:pt x="1496" y="66"/>
                  </a:lnTo>
                  <a:lnTo>
                    <a:pt x="1496" y="72"/>
                  </a:lnTo>
                  <a:lnTo>
                    <a:pt x="1496" y="78"/>
                  </a:lnTo>
                  <a:lnTo>
                    <a:pt x="1492" y="92"/>
                  </a:lnTo>
                  <a:lnTo>
                    <a:pt x="1490" y="98"/>
                  </a:lnTo>
                  <a:lnTo>
                    <a:pt x="1484" y="104"/>
                  </a:lnTo>
                  <a:lnTo>
                    <a:pt x="1286" y="302"/>
                  </a:lnTo>
                  <a:lnTo>
                    <a:pt x="1286" y="302"/>
                  </a:lnTo>
                  <a:lnTo>
                    <a:pt x="1280" y="306"/>
                  </a:lnTo>
                  <a:lnTo>
                    <a:pt x="1274" y="310"/>
                  </a:lnTo>
                  <a:lnTo>
                    <a:pt x="1266" y="312"/>
                  </a:lnTo>
                  <a:lnTo>
                    <a:pt x="1258" y="314"/>
                  </a:lnTo>
                  <a:lnTo>
                    <a:pt x="1258" y="314"/>
                  </a:lnTo>
                  <a:lnTo>
                    <a:pt x="1250" y="312"/>
                  </a:lnTo>
                  <a:lnTo>
                    <a:pt x="1244" y="310"/>
                  </a:lnTo>
                  <a:lnTo>
                    <a:pt x="1236" y="306"/>
                  </a:lnTo>
                  <a:lnTo>
                    <a:pt x="1230" y="302"/>
                  </a:lnTo>
                  <a:lnTo>
                    <a:pt x="1034" y="104"/>
                  </a:lnTo>
                  <a:lnTo>
                    <a:pt x="1034" y="104"/>
                  </a:lnTo>
                  <a:lnTo>
                    <a:pt x="1026" y="96"/>
                  </a:lnTo>
                  <a:lnTo>
                    <a:pt x="1022" y="88"/>
                  </a:lnTo>
                  <a:lnTo>
                    <a:pt x="1020" y="78"/>
                  </a:lnTo>
                  <a:lnTo>
                    <a:pt x="1022" y="68"/>
                  </a:lnTo>
                  <a:lnTo>
                    <a:pt x="1022" y="68"/>
                  </a:lnTo>
                  <a:lnTo>
                    <a:pt x="1022" y="62"/>
                  </a:lnTo>
                  <a:lnTo>
                    <a:pt x="1026" y="54"/>
                  </a:lnTo>
                  <a:lnTo>
                    <a:pt x="1030" y="50"/>
                  </a:lnTo>
                  <a:lnTo>
                    <a:pt x="1034" y="44"/>
                  </a:lnTo>
                  <a:lnTo>
                    <a:pt x="1046" y="38"/>
                  </a:lnTo>
                  <a:lnTo>
                    <a:pt x="1054" y="36"/>
                  </a:lnTo>
                  <a:lnTo>
                    <a:pt x="1060" y="36"/>
                  </a:lnTo>
                  <a:lnTo>
                    <a:pt x="1098" y="36"/>
                  </a:lnTo>
                  <a:lnTo>
                    <a:pt x="1098" y="36"/>
                  </a:lnTo>
                  <a:lnTo>
                    <a:pt x="1104" y="34"/>
                  </a:lnTo>
                  <a:lnTo>
                    <a:pt x="1110" y="30"/>
                  </a:lnTo>
                  <a:lnTo>
                    <a:pt x="1114" y="24"/>
                  </a:lnTo>
                  <a:lnTo>
                    <a:pt x="1114" y="18"/>
                  </a:lnTo>
                  <a:lnTo>
                    <a:pt x="1114" y="18"/>
                  </a:lnTo>
                  <a:lnTo>
                    <a:pt x="1114" y="18"/>
                  </a:lnTo>
                  <a:lnTo>
                    <a:pt x="1114" y="12"/>
                  </a:lnTo>
                  <a:lnTo>
                    <a:pt x="1110" y="6"/>
                  </a:lnTo>
                  <a:lnTo>
                    <a:pt x="1104" y="2"/>
                  </a:lnTo>
                  <a:lnTo>
                    <a:pt x="1098" y="0"/>
                  </a:lnTo>
                  <a:lnTo>
                    <a:pt x="912" y="0"/>
                  </a:lnTo>
                  <a:lnTo>
                    <a:pt x="912" y="0"/>
                  </a:lnTo>
                  <a:lnTo>
                    <a:pt x="910" y="0"/>
                  </a:lnTo>
                  <a:lnTo>
                    <a:pt x="910" y="0"/>
                  </a:lnTo>
                  <a:lnTo>
                    <a:pt x="908" y="30"/>
                  </a:lnTo>
                  <a:lnTo>
                    <a:pt x="904" y="58"/>
                  </a:lnTo>
                  <a:lnTo>
                    <a:pt x="898" y="86"/>
                  </a:lnTo>
                  <a:lnTo>
                    <a:pt x="892" y="114"/>
                  </a:lnTo>
                  <a:lnTo>
                    <a:pt x="884" y="142"/>
                  </a:lnTo>
                  <a:lnTo>
                    <a:pt x="874" y="168"/>
                  </a:lnTo>
                  <a:lnTo>
                    <a:pt x="864" y="194"/>
                  </a:lnTo>
                  <a:lnTo>
                    <a:pt x="852" y="220"/>
                  </a:lnTo>
                  <a:lnTo>
                    <a:pt x="840" y="244"/>
                  </a:lnTo>
                  <a:lnTo>
                    <a:pt x="826" y="268"/>
                  </a:lnTo>
                  <a:lnTo>
                    <a:pt x="812" y="292"/>
                  </a:lnTo>
                  <a:lnTo>
                    <a:pt x="796" y="314"/>
                  </a:lnTo>
                  <a:lnTo>
                    <a:pt x="780" y="336"/>
                  </a:lnTo>
                  <a:lnTo>
                    <a:pt x="762" y="358"/>
                  </a:lnTo>
                  <a:lnTo>
                    <a:pt x="742" y="378"/>
                  </a:lnTo>
                  <a:lnTo>
                    <a:pt x="722" y="396"/>
                  </a:lnTo>
                  <a:lnTo>
                    <a:pt x="702" y="416"/>
                  </a:lnTo>
                  <a:lnTo>
                    <a:pt x="682" y="432"/>
                  </a:lnTo>
                  <a:lnTo>
                    <a:pt x="658" y="450"/>
                  </a:lnTo>
                  <a:lnTo>
                    <a:pt x="636" y="464"/>
                  </a:lnTo>
                  <a:lnTo>
                    <a:pt x="612" y="480"/>
                  </a:lnTo>
                  <a:lnTo>
                    <a:pt x="588" y="492"/>
                  </a:lnTo>
                  <a:lnTo>
                    <a:pt x="564" y="504"/>
                  </a:lnTo>
                  <a:lnTo>
                    <a:pt x="538" y="516"/>
                  </a:lnTo>
                  <a:lnTo>
                    <a:pt x="512" y="526"/>
                  </a:lnTo>
                  <a:lnTo>
                    <a:pt x="484" y="534"/>
                  </a:lnTo>
                  <a:lnTo>
                    <a:pt x="456" y="542"/>
                  </a:lnTo>
                  <a:lnTo>
                    <a:pt x="430" y="548"/>
                  </a:lnTo>
                  <a:lnTo>
                    <a:pt x="400" y="552"/>
                  </a:lnTo>
                  <a:lnTo>
                    <a:pt x="372" y="556"/>
                  </a:lnTo>
                  <a:lnTo>
                    <a:pt x="342" y="558"/>
                  </a:lnTo>
                  <a:lnTo>
                    <a:pt x="314" y="560"/>
                  </a:lnTo>
                  <a:lnTo>
                    <a:pt x="314" y="744"/>
                  </a:lnTo>
                  <a:lnTo>
                    <a:pt x="314" y="744"/>
                  </a:lnTo>
                  <a:lnTo>
                    <a:pt x="312" y="756"/>
                  </a:lnTo>
                  <a:lnTo>
                    <a:pt x="308" y="768"/>
                  </a:lnTo>
                  <a:lnTo>
                    <a:pt x="304" y="776"/>
                  </a:lnTo>
                  <a:lnTo>
                    <a:pt x="296" y="786"/>
                  </a:lnTo>
                  <a:lnTo>
                    <a:pt x="288" y="792"/>
                  </a:lnTo>
                  <a:lnTo>
                    <a:pt x="278" y="798"/>
                  </a:lnTo>
                  <a:lnTo>
                    <a:pt x="268" y="800"/>
                  </a:lnTo>
                  <a:lnTo>
                    <a:pt x="256" y="802"/>
                  </a:lnTo>
                  <a:lnTo>
                    <a:pt x="256" y="802"/>
                  </a:lnTo>
                  <a:lnTo>
                    <a:pt x="256" y="802"/>
                  </a:lnTo>
                  <a:lnTo>
                    <a:pt x="244" y="800"/>
                  </a:lnTo>
                  <a:lnTo>
                    <a:pt x="234" y="798"/>
                  </a:lnTo>
                  <a:lnTo>
                    <a:pt x="224" y="792"/>
                  </a:lnTo>
                  <a:lnTo>
                    <a:pt x="216" y="786"/>
                  </a:lnTo>
                  <a:lnTo>
                    <a:pt x="208" y="776"/>
                  </a:lnTo>
                  <a:lnTo>
                    <a:pt x="204" y="768"/>
                  </a:lnTo>
                  <a:lnTo>
                    <a:pt x="200" y="756"/>
                  </a:lnTo>
                  <a:lnTo>
                    <a:pt x="198" y="744"/>
                  </a:lnTo>
                  <a:lnTo>
                    <a:pt x="198" y="708"/>
                  </a:lnTo>
                  <a:lnTo>
                    <a:pt x="0" y="906"/>
                  </a:lnTo>
                  <a:lnTo>
                    <a:pt x="198" y="1104"/>
                  </a:lnTo>
                  <a:lnTo>
                    <a:pt x="198" y="1068"/>
                  </a:lnTo>
                  <a:lnTo>
                    <a:pt x="198" y="1068"/>
                  </a:lnTo>
                  <a:lnTo>
                    <a:pt x="200" y="1056"/>
                  </a:lnTo>
                  <a:lnTo>
                    <a:pt x="204" y="1044"/>
                  </a:lnTo>
                  <a:lnTo>
                    <a:pt x="208" y="1036"/>
                  </a:lnTo>
                  <a:lnTo>
                    <a:pt x="216" y="1026"/>
                  </a:lnTo>
                  <a:lnTo>
                    <a:pt x="224" y="1020"/>
                  </a:lnTo>
                  <a:lnTo>
                    <a:pt x="234" y="1014"/>
                  </a:lnTo>
                  <a:lnTo>
                    <a:pt x="244" y="1012"/>
                  </a:lnTo>
                  <a:lnTo>
                    <a:pt x="256" y="1010"/>
                  </a:lnTo>
                  <a:lnTo>
                    <a:pt x="256" y="1010"/>
                  </a:lnTo>
                  <a:lnTo>
                    <a:pt x="256" y="1010"/>
                  </a:lnTo>
                  <a:lnTo>
                    <a:pt x="268" y="1012"/>
                  </a:lnTo>
                  <a:lnTo>
                    <a:pt x="278" y="1014"/>
                  </a:lnTo>
                  <a:lnTo>
                    <a:pt x="288" y="1020"/>
                  </a:lnTo>
                  <a:lnTo>
                    <a:pt x="296" y="1026"/>
                  </a:lnTo>
                  <a:lnTo>
                    <a:pt x="304" y="1036"/>
                  </a:lnTo>
                  <a:lnTo>
                    <a:pt x="308" y="1044"/>
                  </a:lnTo>
                  <a:lnTo>
                    <a:pt x="312" y="1056"/>
                  </a:lnTo>
                  <a:lnTo>
                    <a:pt x="314" y="1068"/>
                  </a:lnTo>
                  <a:lnTo>
                    <a:pt x="314" y="1252"/>
                  </a:lnTo>
                  <a:lnTo>
                    <a:pt x="314" y="1252"/>
                  </a:lnTo>
                  <a:lnTo>
                    <a:pt x="378" y="1252"/>
                  </a:lnTo>
                  <a:lnTo>
                    <a:pt x="442" y="1246"/>
                  </a:lnTo>
                  <a:lnTo>
                    <a:pt x="506" y="1238"/>
                  </a:lnTo>
                  <a:lnTo>
                    <a:pt x="568" y="1228"/>
                  </a:lnTo>
                  <a:lnTo>
                    <a:pt x="630" y="1214"/>
                  </a:lnTo>
                  <a:lnTo>
                    <a:pt x="690" y="1196"/>
                  </a:lnTo>
                  <a:lnTo>
                    <a:pt x="750" y="1178"/>
                  </a:lnTo>
                  <a:lnTo>
                    <a:pt x="808" y="1154"/>
                  </a:lnTo>
                  <a:lnTo>
                    <a:pt x="864" y="1130"/>
                  </a:lnTo>
                  <a:lnTo>
                    <a:pt x="918" y="1102"/>
                  </a:lnTo>
                  <a:lnTo>
                    <a:pt x="972" y="1072"/>
                  </a:lnTo>
                  <a:lnTo>
                    <a:pt x="1024" y="1040"/>
                  </a:lnTo>
                  <a:lnTo>
                    <a:pt x="1074" y="1004"/>
                  </a:lnTo>
                  <a:lnTo>
                    <a:pt x="1122" y="968"/>
                  </a:lnTo>
                  <a:lnTo>
                    <a:pt x="1168" y="928"/>
                  </a:lnTo>
                  <a:lnTo>
                    <a:pt x="1214" y="888"/>
                  </a:lnTo>
                  <a:lnTo>
                    <a:pt x="1256" y="844"/>
                  </a:lnTo>
                  <a:lnTo>
                    <a:pt x="1296" y="798"/>
                  </a:lnTo>
                  <a:lnTo>
                    <a:pt x="1334" y="752"/>
                  </a:lnTo>
                  <a:lnTo>
                    <a:pt x="1372" y="702"/>
                  </a:lnTo>
                  <a:lnTo>
                    <a:pt x="1406" y="652"/>
                  </a:lnTo>
                  <a:lnTo>
                    <a:pt x="1436" y="600"/>
                  </a:lnTo>
                  <a:lnTo>
                    <a:pt x="1466" y="546"/>
                  </a:lnTo>
                  <a:lnTo>
                    <a:pt x="1492" y="490"/>
                  </a:lnTo>
                  <a:lnTo>
                    <a:pt x="1516" y="432"/>
                  </a:lnTo>
                  <a:lnTo>
                    <a:pt x="1538" y="374"/>
                  </a:lnTo>
                  <a:lnTo>
                    <a:pt x="1556" y="314"/>
                  </a:lnTo>
                  <a:lnTo>
                    <a:pt x="1572" y="254"/>
                  </a:lnTo>
                  <a:lnTo>
                    <a:pt x="1584" y="192"/>
                  </a:lnTo>
                  <a:lnTo>
                    <a:pt x="1594" y="130"/>
                  </a:lnTo>
                  <a:lnTo>
                    <a:pt x="1600" y="66"/>
                  </a:lnTo>
                  <a:lnTo>
                    <a:pt x="1604" y="0"/>
                  </a:lnTo>
                  <a:lnTo>
                    <a:pt x="1420" y="0"/>
                  </a:lnTo>
                  <a:lnTo>
                    <a:pt x="1420" y="0"/>
                  </a:lnTo>
                  <a:lnTo>
                    <a:pt x="1412" y="2"/>
                  </a:lnTo>
                  <a:lnTo>
                    <a:pt x="1408" y="6"/>
                  </a:lnTo>
                  <a:lnTo>
                    <a:pt x="1404" y="12"/>
                  </a:lnTo>
                  <a:lnTo>
                    <a:pt x="1402" y="18"/>
                  </a:lnTo>
                  <a:lnTo>
                    <a:pt x="1402" y="18"/>
                  </a:lnTo>
                  <a:close/>
                </a:path>
              </a:pathLst>
            </a:custGeom>
            <a:solidFill>
              <a:srgbClr val="134D9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" name="crosshair_68837">
              <a:extLst>
                <a:ext uri="{FF2B5EF4-FFF2-40B4-BE49-F238E27FC236}">
                  <a16:creationId xmlns:a16="http://schemas.microsoft.com/office/drawing/2014/main" id="{C9718FBD-D9D3-4987-9DDE-167335D52D3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665019" y="4739672"/>
              <a:ext cx="387654" cy="387116"/>
            </a:xfrm>
            <a:custGeom>
              <a:avLst/>
              <a:gdLst>
                <a:gd name="T0" fmla="*/ 7179 w 7559"/>
                <a:gd name="T1" fmla="*/ 3400 h 7559"/>
                <a:gd name="T2" fmla="*/ 6868 w 7559"/>
                <a:gd name="T3" fmla="*/ 3400 h 7559"/>
                <a:gd name="T4" fmla="*/ 4159 w 7559"/>
                <a:gd name="T5" fmla="*/ 691 h 7559"/>
                <a:gd name="T6" fmla="*/ 4159 w 7559"/>
                <a:gd name="T7" fmla="*/ 380 h 7559"/>
                <a:gd name="T8" fmla="*/ 3779 w 7559"/>
                <a:gd name="T9" fmla="*/ 0 h 7559"/>
                <a:gd name="T10" fmla="*/ 3399 w 7559"/>
                <a:gd name="T11" fmla="*/ 380 h 7559"/>
                <a:gd name="T12" fmla="*/ 3399 w 7559"/>
                <a:gd name="T13" fmla="*/ 691 h 7559"/>
                <a:gd name="T14" fmla="*/ 691 w 7559"/>
                <a:gd name="T15" fmla="*/ 3399 h 7559"/>
                <a:gd name="T16" fmla="*/ 380 w 7559"/>
                <a:gd name="T17" fmla="*/ 3399 h 7559"/>
                <a:gd name="T18" fmla="*/ 0 w 7559"/>
                <a:gd name="T19" fmla="*/ 3779 h 7559"/>
                <a:gd name="T20" fmla="*/ 380 w 7559"/>
                <a:gd name="T21" fmla="*/ 4159 h 7559"/>
                <a:gd name="T22" fmla="*/ 691 w 7559"/>
                <a:gd name="T23" fmla="*/ 4159 h 7559"/>
                <a:gd name="T24" fmla="*/ 3399 w 7559"/>
                <a:gd name="T25" fmla="*/ 6868 h 7559"/>
                <a:gd name="T26" fmla="*/ 3399 w 7559"/>
                <a:gd name="T27" fmla="*/ 7179 h 7559"/>
                <a:gd name="T28" fmla="*/ 3779 w 7559"/>
                <a:gd name="T29" fmla="*/ 7559 h 7559"/>
                <a:gd name="T30" fmla="*/ 4159 w 7559"/>
                <a:gd name="T31" fmla="*/ 7179 h 7559"/>
                <a:gd name="T32" fmla="*/ 4159 w 7559"/>
                <a:gd name="T33" fmla="*/ 6868 h 7559"/>
                <a:gd name="T34" fmla="*/ 6868 w 7559"/>
                <a:gd name="T35" fmla="*/ 4160 h 7559"/>
                <a:gd name="T36" fmla="*/ 7179 w 7559"/>
                <a:gd name="T37" fmla="*/ 4160 h 7559"/>
                <a:gd name="T38" fmla="*/ 7559 w 7559"/>
                <a:gd name="T39" fmla="*/ 3780 h 7559"/>
                <a:gd name="T40" fmla="*/ 7179 w 7559"/>
                <a:gd name="T41" fmla="*/ 3400 h 7559"/>
                <a:gd name="T42" fmla="*/ 6100 w 7559"/>
                <a:gd name="T43" fmla="*/ 3400 h 7559"/>
                <a:gd name="T44" fmla="*/ 5124 w 7559"/>
                <a:gd name="T45" fmla="*/ 3399 h 7559"/>
                <a:gd name="T46" fmla="*/ 4159 w 7559"/>
                <a:gd name="T47" fmla="*/ 2435 h 7559"/>
                <a:gd name="T48" fmla="*/ 4159 w 7559"/>
                <a:gd name="T49" fmla="*/ 1459 h 7559"/>
                <a:gd name="T50" fmla="*/ 6100 w 7559"/>
                <a:gd name="T51" fmla="*/ 3400 h 7559"/>
                <a:gd name="T52" fmla="*/ 3399 w 7559"/>
                <a:gd name="T53" fmla="*/ 1459 h 7559"/>
                <a:gd name="T54" fmla="*/ 3399 w 7559"/>
                <a:gd name="T55" fmla="*/ 2435 h 7559"/>
                <a:gd name="T56" fmla="*/ 2435 w 7559"/>
                <a:gd name="T57" fmla="*/ 3399 h 7559"/>
                <a:gd name="T58" fmla="*/ 1459 w 7559"/>
                <a:gd name="T59" fmla="*/ 3399 h 7559"/>
                <a:gd name="T60" fmla="*/ 3399 w 7559"/>
                <a:gd name="T61" fmla="*/ 1459 h 7559"/>
                <a:gd name="T62" fmla="*/ 1459 w 7559"/>
                <a:gd name="T63" fmla="*/ 4159 h 7559"/>
                <a:gd name="T64" fmla="*/ 2435 w 7559"/>
                <a:gd name="T65" fmla="*/ 4160 h 7559"/>
                <a:gd name="T66" fmla="*/ 3399 w 7559"/>
                <a:gd name="T67" fmla="*/ 5124 h 7559"/>
                <a:gd name="T68" fmla="*/ 3399 w 7559"/>
                <a:gd name="T69" fmla="*/ 6100 h 7559"/>
                <a:gd name="T70" fmla="*/ 1459 w 7559"/>
                <a:gd name="T71" fmla="*/ 4159 h 7559"/>
                <a:gd name="T72" fmla="*/ 4159 w 7559"/>
                <a:gd name="T73" fmla="*/ 6100 h 7559"/>
                <a:gd name="T74" fmla="*/ 4159 w 7559"/>
                <a:gd name="T75" fmla="*/ 5124 h 7559"/>
                <a:gd name="T76" fmla="*/ 5124 w 7559"/>
                <a:gd name="T77" fmla="*/ 4160 h 7559"/>
                <a:gd name="T78" fmla="*/ 6100 w 7559"/>
                <a:gd name="T79" fmla="*/ 4160 h 7559"/>
                <a:gd name="T80" fmla="*/ 4159 w 7559"/>
                <a:gd name="T81" fmla="*/ 6100 h 7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59" h="7559">
                  <a:moveTo>
                    <a:pt x="7179" y="3400"/>
                  </a:moveTo>
                  <a:lnTo>
                    <a:pt x="6868" y="3400"/>
                  </a:lnTo>
                  <a:cubicBezTo>
                    <a:pt x="6695" y="1986"/>
                    <a:pt x="5573" y="864"/>
                    <a:pt x="4159" y="691"/>
                  </a:cubicBezTo>
                  <a:lnTo>
                    <a:pt x="4159" y="380"/>
                  </a:lnTo>
                  <a:cubicBezTo>
                    <a:pt x="4159" y="170"/>
                    <a:pt x="3989" y="0"/>
                    <a:pt x="3779" y="0"/>
                  </a:cubicBezTo>
                  <a:cubicBezTo>
                    <a:pt x="3569" y="0"/>
                    <a:pt x="3399" y="170"/>
                    <a:pt x="3399" y="380"/>
                  </a:cubicBezTo>
                  <a:lnTo>
                    <a:pt x="3399" y="691"/>
                  </a:lnTo>
                  <a:cubicBezTo>
                    <a:pt x="1986" y="864"/>
                    <a:pt x="864" y="1986"/>
                    <a:pt x="691" y="3399"/>
                  </a:cubicBezTo>
                  <a:lnTo>
                    <a:pt x="380" y="3399"/>
                  </a:lnTo>
                  <a:cubicBezTo>
                    <a:pt x="170" y="3399"/>
                    <a:pt x="0" y="3569"/>
                    <a:pt x="0" y="3779"/>
                  </a:cubicBezTo>
                  <a:cubicBezTo>
                    <a:pt x="0" y="3989"/>
                    <a:pt x="170" y="4159"/>
                    <a:pt x="380" y="4159"/>
                  </a:cubicBezTo>
                  <a:lnTo>
                    <a:pt x="691" y="4159"/>
                  </a:lnTo>
                  <a:cubicBezTo>
                    <a:pt x="864" y="5573"/>
                    <a:pt x="1986" y="6695"/>
                    <a:pt x="3399" y="6868"/>
                  </a:cubicBezTo>
                  <a:lnTo>
                    <a:pt x="3399" y="7179"/>
                  </a:lnTo>
                  <a:cubicBezTo>
                    <a:pt x="3399" y="7389"/>
                    <a:pt x="3569" y="7559"/>
                    <a:pt x="3779" y="7559"/>
                  </a:cubicBezTo>
                  <a:cubicBezTo>
                    <a:pt x="3989" y="7559"/>
                    <a:pt x="4159" y="7389"/>
                    <a:pt x="4159" y="7179"/>
                  </a:cubicBezTo>
                  <a:lnTo>
                    <a:pt x="4159" y="6868"/>
                  </a:lnTo>
                  <a:cubicBezTo>
                    <a:pt x="5573" y="6695"/>
                    <a:pt x="6695" y="5573"/>
                    <a:pt x="6868" y="4160"/>
                  </a:cubicBezTo>
                  <a:lnTo>
                    <a:pt x="7179" y="4160"/>
                  </a:lnTo>
                  <a:cubicBezTo>
                    <a:pt x="7389" y="4160"/>
                    <a:pt x="7559" y="3990"/>
                    <a:pt x="7559" y="3780"/>
                  </a:cubicBezTo>
                  <a:cubicBezTo>
                    <a:pt x="7559" y="3570"/>
                    <a:pt x="7389" y="3400"/>
                    <a:pt x="7179" y="3400"/>
                  </a:cubicBezTo>
                  <a:close/>
                  <a:moveTo>
                    <a:pt x="6100" y="3400"/>
                  </a:moveTo>
                  <a:lnTo>
                    <a:pt x="5124" y="3399"/>
                  </a:lnTo>
                  <a:cubicBezTo>
                    <a:pt x="4993" y="2933"/>
                    <a:pt x="4626" y="2566"/>
                    <a:pt x="4159" y="2435"/>
                  </a:cubicBezTo>
                  <a:lnTo>
                    <a:pt x="4159" y="1459"/>
                  </a:lnTo>
                  <a:cubicBezTo>
                    <a:pt x="5153" y="1621"/>
                    <a:pt x="5938" y="2406"/>
                    <a:pt x="6100" y="3400"/>
                  </a:cubicBezTo>
                  <a:close/>
                  <a:moveTo>
                    <a:pt x="3399" y="1459"/>
                  </a:moveTo>
                  <a:lnTo>
                    <a:pt x="3399" y="2435"/>
                  </a:lnTo>
                  <a:cubicBezTo>
                    <a:pt x="2933" y="2566"/>
                    <a:pt x="2566" y="2933"/>
                    <a:pt x="2435" y="3399"/>
                  </a:cubicBezTo>
                  <a:lnTo>
                    <a:pt x="1459" y="3399"/>
                  </a:lnTo>
                  <a:cubicBezTo>
                    <a:pt x="1621" y="2406"/>
                    <a:pt x="2406" y="1621"/>
                    <a:pt x="3399" y="1459"/>
                  </a:cubicBezTo>
                  <a:close/>
                  <a:moveTo>
                    <a:pt x="1459" y="4159"/>
                  </a:moveTo>
                  <a:lnTo>
                    <a:pt x="2435" y="4160"/>
                  </a:lnTo>
                  <a:cubicBezTo>
                    <a:pt x="2566" y="4626"/>
                    <a:pt x="2933" y="4993"/>
                    <a:pt x="3399" y="5124"/>
                  </a:cubicBezTo>
                  <a:lnTo>
                    <a:pt x="3399" y="6100"/>
                  </a:lnTo>
                  <a:cubicBezTo>
                    <a:pt x="2406" y="5938"/>
                    <a:pt x="1621" y="5153"/>
                    <a:pt x="1459" y="4159"/>
                  </a:cubicBezTo>
                  <a:close/>
                  <a:moveTo>
                    <a:pt x="4159" y="6100"/>
                  </a:moveTo>
                  <a:lnTo>
                    <a:pt x="4159" y="5124"/>
                  </a:lnTo>
                  <a:cubicBezTo>
                    <a:pt x="4626" y="4993"/>
                    <a:pt x="4993" y="4626"/>
                    <a:pt x="5124" y="4160"/>
                  </a:cubicBezTo>
                  <a:lnTo>
                    <a:pt x="6100" y="4160"/>
                  </a:lnTo>
                  <a:cubicBezTo>
                    <a:pt x="5938" y="5153"/>
                    <a:pt x="5153" y="5938"/>
                    <a:pt x="4159" y="6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68CAEDC-457A-4114-9E86-C59764EE0C46}"/>
              </a:ext>
            </a:extLst>
          </p:cNvPr>
          <p:cNvGrpSpPr/>
          <p:nvPr/>
        </p:nvGrpSpPr>
        <p:grpSpPr>
          <a:xfrm>
            <a:off x="567825" y="33417"/>
            <a:ext cx="3959654" cy="765703"/>
            <a:chOff x="424273" y="118435"/>
            <a:chExt cx="3959654" cy="765703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B6ADF3E-09EA-4BAB-8873-FB8A9AF3BE09}"/>
                </a:ext>
              </a:extLst>
            </p:cNvPr>
            <p:cNvSpPr txBox="1"/>
            <p:nvPr/>
          </p:nvSpPr>
          <p:spPr>
            <a:xfrm>
              <a:off x="1326680" y="299363"/>
              <a:ext cx="30572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rgbClr val="406196"/>
                  </a:solidFill>
                  <a:cs typeface="+mn-ea"/>
                  <a:sym typeface="+mn-lt"/>
                </a:rPr>
                <a:t>研究背景与现状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9A4C85B7-BECA-47AF-B9ED-B8882038220C}"/>
                </a:ext>
              </a:extLst>
            </p:cNvPr>
            <p:cNvSpPr txBox="1"/>
            <p:nvPr/>
          </p:nvSpPr>
          <p:spPr>
            <a:xfrm>
              <a:off x="424273" y="118435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3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90758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>
            <a:extLst>
              <a:ext uri="{FF2B5EF4-FFF2-40B4-BE49-F238E27FC236}">
                <a16:creationId xmlns:a16="http://schemas.microsoft.com/office/drawing/2014/main" id="{6FF9EE1A-DEC2-4DAC-8CFE-8875863AA13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82961" y="1215926"/>
            <a:ext cx="5489554" cy="4193172"/>
          </a:xfrm>
          <a:prstGeom prst="rect">
            <a:avLst/>
          </a:prstGeom>
        </p:spPr>
      </p:pic>
      <p:grpSp>
        <p:nvGrpSpPr>
          <p:cNvPr id="79" name="组合 78">
            <a:extLst>
              <a:ext uri="{FF2B5EF4-FFF2-40B4-BE49-F238E27FC236}">
                <a16:creationId xmlns:a16="http://schemas.microsoft.com/office/drawing/2014/main" id="{95FCF293-9321-4F91-AFA9-5577A9DBDAE2}"/>
              </a:ext>
            </a:extLst>
          </p:cNvPr>
          <p:cNvGrpSpPr/>
          <p:nvPr/>
        </p:nvGrpSpPr>
        <p:grpSpPr>
          <a:xfrm>
            <a:off x="1106530" y="1578817"/>
            <a:ext cx="4764720" cy="1005556"/>
            <a:chOff x="1106530" y="2023317"/>
            <a:chExt cx="4764720" cy="1005556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86811A0B-67E1-477E-A72F-8557CCE30DD1}"/>
                </a:ext>
              </a:extLst>
            </p:cNvPr>
            <p:cNvGrpSpPr/>
            <p:nvPr/>
          </p:nvGrpSpPr>
          <p:grpSpPr>
            <a:xfrm>
              <a:off x="4961254" y="2160743"/>
              <a:ext cx="730704" cy="730704"/>
              <a:chOff x="7205549" y="1658186"/>
              <a:chExt cx="730704" cy="730704"/>
            </a:xfrm>
          </p:grpSpPr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id="{5DF3CB7D-DC6A-4F15-8C3A-38C23B3D52B6}"/>
                  </a:ext>
                </a:extLst>
              </p:cNvPr>
              <p:cNvGrpSpPr/>
              <p:nvPr/>
            </p:nvGrpSpPr>
            <p:grpSpPr>
              <a:xfrm>
                <a:off x="7205549" y="1658186"/>
                <a:ext cx="730704" cy="730704"/>
                <a:chOff x="2772229" y="1393371"/>
                <a:chExt cx="900000" cy="900000"/>
              </a:xfrm>
            </p:grpSpPr>
            <p:sp>
              <p:nvSpPr>
                <p:cNvPr id="23" name="椭圆 22">
                  <a:extLst>
                    <a:ext uri="{FF2B5EF4-FFF2-40B4-BE49-F238E27FC236}">
                      <a16:creationId xmlns:a16="http://schemas.microsoft.com/office/drawing/2014/main" id="{5E227E73-3F44-4F6D-818A-05136650D0CE}"/>
                    </a:ext>
                  </a:extLst>
                </p:cNvPr>
                <p:cNvSpPr/>
                <p:nvPr/>
              </p:nvSpPr>
              <p:spPr>
                <a:xfrm>
                  <a:off x="2772229" y="1393371"/>
                  <a:ext cx="900000" cy="900000"/>
                </a:xfrm>
                <a:prstGeom prst="ellipse">
                  <a:avLst/>
                </a:prstGeom>
                <a:solidFill>
                  <a:srgbClr val="134D92"/>
                </a:solidFill>
                <a:ln w="127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椭圆 23">
                  <a:extLst>
                    <a:ext uri="{FF2B5EF4-FFF2-40B4-BE49-F238E27FC236}">
                      <a16:creationId xmlns:a16="http://schemas.microsoft.com/office/drawing/2014/main" id="{6091FEE3-B301-447F-BD63-33AC56C7D0F7}"/>
                    </a:ext>
                  </a:extLst>
                </p:cNvPr>
                <p:cNvSpPr/>
                <p:nvPr/>
              </p:nvSpPr>
              <p:spPr>
                <a:xfrm>
                  <a:off x="2842201" y="1463343"/>
                  <a:ext cx="760056" cy="760056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2" name="tagged-object_74671">
                <a:extLst>
                  <a:ext uri="{FF2B5EF4-FFF2-40B4-BE49-F238E27FC236}">
                    <a16:creationId xmlns:a16="http://schemas.microsoft.com/office/drawing/2014/main" id="{944095CE-4849-4D0F-ADE7-48895C2C642A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384344" y="1845040"/>
                <a:ext cx="342336" cy="341814"/>
              </a:xfrm>
              <a:custGeom>
                <a:avLst/>
                <a:gdLst>
                  <a:gd name="T0" fmla="*/ 3776 w 3922"/>
                  <a:gd name="T1" fmla="*/ 145 h 3922"/>
                  <a:gd name="T2" fmla="*/ 2386 w 3922"/>
                  <a:gd name="T3" fmla="*/ 0 h 3922"/>
                  <a:gd name="T4" fmla="*/ 0 w 3922"/>
                  <a:gd name="T5" fmla="*/ 2386 h 3922"/>
                  <a:gd name="T6" fmla="*/ 1535 w 3922"/>
                  <a:gd name="T7" fmla="*/ 3922 h 3922"/>
                  <a:gd name="T8" fmla="*/ 3922 w 3922"/>
                  <a:gd name="T9" fmla="*/ 1535 h 3922"/>
                  <a:gd name="T10" fmla="*/ 3776 w 3922"/>
                  <a:gd name="T11" fmla="*/ 145 h 3922"/>
                  <a:gd name="T12" fmla="*/ 1542 w 3922"/>
                  <a:gd name="T13" fmla="*/ 3201 h 3922"/>
                  <a:gd name="T14" fmla="*/ 720 w 3922"/>
                  <a:gd name="T15" fmla="*/ 2380 h 3922"/>
                  <a:gd name="T16" fmla="*/ 909 w 3922"/>
                  <a:gd name="T17" fmla="*/ 2191 h 3922"/>
                  <a:gd name="T18" fmla="*/ 1731 w 3922"/>
                  <a:gd name="T19" fmla="*/ 3013 h 3922"/>
                  <a:gd name="T20" fmla="*/ 1542 w 3922"/>
                  <a:gd name="T21" fmla="*/ 3201 h 3922"/>
                  <a:gd name="T22" fmla="*/ 3102 w 3922"/>
                  <a:gd name="T23" fmla="*/ 1291 h 3922"/>
                  <a:gd name="T24" fmla="*/ 2631 w 3922"/>
                  <a:gd name="T25" fmla="*/ 1291 h 3922"/>
                  <a:gd name="T26" fmla="*/ 2631 w 3922"/>
                  <a:gd name="T27" fmla="*/ 820 h 3922"/>
                  <a:gd name="T28" fmla="*/ 3102 w 3922"/>
                  <a:gd name="T29" fmla="*/ 820 h 3922"/>
                  <a:gd name="T30" fmla="*/ 3102 w 3922"/>
                  <a:gd name="T31" fmla="*/ 1291 h 39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922" h="3922">
                    <a:moveTo>
                      <a:pt x="3776" y="145"/>
                    </a:moveTo>
                    <a:lnTo>
                      <a:pt x="2386" y="0"/>
                    </a:lnTo>
                    <a:lnTo>
                      <a:pt x="0" y="2386"/>
                    </a:lnTo>
                    <a:lnTo>
                      <a:pt x="1535" y="3922"/>
                    </a:lnTo>
                    <a:lnTo>
                      <a:pt x="3922" y="1535"/>
                    </a:lnTo>
                    <a:lnTo>
                      <a:pt x="3776" y="145"/>
                    </a:lnTo>
                    <a:close/>
                    <a:moveTo>
                      <a:pt x="1542" y="3201"/>
                    </a:moveTo>
                    <a:lnTo>
                      <a:pt x="720" y="2380"/>
                    </a:lnTo>
                    <a:lnTo>
                      <a:pt x="909" y="2191"/>
                    </a:lnTo>
                    <a:lnTo>
                      <a:pt x="1731" y="3013"/>
                    </a:lnTo>
                    <a:lnTo>
                      <a:pt x="1542" y="3201"/>
                    </a:lnTo>
                    <a:close/>
                    <a:moveTo>
                      <a:pt x="3102" y="1291"/>
                    </a:moveTo>
                    <a:cubicBezTo>
                      <a:pt x="2972" y="1421"/>
                      <a:pt x="2761" y="1421"/>
                      <a:pt x="2631" y="1291"/>
                    </a:cubicBezTo>
                    <a:cubicBezTo>
                      <a:pt x="2501" y="1161"/>
                      <a:pt x="2501" y="950"/>
                      <a:pt x="2631" y="820"/>
                    </a:cubicBezTo>
                    <a:cubicBezTo>
                      <a:pt x="2761" y="689"/>
                      <a:pt x="2972" y="689"/>
                      <a:pt x="3102" y="820"/>
                    </a:cubicBezTo>
                    <a:cubicBezTo>
                      <a:pt x="3232" y="950"/>
                      <a:pt x="3232" y="1161"/>
                      <a:pt x="3102" y="129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7DA2AF89-5BC7-4D63-80EA-D100790AA1D7}"/>
                </a:ext>
              </a:extLst>
            </p:cNvPr>
            <p:cNvGrpSpPr/>
            <p:nvPr/>
          </p:nvGrpSpPr>
          <p:grpSpPr>
            <a:xfrm>
              <a:off x="1106530" y="2023317"/>
              <a:ext cx="4764720" cy="1005556"/>
              <a:chOff x="-3515563" y="1619250"/>
              <a:chExt cx="10079991" cy="2127301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4D8F667E-8168-4620-9407-1859B7F725E1}"/>
                  </a:ext>
                </a:extLst>
              </p:cNvPr>
              <p:cNvCxnSpPr>
                <a:cxnSpLocks/>
                <a:endCxn id="33" idx="0"/>
              </p:cNvCxnSpPr>
              <p:nvPr/>
            </p:nvCxnSpPr>
            <p:spPr>
              <a:xfrm>
                <a:off x="-3484312" y="1619250"/>
                <a:ext cx="8985089" cy="0"/>
              </a:xfrm>
              <a:prstGeom prst="line">
                <a:avLst/>
              </a:prstGeom>
              <a:ln w="50800">
                <a:solidFill>
                  <a:schemeClr val="bg1">
                    <a:lumMod val="75000"/>
                    <a:alpha val="9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63687823-D13F-407F-8936-61FE0A89F2AB}"/>
                  </a:ext>
                </a:extLst>
              </p:cNvPr>
              <p:cNvCxnSpPr>
                <a:cxnSpLocks/>
                <a:endCxn id="33" idx="2"/>
              </p:cNvCxnSpPr>
              <p:nvPr/>
            </p:nvCxnSpPr>
            <p:spPr>
              <a:xfrm>
                <a:off x="-3515563" y="3746547"/>
                <a:ext cx="9019054" cy="0"/>
              </a:xfrm>
              <a:prstGeom prst="line">
                <a:avLst/>
              </a:prstGeom>
              <a:ln w="50800">
                <a:solidFill>
                  <a:schemeClr val="bg1">
                    <a:lumMod val="75000"/>
                    <a:alpha val="9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弧形 32">
                <a:extLst>
                  <a:ext uri="{FF2B5EF4-FFF2-40B4-BE49-F238E27FC236}">
                    <a16:creationId xmlns:a16="http://schemas.microsoft.com/office/drawing/2014/main" id="{1DFA5A1B-EE7B-4F46-B0E1-1D51D48AECB8}"/>
                  </a:ext>
                </a:extLst>
              </p:cNvPr>
              <p:cNvSpPr/>
              <p:nvPr/>
            </p:nvSpPr>
            <p:spPr>
              <a:xfrm>
                <a:off x="4437127" y="1619250"/>
                <a:ext cx="2127301" cy="2127301"/>
              </a:xfrm>
              <a:prstGeom prst="arc">
                <a:avLst>
                  <a:gd name="adj1" fmla="val 16200000"/>
                  <a:gd name="adj2" fmla="val 5391230"/>
                </a:avLst>
              </a:prstGeom>
              <a:ln w="50800">
                <a:solidFill>
                  <a:schemeClr val="bg1">
                    <a:lumMod val="75000"/>
                    <a:alpha val="9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5" name="Shape 967">
              <a:extLst>
                <a:ext uri="{FF2B5EF4-FFF2-40B4-BE49-F238E27FC236}">
                  <a16:creationId xmlns:a16="http://schemas.microsoft.com/office/drawing/2014/main" id="{7B4AA04B-73B5-44F4-A64B-8819C508C590}"/>
                </a:ext>
              </a:extLst>
            </p:cNvPr>
            <p:cNvSpPr/>
            <p:nvPr/>
          </p:nvSpPr>
          <p:spPr>
            <a:xfrm>
              <a:off x="1121302" y="2476255"/>
              <a:ext cx="370166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 defTabSz="323529">
                <a:spcBef>
                  <a:spcPts val="849"/>
                </a:spcBef>
                <a:defRPr sz="1800"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35D25AEC-7A5B-46A3-A3C0-BA45C0C6A6C8}"/>
                </a:ext>
              </a:extLst>
            </p:cNvPr>
            <p:cNvSpPr txBox="1"/>
            <p:nvPr/>
          </p:nvSpPr>
          <p:spPr>
            <a:xfrm>
              <a:off x="3483391" y="2108854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rgbClr val="134D9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6CC59F67-16DB-4BB7-864C-B998154FF306}"/>
              </a:ext>
            </a:extLst>
          </p:cNvPr>
          <p:cNvGrpSpPr/>
          <p:nvPr/>
        </p:nvGrpSpPr>
        <p:grpSpPr>
          <a:xfrm>
            <a:off x="1121302" y="4417267"/>
            <a:ext cx="4749948" cy="1005556"/>
            <a:chOff x="1121302" y="4861767"/>
            <a:chExt cx="4749948" cy="1005556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FDE7B94D-4986-4E41-98E6-875184644E89}"/>
                </a:ext>
              </a:extLst>
            </p:cNvPr>
            <p:cNvGrpSpPr/>
            <p:nvPr/>
          </p:nvGrpSpPr>
          <p:grpSpPr>
            <a:xfrm>
              <a:off x="4945865" y="5018753"/>
              <a:ext cx="730704" cy="730704"/>
              <a:chOff x="7148739" y="5334076"/>
              <a:chExt cx="730704" cy="730704"/>
            </a:xfrm>
          </p:grpSpPr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BD876B0E-0FAC-4454-8A02-42B8E876D2AD}"/>
                  </a:ext>
                </a:extLst>
              </p:cNvPr>
              <p:cNvGrpSpPr/>
              <p:nvPr/>
            </p:nvGrpSpPr>
            <p:grpSpPr>
              <a:xfrm>
                <a:off x="7148739" y="5334076"/>
                <a:ext cx="730704" cy="730704"/>
                <a:chOff x="2772229" y="1393371"/>
                <a:chExt cx="900000" cy="900000"/>
              </a:xfrm>
            </p:grpSpPr>
            <p:sp>
              <p:nvSpPr>
                <p:cNvPr id="28" name="椭圆 27">
                  <a:extLst>
                    <a:ext uri="{FF2B5EF4-FFF2-40B4-BE49-F238E27FC236}">
                      <a16:creationId xmlns:a16="http://schemas.microsoft.com/office/drawing/2014/main" id="{657C4D57-05F5-4A38-8B6B-7D6F2C1638B0}"/>
                    </a:ext>
                  </a:extLst>
                </p:cNvPr>
                <p:cNvSpPr/>
                <p:nvPr/>
              </p:nvSpPr>
              <p:spPr>
                <a:xfrm>
                  <a:off x="2772229" y="1393371"/>
                  <a:ext cx="900000" cy="900000"/>
                </a:xfrm>
                <a:prstGeom prst="ellipse">
                  <a:avLst/>
                </a:prstGeom>
                <a:solidFill>
                  <a:srgbClr val="134D92"/>
                </a:solidFill>
                <a:ln w="127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椭圆 28">
                  <a:extLst>
                    <a:ext uri="{FF2B5EF4-FFF2-40B4-BE49-F238E27FC236}">
                      <a16:creationId xmlns:a16="http://schemas.microsoft.com/office/drawing/2014/main" id="{8D619E7E-D25A-4A3E-B17B-D9B8BCF94780}"/>
                    </a:ext>
                  </a:extLst>
                </p:cNvPr>
                <p:cNvSpPr/>
                <p:nvPr/>
              </p:nvSpPr>
              <p:spPr>
                <a:xfrm>
                  <a:off x="2842201" y="1463343"/>
                  <a:ext cx="760056" cy="760056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7" name="chat_165652">
                <a:extLst>
                  <a:ext uri="{FF2B5EF4-FFF2-40B4-BE49-F238E27FC236}">
                    <a16:creationId xmlns:a16="http://schemas.microsoft.com/office/drawing/2014/main" id="{7AA659A1-0204-4B71-96D2-6C9DB207A0F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314792" y="5551193"/>
                <a:ext cx="358548" cy="327616"/>
              </a:xfrm>
              <a:custGeom>
                <a:avLst/>
                <a:gdLst>
                  <a:gd name="connsiteX0" fmla="*/ 391644 w 608415"/>
                  <a:gd name="connsiteY0" fmla="*/ 355333 h 555928"/>
                  <a:gd name="connsiteX1" fmla="*/ 374745 w 608415"/>
                  <a:gd name="connsiteY1" fmla="*/ 372209 h 555928"/>
                  <a:gd name="connsiteX2" fmla="*/ 391644 w 608415"/>
                  <a:gd name="connsiteY2" fmla="*/ 388932 h 555928"/>
                  <a:gd name="connsiteX3" fmla="*/ 547424 w 608415"/>
                  <a:gd name="connsiteY3" fmla="*/ 388932 h 555928"/>
                  <a:gd name="connsiteX4" fmla="*/ 564170 w 608415"/>
                  <a:gd name="connsiteY4" fmla="*/ 372209 h 555928"/>
                  <a:gd name="connsiteX5" fmla="*/ 547424 w 608415"/>
                  <a:gd name="connsiteY5" fmla="*/ 355333 h 555928"/>
                  <a:gd name="connsiteX6" fmla="*/ 294863 w 608415"/>
                  <a:gd name="connsiteY6" fmla="*/ 199746 h 555928"/>
                  <a:gd name="connsiteX7" fmla="*/ 277961 w 608415"/>
                  <a:gd name="connsiteY7" fmla="*/ 216622 h 555928"/>
                  <a:gd name="connsiteX8" fmla="*/ 294863 w 608415"/>
                  <a:gd name="connsiteY8" fmla="*/ 233344 h 555928"/>
                  <a:gd name="connsiteX9" fmla="*/ 372765 w 608415"/>
                  <a:gd name="connsiteY9" fmla="*/ 233344 h 555928"/>
                  <a:gd name="connsiteX10" fmla="*/ 389514 w 608415"/>
                  <a:gd name="connsiteY10" fmla="*/ 216622 h 555928"/>
                  <a:gd name="connsiteX11" fmla="*/ 372765 w 608415"/>
                  <a:gd name="connsiteY11" fmla="*/ 199746 h 555928"/>
                  <a:gd name="connsiteX12" fmla="*/ 61001 w 608415"/>
                  <a:gd name="connsiteY12" fmla="*/ 199746 h 555928"/>
                  <a:gd name="connsiteX13" fmla="*/ 44252 w 608415"/>
                  <a:gd name="connsiteY13" fmla="*/ 216622 h 555928"/>
                  <a:gd name="connsiteX14" fmla="*/ 61001 w 608415"/>
                  <a:gd name="connsiteY14" fmla="*/ 233344 h 555928"/>
                  <a:gd name="connsiteX15" fmla="*/ 216806 w 608415"/>
                  <a:gd name="connsiteY15" fmla="*/ 233344 h 555928"/>
                  <a:gd name="connsiteX16" fmla="*/ 233708 w 608415"/>
                  <a:gd name="connsiteY16" fmla="*/ 216622 h 555928"/>
                  <a:gd name="connsiteX17" fmla="*/ 216806 w 608415"/>
                  <a:gd name="connsiteY17" fmla="*/ 199746 h 555928"/>
                  <a:gd name="connsiteX18" fmla="*/ 467384 w 608415"/>
                  <a:gd name="connsiteY18" fmla="*/ 194549 h 555928"/>
                  <a:gd name="connsiteX19" fmla="*/ 575692 w 608415"/>
                  <a:gd name="connsiteY19" fmla="*/ 194549 h 555928"/>
                  <a:gd name="connsiteX20" fmla="*/ 608415 w 608415"/>
                  <a:gd name="connsiteY20" fmla="*/ 227228 h 555928"/>
                  <a:gd name="connsiteX21" fmla="*/ 608415 w 608415"/>
                  <a:gd name="connsiteY21" fmla="*/ 439407 h 555928"/>
                  <a:gd name="connsiteX22" fmla="*/ 575692 w 608415"/>
                  <a:gd name="connsiteY22" fmla="*/ 472086 h 555928"/>
                  <a:gd name="connsiteX23" fmla="*/ 391491 w 608415"/>
                  <a:gd name="connsiteY23" fmla="*/ 472086 h 555928"/>
                  <a:gd name="connsiteX24" fmla="*/ 374745 w 608415"/>
                  <a:gd name="connsiteY24" fmla="*/ 488808 h 555928"/>
                  <a:gd name="connsiteX25" fmla="*/ 374745 w 608415"/>
                  <a:gd name="connsiteY25" fmla="*/ 549563 h 555928"/>
                  <a:gd name="connsiteX26" fmla="*/ 370751 w 608415"/>
                  <a:gd name="connsiteY26" fmla="*/ 555393 h 555928"/>
                  <a:gd name="connsiteX27" fmla="*/ 363838 w 608415"/>
                  <a:gd name="connsiteY27" fmla="*/ 554012 h 555928"/>
                  <a:gd name="connsiteX28" fmla="*/ 286562 w 608415"/>
                  <a:gd name="connsiteY28" fmla="*/ 476995 h 555928"/>
                  <a:gd name="connsiteX29" fmla="*/ 274733 w 608415"/>
                  <a:gd name="connsiteY29" fmla="*/ 472086 h 555928"/>
                  <a:gd name="connsiteX30" fmla="*/ 207443 w 608415"/>
                  <a:gd name="connsiteY30" fmla="*/ 472086 h 555928"/>
                  <a:gd name="connsiteX31" fmla="*/ 174720 w 608415"/>
                  <a:gd name="connsiteY31" fmla="*/ 439407 h 555928"/>
                  <a:gd name="connsiteX32" fmla="*/ 174720 w 608415"/>
                  <a:gd name="connsiteY32" fmla="*/ 311148 h 555928"/>
                  <a:gd name="connsiteX33" fmla="*/ 218965 w 608415"/>
                  <a:gd name="connsiteY33" fmla="*/ 311148 h 555928"/>
                  <a:gd name="connsiteX34" fmla="*/ 218965 w 608415"/>
                  <a:gd name="connsiteY34" fmla="*/ 355026 h 555928"/>
                  <a:gd name="connsiteX35" fmla="*/ 243700 w 608415"/>
                  <a:gd name="connsiteY35" fmla="*/ 392001 h 555928"/>
                  <a:gd name="connsiteX36" fmla="*/ 259063 w 608415"/>
                  <a:gd name="connsiteY36" fmla="*/ 395069 h 555928"/>
                  <a:gd name="connsiteX37" fmla="*/ 287330 w 608415"/>
                  <a:gd name="connsiteY37" fmla="*/ 383409 h 555928"/>
                  <a:gd name="connsiteX38" fmla="*/ 359536 w 608415"/>
                  <a:gd name="connsiteY38" fmla="*/ 311148 h 555928"/>
                  <a:gd name="connsiteX39" fmla="*/ 401016 w 608415"/>
                  <a:gd name="connsiteY39" fmla="*/ 311148 h 555928"/>
                  <a:gd name="connsiteX40" fmla="*/ 467384 w 608415"/>
                  <a:gd name="connsiteY40" fmla="*/ 244871 h 555928"/>
                  <a:gd name="connsiteX41" fmla="*/ 61001 w 608415"/>
                  <a:gd name="connsiteY41" fmla="*/ 121965 h 555928"/>
                  <a:gd name="connsiteX42" fmla="*/ 44252 w 608415"/>
                  <a:gd name="connsiteY42" fmla="*/ 138840 h 555928"/>
                  <a:gd name="connsiteX43" fmla="*/ 61001 w 608415"/>
                  <a:gd name="connsiteY43" fmla="*/ 155562 h 555928"/>
                  <a:gd name="connsiteX44" fmla="*/ 372765 w 608415"/>
                  <a:gd name="connsiteY44" fmla="*/ 155562 h 555928"/>
                  <a:gd name="connsiteX45" fmla="*/ 389514 w 608415"/>
                  <a:gd name="connsiteY45" fmla="*/ 138840 h 555928"/>
                  <a:gd name="connsiteX46" fmla="*/ 372765 w 608415"/>
                  <a:gd name="connsiteY46" fmla="*/ 121965 h 555928"/>
                  <a:gd name="connsiteX47" fmla="*/ 61001 w 608415"/>
                  <a:gd name="connsiteY47" fmla="*/ 44183 h 555928"/>
                  <a:gd name="connsiteX48" fmla="*/ 44252 w 608415"/>
                  <a:gd name="connsiteY48" fmla="*/ 61059 h 555928"/>
                  <a:gd name="connsiteX49" fmla="*/ 61001 w 608415"/>
                  <a:gd name="connsiteY49" fmla="*/ 77781 h 555928"/>
                  <a:gd name="connsiteX50" fmla="*/ 372765 w 608415"/>
                  <a:gd name="connsiteY50" fmla="*/ 77781 h 555928"/>
                  <a:gd name="connsiteX51" fmla="*/ 389514 w 608415"/>
                  <a:gd name="connsiteY51" fmla="*/ 61059 h 555928"/>
                  <a:gd name="connsiteX52" fmla="*/ 372765 w 608415"/>
                  <a:gd name="connsiteY52" fmla="*/ 44183 h 555928"/>
                  <a:gd name="connsiteX53" fmla="*/ 32728 w 608415"/>
                  <a:gd name="connsiteY53" fmla="*/ 0 h 555928"/>
                  <a:gd name="connsiteX54" fmla="*/ 401038 w 608415"/>
                  <a:gd name="connsiteY54" fmla="*/ 0 h 555928"/>
                  <a:gd name="connsiteX55" fmla="*/ 433766 w 608415"/>
                  <a:gd name="connsiteY55" fmla="*/ 32677 h 555928"/>
                  <a:gd name="connsiteX56" fmla="*/ 433766 w 608415"/>
                  <a:gd name="connsiteY56" fmla="*/ 244850 h 555928"/>
                  <a:gd name="connsiteX57" fmla="*/ 401038 w 608415"/>
                  <a:gd name="connsiteY57" fmla="*/ 277527 h 555928"/>
                  <a:gd name="connsiteX58" fmla="*/ 352637 w 608415"/>
                  <a:gd name="connsiteY58" fmla="*/ 277527 h 555928"/>
                  <a:gd name="connsiteX59" fmla="*/ 340652 w 608415"/>
                  <a:gd name="connsiteY59" fmla="*/ 282436 h 555928"/>
                  <a:gd name="connsiteX60" fmla="*/ 263517 w 608415"/>
                  <a:gd name="connsiteY60" fmla="*/ 359604 h 555928"/>
                  <a:gd name="connsiteX61" fmla="*/ 256603 w 608415"/>
                  <a:gd name="connsiteY61" fmla="*/ 360985 h 555928"/>
                  <a:gd name="connsiteX62" fmla="*/ 252608 w 608415"/>
                  <a:gd name="connsiteY62" fmla="*/ 355002 h 555928"/>
                  <a:gd name="connsiteX63" fmla="*/ 252608 w 608415"/>
                  <a:gd name="connsiteY63" fmla="*/ 294403 h 555928"/>
                  <a:gd name="connsiteX64" fmla="*/ 235706 w 608415"/>
                  <a:gd name="connsiteY64" fmla="*/ 277527 h 555928"/>
                  <a:gd name="connsiteX65" fmla="*/ 32728 w 608415"/>
                  <a:gd name="connsiteY65" fmla="*/ 277527 h 555928"/>
                  <a:gd name="connsiteX66" fmla="*/ 0 w 608415"/>
                  <a:gd name="connsiteY66" fmla="*/ 244850 h 555928"/>
                  <a:gd name="connsiteX67" fmla="*/ 0 w 608415"/>
                  <a:gd name="connsiteY67" fmla="*/ 32677 h 555928"/>
                  <a:gd name="connsiteX68" fmla="*/ 32728 w 608415"/>
                  <a:gd name="connsiteY68" fmla="*/ 0 h 555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8415" h="555928">
                    <a:moveTo>
                      <a:pt x="391644" y="355333"/>
                    </a:moveTo>
                    <a:cubicBezTo>
                      <a:pt x="382273" y="355333"/>
                      <a:pt x="374745" y="362851"/>
                      <a:pt x="374745" y="372209"/>
                    </a:cubicBezTo>
                    <a:cubicBezTo>
                      <a:pt x="374745" y="381415"/>
                      <a:pt x="382273" y="388932"/>
                      <a:pt x="391644" y="388932"/>
                    </a:cubicBezTo>
                    <a:lnTo>
                      <a:pt x="547424" y="388932"/>
                    </a:lnTo>
                    <a:cubicBezTo>
                      <a:pt x="556642" y="388932"/>
                      <a:pt x="564170" y="381415"/>
                      <a:pt x="564170" y="372209"/>
                    </a:cubicBezTo>
                    <a:cubicBezTo>
                      <a:pt x="564170" y="362851"/>
                      <a:pt x="556642" y="355333"/>
                      <a:pt x="547424" y="355333"/>
                    </a:cubicBezTo>
                    <a:close/>
                    <a:moveTo>
                      <a:pt x="294863" y="199746"/>
                    </a:moveTo>
                    <a:cubicBezTo>
                      <a:pt x="285490" y="199746"/>
                      <a:pt x="277961" y="207263"/>
                      <a:pt x="277961" y="216622"/>
                    </a:cubicBezTo>
                    <a:cubicBezTo>
                      <a:pt x="277961" y="225826"/>
                      <a:pt x="285490" y="233344"/>
                      <a:pt x="294863" y="233344"/>
                    </a:cubicBezTo>
                    <a:lnTo>
                      <a:pt x="372765" y="233344"/>
                    </a:lnTo>
                    <a:cubicBezTo>
                      <a:pt x="381985" y="233344"/>
                      <a:pt x="389514" y="225826"/>
                      <a:pt x="389514" y="216622"/>
                    </a:cubicBezTo>
                    <a:cubicBezTo>
                      <a:pt x="389514" y="207263"/>
                      <a:pt x="381985" y="199746"/>
                      <a:pt x="372765" y="199746"/>
                    </a:cubicBezTo>
                    <a:close/>
                    <a:moveTo>
                      <a:pt x="61001" y="199746"/>
                    </a:moveTo>
                    <a:cubicBezTo>
                      <a:pt x="51781" y="199746"/>
                      <a:pt x="44252" y="207263"/>
                      <a:pt x="44252" y="216622"/>
                    </a:cubicBezTo>
                    <a:cubicBezTo>
                      <a:pt x="44252" y="225826"/>
                      <a:pt x="51781" y="233344"/>
                      <a:pt x="61001" y="233344"/>
                    </a:cubicBezTo>
                    <a:lnTo>
                      <a:pt x="216806" y="233344"/>
                    </a:lnTo>
                    <a:cubicBezTo>
                      <a:pt x="226179" y="233344"/>
                      <a:pt x="233708" y="225826"/>
                      <a:pt x="233708" y="216622"/>
                    </a:cubicBezTo>
                    <a:cubicBezTo>
                      <a:pt x="233708" y="207263"/>
                      <a:pt x="226179" y="199746"/>
                      <a:pt x="216806" y="199746"/>
                    </a:cubicBezTo>
                    <a:close/>
                    <a:moveTo>
                      <a:pt x="467384" y="194549"/>
                    </a:moveTo>
                    <a:lnTo>
                      <a:pt x="575692" y="194549"/>
                    </a:lnTo>
                    <a:cubicBezTo>
                      <a:pt x="593667" y="194549"/>
                      <a:pt x="608415" y="209124"/>
                      <a:pt x="608415" y="227228"/>
                    </a:cubicBezTo>
                    <a:lnTo>
                      <a:pt x="608415" y="439407"/>
                    </a:lnTo>
                    <a:cubicBezTo>
                      <a:pt x="608415" y="457357"/>
                      <a:pt x="593667" y="472086"/>
                      <a:pt x="575692" y="472086"/>
                    </a:cubicBezTo>
                    <a:lnTo>
                      <a:pt x="391491" y="472086"/>
                    </a:lnTo>
                    <a:cubicBezTo>
                      <a:pt x="382273" y="472086"/>
                      <a:pt x="374745" y="479603"/>
                      <a:pt x="374745" y="488808"/>
                    </a:cubicBezTo>
                    <a:lnTo>
                      <a:pt x="374745" y="549563"/>
                    </a:lnTo>
                    <a:cubicBezTo>
                      <a:pt x="374745" y="553245"/>
                      <a:pt x="372287" y="554779"/>
                      <a:pt x="370751" y="555393"/>
                    </a:cubicBezTo>
                    <a:cubicBezTo>
                      <a:pt x="369368" y="556006"/>
                      <a:pt x="366449" y="556620"/>
                      <a:pt x="363838" y="554012"/>
                    </a:cubicBezTo>
                    <a:lnTo>
                      <a:pt x="286562" y="476995"/>
                    </a:lnTo>
                    <a:cubicBezTo>
                      <a:pt x="283490" y="473773"/>
                      <a:pt x="279188" y="472086"/>
                      <a:pt x="274733" y="472086"/>
                    </a:cubicBezTo>
                    <a:lnTo>
                      <a:pt x="207443" y="472086"/>
                    </a:lnTo>
                    <a:cubicBezTo>
                      <a:pt x="189469" y="472086"/>
                      <a:pt x="174720" y="457357"/>
                      <a:pt x="174720" y="439407"/>
                    </a:cubicBezTo>
                    <a:lnTo>
                      <a:pt x="174720" y="311148"/>
                    </a:lnTo>
                    <a:lnTo>
                      <a:pt x="218965" y="311148"/>
                    </a:lnTo>
                    <a:lnTo>
                      <a:pt x="218965" y="355026"/>
                    </a:lnTo>
                    <a:cubicBezTo>
                      <a:pt x="218965" y="371289"/>
                      <a:pt x="228644" y="385864"/>
                      <a:pt x="243700" y="392001"/>
                    </a:cubicBezTo>
                    <a:cubicBezTo>
                      <a:pt x="248616" y="394148"/>
                      <a:pt x="253839" y="395069"/>
                      <a:pt x="259063" y="395069"/>
                    </a:cubicBezTo>
                    <a:cubicBezTo>
                      <a:pt x="269356" y="395069"/>
                      <a:pt x="279649" y="391080"/>
                      <a:pt x="287330" y="383409"/>
                    </a:cubicBezTo>
                    <a:lnTo>
                      <a:pt x="359536" y="311148"/>
                    </a:lnTo>
                    <a:lnTo>
                      <a:pt x="401016" y="311148"/>
                    </a:lnTo>
                    <a:cubicBezTo>
                      <a:pt x="437580" y="311148"/>
                      <a:pt x="467384" y="281385"/>
                      <a:pt x="467384" y="244871"/>
                    </a:cubicBezTo>
                    <a:close/>
                    <a:moveTo>
                      <a:pt x="61001" y="121965"/>
                    </a:moveTo>
                    <a:cubicBezTo>
                      <a:pt x="51781" y="121965"/>
                      <a:pt x="44252" y="129482"/>
                      <a:pt x="44252" y="138840"/>
                    </a:cubicBezTo>
                    <a:cubicBezTo>
                      <a:pt x="44252" y="148045"/>
                      <a:pt x="51781" y="155562"/>
                      <a:pt x="61001" y="155562"/>
                    </a:cubicBezTo>
                    <a:lnTo>
                      <a:pt x="372765" y="155562"/>
                    </a:lnTo>
                    <a:cubicBezTo>
                      <a:pt x="381985" y="155562"/>
                      <a:pt x="389514" y="148045"/>
                      <a:pt x="389514" y="138840"/>
                    </a:cubicBezTo>
                    <a:cubicBezTo>
                      <a:pt x="389514" y="129482"/>
                      <a:pt x="381985" y="121965"/>
                      <a:pt x="372765" y="121965"/>
                    </a:cubicBezTo>
                    <a:close/>
                    <a:moveTo>
                      <a:pt x="61001" y="44183"/>
                    </a:moveTo>
                    <a:cubicBezTo>
                      <a:pt x="51781" y="44183"/>
                      <a:pt x="44252" y="51701"/>
                      <a:pt x="44252" y="61059"/>
                    </a:cubicBezTo>
                    <a:cubicBezTo>
                      <a:pt x="44252" y="70264"/>
                      <a:pt x="51781" y="77781"/>
                      <a:pt x="61001" y="77781"/>
                    </a:cubicBezTo>
                    <a:lnTo>
                      <a:pt x="372765" y="77781"/>
                    </a:lnTo>
                    <a:cubicBezTo>
                      <a:pt x="381985" y="77781"/>
                      <a:pt x="389514" y="70264"/>
                      <a:pt x="389514" y="61059"/>
                    </a:cubicBezTo>
                    <a:cubicBezTo>
                      <a:pt x="389514" y="51701"/>
                      <a:pt x="381985" y="44183"/>
                      <a:pt x="372765" y="44183"/>
                    </a:cubicBezTo>
                    <a:close/>
                    <a:moveTo>
                      <a:pt x="32728" y="0"/>
                    </a:moveTo>
                    <a:lnTo>
                      <a:pt x="401038" y="0"/>
                    </a:lnTo>
                    <a:cubicBezTo>
                      <a:pt x="419015" y="0"/>
                      <a:pt x="433766" y="14728"/>
                      <a:pt x="433766" y="32677"/>
                    </a:cubicBezTo>
                    <a:lnTo>
                      <a:pt x="433766" y="244850"/>
                    </a:lnTo>
                    <a:cubicBezTo>
                      <a:pt x="433766" y="262799"/>
                      <a:pt x="419015" y="277527"/>
                      <a:pt x="401038" y="277527"/>
                    </a:cubicBezTo>
                    <a:lnTo>
                      <a:pt x="352637" y="277527"/>
                    </a:lnTo>
                    <a:cubicBezTo>
                      <a:pt x="348181" y="277527"/>
                      <a:pt x="343878" y="279368"/>
                      <a:pt x="340652" y="282436"/>
                    </a:cubicBezTo>
                    <a:lnTo>
                      <a:pt x="263517" y="359604"/>
                    </a:lnTo>
                    <a:cubicBezTo>
                      <a:pt x="260905" y="362212"/>
                      <a:pt x="257986" y="361598"/>
                      <a:pt x="256603" y="360985"/>
                    </a:cubicBezTo>
                    <a:cubicBezTo>
                      <a:pt x="255066" y="360371"/>
                      <a:pt x="252608" y="358837"/>
                      <a:pt x="252608" y="355002"/>
                    </a:cubicBezTo>
                    <a:lnTo>
                      <a:pt x="252608" y="294403"/>
                    </a:lnTo>
                    <a:cubicBezTo>
                      <a:pt x="252608" y="285045"/>
                      <a:pt x="245079" y="277527"/>
                      <a:pt x="235706" y="277527"/>
                    </a:cubicBezTo>
                    <a:lnTo>
                      <a:pt x="32728" y="277527"/>
                    </a:lnTo>
                    <a:cubicBezTo>
                      <a:pt x="14751" y="277527"/>
                      <a:pt x="0" y="262799"/>
                      <a:pt x="0" y="244850"/>
                    </a:cubicBezTo>
                    <a:lnTo>
                      <a:pt x="0" y="32677"/>
                    </a:lnTo>
                    <a:cubicBezTo>
                      <a:pt x="0" y="14728"/>
                      <a:pt x="14751" y="0"/>
                      <a:pt x="3272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25CF4B14-4761-4D85-858A-E9AE48E7E0A1}"/>
                </a:ext>
              </a:extLst>
            </p:cNvPr>
            <p:cNvGrpSpPr/>
            <p:nvPr/>
          </p:nvGrpSpPr>
          <p:grpSpPr>
            <a:xfrm>
              <a:off x="1163340" y="4861767"/>
              <a:ext cx="4707910" cy="1005556"/>
              <a:chOff x="-3395379" y="1619250"/>
              <a:chExt cx="9959807" cy="2127301"/>
            </a:xfrm>
          </p:grpSpPr>
          <p:cxnSp>
            <p:nvCxnSpPr>
              <p:cNvPr id="54" name="直接连接符 53">
                <a:extLst>
                  <a:ext uri="{FF2B5EF4-FFF2-40B4-BE49-F238E27FC236}">
                    <a16:creationId xmlns:a16="http://schemas.microsoft.com/office/drawing/2014/main" id="{53C718BD-86BD-4313-81E7-14BA29DC7234}"/>
                  </a:ext>
                </a:extLst>
              </p:cNvPr>
              <p:cNvCxnSpPr>
                <a:cxnSpLocks/>
                <a:endCxn id="56" idx="0"/>
              </p:cNvCxnSpPr>
              <p:nvPr/>
            </p:nvCxnSpPr>
            <p:spPr>
              <a:xfrm>
                <a:off x="-3395379" y="1619250"/>
                <a:ext cx="8896156" cy="0"/>
              </a:xfrm>
              <a:prstGeom prst="line">
                <a:avLst/>
              </a:prstGeom>
              <a:ln w="50800">
                <a:solidFill>
                  <a:schemeClr val="bg1">
                    <a:lumMod val="75000"/>
                    <a:alpha val="9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>
                <a:extLst>
                  <a:ext uri="{FF2B5EF4-FFF2-40B4-BE49-F238E27FC236}">
                    <a16:creationId xmlns:a16="http://schemas.microsoft.com/office/drawing/2014/main" id="{5D8F3C47-A552-43B5-91F9-81C65B06ECE4}"/>
                  </a:ext>
                </a:extLst>
              </p:cNvPr>
              <p:cNvCxnSpPr>
                <a:cxnSpLocks/>
                <a:endCxn id="56" idx="2"/>
              </p:cNvCxnSpPr>
              <p:nvPr/>
            </p:nvCxnSpPr>
            <p:spPr>
              <a:xfrm>
                <a:off x="-3395379" y="3746547"/>
                <a:ext cx="8898871" cy="0"/>
              </a:xfrm>
              <a:prstGeom prst="line">
                <a:avLst/>
              </a:prstGeom>
              <a:ln w="50800">
                <a:solidFill>
                  <a:schemeClr val="bg1">
                    <a:lumMod val="75000"/>
                    <a:alpha val="9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" name="弧形 55">
                <a:extLst>
                  <a:ext uri="{FF2B5EF4-FFF2-40B4-BE49-F238E27FC236}">
                    <a16:creationId xmlns:a16="http://schemas.microsoft.com/office/drawing/2014/main" id="{217A7DBB-41BC-4C25-8408-35AB6060FF81}"/>
                  </a:ext>
                </a:extLst>
              </p:cNvPr>
              <p:cNvSpPr/>
              <p:nvPr/>
            </p:nvSpPr>
            <p:spPr>
              <a:xfrm>
                <a:off x="4437127" y="1619250"/>
                <a:ext cx="2127301" cy="2127301"/>
              </a:xfrm>
              <a:prstGeom prst="arc">
                <a:avLst>
                  <a:gd name="adj1" fmla="val 16200000"/>
                  <a:gd name="adj2" fmla="val 5391230"/>
                </a:avLst>
              </a:prstGeom>
              <a:ln w="50800">
                <a:solidFill>
                  <a:schemeClr val="bg1">
                    <a:lumMod val="75000"/>
                    <a:alpha val="9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7" name="Shape 967">
              <a:extLst>
                <a:ext uri="{FF2B5EF4-FFF2-40B4-BE49-F238E27FC236}">
                  <a16:creationId xmlns:a16="http://schemas.microsoft.com/office/drawing/2014/main" id="{82DD1992-0FDD-45FD-B8C3-3B091860C4F9}"/>
                </a:ext>
              </a:extLst>
            </p:cNvPr>
            <p:cNvSpPr/>
            <p:nvPr/>
          </p:nvSpPr>
          <p:spPr>
            <a:xfrm>
              <a:off x="1121302" y="5343280"/>
              <a:ext cx="370166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 defTabSz="323529">
                <a:spcBef>
                  <a:spcPts val="849"/>
                </a:spcBef>
                <a:defRPr sz="1800"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EE81AD76-54F1-46ED-B1A0-007405D533EB}"/>
                </a:ext>
              </a:extLst>
            </p:cNvPr>
            <p:cNvSpPr txBox="1"/>
            <p:nvPr/>
          </p:nvSpPr>
          <p:spPr>
            <a:xfrm>
              <a:off x="3483391" y="4975879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rgbClr val="134D9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869698E9-E2C5-4FAC-B6AE-FCB318EF1265}"/>
              </a:ext>
            </a:extLst>
          </p:cNvPr>
          <p:cNvGrpSpPr/>
          <p:nvPr/>
        </p:nvGrpSpPr>
        <p:grpSpPr>
          <a:xfrm>
            <a:off x="923925" y="2998042"/>
            <a:ext cx="4762501" cy="1005556"/>
            <a:chOff x="923925" y="3442542"/>
            <a:chExt cx="4762501" cy="1005556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93DDAE13-B5AB-48EE-AA0A-F9A0287C201A}"/>
                </a:ext>
              </a:extLst>
            </p:cNvPr>
            <p:cNvGrpSpPr/>
            <p:nvPr/>
          </p:nvGrpSpPr>
          <p:grpSpPr>
            <a:xfrm>
              <a:off x="1106530" y="3589748"/>
              <a:ext cx="730704" cy="730704"/>
              <a:chOff x="3545837" y="3429000"/>
              <a:chExt cx="730704" cy="730704"/>
            </a:xfrm>
          </p:grpSpPr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A092E6DA-3895-42F5-8828-ECC737465568}"/>
                  </a:ext>
                </a:extLst>
              </p:cNvPr>
              <p:cNvGrpSpPr/>
              <p:nvPr/>
            </p:nvGrpSpPr>
            <p:grpSpPr>
              <a:xfrm>
                <a:off x="3545837" y="3429000"/>
                <a:ext cx="730704" cy="730704"/>
                <a:chOff x="2772229" y="1393371"/>
                <a:chExt cx="900000" cy="900000"/>
              </a:xfrm>
            </p:grpSpPr>
            <p:sp>
              <p:nvSpPr>
                <p:cNvPr id="18" name="椭圆 17">
                  <a:extLst>
                    <a:ext uri="{FF2B5EF4-FFF2-40B4-BE49-F238E27FC236}">
                      <a16:creationId xmlns:a16="http://schemas.microsoft.com/office/drawing/2014/main" id="{FC54BF3D-29EA-4BF8-8113-F52A54B29E3F}"/>
                    </a:ext>
                  </a:extLst>
                </p:cNvPr>
                <p:cNvSpPr/>
                <p:nvPr/>
              </p:nvSpPr>
              <p:spPr>
                <a:xfrm>
                  <a:off x="2772229" y="1393371"/>
                  <a:ext cx="900000" cy="900000"/>
                </a:xfrm>
                <a:prstGeom prst="ellipse">
                  <a:avLst/>
                </a:prstGeom>
                <a:solidFill>
                  <a:srgbClr val="DDA509"/>
                </a:solidFill>
                <a:ln w="127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40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椭圆 18">
                  <a:extLst>
                    <a:ext uri="{FF2B5EF4-FFF2-40B4-BE49-F238E27FC236}">
                      <a16:creationId xmlns:a16="http://schemas.microsoft.com/office/drawing/2014/main" id="{A56D3AF7-B7AD-41B2-961B-288A764AF471}"/>
                    </a:ext>
                  </a:extLst>
                </p:cNvPr>
                <p:cNvSpPr/>
                <p:nvPr/>
              </p:nvSpPr>
              <p:spPr>
                <a:xfrm>
                  <a:off x="2842201" y="1463343"/>
                  <a:ext cx="760056" cy="760056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7" name="head_126301">
                <a:extLst>
                  <a:ext uri="{FF2B5EF4-FFF2-40B4-BE49-F238E27FC236}">
                    <a16:creationId xmlns:a16="http://schemas.microsoft.com/office/drawing/2014/main" id="{CF812C60-93D5-4507-A66E-9B1FA4A64E7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3749416" y="3596264"/>
                <a:ext cx="312044" cy="365696"/>
              </a:xfrm>
              <a:custGeom>
                <a:avLst/>
                <a:gdLst>
                  <a:gd name="connsiteX0" fmla="*/ 249562 w 517601"/>
                  <a:gd name="connsiteY0" fmla="*/ 195607 h 606597"/>
                  <a:gd name="connsiteX1" fmla="*/ 274995 w 517601"/>
                  <a:gd name="connsiteY1" fmla="*/ 195607 h 606597"/>
                  <a:gd name="connsiteX2" fmla="*/ 301925 w 517601"/>
                  <a:gd name="connsiteY2" fmla="*/ 195607 h 606597"/>
                  <a:gd name="connsiteX3" fmla="*/ 312398 w 517601"/>
                  <a:gd name="connsiteY3" fmla="*/ 205039 h 606597"/>
                  <a:gd name="connsiteX4" fmla="*/ 310714 w 517601"/>
                  <a:gd name="connsiteY4" fmla="*/ 221102 h 606597"/>
                  <a:gd name="connsiteX5" fmla="*/ 299961 w 517601"/>
                  <a:gd name="connsiteY5" fmla="*/ 280123 h 606597"/>
                  <a:gd name="connsiteX6" fmla="*/ 296689 w 517601"/>
                  <a:gd name="connsiteY6" fmla="*/ 299641 h 606597"/>
                  <a:gd name="connsiteX7" fmla="*/ 297624 w 517601"/>
                  <a:gd name="connsiteY7" fmla="*/ 309167 h 606597"/>
                  <a:gd name="connsiteX8" fmla="*/ 305946 w 517601"/>
                  <a:gd name="connsiteY8" fmla="*/ 315143 h 606597"/>
                  <a:gd name="connsiteX9" fmla="*/ 316325 w 517601"/>
                  <a:gd name="connsiteY9" fmla="*/ 312248 h 606597"/>
                  <a:gd name="connsiteX10" fmla="*/ 323992 w 517601"/>
                  <a:gd name="connsiteY10" fmla="*/ 308233 h 606597"/>
                  <a:gd name="connsiteX11" fmla="*/ 330257 w 517601"/>
                  <a:gd name="connsiteY11" fmla="*/ 313743 h 606597"/>
                  <a:gd name="connsiteX12" fmla="*/ 326423 w 517601"/>
                  <a:gd name="connsiteY12" fmla="*/ 320373 h 606597"/>
                  <a:gd name="connsiteX13" fmla="*/ 289863 w 517601"/>
                  <a:gd name="connsiteY13" fmla="*/ 336809 h 606597"/>
                  <a:gd name="connsiteX14" fmla="*/ 269665 w 517601"/>
                  <a:gd name="connsiteY14" fmla="*/ 335689 h 606597"/>
                  <a:gd name="connsiteX15" fmla="*/ 246569 w 517601"/>
                  <a:gd name="connsiteY15" fmla="*/ 305898 h 606597"/>
                  <a:gd name="connsiteX16" fmla="*/ 251245 w 517601"/>
                  <a:gd name="connsiteY16" fmla="*/ 276107 h 606597"/>
                  <a:gd name="connsiteX17" fmla="*/ 260221 w 517601"/>
                  <a:gd name="connsiteY17" fmla="*/ 224464 h 606597"/>
                  <a:gd name="connsiteX18" fmla="*/ 260408 w 517601"/>
                  <a:gd name="connsiteY18" fmla="*/ 221102 h 606597"/>
                  <a:gd name="connsiteX19" fmla="*/ 251058 w 517601"/>
                  <a:gd name="connsiteY19" fmla="*/ 210362 h 606597"/>
                  <a:gd name="connsiteX20" fmla="*/ 241988 w 517601"/>
                  <a:gd name="connsiteY20" fmla="*/ 208682 h 606597"/>
                  <a:gd name="connsiteX21" fmla="*/ 237125 w 517601"/>
                  <a:gd name="connsiteY21" fmla="*/ 201771 h 606597"/>
                  <a:gd name="connsiteX22" fmla="*/ 243203 w 517601"/>
                  <a:gd name="connsiteY22" fmla="*/ 196074 h 606597"/>
                  <a:gd name="connsiteX23" fmla="*/ 249562 w 517601"/>
                  <a:gd name="connsiteY23" fmla="*/ 195607 h 606597"/>
                  <a:gd name="connsiteX24" fmla="*/ 290979 w 517601"/>
                  <a:gd name="connsiteY24" fmla="*/ 127464 h 606597"/>
                  <a:gd name="connsiteX25" fmla="*/ 318302 w 517601"/>
                  <a:gd name="connsiteY25" fmla="*/ 155490 h 606597"/>
                  <a:gd name="connsiteX26" fmla="*/ 290885 w 517601"/>
                  <a:gd name="connsiteY26" fmla="*/ 183142 h 606597"/>
                  <a:gd name="connsiteX27" fmla="*/ 263188 w 517601"/>
                  <a:gd name="connsiteY27" fmla="*/ 155023 h 606597"/>
                  <a:gd name="connsiteX28" fmla="*/ 290979 w 517601"/>
                  <a:gd name="connsiteY28" fmla="*/ 127464 h 606597"/>
                  <a:gd name="connsiteX29" fmla="*/ 283964 w 517601"/>
                  <a:gd name="connsiteY29" fmla="*/ 62849 h 606597"/>
                  <a:gd name="connsiteX30" fmla="*/ 164059 w 517601"/>
                  <a:gd name="connsiteY30" fmla="*/ 112437 h 606597"/>
                  <a:gd name="connsiteX31" fmla="*/ 156950 w 517601"/>
                  <a:gd name="connsiteY31" fmla="*/ 344315 h 606597"/>
                  <a:gd name="connsiteX32" fmla="*/ 158634 w 517601"/>
                  <a:gd name="connsiteY32" fmla="*/ 345623 h 606597"/>
                  <a:gd name="connsiteX33" fmla="*/ 123747 w 517601"/>
                  <a:gd name="connsiteY33" fmla="*/ 385125 h 606597"/>
                  <a:gd name="connsiteX34" fmla="*/ 125618 w 517601"/>
                  <a:gd name="connsiteY34" fmla="*/ 397545 h 606597"/>
                  <a:gd name="connsiteX35" fmla="*/ 197729 w 517601"/>
                  <a:gd name="connsiteY35" fmla="*/ 377934 h 606597"/>
                  <a:gd name="connsiteX36" fmla="*/ 198103 w 517601"/>
                  <a:gd name="connsiteY36" fmla="*/ 378121 h 606597"/>
                  <a:gd name="connsiteX37" fmla="*/ 403869 w 517601"/>
                  <a:gd name="connsiteY37" fmla="*/ 351880 h 606597"/>
                  <a:gd name="connsiteX38" fmla="*/ 403869 w 517601"/>
                  <a:gd name="connsiteY38" fmla="*/ 112437 h 606597"/>
                  <a:gd name="connsiteX39" fmla="*/ 283964 w 517601"/>
                  <a:gd name="connsiteY39" fmla="*/ 62849 h 606597"/>
                  <a:gd name="connsiteX40" fmla="*/ 285367 w 517601"/>
                  <a:gd name="connsiteY40" fmla="*/ 0 h 606597"/>
                  <a:gd name="connsiteX41" fmla="*/ 517601 w 517601"/>
                  <a:gd name="connsiteY41" fmla="*/ 231691 h 606597"/>
                  <a:gd name="connsiteX42" fmla="*/ 442403 w 517601"/>
                  <a:gd name="connsiteY42" fmla="*/ 402402 h 606597"/>
                  <a:gd name="connsiteX43" fmla="*/ 442403 w 517601"/>
                  <a:gd name="connsiteY43" fmla="*/ 524924 h 606597"/>
                  <a:gd name="connsiteX44" fmla="*/ 442403 w 517601"/>
                  <a:gd name="connsiteY44" fmla="*/ 533516 h 606597"/>
                  <a:gd name="connsiteX45" fmla="*/ 442403 w 517601"/>
                  <a:gd name="connsiteY45" fmla="*/ 544162 h 606597"/>
                  <a:gd name="connsiteX46" fmla="*/ 425755 w 517601"/>
                  <a:gd name="connsiteY46" fmla="*/ 563773 h 606597"/>
                  <a:gd name="connsiteX47" fmla="*/ 184448 w 517601"/>
                  <a:gd name="connsiteY47" fmla="*/ 606357 h 606597"/>
                  <a:gd name="connsiteX48" fmla="*/ 167893 w 517601"/>
                  <a:gd name="connsiteY48" fmla="*/ 593657 h 606597"/>
                  <a:gd name="connsiteX49" fmla="*/ 167893 w 517601"/>
                  <a:gd name="connsiteY49" fmla="*/ 593190 h 606597"/>
                  <a:gd name="connsiteX50" fmla="*/ 167800 w 517601"/>
                  <a:gd name="connsiteY50" fmla="*/ 526325 h 606597"/>
                  <a:gd name="connsiteX51" fmla="*/ 100833 w 517601"/>
                  <a:gd name="connsiteY51" fmla="*/ 536317 h 606597"/>
                  <a:gd name="connsiteX52" fmla="*/ 52010 w 517601"/>
                  <a:gd name="connsiteY52" fmla="*/ 487570 h 606597"/>
                  <a:gd name="connsiteX53" fmla="*/ 52010 w 517601"/>
                  <a:gd name="connsiteY53" fmla="*/ 441624 h 606597"/>
                  <a:gd name="connsiteX54" fmla="*/ 52010 w 517601"/>
                  <a:gd name="connsiteY54" fmla="*/ 402402 h 606597"/>
                  <a:gd name="connsiteX55" fmla="*/ 52010 w 517601"/>
                  <a:gd name="connsiteY55" fmla="*/ 401935 h 606597"/>
                  <a:gd name="connsiteX56" fmla="*/ 29844 w 517601"/>
                  <a:gd name="connsiteY56" fmla="*/ 401935 h 606597"/>
                  <a:gd name="connsiteX57" fmla="*/ 4778 w 517601"/>
                  <a:gd name="connsiteY57" fmla="*/ 360564 h 606597"/>
                  <a:gd name="connsiteX58" fmla="*/ 52010 w 517601"/>
                  <a:gd name="connsiteY58" fmla="*/ 270447 h 606597"/>
                  <a:gd name="connsiteX59" fmla="*/ 52010 w 517601"/>
                  <a:gd name="connsiteY59" fmla="*/ 262976 h 606597"/>
                  <a:gd name="connsiteX60" fmla="*/ 52010 w 517601"/>
                  <a:gd name="connsiteY60" fmla="*/ 231972 h 606597"/>
                  <a:gd name="connsiteX61" fmla="*/ 186225 w 517601"/>
                  <a:gd name="connsiteY61" fmla="*/ 22132 h 606597"/>
                  <a:gd name="connsiteX62" fmla="*/ 285367 w 517601"/>
                  <a:gd name="connsiteY62" fmla="*/ 0 h 606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517601" h="606597">
                    <a:moveTo>
                      <a:pt x="249562" y="195607"/>
                    </a:moveTo>
                    <a:lnTo>
                      <a:pt x="274995" y="195607"/>
                    </a:lnTo>
                    <a:lnTo>
                      <a:pt x="301925" y="195607"/>
                    </a:lnTo>
                    <a:cubicBezTo>
                      <a:pt x="308470" y="195607"/>
                      <a:pt x="312304" y="198596"/>
                      <a:pt x="312398" y="205039"/>
                    </a:cubicBezTo>
                    <a:cubicBezTo>
                      <a:pt x="312585" y="210362"/>
                      <a:pt x="311649" y="215779"/>
                      <a:pt x="310714" y="221102"/>
                    </a:cubicBezTo>
                    <a:cubicBezTo>
                      <a:pt x="307161" y="240807"/>
                      <a:pt x="303608" y="260418"/>
                      <a:pt x="299961" y="280123"/>
                    </a:cubicBezTo>
                    <a:cubicBezTo>
                      <a:pt x="298839" y="286567"/>
                      <a:pt x="297437" y="293104"/>
                      <a:pt x="296689" y="299641"/>
                    </a:cubicBezTo>
                    <a:cubicBezTo>
                      <a:pt x="296315" y="302816"/>
                      <a:pt x="296876" y="305991"/>
                      <a:pt x="297624" y="309167"/>
                    </a:cubicBezTo>
                    <a:cubicBezTo>
                      <a:pt x="298746" y="313369"/>
                      <a:pt x="301738" y="315610"/>
                      <a:pt x="305946" y="315143"/>
                    </a:cubicBezTo>
                    <a:cubicBezTo>
                      <a:pt x="309592" y="314770"/>
                      <a:pt x="312959" y="313462"/>
                      <a:pt x="316325" y="312248"/>
                    </a:cubicBezTo>
                    <a:cubicBezTo>
                      <a:pt x="318943" y="311128"/>
                      <a:pt x="321281" y="309260"/>
                      <a:pt x="323992" y="308233"/>
                    </a:cubicBezTo>
                    <a:cubicBezTo>
                      <a:pt x="328013" y="306645"/>
                      <a:pt x="331379" y="309353"/>
                      <a:pt x="330257" y="313743"/>
                    </a:cubicBezTo>
                    <a:cubicBezTo>
                      <a:pt x="329603" y="316077"/>
                      <a:pt x="328107" y="318599"/>
                      <a:pt x="326423" y="320373"/>
                    </a:cubicBezTo>
                    <a:cubicBezTo>
                      <a:pt x="316325" y="330552"/>
                      <a:pt x="304356" y="336622"/>
                      <a:pt x="289863" y="336809"/>
                    </a:cubicBezTo>
                    <a:cubicBezTo>
                      <a:pt x="283130" y="336809"/>
                      <a:pt x="276304" y="336622"/>
                      <a:pt x="269665" y="335689"/>
                    </a:cubicBezTo>
                    <a:cubicBezTo>
                      <a:pt x="258725" y="334194"/>
                      <a:pt x="244606" y="320466"/>
                      <a:pt x="246569" y="305898"/>
                    </a:cubicBezTo>
                    <a:cubicBezTo>
                      <a:pt x="247972" y="295905"/>
                      <a:pt x="249562" y="286100"/>
                      <a:pt x="251245" y="276107"/>
                    </a:cubicBezTo>
                    <a:cubicBezTo>
                      <a:pt x="254050" y="258924"/>
                      <a:pt x="257229" y="241647"/>
                      <a:pt x="260221" y="224464"/>
                    </a:cubicBezTo>
                    <a:cubicBezTo>
                      <a:pt x="260315" y="223343"/>
                      <a:pt x="260408" y="222223"/>
                      <a:pt x="260408" y="221102"/>
                    </a:cubicBezTo>
                    <a:cubicBezTo>
                      <a:pt x="260408" y="213911"/>
                      <a:pt x="258164" y="211390"/>
                      <a:pt x="251058" y="210362"/>
                    </a:cubicBezTo>
                    <a:cubicBezTo>
                      <a:pt x="247972" y="209896"/>
                      <a:pt x="244886" y="209615"/>
                      <a:pt x="241988" y="208682"/>
                    </a:cubicBezTo>
                    <a:cubicBezTo>
                      <a:pt x="238341" y="207374"/>
                      <a:pt x="236751" y="204666"/>
                      <a:pt x="237125" y="201771"/>
                    </a:cubicBezTo>
                    <a:cubicBezTo>
                      <a:pt x="237406" y="198689"/>
                      <a:pt x="239369" y="196821"/>
                      <a:pt x="243203" y="196074"/>
                    </a:cubicBezTo>
                    <a:cubicBezTo>
                      <a:pt x="245354" y="195701"/>
                      <a:pt x="247504" y="195607"/>
                      <a:pt x="249562" y="195607"/>
                    </a:cubicBezTo>
                    <a:close/>
                    <a:moveTo>
                      <a:pt x="290979" y="127464"/>
                    </a:moveTo>
                    <a:cubicBezTo>
                      <a:pt x="306231" y="127651"/>
                      <a:pt x="318395" y="140076"/>
                      <a:pt x="318302" y="155490"/>
                    </a:cubicBezTo>
                    <a:cubicBezTo>
                      <a:pt x="318208" y="170811"/>
                      <a:pt x="305857" y="183329"/>
                      <a:pt x="290885" y="183142"/>
                    </a:cubicBezTo>
                    <a:cubicBezTo>
                      <a:pt x="275540" y="183048"/>
                      <a:pt x="263001" y="170437"/>
                      <a:pt x="263188" y="155023"/>
                    </a:cubicBezTo>
                    <a:cubicBezTo>
                      <a:pt x="263282" y="139702"/>
                      <a:pt x="275633" y="127371"/>
                      <a:pt x="290979" y="127464"/>
                    </a:cubicBezTo>
                    <a:close/>
                    <a:moveTo>
                      <a:pt x="283964" y="62849"/>
                    </a:moveTo>
                    <a:cubicBezTo>
                      <a:pt x="240567" y="62849"/>
                      <a:pt x="197168" y="79378"/>
                      <a:pt x="164059" y="112437"/>
                    </a:cubicBezTo>
                    <a:cubicBezTo>
                      <a:pt x="100271" y="176033"/>
                      <a:pt x="97933" y="277824"/>
                      <a:pt x="156950" y="344315"/>
                    </a:cubicBezTo>
                    <a:lnTo>
                      <a:pt x="158634" y="345623"/>
                    </a:lnTo>
                    <a:cubicBezTo>
                      <a:pt x="152274" y="359444"/>
                      <a:pt x="141237" y="376534"/>
                      <a:pt x="123747" y="385125"/>
                    </a:cubicBezTo>
                    <a:cubicBezTo>
                      <a:pt x="117855" y="388020"/>
                      <a:pt x="119258" y="396612"/>
                      <a:pt x="125618" y="397545"/>
                    </a:cubicBezTo>
                    <a:cubicBezTo>
                      <a:pt x="144698" y="400534"/>
                      <a:pt x="172102" y="397172"/>
                      <a:pt x="197729" y="377934"/>
                    </a:cubicBezTo>
                    <a:lnTo>
                      <a:pt x="198103" y="378121"/>
                    </a:lnTo>
                    <a:cubicBezTo>
                      <a:pt x="263013" y="416409"/>
                      <a:pt x="348125" y="407538"/>
                      <a:pt x="403869" y="351880"/>
                    </a:cubicBezTo>
                    <a:cubicBezTo>
                      <a:pt x="470088" y="285762"/>
                      <a:pt x="470088" y="178554"/>
                      <a:pt x="403869" y="112437"/>
                    </a:cubicBezTo>
                    <a:cubicBezTo>
                      <a:pt x="370760" y="79378"/>
                      <a:pt x="327362" y="62849"/>
                      <a:pt x="283964" y="62849"/>
                    </a:cubicBezTo>
                    <a:close/>
                    <a:moveTo>
                      <a:pt x="285367" y="0"/>
                    </a:moveTo>
                    <a:cubicBezTo>
                      <a:pt x="413596" y="0"/>
                      <a:pt x="517414" y="103752"/>
                      <a:pt x="517601" y="231691"/>
                    </a:cubicBezTo>
                    <a:cubicBezTo>
                      <a:pt x="517601" y="299210"/>
                      <a:pt x="488607" y="360098"/>
                      <a:pt x="442403" y="402402"/>
                    </a:cubicBezTo>
                    <a:lnTo>
                      <a:pt x="442403" y="524924"/>
                    </a:lnTo>
                    <a:lnTo>
                      <a:pt x="442403" y="533516"/>
                    </a:lnTo>
                    <a:lnTo>
                      <a:pt x="442403" y="544162"/>
                    </a:lnTo>
                    <a:cubicBezTo>
                      <a:pt x="442403" y="553314"/>
                      <a:pt x="434921" y="562185"/>
                      <a:pt x="425755" y="563773"/>
                    </a:cubicBezTo>
                    <a:lnTo>
                      <a:pt x="184448" y="606357"/>
                    </a:lnTo>
                    <a:cubicBezTo>
                      <a:pt x="175469" y="607851"/>
                      <a:pt x="168267" y="602248"/>
                      <a:pt x="167893" y="593657"/>
                    </a:cubicBezTo>
                    <a:lnTo>
                      <a:pt x="167893" y="593190"/>
                    </a:lnTo>
                    <a:lnTo>
                      <a:pt x="167800" y="526325"/>
                    </a:lnTo>
                    <a:lnTo>
                      <a:pt x="100833" y="536317"/>
                    </a:lnTo>
                    <a:cubicBezTo>
                      <a:pt x="73990" y="536317"/>
                      <a:pt x="52010" y="514372"/>
                      <a:pt x="52010" y="487570"/>
                    </a:cubicBezTo>
                    <a:lnTo>
                      <a:pt x="52010" y="441624"/>
                    </a:lnTo>
                    <a:lnTo>
                      <a:pt x="52010" y="402402"/>
                    </a:lnTo>
                    <a:lnTo>
                      <a:pt x="52010" y="401935"/>
                    </a:lnTo>
                    <a:lnTo>
                      <a:pt x="29844" y="401935"/>
                    </a:lnTo>
                    <a:cubicBezTo>
                      <a:pt x="4123" y="401935"/>
                      <a:pt x="-7194" y="383351"/>
                      <a:pt x="4778" y="360564"/>
                    </a:cubicBezTo>
                    <a:lnTo>
                      <a:pt x="52010" y="270447"/>
                    </a:lnTo>
                    <a:lnTo>
                      <a:pt x="52010" y="262976"/>
                    </a:lnTo>
                    <a:lnTo>
                      <a:pt x="52010" y="231972"/>
                    </a:lnTo>
                    <a:cubicBezTo>
                      <a:pt x="52010" y="138958"/>
                      <a:pt x="106912" y="58926"/>
                      <a:pt x="186225" y="22132"/>
                    </a:cubicBezTo>
                    <a:cubicBezTo>
                      <a:pt x="216248" y="7938"/>
                      <a:pt x="249826" y="0"/>
                      <a:pt x="28536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A814AC90-B800-4BCB-954C-23A86EAB2CBD}"/>
                </a:ext>
              </a:extLst>
            </p:cNvPr>
            <p:cNvGrpSpPr/>
            <p:nvPr/>
          </p:nvGrpSpPr>
          <p:grpSpPr>
            <a:xfrm flipH="1">
              <a:off x="923925" y="3442542"/>
              <a:ext cx="4695834" cy="1005556"/>
              <a:chOff x="-3369831" y="1619250"/>
              <a:chExt cx="9934259" cy="2127301"/>
            </a:xfrm>
          </p:grpSpPr>
          <p:cxnSp>
            <p:nvCxnSpPr>
              <p:cNvPr id="62" name="直接连接符 61">
                <a:extLst>
                  <a:ext uri="{FF2B5EF4-FFF2-40B4-BE49-F238E27FC236}">
                    <a16:creationId xmlns:a16="http://schemas.microsoft.com/office/drawing/2014/main" id="{D9F4A697-A960-4817-A1CC-A29CE0DC5456}"/>
                  </a:ext>
                </a:extLst>
              </p:cNvPr>
              <p:cNvCxnSpPr>
                <a:cxnSpLocks/>
                <a:endCxn id="64" idx="0"/>
              </p:cNvCxnSpPr>
              <p:nvPr/>
            </p:nvCxnSpPr>
            <p:spPr>
              <a:xfrm>
                <a:off x="-3369831" y="1619250"/>
                <a:ext cx="8870609" cy="0"/>
              </a:xfrm>
              <a:prstGeom prst="line">
                <a:avLst/>
              </a:prstGeom>
              <a:ln w="50800">
                <a:solidFill>
                  <a:schemeClr val="bg1">
                    <a:lumMod val="75000"/>
                    <a:alpha val="9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>
                <a:extLst>
                  <a:ext uri="{FF2B5EF4-FFF2-40B4-BE49-F238E27FC236}">
                    <a16:creationId xmlns:a16="http://schemas.microsoft.com/office/drawing/2014/main" id="{8F75716A-BDD7-4F6B-9A7A-BA80314BC72B}"/>
                  </a:ext>
                </a:extLst>
              </p:cNvPr>
              <p:cNvCxnSpPr>
                <a:cxnSpLocks/>
                <a:endCxn id="64" idx="2"/>
              </p:cNvCxnSpPr>
              <p:nvPr/>
            </p:nvCxnSpPr>
            <p:spPr>
              <a:xfrm>
                <a:off x="-3369831" y="3746547"/>
                <a:ext cx="8873323" cy="0"/>
              </a:xfrm>
              <a:prstGeom prst="line">
                <a:avLst/>
              </a:prstGeom>
              <a:ln w="50800">
                <a:solidFill>
                  <a:schemeClr val="bg1">
                    <a:lumMod val="75000"/>
                    <a:alpha val="9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" name="弧形 63">
                <a:extLst>
                  <a:ext uri="{FF2B5EF4-FFF2-40B4-BE49-F238E27FC236}">
                    <a16:creationId xmlns:a16="http://schemas.microsoft.com/office/drawing/2014/main" id="{BC103DDC-A2EC-496E-961D-5C9132F3CBE8}"/>
                  </a:ext>
                </a:extLst>
              </p:cNvPr>
              <p:cNvSpPr/>
              <p:nvPr/>
            </p:nvSpPr>
            <p:spPr>
              <a:xfrm>
                <a:off x="4437127" y="1619250"/>
                <a:ext cx="2127301" cy="2127301"/>
              </a:xfrm>
              <a:prstGeom prst="arc">
                <a:avLst>
                  <a:gd name="adj1" fmla="val 16200000"/>
                  <a:gd name="adj2" fmla="val 5391230"/>
                </a:avLst>
              </a:prstGeom>
              <a:ln w="50800">
                <a:solidFill>
                  <a:schemeClr val="bg1">
                    <a:lumMod val="75000"/>
                    <a:alpha val="9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9" name="Shape 967">
              <a:extLst>
                <a:ext uri="{FF2B5EF4-FFF2-40B4-BE49-F238E27FC236}">
                  <a16:creationId xmlns:a16="http://schemas.microsoft.com/office/drawing/2014/main" id="{0E8E2DD1-4D58-45B0-85F7-F1315E13D4CB}"/>
                </a:ext>
              </a:extLst>
            </p:cNvPr>
            <p:cNvSpPr/>
            <p:nvPr/>
          </p:nvSpPr>
          <p:spPr>
            <a:xfrm>
              <a:off x="1984765" y="3962004"/>
              <a:ext cx="370166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323529">
                <a:spcBef>
                  <a:spcPts val="849"/>
                </a:spcBef>
                <a:defRPr sz="1800"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28798971-6A9D-4DA0-A5AF-B4C19651CDDB}"/>
                </a:ext>
              </a:extLst>
            </p:cNvPr>
            <p:cNvSpPr txBox="1"/>
            <p:nvPr/>
          </p:nvSpPr>
          <p:spPr>
            <a:xfrm>
              <a:off x="1899040" y="359460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rgbClr val="134D9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1865660A-089B-4660-9B1D-9B4B01AA97DF}"/>
              </a:ext>
            </a:extLst>
          </p:cNvPr>
          <p:cNvGrpSpPr/>
          <p:nvPr/>
        </p:nvGrpSpPr>
        <p:grpSpPr>
          <a:xfrm>
            <a:off x="567825" y="33417"/>
            <a:ext cx="3959654" cy="765703"/>
            <a:chOff x="424273" y="118435"/>
            <a:chExt cx="3959654" cy="765703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5A9357BC-22D1-4585-B0F8-AB22F7A069CC}"/>
                </a:ext>
              </a:extLst>
            </p:cNvPr>
            <p:cNvSpPr txBox="1"/>
            <p:nvPr/>
          </p:nvSpPr>
          <p:spPr>
            <a:xfrm>
              <a:off x="1326680" y="299363"/>
              <a:ext cx="30572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rgbClr val="406196"/>
                  </a:solidFill>
                  <a:cs typeface="+mn-ea"/>
                  <a:sym typeface="+mn-lt"/>
                </a:rPr>
                <a:t>研究背景与现状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AB2BCB97-088F-435B-BDA3-C384E88F44B7}"/>
                </a:ext>
              </a:extLst>
            </p:cNvPr>
            <p:cNvSpPr txBox="1"/>
            <p:nvPr/>
          </p:nvSpPr>
          <p:spPr>
            <a:xfrm>
              <a:off x="424273" y="118435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3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id="{D835E4D2-4092-429D-A000-84F9EAEC981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1466" y="944987"/>
            <a:ext cx="9144019" cy="5145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1245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>
            <a:extLst>
              <a:ext uri="{FF2B5EF4-FFF2-40B4-BE49-F238E27FC236}">
                <a16:creationId xmlns:a16="http://schemas.microsoft.com/office/drawing/2014/main" id="{D5BAA204-A6FF-4849-972B-E1FB81F51FAA}"/>
              </a:ext>
            </a:extLst>
          </p:cNvPr>
          <p:cNvGrpSpPr/>
          <p:nvPr/>
        </p:nvGrpSpPr>
        <p:grpSpPr>
          <a:xfrm>
            <a:off x="3872552" y="1536700"/>
            <a:ext cx="4371763" cy="4116850"/>
            <a:chOff x="3872552" y="2019300"/>
            <a:chExt cx="4371763" cy="4116850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2AD9E832-0129-4F6B-B924-AC33841D6478}"/>
                </a:ext>
              </a:extLst>
            </p:cNvPr>
            <p:cNvGrpSpPr/>
            <p:nvPr/>
          </p:nvGrpSpPr>
          <p:grpSpPr>
            <a:xfrm>
              <a:off x="3872552" y="3796047"/>
              <a:ext cx="2378340" cy="2340103"/>
              <a:chOff x="3872552" y="3796047"/>
              <a:chExt cx="2378340" cy="2340103"/>
            </a:xfrm>
          </p:grpSpPr>
          <p:grpSp>
            <p:nvGrpSpPr>
              <p:cNvPr id="10" name="Group 36">
                <a:extLst>
                  <a:ext uri="{FF2B5EF4-FFF2-40B4-BE49-F238E27FC236}">
                    <a16:creationId xmlns:a16="http://schemas.microsoft.com/office/drawing/2014/main" id="{2136A3A2-E203-4A6E-8423-4863BCC93BC5}"/>
                  </a:ext>
                </a:extLst>
              </p:cNvPr>
              <p:cNvGrpSpPr/>
              <p:nvPr/>
            </p:nvGrpSpPr>
            <p:grpSpPr>
              <a:xfrm>
                <a:off x="3872552" y="3796047"/>
                <a:ext cx="2378340" cy="2340103"/>
                <a:chOff x="6869300" y="3848083"/>
                <a:chExt cx="2609417" cy="2567465"/>
              </a:xfrm>
            </p:grpSpPr>
            <p:sp>
              <p:nvSpPr>
                <p:cNvPr id="29" name="Freeform 9">
                  <a:extLst>
                    <a:ext uri="{FF2B5EF4-FFF2-40B4-BE49-F238E27FC236}">
                      <a16:creationId xmlns:a16="http://schemas.microsoft.com/office/drawing/2014/main" id="{3DEB77CD-407B-481C-B858-D4AEE66E6F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69300" y="3848083"/>
                  <a:ext cx="2609417" cy="2567465"/>
                </a:xfrm>
                <a:custGeom>
                  <a:avLst/>
                  <a:gdLst>
                    <a:gd name="T0" fmla="*/ 865 w 929"/>
                    <a:gd name="T1" fmla="*/ 292 h 914"/>
                    <a:gd name="T2" fmla="*/ 873 w 929"/>
                    <a:gd name="T3" fmla="*/ 274 h 914"/>
                    <a:gd name="T4" fmla="*/ 892 w 929"/>
                    <a:gd name="T5" fmla="*/ 282 h 914"/>
                    <a:gd name="T6" fmla="*/ 892 w 929"/>
                    <a:gd name="T7" fmla="*/ 584 h 914"/>
                    <a:gd name="T8" fmla="*/ 365 w 929"/>
                    <a:gd name="T9" fmla="*/ 852 h 914"/>
                    <a:gd name="T10" fmla="*/ 66 w 929"/>
                    <a:gd name="T11" fmla="*/ 314 h 914"/>
                    <a:gd name="T12" fmla="*/ 354 w 929"/>
                    <a:gd name="T13" fmla="*/ 19 h 914"/>
                    <a:gd name="T14" fmla="*/ 440 w 929"/>
                    <a:gd name="T15" fmla="*/ 1 h 914"/>
                    <a:gd name="T16" fmla="*/ 456 w 929"/>
                    <a:gd name="T17" fmla="*/ 14 h 914"/>
                    <a:gd name="T18" fmla="*/ 443 w 929"/>
                    <a:gd name="T19" fmla="*/ 29 h 914"/>
                    <a:gd name="T20" fmla="*/ 362 w 929"/>
                    <a:gd name="T21" fmla="*/ 46 h 914"/>
                    <a:gd name="T22" fmla="*/ 93 w 929"/>
                    <a:gd name="T23" fmla="*/ 322 h 914"/>
                    <a:gd name="T24" fmla="*/ 373 w 929"/>
                    <a:gd name="T25" fmla="*/ 824 h 914"/>
                    <a:gd name="T26" fmla="*/ 865 w 929"/>
                    <a:gd name="T27" fmla="*/ 574 h 914"/>
                    <a:gd name="T28" fmla="*/ 865 w 929"/>
                    <a:gd name="T29" fmla="*/ 292 h 9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929" h="914">
                      <a:moveTo>
                        <a:pt x="865" y="292"/>
                      </a:moveTo>
                      <a:cubicBezTo>
                        <a:pt x="862" y="285"/>
                        <a:pt x="866" y="277"/>
                        <a:pt x="873" y="274"/>
                      </a:cubicBezTo>
                      <a:cubicBezTo>
                        <a:pt x="881" y="271"/>
                        <a:pt x="889" y="275"/>
                        <a:pt x="892" y="282"/>
                      </a:cubicBezTo>
                      <a:cubicBezTo>
                        <a:pt x="929" y="383"/>
                        <a:pt x="927" y="490"/>
                        <a:pt x="892" y="584"/>
                      </a:cubicBezTo>
                      <a:cubicBezTo>
                        <a:pt x="813" y="797"/>
                        <a:pt x="583" y="914"/>
                        <a:pt x="365" y="852"/>
                      </a:cubicBezTo>
                      <a:cubicBezTo>
                        <a:pt x="134" y="786"/>
                        <a:pt x="0" y="545"/>
                        <a:pt x="66" y="314"/>
                      </a:cubicBezTo>
                      <a:cubicBezTo>
                        <a:pt x="106" y="173"/>
                        <a:pt x="215" y="62"/>
                        <a:pt x="354" y="19"/>
                      </a:cubicBezTo>
                      <a:cubicBezTo>
                        <a:pt x="382" y="10"/>
                        <a:pt x="411" y="4"/>
                        <a:pt x="440" y="1"/>
                      </a:cubicBezTo>
                      <a:cubicBezTo>
                        <a:pt x="448" y="0"/>
                        <a:pt x="455" y="6"/>
                        <a:pt x="456" y="14"/>
                      </a:cubicBezTo>
                      <a:cubicBezTo>
                        <a:pt x="456" y="21"/>
                        <a:pt x="451" y="28"/>
                        <a:pt x="443" y="29"/>
                      </a:cubicBezTo>
                      <a:cubicBezTo>
                        <a:pt x="415" y="32"/>
                        <a:pt x="388" y="37"/>
                        <a:pt x="362" y="46"/>
                      </a:cubicBezTo>
                      <a:cubicBezTo>
                        <a:pt x="232" y="86"/>
                        <a:pt x="131" y="190"/>
                        <a:pt x="93" y="322"/>
                      </a:cubicBezTo>
                      <a:cubicBezTo>
                        <a:pt x="31" y="538"/>
                        <a:pt x="157" y="763"/>
                        <a:pt x="373" y="824"/>
                      </a:cubicBezTo>
                      <a:cubicBezTo>
                        <a:pt x="577" y="883"/>
                        <a:pt x="792" y="773"/>
                        <a:pt x="865" y="574"/>
                      </a:cubicBezTo>
                      <a:cubicBezTo>
                        <a:pt x="898" y="486"/>
                        <a:pt x="900" y="386"/>
                        <a:pt x="865" y="292"/>
                      </a:cubicBezTo>
                      <a:close/>
                    </a:path>
                  </a:pathLst>
                </a:custGeom>
                <a:solidFill>
                  <a:srgbClr val="DDA509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Freeform 10">
                  <a:extLst>
                    <a:ext uri="{FF2B5EF4-FFF2-40B4-BE49-F238E27FC236}">
                      <a16:creationId xmlns:a16="http://schemas.microsoft.com/office/drawing/2014/main" id="{7E40EB87-EDC4-4AE6-96D3-631C95FBA3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195641" y="4575252"/>
                  <a:ext cx="202769" cy="199972"/>
                </a:xfrm>
                <a:custGeom>
                  <a:avLst/>
                  <a:gdLst>
                    <a:gd name="T0" fmla="*/ 8 w 72"/>
                    <a:gd name="T1" fmla="*/ 51 h 71"/>
                    <a:gd name="T2" fmla="*/ 21 w 72"/>
                    <a:gd name="T3" fmla="*/ 8 h 71"/>
                    <a:gd name="T4" fmla="*/ 63 w 72"/>
                    <a:gd name="T5" fmla="*/ 20 h 71"/>
                    <a:gd name="T6" fmla="*/ 51 w 72"/>
                    <a:gd name="T7" fmla="*/ 63 h 71"/>
                    <a:gd name="T8" fmla="*/ 8 w 72"/>
                    <a:gd name="T9" fmla="*/ 51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71">
                      <a:moveTo>
                        <a:pt x="8" y="51"/>
                      </a:moveTo>
                      <a:cubicBezTo>
                        <a:pt x="0" y="36"/>
                        <a:pt x="5" y="16"/>
                        <a:pt x="21" y="8"/>
                      </a:cubicBezTo>
                      <a:cubicBezTo>
                        <a:pt x="36" y="0"/>
                        <a:pt x="55" y="5"/>
                        <a:pt x="63" y="20"/>
                      </a:cubicBezTo>
                      <a:cubicBezTo>
                        <a:pt x="72" y="35"/>
                        <a:pt x="66" y="54"/>
                        <a:pt x="51" y="63"/>
                      </a:cubicBezTo>
                      <a:cubicBezTo>
                        <a:pt x="36" y="71"/>
                        <a:pt x="17" y="66"/>
                        <a:pt x="8" y="51"/>
                      </a:cubicBezTo>
                      <a:close/>
                    </a:path>
                  </a:pathLst>
                </a:custGeom>
                <a:solidFill>
                  <a:srgbClr val="DDA509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2" name="Freeform 12">
                <a:extLst>
                  <a:ext uri="{FF2B5EF4-FFF2-40B4-BE49-F238E27FC236}">
                    <a16:creationId xmlns:a16="http://schemas.microsoft.com/office/drawing/2014/main" id="{602294AF-5DEE-4996-9E6F-3C4C5AF038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9032" y="4138904"/>
                <a:ext cx="1469575" cy="1798413"/>
              </a:xfrm>
              <a:custGeom>
                <a:avLst/>
                <a:gdLst>
                  <a:gd name="T0" fmla="*/ 399 w 574"/>
                  <a:gd name="T1" fmla="*/ 303 h 702"/>
                  <a:gd name="T2" fmla="*/ 574 w 574"/>
                  <a:gd name="T3" fmla="*/ 605 h 702"/>
                  <a:gd name="T4" fmla="*/ 97 w 574"/>
                  <a:gd name="T5" fmla="*/ 477 h 702"/>
                  <a:gd name="T6" fmla="*/ 225 w 574"/>
                  <a:gd name="T7" fmla="*/ 0 h 702"/>
                  <a:gd name="T8" fmla="*/ 399 w 574"/>
                  <a:gd name="T9" fmla="*/ 303 h 7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4" h="702">
                    <a:moveTo>
                      <a:pt x="399" y="303"/>
                    </a:moveTo>
                    <a:cubicBezTo>
                      <a:pt x="574" y="605"/>
                      <a:pt x="574" y="605"/>
                      <a:pt x="574" y="605"/>
                    </a:cubicBezTo>
                    <a:cubicBezTo>
                      <a:pt x="407" y="702"/>
                      <a:pt x="193" y="645"/>
                      <a:pt x="97" y="477"/>
                    </a:cubicBezTo>
                    <a:cubicBezTo>
                      <a:pt x="0" y="310"/>
                      <a:pt x="57" y="96"/>
                      <a:pt x="225" y="0"/>
                    </a:cubicBezTo>
                    <a:cubicBezTo>
                      <a:pt x="399" y="303"/>
                      <a:pt x="399" y="303"/>
                      <a:pt x="399" y="303"/>
                    </a:cubicBezTo>
                    <a:close/>
                  </a:path>
                </a:pathLst>
              </a:custGeom>
              <a:solidFill>
                <a:srgbClr val="DDA50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2D343B32-326B-477D-9BDF-AAB5D85A207E}"/>
                  </a:ext>
                </a:extLst>
              </p:cNvPr>
              <p:cNvSpPr txBox="1"/>
              <p:nvPr/>
            </p:nvSpPr>
            <p:spPr>
              <a:xfrm>
                <a:off x="4520207" y="4867444"/>
                <a:ext cx="41229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>
                    <a:solidFill>
                      <a:schemeClr val="bg1"/>
                    </a:solidFill>
                    <a:cs typeface="+mn-ea"/>
                    <a:sym typeface="+mn-lt"/>
                  </a:rPr>
                  <a:t>2</a:t>
                </a:r>
                <a:endParaRPr lang="zh-CN" altLang="en-US" sz="32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international-shopping_57535">
                <a:extLst>
                  <a:ext uri="{FF2B5EF4-FFF2-40B4-BE49-F238E27FC236}">
                    <a16:creationId xmlns:a16="http://schemas.microsoft.com/office/drawing/2014/main" id="{85CDD35A-451A-4146-9C16-BFE8B581C70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208237" y="4540251"/>
                <a:ext cx="516202" cy="430236"/>
              </a:xfrm>
              <a:custGeom>
                <a:avLst/>
                <a:gdLst>
                  <a:gd name="connsiteX0" fmla="*/ 68895 w 605522"/>
                  <a:gd name="connsiteY0" fmla="*/ 346352 h 504684"/>
                  <a:gd name="connsiteX1" fmla="*/ 170435 w 605522"/>
                  <a:gd name="connsiteY1" fmla="*/ 437134 h 504684"/>
                  <a:gd name="connsiteX2" fmla="*/ 159237 w 605522"/>
                  <a:gd name="connsiteY2" fmla="*/ 414865 h 504684"/>
                  <a:gd name="connsiteX3" fmla="*/ 145951 w 605522"/>
                  <a:gd name="connsiteY3" fmla="*/ 377908 h 504684"/>
                  <a:gd name="connsiteX4" fmla="*/ 79429 w 605522"/>
                  <a:gd name="connsiteY4" fmla="*/ 352417 h 504684"/>
                  <a:gd name="connsiteX5" fmla="*/ 68895 w 605522"/>
                  <a:gd name="connsiteY5" fmla="*/ 346352 h 504684"/>
                  <a:gd name="connsiteX6" fmla="*/ 489744 w 605522"/>
                  <a:gd name="connsiteY6" fmla="*/ 275930 h 504684"/>
                  <a:gd name="connsiteX7" fmla="*/ 488321 w 605522"/>
                  <a:gd name="connsiteY7" fmla="*/ 277067 h 504684"/>
                  <a:gd name="connsiteX8" fmla="*/ 466873 w 605522"/>
                  <a:gd name="connsiteY8" fmla="*/ 373155 h 504684"/>
                  <a:gd name="connsiteX9" fmla="*/ 467158 w 605522"/>
                  <a:gd name="connsiteY9" fmla="*/ 374387 h 504684"/>
                  <a:gd name="connsiteX10" fmla="*/ 468297 w 605522"/>
                  <a:gd name="connsiteY10" fmla="*/ 374956 h 504684"/>
                  <a:gd name="connsiteX11" fmla="*/ 501701 w 605522"/>
                  <a:gd name="connsiteY11" fmla="*/ 374956 h 504684"/>
                  <a:gd name="connsiteX12" fmla="*/ 503125 w 605522"/>
                  <a:gd name="connsiteY12" fmla="*/ 373913 h 504684"/>
                  <a:gd name="connsiteX13" fmla="*/ 530456 w 605522"/>
                  <a:gd name="connsiteY13" fmla="*/ 277825 h 504684"/>
                  <a:gd name="connsiteX14" fmla="*/ 530171 w 605522"/>
                  <a:gd name="connsiteY14" fmla="*/ 276498 h 504684"/>
                  <a:gd name="connsiteX15" fmla="*/ 529033 w 605522"/>
                  <a:gd name="connsiteY15" fmla="*/ 275930 h 504684"/>
                  <a:gd name="connsiteX16" fmla="*/ 387347 w 605522"/>
                  <a:gd name="connsiteY16" fmla="*/ 275930 h 504684"/>
                  <a:gd name="connsiteX17" fmla="*/ 386208 w 605522"/>
                  <a:gd name="connsiteY17" fmla="*/ 276498 h 504684"/>
                  <a:gd name="connsiteX18" fmla="*/ 385923 w 605522"/>
                  <a:gd name="connsiteY18" fmla="*/ 277730 h 504684"/>
                  <a:gd name="connsiteX19" fmla="*/ 403290 w 605522"/>
                  <a:gd name="connsiteY19" fmla="*/ 373818 h 504684"/>
                  <a:gd name="connsiteX20" fmla="*/ 404714 w 605522"/>
                  <a:gd name="connsiteY20" fmla="*/ 374956 h 504684"/>
                  <a:gd name="connsiteX21" fmla="*/ 429103 w 605522"/>
                  <a:gd name="connsiteY21" fmla="*/ 374956 h 504684"/>
                  <a:gd name="connsiteX22" fmla="*/ 430526 w 605522"/>
                  <a:gd name="connsiteY22" fmla="*/ 373818 h 504684"/>
                  <a:gd name="connsiteX23" fmla="*/ 447893 w 605522"/>
                  <a:gd name="connsiteY23" fmla="*/ 277730 h 504684"/>
                  <a:gd name="connsiteX24" fmla="*/ 447608 w 605522"/>
                  <a:gd name="connsiteY24" fmla="*/ 276498 h 504684"/>
                  <a:gd name="connsiteX25" fmla="*/ 446564 w 605522"/>
                  <a:gd name="connsiteY25" fmla="*/ 275930 h 504684"/>
                  <a:gd name="connsiteX26" fmla="*/ 304784 w 605522"/>
                  <a:gd name="connsiteY26" fmla="*/ 275930 h 504684"/>
                  <a:gd name="connsiteX27" fmla="*/ 303645 w 605522"/>
                  <a:gd name="connsiteY27" fmla="*/ 276593 h 504684"/>
                  <a:gd name="connsiteX28" fmla="*/ 303360 w 605522"/>
                  <a:gd name="connsiteY28" fmla="*/ 277825 h 504684"/>
                  <a:gd name="connsiteX29" fmla="*/ 328699 w 605522"/>
                  <a:gd name="connsiteY29" fmla="*/ 366806 h 504684"/>
                  <a:gd name="connsiteX30" fmla="*/ 330502 w 605522"/>
                  <a:gd name="connsiteY30" fmla="*/ 373060 h 504684"/>
                  <a:gd name="connsiteX31" fmla="*/ 333254 w 605522"/>
                  <a:gd name="connsiteY31" fmla="*/ 374956 h 504684"/>
                  <a:gd name="connsiteX32" fmla="*/ 365520 w 605522"/>
                  <a:gd name="connsiteY32" fmla="*/ 374956 h 504684"/>
                  <a:gd name="connsiteX33" fmla="*/ 366943 w 605522"/>
                  <a:gd name="connsiteY33" fmla="*/ 373534 h 504684"/>
                  <a:gd name="connsiteX34" fmla="*/ 366943 w 605522"/>
                  <a:gd name="connsiteY34" fmla="*/ 373060 h 504684"/>
                  <a:gd name="connsiteX35" fmla="*/ 366848 w 605522"/>
                  <a:gd name="connsiteY35" fmla="*/ 372776 h 504684"/>
                  <a:gd name="connsiteX36" fmla="*/ 345401 w 605522"/>
                  <a:gd name="connsiteY36" fmla="*/ 277067 h 504684"/>
                  <a:gd name="connsiteX37" fmla="*/ 344072 w 605522"/>
                  <a:gd name="connsiteY37" fmla="*/ 275930 h 504684"/>
                  <a:gd name="connsiteX38" fmla="*/ 51339 w 605522"/>
                  <a:gd name="connsiteY38" fmla="*/ 269785 h 504684"/>
                  <a:gd name="connsiteX39" fmla="*/ 100116 w 605522"/>
                  <a:gd name="connsiteY39" fmla="*/ 314133 h 504684"/>
                  <a:gd name="connsiteX40" fmla="*/ 135133 w 605522"/>
                  <a:gd name="connsiteY40" fmla="*/ 329295 h 504684"/>
                  <a:gd name="connsiteX41" fmla="*/ 129250 w 605522"/>
                  <a:gd name="connsiteY41" fmla="*/ 269785 h 504684"/>
                  <a:gd name="connsiteX42" fmla="*/ 135133 w 605522"/>
                  <a:gd name="connsiteY42" fmla="*/ 166780 h 504684"/>
                  <a:gd name="connsiteX43" fmla="*/ 100116 w 605522"/>
                  <a:gd name="connsiteY43" fmla="*/ 181847 h 504684"/>
                  <a:gd name="connsiteX44" fmla="*/ 51339 w 605522"/>
                  <a:gd name="connsiteY44" fmla="*/ 226290 h 504684"/>
                  <a:gd name="connsiteX45" fmla="*/ 129250 w 605522"/>
                  <a:gd name="connsiteY45" fmla="*/ 226290 h 504684"/>
                  <a:gd name="connsiteX46" fmla="*/ 135133 w 605522"/>
                  <a:gd name="connsiteY46" fmla="*/ 166780 h 504684"/>
                  <a:gd name="connsiteX47" fmla="*/ 216052 w 605522"/>
                  <a:gd name="connsiteY47" fmla="*/ 164206 h 504684"/>
                  <a:gd name="connsiteX48" fmla="*/ 220987 w 605522"/>
                  <a:gd name="connsiteY48" fmla="*/ 164869 h 504684"/>
                  <a:gd name="connsiteX49" fmla="*/ 264261 w 605522"/>
                  <a:gd name="connsiteY49" fmla="*/ 176620 h 504684"/>
                  <a:gd name="connsiteX50" fmla="*/ 277642 w 605522"/>
                  <a:gd name="connsiteY50" fmla="*/ 189697 h 504684"/>
                  <a:gd name="connsiteX51" fmla="*/ 289979 w 605522"/>
                  <a:gd name="connsiteY51" fmla="*/ 232150 h 504684"/>
                  <a:gd name="connsiteX52" fmla="*/ 584929 w 605522"/>
                  <a:gd name="connsiteY52" fmla="*/ 232245 h 504684"/>
                  <a:gd name="connsiteX53" fmla="*/ 605522 w 605522"/>
                  <a:gd name="connsiteY53" fmla="*/ 252808 h 504684"/>
                  <a:gd name="connsiteX54" fmla="*/ 584929 w 605522"/>
                  <a:gd name="connsiteY54" fmla="*/ 273466 h 504684"/>
                  <a:gd name="connsiteX55" fmla="*/ 571263 w 605522"/>
                  <a:gd name="connsiteY55" fmla="*/ 273466 h 504684"/>
                  <a:gd name="connsiteX56" fmla="*/ 533967 w 605522"/>
                  <a:gd name="connsiteY56" fmla="*/ 404426 h 504684"/>
                  <a:gd name="connsiteX57" fmla="*/ 514987 w 605522"/>
                  <a:gd name="connsiteY57" fmla="*/ 418735 h 504684"/>
                  <a:gd name="connsiteX58" fmla="*/ 342744 w 605522"/>
                  <a:gd name="connsiteY58" fmla="*/ 418735 h 504684"/>
                  <a:gd name="connsiteX59" fmla="*/ 347299 w 605522"/>
                  <a:gd name="connsiteY59" fmla="*/ 436456 h 504684"/>
                  <a:gd name="connsiteX60" fmla="*/ 519163 w 605522"/>
                  <a:gd name="connsiteY60" fmla="*/ 448585 h 504684"/>
                  <a:gd name="connsiteX61" fmla="*/ 543837 w 605522"/>
                  <a:gd name="connsiteY61" fmla="*/ 476540 h 504684"/>
                  <a:gd name="connsiteX62" fmla="*/ 515747 w 605522"/>
                  <a:gd name="connsiteY62" fmla="*/ 504684 h 504684"/>
                  <a:gd name="connsiteX63" fmla="*/ 487561 w 605522"/>
                  <a:gd name="connsiteY63" fmla="*/ 476540 h 504684"/>
                  <a:gd name="connsiteX64" fmla="*/ 487561 w 605522"/>
                  <a:gd name="connsiteY64" fmla="*/ 475403 h 504684"/>
                  <a:gd name="connsiteX65" fmla="*/ 351475 w 605522"/>
                  <a:gd name="connsiteY65" fmla="*/ 475403 h 504684"/>
                  <a:gd name="connsiteX66" fmla="*/ 351475 w 605522"/>
                  <a:gd name="connsiteY66" fmla="*/ 476540 h 504684"/>
                  <a:gd name="connsiteX67" fmla="*/ 323289 w 605522"/>
                  <a:gd name="connsiteY67" fmla="*/ 504684 h 504684"/>
                  <a:gd name="connsiteX68" fmla="*/ 295104 w 605522"/>
                  <a:gd name="connsiteY68" fmla="*/ 476540 h 504684"/>
                  <a:gd name="connsiteX69" fmla="*/ 310857 w 605522"/>
                  <a:gd name="connsiteY69" fmla="*/ 451239 h 504684"/>
                  <a:gd name="connsiteX70" fmla="*/ 243953 w 605522"/>
                  <a:gd name="connsiteY70" fmla="*/ 210544 h 504684"/>
                  <a:gd name="connsiteX71" fmla="*/ 211023 w 605522"/>
                  <a:gd name="connsiteY71" fmla="*/ 201637 h 504684"/>
                  <a:gd name="connsiteX72" fmla="*/ 199540 w 605522"/>
                  <a:gd name="connsiteY72" fmla="*/ 192729 h 504684"/>
                  <a:gd name="connsiteX73" fmla="*/ 197642 w 605522"/>
                  <a:gd name="connsiteY73" fmla="*/ 178325 h 504684"/>
                  <a:gd name="connsiteX74" fmla="*/ 216052 w 605522"/>
                  <a:gd name="connsiteY74" fmla="*/ 164206 h 504684"/>
                  <a:gd name="connsiteX75" fmla="*/ 326351 w 605522"/>
                  <a:gd name="connsiteY75" fmla="*/ 58847 h 504684"/>
                  <a:gd name="connsiteX76" fmla="*/ 337548 w 605522"/>
                  <a:gd name="connsiteY76" fmla="*/ 81116 h 504684"/>
                  <a:gd name="connsiteX77" fmla="*/ 350834 w 605522"/>
                  <a:gd name="connsiteY77" fmla="*/ 118167 h 504684"/>
                  <a:gd name="connsiteX78" fmla="*/ 417357 w 605522"/>
                  <a:gd name="connsiteY78" fmla="*/ 143563 h 504684"/>
                  <a:gd name="connsiteX79" fmla="*/ 427985 w 605522"/>
                  <a:gd name="connsiteY79" fmla="*/ 149628 h 504684"/>
                  <a:gd name="connsiteX80" fmla="*/ 326351 w 605522"/>
                  <a:gd name="connsiteY80" fmla="*/ 58847 h 504684"/>
                  <a:gd name="connsiteX81" fmla="*/ 170435 w 605522"/>
                  <a:gd name="connsiteY81" fmla="*/ 58847 h 504684"/>
                  <a:gd name="connsiteX82" fmla="*/ 68895 w 605522"/>
                  <a:gd name="connsiteY82" fmla="*/ 149628 h 504684"/>
                  <a:gd name="connsiteX83" fmla="*/ 79429 w 605522"/>
                  <a:gd name="connsiteY83" fmla="*/ 143563 h 504684"/>
                  <a:gd name="connsiteX84" fmla="*/ 146046 w 605522"/>
                  <a:gd name="connsiteY84" fmla="*/ 118167 h 504684"/>
                  <a:gd name="connsiteX85" fmla="*/ 159237 w 605522"/>
                  <a:gd name="connsiteY85" fmla="*/ 81116 h 504684"/>
                  <a:gd name="connsiteX86" fmla="*/ 170435 w 605522"/>
                  <a:gd name="connsiteY86" fmla="*/ 58847 h 504684"/>
                  <a:gd name="connsiteX87" fmla="*/ 248440 w 605522"/>
                  <a:gd name="connsiteY87" fmla="*/ 46054 h 504684"/>
                  <a:gd name="connsiteX88" fmla="*/ 194918 w 605522"/>
                  <a:gd name="connsiteY88" fmla="*/ 108975 h 504684"/>
                  <a:gd name="connsiteX89" fmla="*/ 248440 w 605522"/>
                  <a:gd name="connsiteY89" fmla="*/ 105659 h 504684"/>
                  <a:gd name="connsiteX90" fmla="*/ 301867 w 605522"/>
                  <a:gd name="connsiteY90" fmla="*/ 108975 h 504684"/>
                  <a:gd name="connsiteX91" fmla="*/ 248440 w 605522"/>
                  <a:gd name="connsiteY91" fmla="*/ 46054 h 504684"/>
                  <a:gd name="connsiteX92" fmla="*/ 248440 w 605522"/>
                  <a:gd name="connsiteY92" fmla="*/ 0 h 504684"/>
                  <a:gd name="connsiteX93" fmla="*/ 424000 w 605522"/>
                  <a:gd name="connsiteY93" fmla="*/ 72587 h 504684"/>
                  <a:gd name="connsiteX94" fmla="*/ 493464 w 605522"/>
                  <a:gd name="connsiteY94" fmla="*/ 207527 h 504684"/>
                  <a:gd name="connsiteX95" fmla="*/ 431781 w 605522"/>
                  <a:gd name="connsiteY95" fmla="*/ 207527 h 504684"/>
                  <a:gd name="connsiteX96" fmla="*/ 396764 w 605522"/>
                  <a:gd name="connsiteY96" fmla="*/ 181847 h 504684"/>
                  <a:gd name="connsiteX97" fmla="*/ 361652 w 605522"/>
                  <a:gd name="connsiteY97" fmla="*/ 166780 h 504684"/>
                  <a:gd name="connsiteX98" fmla="*/ 366397 w 605522"/>
                  <a:gd name="connsiteY98" fmla="*/ 207527 h 504684"/>
                  <a:gd name="connsiteX99" fmla="*/ 322839 w 605522"/>
                  <a:gd name="connsiteY99" fmla="*/ 207527 h 504684"/>
                  <a:gd name="connsiteX100" fmla="*/ 315248 w 605522"/>
                  <a:gd name="connsiteY100" fmla="*/ 154935 h 504684"/>
                  <a:gd name="connsiteX101" fmla="*/ 258594 w 605522"/>
                  <a:gd name="connsiteY101" fmla="*/ 149344 h 504684"/>
                  <a:gd name="connsiteX102" fmla="*/ 230030 w 605522"/>
                  <a:gd name="connsiteY102" fmla="*/ 141573 h 504684"/>
                  <a:gd name="connsiteX103" fmla="*/ 217883 w 605522"/>
                  <a:gd name="connsiteY103" fmla="*/ 139962 h 504684"/>
                  <a:gd name="connsiteX104" fmla="*/ 184385 w 605522"/>
                  <a:gd name="connsiteY104" fmla="*/ 154461 h 504684"/>
                  <a:gd name="connsiteX105" fmla="*/ 173377 w 605522"/>
                  <a:gd name="connsiteY105" fmla="*/ 174076 h 504684"/>
                  <a:gd name="connsiteX106" fmla="*/ 174515 w 605522"/>
                  <a:gd name="connsiteY106" fmla="*/ 201747 h 504684"/>
                  <a:gd name="connsiteX107" fmla="*/ 172807 w 605522"/>
                  <a:gd name="connsiteY107" fmla="*/ 226290 h 504684"/>
                  <a:gd name="connsiteX108" fmla="*/ 195203 w 605522"/>
                  <a:gd name="connsiteY108" fmla="*/ 226290 h 504684"/>
                  <a:gd name="connsiteX109" fmla="*/ 205831 w 605522"/>
                  <a:gd name="connsiteY109" fmla="*/ 230649 h 504684"/>
                  <a:gd name="connsiteX110" fmla="*/ 223577 w 605522"/>
                  <a:gd name="connsiteY110" fmla="*/ 235387 h 504684"/>
                  <a:gd name="connsiteX111" fmla="*/ 233162 w 605522"/>
                  <a:gd name="connsiteY111" fmla="*/ 269785 h 504684"/>
                  <a:gd name="connsiteX112" fmla="*/ 172807 w 605522"/>
                  <a:gd name="connsiteY112" fmla="*/ 269785 h 504684"/>
                  <a:gd name="connsiteX113" fmla="*/ 181538 w 605522"/>
                  <a:gd name="connsiteY113" fmla="*/ 341140 h 504684"/>
                  <a:gd name="connsiteX114" fmla="*/ 248440 w 605522"/>
                  <a:gd name="connsiteY114" fmla="*/ 346826 h 504684"/>
                  <a:gd name="connsiteX115" fmla="*/ 254514 w 605522"/>
                  <a:gd name="connsiteY115" fmla="*/ 346826 h 504684"/>
                  <a:gd name="connsiteX116" fmla="*/ 266566 w 605522"/>
                  <a:gd name="connsiteY116" fmla="*/ 389942 h 504684"/>
                  <a:gd name="connsiteX117" fmla="*/ 248440 w 605522"/>
                  <a:gd name="connsiteY117" fmla="*/ 390321 h 504684"/>
                  <a:gd name="connsiteX118" fmla="*/ 194918 w 605522"/>
                  <a:gd name="connsiteY118" fmla="*/ 387100 h 504684"/>
                  <a:gd name="connsiteX119" fmla="*/ 248440 w 605522"/>
                  <a:gd name="connsiteY119" fmla="*/ 449926 h 504684"/>
                  <a:gd name="connsiteX120" fmla="*/ 277953 w 605522"/>
                  <a:gd name="connsiteY120" fmla="*/ 431069 h 504684"/>
                  <a:gd name="connsiteX121" fmla="*/ 281275 w 605522"/>
                  <a:gd name="connsiteY121" fmla="*/ 443198 h 504684"/>
                  <a:gd name="connsiteX122" fmla="*/ 269318 w 605522"/>
                  <a:gd name="connsiteY122" fmla="*/ 477597 h 504684"/>
                  <a:gd name="connsiteX123" fmla="*/ 272164 w 605522"/>
                  <a:gd name="connsiteY123" fmla="*/ 494938 h 504684"/>
                  <a:gd name="connsiteX124" fmla="*/ 248440 w 605522"/>
                  <a:gd name="connsiteY124" fmla="*/ 496075 h 504684"/>
                  <a:gd name="connsiteX125" fmla="*/ 72786 w 605522"/>
                  <a:gd name="connsiteY125" fmla="*/ 423393 h 504684"/>
                  <a:gd name="connsiteX126" fmla="*/ 0 w 605522"/>
                  <a:gd name="connsiteY126" fmla="*/ 247990 h 504684"/>
                  <a:gd name="connsiteX127" fmla="*/ 72786 w 605522"/>
                  <a:gd name="connsiteY127" fmla="*/ 72587 h 504684"/>
                  <a:gd name="connsiteX128" fmla="*/ 248440 w 605522"/>
                  <a:gd name="connsiteY128" fmla="*/ 0 h 504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</a:cxnLst>
                <a:rect l="l" t="t" r="r" b="b"/>
                <a:pathLst>
                  <a:path w="605522" h="504684">
                    <a:moveTo>
                      <a:pt x="68895" y="346352"/>
                    </a:moveTo>
                    <a:cubicBezTo>
                      <a:pt x="91291" y="387005"/>
                      <a:pt x="127162" y="419318"/>
                      <a:pt x="170435" y="437134"/>
                    </a:cubicBezTo>
                    <a:cubicBezTo>
                      <a:pt x="166544" y="430311"/>
                      <a:pt x="162748" y="422919"/>
                      <a:pt x="159237" y="414865"/>
                    </a:cubicBezTo>
                    <a:cubicBezTo>
                      <a:pt x="154302" y="403399"/>
                      <a:pt x="149842" y="390985"/>
                      <a:pt x="145951" y="377908"/>
                    </a:cubicBezTo>
                    <a:cubicBezTo>
                      <a:pt x="121658" y="371559"/>
                      <a:pt x="99167" y="363030"/>
                      <a:pt x="79429" y="352417"/>
                    </a:cubicBezTo>
                    <a:cubicBezTo>
                      <a:pt x="75823" y="350427"/>
                      <a:pt x="72216" y="348437"/>
                      <a:pt x="68895" y="346352"/>
                    </a:cubicBezTo>
                    <a:close/>
                    <a:moveTo>
                      <a:pt x="489744" y="275930"/>
                    </a:moveTo>
                    <a:cubicBezTo>
                      <a:pt x="489080" y="275930"/>
                      <a:pt x="488510" y="276404"/>
                      <a:pt x="488321" y="277067"/>
                    </a:cubicBezTo>
                    <a:lnTo>
                      <a:pt x="466873" y="373155"/>
                    </a:lnTo>
                    <a:cubicBezTo>
                      <a:pt x="466778" y="373629"/>
                      <a:pt x="466873" y="374103"/>
                      <a:pt x="467158" y="374387"/>
                    </a:cubicBezTo>
                    <a:cubicBezTo>
                      <a:pt x="467443" y="374766"/>
                      <a:pt x="467822" y="374956"/>
                      <a:pt x="468297" y="374956"/>
                    </a:cubicBezTo>
                    <a:lnTo>
                      <a:pt x="501701" y="374956"/>
                    </a:lnTo>
                    <a:cubicBezTo>
                      <a:pt x="502366" y="374956"/>
                      <a:pt x="502935" y="374482"/>
                      <a:pt x="503125" y="373913"/>
                    </a:cubicBezTo>
                    <a:lnTo>
                      <a:pt x="530456" y="277825"/>
                    </a:lnTo>
                    <a:cubicBezTo>
                      <a:pt x="530551" y="277351"/>
                      <a:pt x="530456" y="276877"/>
                      <a:pt x="530171" y="276498"/>
                    </a:cubicBezTo>
                    <a:cubicBezTo>
                      <a:pt x="529887" y="276214"/>
                      <a:pt x="529507" y="275930"/>
                      <a:pt x="529033" y="275930"/>
                    </a:cubicBezTo>
                    <a:close/>
                    <a:moveTo>
                      <a:pt x="387347" y="275930"/>
                    </a:moveTo>
                    <a:cubicBezTo>
                      <a:pt x="386872" y="275930"/>
                      <a:pt x="386398" y="276214"/>
                      <a:pt x="386208" y="276498"/>
                    </a:cubicBezTo>
                    <a:cubicBezTo>
                      <a:pt x="385923" y="276877"/>
                      <a:pt x="385828" y="277256"/>
                      <a:pt x="385923" y="277730"/>
                    </a:cubicBezTo>
                    <a:lnTo>
                      <a:pt x="403290" y="373818"/>
                    </a:lnTo>
                    <a:cubicBezTo>
                      <a:pt x="403480" y="374482"/>
                      <a:pt x="404049" y="374956"/>
                      <a:pt x="404714" y="374956"/>
                    </a:cubicBezTo>
                    <a:lnTo>
                      <a:pt x="429103" y="374956"/>
                    </a:lnTo>
                    <a:cubicBezTo>
                      <a:pt x="429767" y="374956"/>
                      <a:pt x="430337" y="374482"/>
                      <a:pt x="430526" y="373818"/>
                    </a:cubicBezTo>
                    <a:lnTo>
                      <a:pt x="447893" y="277730"/>
                    </a:lnTo>
                    <a:cubicBezTo>
                      <a:pt x="447988" y="277256"/>
                      <a:pt x="447893" y="276877"/>
                      <a:pt x="447608" y="276498"/>
                    </a:cubicBezTo>
                    <a:cubicBezTo>
                      <a:pt x="447419" y="276214"/>
                      <a:pt x="446944" y="275930"/>
                      <a:pt x="446564" y="275930"/>
                    </a:cubicBezTo>
                    <a:close/>
                    <a:moveTo>
                      <a:pt x="304784" y="275930"/>
                    </a:moveTo>
                    <a:cubicBezTo>
                      <a:pt x="304309" y="275930"/>
                      <a:pt x="303930" y="276214"/>
                      <a:pt x="303645" y="276593"/>
                    </a:cubicBezTo>
                    <a:cubicBezTo>
                      <a:pt x="303360" y="276877"/>
                      <a:pt x="303265" y="277351"/>
                      <a:pt x="303360" y="277825"/>
                    </a:cubicBezTo>
                    <a:lnTo>
                      <a:pt x="328699" y="366806"/>
                    </a:lnTo>
                    <a:cubicBezTo>
                      <a:pt x="328699" y="366806"/>
                      <a:pt x="329743" y="370407"/>
                      <a:pt x="330502" y="373060"/>
                    </a:cubicBezTo>
                    <a:cubicBezTo>
                      <a:pt x="331071" y="375145"/>
                      <a:pt x="332400" y="374956"/>
                      <a:pt x="333254" y="374956"/>
                    </a:cubicBezTo>
                    <a:lnTo>
                      <a:pt x="365520" y="374956"/>
                    </a:lnTo>
                    <a:cubicBezTo>
                      <a:pt x="366374" y="374956"/>
                      <a:pt x="366943" y="374292"/>
                      <a:pt x="366943" y="373534"/>
                    </a:cubicBezTo>
                    <a:cubicBezTo>
                      <a:pt x="366943" y="373345"/>
                      <a:pt x="366943" y="373250"/>
                      <a:pt x="366943" y="373060"/>
                    </a:cubicBezTo>
                    <a:lnTo>
                      <a:pt x="366848" y="372776"/>
                    </a:lnTo>
                    <a:lnTo>
                      <a:pt x="345401" y="277067"/>
                    </a:lnTo>
                    <a:cubicBezTo>
                      <a:pt x="345306" y="276404"/>
                      <a:pt x="344737" y="275930"/>
                      <a:pt x="344072" y="275930"/>
                    </a:cubicBezTo>
                    <a:close/>
                    <a:moveTo>
                      <a:pt x="51339" y="269785"/>
                    </a:moveTo>
                    <a:cubicBezTo>
                      <a:pt x="59405" y="285895"/>
                      <a:pt x="76202" y="301341"/>
                      <a:pt x="100116" y="314133"/>
                    </a:cubicBezTo>
                    <a:cubicBezTo>
                      <a:pt x="110840" y="319914"/>
                      <a:pt x="122607" y="324936"/>
                      <a:pt x="135133" y="329295"/>
                    </a:cubicBezTo>
                    <a:cubicBezTo>
                      <a:pt x="132096" y="310248"/>
                      <a:pt x="130104" y="290254"/>
                      <a:pt x="129250" y="269785"/>
                    </a:cubicBezTo>
                    <a:close/>
                    <a:moveTo>
                      <a:pt x="135133" y="166780"/>
                    </a:moveTo>
                    <a:cubicBezTo>
                      <a:pt x="122607" y="171044"/>
                      <a:pt x="110840" y="176066"/>
                      <a:pt x="100116" y="181847"/>
                    </a:cubicBezTo>
                    <a:cubicBezTo>
                      <a:pt x="76202" y="194734"/>
                      <a:pt x="59405" y="210180"/>
                      <a:pt x="51339" y="226290"/>
                    </a:cubicBezTo>
                    <a:lnTo>
                      <a:pt x="129250" y="226290"/>
                    </a:lnTo>
                    <a:cubicBezTo>
                      <a:pt x="130104" y="205727"/>
                      <a:pt x="132096" y="185827"/>
                      <a:pt x="135133" y="166780"/>
                    </a:cubicBezTo>
                    <a:close/>
                    <a:moveTo>
                      <a:pt x="216052" y="164206"/>
                    </a:moveTo>
                    <a:cubicBezTo>
                      <a:pt x="217666" y="164206"/>
                      <a:pt x="219374" y="164490"/>
                      <a:pt x="220987" y="164869"/>
                    </a:cubicBezTo>
                    <a:lnTo>
                      <a:pt x="264261" y="176620"/>
                    </a:lnTo>
                    <a:cubicBezTo>
                      <a:pt x="270620" y="178325"/>
                      <a:pt x="275744" y="183348"/>
                      <a:pt x="277642" y="189697"/>
                    </a:cubicBezTo>
                    <a:lnTo>
                      <a:pt x="289979" y="232150"/>
                    </a:lnTo>
                    <a:lnTo>
                      <a:pt x="584929" y="232245"/>
                    </a:lnTo>
                    <a:cubicBezTo>
                      <a:pt x="596317" y="232245"/>
                      <a:pt x="605522" y="241437"/>
                      <a:pt x="605522" y="252808"/>
                    </a:cubicBezTo>
                    <a:cubicBezTo>
                      <a:pt x="605522" y="264274"/>
                      <a:pt x="596317" y="273466"/>
                      <a:pt x="584929" y="273466"/>
                    </a:cubicBezTo>
                    <a:lnTo>
                      <a:pt x="571263" y="273466"/>
                    </a:lnTo>
                    <a:lnTo>
                      <a:pt x="533967" y="404426"/>
                    </a:lnTo>
                    <a:cubicBezTo>
                      <a:pt x="531595" y="412860"/>
                      <a:pt x="523813" y="418735"/>
                      <a:pt x="514987" y="418735"/>
                    </a:cubicBezTo>
                    <a:lnTo>
                      <a:pt x="342744" y="418735"/>
                    </a:lnTo>
                    <a:lnTo>
                      <a:pt x="347299" y="436456"/>
                    </a:lnTo>
                    <a:cubicBezTo>
                      <a:pt x="347299" y="436456"/>
                      <a:pt x="485284" y="443089"/>
                      <a:pt x="519163" y="448585"/>
                    </a:cubicBezTo>
                    <a:cubicBezTo>
                      <a:pt x="533018" y="450291"/>
                      <a:pt x="543837" y="462231"/>
                      <a:pt x="543837" y="476540"/>
                    </a:cubicBezTo>
                    <a:cubicBezTo>
                      <a:pt x="543837" y="491986"/>
                      <a:pt x="531215" y="504684"/>
                      <a:pt x="515747" y="504684"/>
                    </a:cubicBezTo>
                    <a:cubicBezTo>
                      <a:pt x="500183" y="504684"/>
                      <a:pt x="487561" y="491986"/>
                      <a:pt x="487561" y="476540"/>
                    </a:cubicBezTo>
                    <a:cubicBezTo>
                      <a:pt x="487561" y="476161"/>
                      <a:pt x="487561" y="475782"/>
                      <a:pt x="487561" y="475403"/>
                    </a:cubicBezTo>
                    <a:lnTo>
                      <a:pt x="351475" y="475403"/>
                    </a:lnTo>
                    <a:cubicBezTo>
                      <a:pt x="351475" y="475782"/>
                      <a:pt x="351475" y="476161"/>
                      <a:pt x="351475" y="476540"/>
                    </a:cubicBezTo>
                    <a:cubicBezTo>
                      <a:pt x="351475" y="491986"/>
                      <a:pt x="338853" y="504684"/>
                      <a:pt x="323289" y="504684"/>
                    </a:cubicBezTo>
                    <a:cubicBezTo>
                      <a:pt x="307821" y="504684"/>
                      <a:pt x="295104" y="491986"/>
                      <a:pt x="295104" y="476540"/>
                    </a:cubicBezTo>
                    <a:cubicBezTo>
                      <a:pt x="295104" y="465737"/>
                      <a:pt x="301273" y="455977"/>
                      <a:pt x="310857" y="451239"/>
                    </a:cubicBezTo>
                    <a:lnTo>
                      <a:pt x="243953" y="210544"/>
                    </a:lnTo>
                    <a:lnTo>
                      <a:pt x="211023" y="201637"/>
                    </a:lnTo>
                    <a:cubicBezTo>
                      <a:pt x="206183" y="200310"/>
                      <a:pt x="202007" y="197183"/>
                      <a:pt x="199540" y="192729"/>
                    </a:cubicBezTo>
                    <a:cubicBezTo>
                      <a:pt x="196977" y="188370"/>
                      <a:pt x="196313" y="183253"/>
                      <a:pt x="197642" y="178325"/>
                    </a:cubicBezTo>
                    <a:cubicBezTo>
                      <a:pt x="199919" y="170081"/>
                      <a:pt x="207416" y="164206"/>
                      <a:pt x="216052" y="164206"/>
                    </a:cubicBezTo>
                    <a:close/>
                    <a:moveTo>
                      <a:pt x="326351" y="58847"/>
                    </a:moveTo>
                    <a:cubicBezTo>
                      <a:pt x="330241" y="65670"/>
                      <a:pt x="334037" y="73156"/>
                      <a:pt x="337548" y="81116"/>
                    </a:cubicBezTo>
                    <a:cubicBezTo>
                      <a:pt x="342578" y="92582"/>
                      <a:pt x="346943" y="104995"/>
                      <a:pt x="350834" y="118167"/>
                    </a:cubicBezTo>
                    <a:cubicBezTo>
                      <a:pt x="375128" y="124421"/>
                      <a:pt x="397618" y="132950"/>
                      <a:pt x="417357" y="143563"/>
                    </a:cubicBezTo>
                    <a:cubicBezTo>
                      <a:pt x="421058" y="145553"/>
                      <a:pt x="424569" y="147543"/>
                      <a:pt x="427985" y="149628"/>
                    </a:cubicBezTo>
                    <a:cubicBezTo>
                      <a:pt x="405495" y="108975"/>
                      <a:pt x="369624" y="76757"/>
                      <a:pt x="326351" y="58847"/>
                    </a:cubicBezTo>
                    <a:close/>
                    <a:moveTo>
                      <a:pt x="170435" y="58847"/>
                    </a:moveTo>
                    <a:cubicBezTo>
                      <a:pt x="127162" y="76757"/>
                      <a:pt x="91291" y="108975"/>
                      <a:pt x="68895" y="149628"/>
                    </a:cubicBezTo>
                    <a:cubicBezTo>
                      <a:pt x="72216" y="147543"/>
                      <a:pt x="75823" y="145553"/>
                      <a:pt x="79429" y="143563"/>
                    </a:cubicBezTo>
                    <a:cubicBezTo>
                      <a:pt x="99167" y="132950"/>
                      <a:pt x="121658" y="124421"/>
                      <a:pt x="146046" y="118167"/>
                    </a:cubicBezTo>
                    <a:cubicBezTo>
                      <a:pt x="149842" y="104995"/>
                      <a:pt x="154302" y="92582"/>
                      <a:pt x="159237" y="81116"/>
                    </a:cubicBezTo>
                    <a:cubicBezTo>
                      <a:pt x="162748" y="73156"/>
                      <a:pt x="166544" y="65670"/>
                      <a:pt x="170435" y="58847"/>
                    </a:cubicBezTo>
                    <a:close/>
                    <a:moveTo>
                      <a:pt x="248440" y="46054"/>
                    </a:moveTo>
                    <a:cubicBezTo>
                      <a:pt x="231264" y="46054"/>
                      <a:pt x="210387" y="68512"/>
                      <a:pt x="194918" y="108975"/>
                    </a:cubicBezTo>
                    <a:cubicBezTo>
                      <a:pt x="212284" y="106796"/>
                      <a:pt x="230220" y="105659"/>
                      <a:pt x="248440" y="105659"/>
                    </a:cubicBezTo>
                    <a:cubicBezTo>
                      <a:pt x="266566" y="105659"/>
                      <a:pt x="284501" y="106796"/>
                      <a:pt x="301867" y="108975"/>
                    </a:cubicBezTo>
                    <a:cubicBezTo>
                      <a:pt x="286399" y="68512"/>
                      <a:pt x="265522" y="46054"/>
                      <a:pt x="248440" y="46054"/>
                    </a:cubicBezTo>
                    <a:close/>
                    <a:moveTo>
                      <a:pt x="248440" y="0"/>
                    </a:moveTo>
                    <a:cubicBezTo>
                      <a:pt x="314773" y="0"/>
                      <a:pt x="377120" y="25775"/>
                      <a:pt x="424000" y="72587"/>
                    </a:cubicBezTo>
                    <a:cubicBezTo>
                      <a:pt x="461294" y="109828"/>
                      <a:pt x="485208" y="156640"/>
                      <a:pt x="493464" y="207527"/>
                    </a:cubicBezTo>
                    <a:lnTo>
                      <a:pt x="431781" y="207527"/>
                    </a:lnTo>
                    <a:cubicBezTo>
                      <a:pt x="422861" y="198335"/>
                      <a:pt x="411094" y="189617"/>
                      <a:pt x="396764" y="181847"/>
                    </a:cubicBezTo>
                    <a:cubicBezTo>
                      <a:pt x="385946" y="176066"/>
                      <a:pt x="374179" y="171044"/>
                      <a:pt x="361652" y="166780"/>
                    </a:cubicBezTo>
                    <a:cubicBezTo>
                      <a:pt x="363740" y="179952"/>
                      <a:pt x="365353" y="193597"/>
                      <a:pt x="366397" y="207527"/>
                    </a:cubicBezTo>
                    <a:lnTo>
                      <a:pt x="322839" y="207527"/>
                    </a:lnTo>
                    <a:cubicBezTo>
                      <a:pt x="321226" y="188480"/>
                      <a:pt x="318664" y="170855"/>
                      <a:pt x="315248" y="154935"/>
                    </a:cubicBezTo>
                    <a:cubicBezTo>
                      <a:pt x="297217" y="151713"/>
                      <a:pt x="278143" y="149818"/>
                      <a:pt x="258594" y="149344"/>
                    </a:cubicBezTo>
                    <a:lnTo>
                      <a:pt x="230030" y="141573"/>
                    </a:lnTo>
                    <a:cubicBezTo>
                      <a:pt x="226045" y="140531"/>
                      <a:pt x="221964" y="139962"/>
                      <a:pt x="217883" y="139962"/>
                    </a:cubicBezTo>
                    <a:cubicBezTo>
                      <a:pt x="204883" y="139962"/>
                      <a:pt x="192925" y="145458"/>
                      <a:pt x="184385" y="154461"/>
                    </a:cubicBezTo>
                    <a:cubicBezTo>
                      <a:pt x="184290" y="154461"/>
                      <a:pt x="176508" y="162136"/>
                      <a:pt x="173377" y="174076"/>
                    </a:cubicBezTo>
                    <a:cubicBezTo>
                      <a:pt x="170909" y="183363"/>
                      <a:pt x="171289" y="192934"/>
                      <a:pt x="174515" y="201747"/>
                    </a:cubicBezTo>
                    <a:cubicBezTo>
                      <a:pt x="173756" y="209707"/>
                      <a:pt x="173187" y="217856"/>
                      <a:pt x="172807" y="226290"/>
                    </a:cubicBezTo>
                    <a:lnTo>
                      <a:pt x="195203" y="226290"/>
                    </a:lnTo>
                    <a:cubicBezTo>
                      <a:pt x="198524" y="228090"/>
                      <a:pt x="202131" y="229606"/>
                      <a:pt x="205831" y="230649"/>
                    </a:cubicBezTo>
                    <a:lnTo>
                      <a:pt x="223577" y="235387"/>
                    </a:lnTo>
                    <a:lnTo>
                      <a:pt x="233162" y="269785"/>
                    </a:lnTo>
                    <a:lnTo>
                      <a:pt x="172807" y="269785"/>
                    </a:lnTo>
                    <a:cubicBezTo>
                      <a:pt x="173946" y="296129"/>
                      <a:pt x="177078" y="320009"/>
                      <a:pt x="181538" y="341140"/>
                    </a:cubicBezTo>
                    <a:cubicBezTo>
                      <a:pt x="202795" y="344931"/>
                      <a:pt x="225285" y="346826"/>
                      <a:pt x="248440" y="346826"/>
                    </a:cubicBezTo>
                    <a:cubicBezTo>
                      <a:pt x="250433" y="346826"/>
                      <a:pt x="252521" y="346826"/>
                      <a:pt x="254514" y="346826"/>
                    </a:cubicBezTo>
                    <a:lnTo>
                      <a:pt x="266566" y="389942"/>
                    </a:lnTo>
                    <a:cubicBezTo>
                      <a:pt x="260492" y="390227"/>
                      <a:pt x="254514" y="390321"/>
                      <a:pt x="248440" y="390321"/>
                    </a:cubicBezTo>
                    <a:cubicBezTo>
                      <a:pt x="230220" y="390321"/>
                      <a:pt x="212284" y="389279"/>
                      <a:pt x="194918" y="387100"/>
                    </a:cubicBezTo>
                    <a:cubicBezTo>
                      <a:pt x="210387" y="427468"/>
                      <a:pt x="231264" y="449926"/>
                      <a:pt x="248440" y="449926"/>
                    </a:cubicBezTo>
                    <a:cubicBezTo>
                      <a:pt x="257645" y="449926"/>
                      <a:pt x="267989" y="443388"/>
                      <a:pt x="277953" y="431069"/>
                    </a:cubicBezTo>
                    <a:lnTo>
                      <a:pt x="281275" y="443198"/>
                    </a:lnTo>
                    <a:cubicBezTo>
                      <a:pt x="273683" y="452769"/>
                      <a:pt x="269318" y="464804"/>
                      <a:pt x="269318" y="477597"/>
                    </a:cubicBezTo>
                    <a:cubicBezTo>
                      <a:pt x="269318" y="483661"/>
                      <a:pt x="270361" y="489442"/>
                      <a:pt x="272164" y="494938"/>
                    </a:cubicBezTo>
                    <a:cubicBezTo>
                      <a:pt x="264288" y="495696"/>
                      <a:pt x="256412" y="496075"/>
                      <a:pt x="248440" y="496075"/>
                    </a:cubicBezTo>
                    <a:cubicBezTo>
                      <a:pt x="182012" y="496075"/>
                      <a:pt x="119665" y="470300"/>
                      <a:pt x="72786" y="423393"/>
                    </a:cubicBezTo>
                    <a:cubicBezTo>
                      <a:pt x="25812" y="376581"/>
                      <a:pt x="0" y="314228"/>
                      <a:pt x="0" y="247990"/>
                    </a:cubicBezTo>
                    <a:cubicBezTo>
                      <a:pt x="0" y="181752"/>
                      <a:pt x="25812" y="119494"/>
                      <a:pt x="72786" y="72587"/>
                    </a:cubicBezTo>
                    <a:cubicBezTo>
                      <a:pt x="119665" y="25775"/>
                      <a:pt x="182012" y="0"/>
                      <a:pt x="248440" y="0"/>
                    </a:cubicBezTo>
                    <a:close/>
                  </a:path>
                </a:pathLst>
              </a:custGeom>
              <a:solidFill>
                <a:srgbClr val="DDA509"/>
              </a:solidFill>
              <a:ln w="444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94DEA4F4-B30B-48C4-AEBF-28B9D6CBF0A5}"/>
                </a:ext>
              </a:extLst>
            </p:cNvPr>
            <p:cNvGrpSpPr/>
            <p:nvPr/>
          </p:nvGrpSpPr>
          <p:grpSpPr>
            <a:xfrm>
              <a:off x="6041317" y="3737416"/>
              <a:ext cx="2202998" cy="2383439"/>
              <a:chOff x="6041317" y="3737416"/>
              <a:chExt cx="2202998" cy="2383439"/>
            </a:xfrm>
          </p:grpSpPr>
          <p:grpSp>
            <p:nvGrpSpPr>
              <p:cNvPr id="9" name="Group 35">
                <a:extLst>
                  <a:ext uri="{FF2B5EF4-FFF2-40B4-BE49-F238E27FC236}">
                    <a16:creationId xmlns:a16="http://schemas.microsoft.com/office/drawing/2014/main" id="{89880E3C-2D30-4887-B6DC-BEA3CFFB1998}"/>
                  </a:ext>
                </a:extLst>
              </p:cNvPr>
              <p:cNvGrpSpPr/>
              <p:nvPr/>
            </p:nvGrpSpPr>
            <p:grpSpPr>
              <a:xfrm>
                <a:off x="6041317" y="3737416"/>
                <a:ext cx="2202998" cy="2383439"/>
                <a:chOff x="9248780" y="3783756"/>
                <a:chExt cx="2417038" cy="2615011"/>
              </a:xfrm>
            </p:grpSpPr>
            <p:sp>
              <p:nvSpPr>
                <p:cNvPr id="31" name="Freeform 7">
                  <a:extLst>
                    <a:ext uri="{FF2B5EF4-FFF2-40B4-BE49-F238E27FC236}">
                      <a16:creationId xmlns:a16="http://schemas.microsoft.com/office/drawing/2014/main" id="{348442EC-5D0F-42CA-8D19-AB37FF949C1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317901" y="3783756"/>
                  <a:ext cx="2347917" cy="2615011"/>
                </a:xfrm>
                <a:custGeom>
                  <a:avLst/>
                  <a:gdLst>
                    <a:gd name="T0" fmla="*/ 35 w 836"/>
                    <a:gd name="T1" fmla="*/ 204 h 931"/>
                    <a:gd name="T2" fmla="*/ 16 w 836"/>
                    <a:gd name="T3" fmla="*/ 206 h 931"/>
                    <a:gd name="T4" fmla="*/ 13 w 836"/>
                    <a:gd name="T5" fmla="*/ 186 h 931"/>
                    <a:gd name="T6" fmla="*/ 72 w 836"/>
                    <a:gd name="T7" fmla="*/ 126 h 931"/>
                    <a:gd name="T8" fmla="*/ 471 w 836"/>
                    <a:gd name="T9" fmla="*/ 40 h 931"/>
                    <a:gd name="T10" fmla="*/ 771 w 836"/>
                    <a:gd name="T11" fmla="*/ 577 h 931"/>
                    <a:gd name="T12" fmla="*/ 262 w 836"/>
                    <a:gd name="T13" fmla="*/ 884 h 931"/>
                    <a:gd name="T14" fmla="*/ 4 w 836"/>
                    <a:gd name="T15" fmla="*/ 719 h 931"/>
                    <a:gd name="T16" fmla="*/ 7 w 836"/>
                    <a:gd name="T17" fmla="*/ 699 h 931"/>
                    <a:gd name="T18" fmla="*/ 27 w 836"/>
                    <a:gd name="T19" fmla="*/ 702 h 931"/>
                    <a:gd name="T20" fmla="*/ 268 w 836"/>
                    <a:gd name="T21" fmla="*/ 856 h 931"/>
                    <a:gd name="T22" fmla="*/ 743 w 836"/>
                    <a:gd name="T23" fmla="*/ 570 h 931"/>
                    <a:gd name="T24" fmla="*/ 464 w 836"/>
                    <a:gd name="T25" fmla="*/ 67 h 931"/>
                    <a:gd name="T26" fmla="*/ 90 w 836"/>
                    <a:gd name="T27" fmla="*/ 148 h 931"/>
                    <a:gd name="T28" fmla="*/ 35 w 836"/>
                    <a:gd name="T29" fmla="*/ 204 h 9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36" h="931">
                      <a:moveTo>
                        <a:pt x="35" y="204"/>
                      </a:moveTo>
                      <a:cubicBezTo>
                        <a:pt x="31" y="210"/>
                        <a:pt x="22" y="211"/>
                        <a:pt x="16" y="206"/>
                      </a:cubicBezTo>
                      <a:cubicBezTo>
                        <a:pt x="9" y="201"/>
                        <a:pt x="9" y="192"/>
                        <a:pt x="13" y="186"/>
                      </a:cubicBezTo>
                      <a:cubicBezTo>
                        <a:pt x="31" y="164"/>
                        <a:pt x="51" y="144"/>
                        <a:pt x="72" y="126"/>
                      </a:cubicBezTo>
                      <a:cubicBezTo>
                        <a:pt x="182" y="33"/>
                        <a:pt x="332" y="0"/>
                        <a:pt x="471" y="40"/>
                      </a:cubicBezTo>
                      <a:cubicBezTo>
                        <a:pt x="702" y="106"/>
                        <a:pt x="836" y="347"/>
                        <a:pt x="771" y="577"/>
                      </a:cubicBezTo>
                      <a:cubicBezTo>
                        <a:pt x="708" y="798"/>
                        <a:pt x="485" y="931"/>
                        <a:pt x="262" y="884"/>
                      </a:cubicBezTo>
                      <a:cubicBezTo>
                        <a:pt x="162" y="862"/>
                        <a:pt x="70" y="806"/>
                        <a:pt x="4" y="719"/>
                      </a:cubicBezTo>
                      <a:cubicBezTo>
                        <a:pt x="0" y="713"/>
                        <a:pt x="1" y="704"/>
                        <a:pt x="7" y="699"/>
                      </a:cubicBezTo>
                      <a:cubicBezTo>
                        <a:pt x="13" y="695"/>
                        <a:pt x="22" y="696"/>
                        <a:pt x="27" y="702"/>
                      </a:cubicBezTo>
                      <a:cubicBezTo>
                        <a:pt x="88" y="783"/>
                        <a:pt x="174" y="836"/>
                        <a:pt x="268" y="856"/>
                      </a:cubicBezTo>
                      <a:cubicBezTo>
                        <a:pt x="477" y="900"/>
                        <a:pt x="685" y="776"/>
                        <a:pt x="743" y="570"/>
                      </a:cubicBezTo>
                      <a:cubicBezTo>
                        <a:pt x="805" y="354"/>
                        <a:pt x="680" y="129"/>
                        <a:pt x="464" y="67"/>
                      </a:cubicBezTo>
                      <a:cubicBezTo>
                        <a:pt x="333" y="30"/>
                        <a:pt x="193" y="61"/>
                        <a:pt x="90" y="148"/>
                      </a:cubicBezTo>
                      <a:cubicBezTo>
                        <a:pt x="70" y="164"/>
                        <a:pt x="52" y="183"/>
                        <a:pt x="35" y="204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Freeform 8">
                  <a:extLst>
                    <a:ext uri="{FF2B5EF4-FFF2-40B4-BE49-F238E27FC236}">
                      <a16:creationId xmlns:a16="http://schemas.microsoft.com/office/drawing/2014/main" id="{2A9C8F5F-D229-4D34-8065-34E3ED5CA3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248780" y="4229847"/>
                  <a:ext cx="199972" cy="202769"/>
                </a:xfrm>
                <a:custGeom>
                  <a:avLst/>
                  <a:gdLst>
                    <a:gd name="T0" fmla="*/ 8 w 71"/>
                    <a:gd name="T1" fmla="*/ 51 h 72"/>
                    <a:gd name="T2" fmla="*/ 20 w 71"/>
                    <a:gd name="T3" fmla="*/ 8 h 72"/>
                    <a:gd name="T4" fmla="*/ 63 w 71"/>
                    <a:gd name="T5" fmla="*/ 21 h 72"/>
                    <a:gd name="T6" fmla="*/ 51 w 71"/>
                    <a:gd name="T7" fmla="*/ 63 h 72"/>
                    <a:gd name="T8" fmla="*/ 8 w 71"/>
                    <a:gd name="T9" fmla="*/ 51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" h="72">
                      <a:moveTo>
                        <a:pt x="8" y="51"/>
                      </a:moveTo>
                      <a:cubicBezTo>
                        <a:pt x="0" y="36"/>
                        <a:pt x="5" y="17"/>
                        <a:pt x="20" y="8"/>
                      </a:cubicBezTo>
                      <a:cubicBezTo>
                        <a:pt x="35" y="0"/>
                        <a:pt x="54" y="5"/>
                        <a:pt x="63" y="21"/>
                      </a:cubicBezTo>
                      <a:cubicBezTo>
                        <a:pt x="71" y="36"/>
                        <a:pt x="66" y="55"/>
                        <a:pt x="51" y="63"/>
                      </a:cubicBezTo>
                      <a:cubicBezTo>
                        <a:pt x="36" y="72"/>
                        <a:pt x="16" y="66"/>
                        <a:pt x="8" y="5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3" name="Freeform 13">
                <a:extLst>
                  <a:ext uri="{FF2B5EF4-FFF2-40B4-BE49-F238E27FC236}">
                    <a16:creationId xmlns:a16="http://schemas.microsoft.com/office/drawing/2014/main" id="{D3347183-6120-4DBC-A1CF-1ACBB11820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8062" y="4138904"/>
                <a:ext cx="1469575" cy="1798413"/>
              </a:xfrm>
              <a:custGeom>
                <a:avLst/>
                <a:gdLst>
                  <a:gd name="T0" fmla="*/ 175 w 574"/>
                  <a:gd name="T1" fmla="*/ 303 h 702"/>
                  <a:gd name="T2" fmla="*/ 0 w 574"/>
                  <a:gd name="T3" fmla="*/ 605 h 702"/>
                  <a:gd name="T4" fmla="*/ 478 w 574"/>
                  <a:gd name="T5" fmla="*/ 477 h 702"/>
                  <a:gd name="T6" fmla="*/ 350 w 574"/>
                  <a:gd name="T7" fmla="*/ 0 h 702"/>
                  <a:gd name="T8" fmla="*/ 175 w 574"/>
                  <a:gd name="T9" fmla="*/ 303 h 7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4" h="702">
                    <a:moveTo>
                      <a:pt x="175" y="303"/>
                    </a:moveTo>
                    <a:cubicBezTo>
                      <a:pt x="0" y="605"/>
                      <a:pt x="0" y="605"/>
                      <a:pt x="0" y="605"/>
                    </a:cubicBezTo>
                    <a:cubicBezTo>
                      <a:pt x="168" y="702"/>
                      <a:pt x="381" y="645"/>
                      <a:pt x="478" y="477"/>
                    </a:cubicBezTo>
                    <a:cubicBezTo>
                      <a:pt x="574" y="310"/>
                      <a:pt x="517" y="96"/>
                      <a:pt x="350" y="0"/>
                    </a:cubicBezTo>
                    <a:cubicBezTo>
                      <a:pt x="175" y="303"/>
                      <a:pt x="175" y="303"/>
                      <a:pt x="175" y="30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744A1C45-EADF-463B-BBBE-63811EE87CB4}"/>
                  </a:ext>
                </a:extLst>
              </p:cNvPr>
              <p:cNvSpPr txBox="1"/>
              <p:nvPr/>
            </p:nvSpPr>
            <p:spPr>
              <a:xfrm>
                <a:off x="7095767" y="4867444"/>
                <a:ext cx="41229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>
                    <a:solidFill>
                      <a:schemeClr val="bg1"/>
                    </a:solidFill>
                    <a:cs typeface="+mn-ea"/>
                    <a:sym typeface="+mn-lt"/>
                  </a:rPr>
                  <a:t>3</a:t>
                </a:r>
                <a:endParaRPr lang="zh-CN" altLang="en-US" sz="32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connection_155760">
                <a:extLst>
                  <a:ext uri="{FF2B5EF4-FFF2-40B4-BE49-F238E27FC236}">
                    <a16:creationId xmlns:a16="http://schemas.microsoft.com/office/drawing/2014/main" id="{EC3D3441-E35D-4E41-A4F0-CF30F7A7608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504472" y="4531130"/>
                <a:ext cx="440746" cy="439156"/>
              </a:xfrm>
              <a:custGeom>
                <a:avLst/>
                <a:gdLst>
                  <a:gd name="connsiteX0" fmla="*/ 325000 h 606722"/>
                  <a:gd name="connsiteY0" fmla="*/ 325000 h 606722"/>
                  <a:gd name="connsiteX1" fmla="*/ 325000 h 606722"/>
                  <a:gd name="connsiteY1" fmla="*/ 325000 h 606722"/>
                  <a:gd name="connsiteX2" fmla="*/ 325000 h 606722"/>
                  <a:gd name="connsiteY2" fmla="*/ 325000 h 606722"/>
                  <a:gd name="connsiteX3" fmla="*/ 325000 h 606722"/>
                  <a:gd name="connsiteY3" fmla="*/ 325000 h 606722"/>
                  <a:gd name="connsiteX4" fmla="*/ 325000 h 606722"/>
                  <a:gd name="connsiteY4" fmla="*/ 325000 h 606722"/>
                  <a:gd name="connsiteX5" fmla="*/ 325000 h 606722"/>
                  <a:gd name="connsiteY5" fmla="*/ 325000 h 606722"/>
                  <a:gd name="connsiteX6" fmla="*/ 325000 h 606722"/>
                  <a:gd name="connsiteY6" fmla="*/ 325000 h 606722"/>
                  <a:gd name="connsiteX7" fmla="*/ 325000 h 606722"/>
                  <a:gd name="connsiteY7" fmla="*/ 325000 h 606722"/>
                  <a:gd name="connsiteX8" fmla="*/ 325000 h 606722"/>
                  <a:gd name="connsiteY8" fmla="*/ 325000 h 606722"/>
                  <a:gd name="connsiteX9" fmla="*/ 325000 h 606722"/>
                  <a:gd name="connsiteY9" fmla="*/ 325000 h 606722"/>
                  <a:gd name="connsiteX10" fmla="*/ 325000 h 606722"/>
                  <a:gd name="connsiteY10" fmla="*/ 325000 h 606722"/>
                  <a:gd name="connsiteX11" fmla="*/ 325000 h 606722"/>
                  <a:gd name="connsiteY11" fmla="*/ 325000 h 606722"/>
                  <a:gd name="connsiteX12" fmla="*/ 325000 h 606722"/>
                  <a:gd name="connsiteY12" fmla="*/ 325000 h 606722"/>
                  <a:gd name="connsiteX13" fmla="*/ 325000 h 606722"/>
                  <a:gd name="connsiteY13" fmla="*/ 325000 h 606722"/>
                  <a:gd name="connsiteX14" fmla="*/ 325000 h 606722"/>
                  <a:gd name="connsiteY14" fmla="*/ 325000 h 606722"/>
                  <a:gd name="connsiteX15" fmla="*/ 325000 h 606722"/>
                  <a:gd name="connsiteY15" fmla="*/ 325000 h 606722"/>
                  <a:gd name="connsiteX16" fmla="*/ 325000 h 606722"/>
                  <a:gd name="connsiteY16" fmla="*/ 325000 h 606722"/>
                  <a:gd name="connsiteX17" fmla="*/ 325000 h 606722"/>
                  <a:gd name="connsiteY17" fmla="*/ 325000 h 606722"/>
                  <a:gd name="connsiteX18" fmla="*/ 325000 h 606722"/>
                  <a:gd name="connsiteY18" fmla="*/ 325000 h 606722"/>
                  <a:gd name="connsiteX19" fmla="*/ 325000 h 606722"/>
                  <a:gd name="connsiteY19" fmla="*/ 325000 h 606722"/>
                  <a:gd name="connsiteX20" fmla="*/ 325000 h 606722"/>
                  <a:gd name="connsiteY20" fmla="*/ 325000 h 606722"/>
                  <a:gd name="connsiteX21" fmla="*/ 325000 h 606722"/>
                  <a:gd name="connsiteY21" fmla="*/ 325000 h 606722"/>
                  <a:gd name="connsiteX22" fmla="*/ 325000 h 606722"/>
                  <a:gd name="connsiteY22" fmla="*/ 325000 h 606722"/>
                  <a:gd name="connsiteX23" fmla="*/ 325000 h 606722"/>
                  <a:gd name="connsiteY23" fmla="*/ 325000 h 606722"/>
                  <a:gd name="connsiteX24" fmla="*/ 325000 h 606722"/>
                  <a:gd name="connsiteY24" fmla="*/ 325000 h 606722"/>
                  <a:gd name="connsiteX25" fmla="*/ 325000 h 606722"/>
                  <a:gd name="connsiteY25" fmla="*/ 325000 h 606722"/>
                  <a:gd name="connsiteX26" fmla="*/ 325000 h 606722"/>
                  <a:gd name="connsiteY26" fmla="*/ 325000 h 606722"/>
                  <a:gd name="connsiteX27" fmla="*/ 325000 h 606722"/>
                  <a:gd name="connsiteY27" fmla="*/ 325000 h 606722"/>
                  <a:gd name="connsiteX28" fmla="*/ 325000 h 606722"/>
                  <a:gd name="connsiteY28" fmla="*/ 325000 h 606722"/>
                  <a:gd name="connsiteX29" fmla="*/ 325000 h 606722"/>
                  <a:gd name="connsiteY29" fmla="*/ 325000 h 606722"/>
                  <a:gd name="connsiteX30" fmla="*/ 325000 h 606722"/>
                  <a:gd name="connsiteY30" fmla="*/ 325000 h 606722"/>
                  <a:gd name="connsiteX31" fmla="*/ 325000 h 606722"/>
                  <a:gd name="connsiteY31" fmla="*/ 325000 h 606722"/>
                  <a:gd name="connsiteX32" fmla="*/ 325000 h 606722"/>
                  <a:gd name="connsiteY32" fmla="*/ 325000 h 606722"/>
                  <a:gd name="connsiteX33" fmla="*/ 325000 h 606722"/>
                  <a:gd name="connsiteY33" fmla="*/ 325000 h 606722"/>
                  <a:gd name="connsiteX34" fmla="*/ 325000 h 606722"/>
                  <a:gd name="connsiteY34" fmla="*/ 325000 h 606722"/>
                  <a:gd name="connsiteX35" fmla="*/ 325000 h 606722"/>
                  <a:gd name="connsiteY35" fmla="*/ 325000 h 606722"/>
                  <a:gd name="connsiteX36" fmla="*/ 325000 h 606722"/>
                  <a:gd name="connsiteY36" fmla="*/ 325000 h 606722"/>
                  <a:gd name="connsiteX37" fmla="*/ 325000 h 606722"/>
                  <a:gd name="connsiteY37" fmla="*/ 325000 h 606722"/>
                  <a:gd name="connsiteX38" fmla="*/ 325000 h 606722"/>
                  <a:gd name="connsiteY38" fmla="*/ 325000 h 606722"/>
                  <a:gd name="connsiteX39" fmla="*/ 325000 h 606722"/>
                  <a:gd name="connsiteY39" fmla="*/ 325000 h 606722"/>
                  <a:gd name="connsiteX40" fmla="*/ 325000 h 606722"/>
                  <a:gd name="connsiteY40" fmla="*/ 325000 h 606722"/>
                  <a:gd name="connsiteX41" fmla="*/ 325000 h 606722"/>
                  <a:gd name="connsiteY41" fmla="*/ 325000 h 606722"/>
                  <a:gd name="connsiteX42" fmla="*/ 325000 h 606722"/>
                  <a:gd name="connsiteY42" fmla="*/ 325000 h 606722"/>
                  <a:gd name="connsiteX43" fmla="*/ 325000 h 606722"/>
                  <a:gd name="connsiteY43" fmla="*/ 325000 h 606722"/>
                  <a:gd name="connsiteX44" fmla="*/ 325000 h 606722"/>
                  <a:gd name="connsiteY44" fmla="*/ 325000 h 606722"/>
                  <a:gd name="connsiteX45" fmla="*/ 325000 h 606722"/>
                  <a:gd name="connsiteY45" fmla="*/ 325000 h 606722"/>
                  <a:gd name="connsiteX46" fmla="*/ 325000 h 606722"/>
                  <a:gd name="connsiteY46" fmla="*/ 325000 h 606722"/>
                  <a:gd name="connsiteX47" fmla="*/ 325000 h 606722"/>
                  <a:gd name="connsiteY47" fmla="*/ 325000 h 606722"/>
                  <a:gd name="connsiteX48" fmla="*/ 325000 h 606722"/>
                  <a:gd name="connsiteY48" fmla="*/ 325000 h 606722"/>
                  <a:gd name="connsiteX49" fmla="*/ 325000 h 606722"/>
                  <a:gd name="connsiteY49" fmla="*/ 325000 h 606722"/>
                  <a:gd name="connsiteX50" fmla="*/ 325000 h 606722"/>
                  <a:gd name="connsiteY50" fmla="*/ 325000 h 606722"/>
                  <a:gd name="connsiteX51" fmla="*/ 325000 h 606722"/>
                  <a:gd name="connsiteY51" fmla="*/ 325000 h 606722"/>
                  <a:gd name="connsiteX52" fmla="*/ 325000 h 606722"/>
                  <a:gd name="connsiteY52" fmla="*/ 325000 h 606722"/>
                  <a:gd name="connsiteX53" fmla="*/ 325000 h 606722"/>
                  <a:gd name="connsiteY53" fmla="*/ 325000 h 606722"/>
                  <a:gd name="connsiteX54" fmla="*/ 325000 h 606722"/>
                  <a:gd name="connsiteY54" fmla="*/ 325000 h 606722"/>
                  <a:gd name="connsiteX55" fmla="*/ 325000 h 606722"/>
                  <a:gd name="connsiteY55" fmla="*/ 325000 h 606722"/>
                  <a:gd name="connsiteX56" fmla="*/ 325000 h 606722"/>
                  <a:gd name="connsiteY56" fmla="*/ 325000 h 606722"/>
                  <a:gd name="connsiteX57" fmla="*/ 325000 h 606722"/>
                  <a:gd name="connsiteY57" fmla="*/ 325000 h 606722"/>
                  <a:gd name="connsiteX58" fmla="*/ 325000 h 606722"/>
                  <a:gd name="connsiteY58" fmla="*/ 325000 h 606722"/>
                  <a:gd name="connsiteX59" fmla="*/ 325000 h 606722"/>
                  <a:gd name="connsiteY59" fmla="*/ 325000 h 606722"/>
                  <a:gd name="connsiteX60" fmla="*/ 325000 h 606722"/>
                  <a:gd name="connsiteY60" fmla="*/ 325000 h 606722"/>
                  <a:gd name="connsiteX61" fmla="*/ 325000 h 606722"/>
                  <a:gd name="connsiteY61" fmla="*/ 325000 h 606722"/>
                  <a:gd name="connsiteX62" fmla="*/ 325000 h 606722"/>
                  <a:gd name="connsiteY62" fmla="*/ 32500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606580" h="604393">
                    <a:moveTo>
                      <a:pt x="545010" y="519962"/>
                    </a:moveTo>
                    <a:cubicBezTo>
                      <a:pt x="532009" y="519962"/>
                      <a:pt x="521423" y="530342"/>
                      <a:pt x="521423" y="543224"/>
                    </a:cubicBezTo>
                    <a:cubicBezTo>
                      <a:pt x="521423" y="556107"/>
                      <a:pt x="532009" y="566487"/>
                      <a:pt x="545010" y="566487"/>
                    </a:cubicBezTo>
                    <a:cubicBezTo>
                      <a:pt x="558104" y="566487"/>
                      <a:pt x="568691" y="556107"/>
                      <a:pt x="568691" y="543224"/>
                    </a:cubicBezTo>
                    <a:cubicBezTo>
                      <a:pt x="568691" y="530342"/>
                      <a:pt x="558104" y="519962"/>
                      <a:pt x="545010" y="519962"/>
                    </a:cubicBezTo>
                    <a:close/>
                    <a:moveTo>
                      <a:pt x="61544" y="519962"/>
                    </a:moveTo>
                    <a:cubicBezTo>
                      <a:pt x="48548" y="519962"/>
                      <a:pt x="37873" y="530342"/>
                      <a:pt x="37873" y="543224"/>
                    </a:cubicBezTo>
                    <a:cubicBezTo>
                      <a:pt x="37873" y="556107"/>
                      <a:pt x="48548" y="566487"/>
                      <a:pt x="61544" y="566487"/>
                    </a:cubicBezTo>
                    <a:cubicBezTo>
                      <a:pt x="74633" y="566487"/>
                      <a:pt x="85215" y="556107"/>
                      <a:pt x="85215" y="543224"/>
                    </a:cubicBezTo>
                    <a:cubicBezTo>
                      <a:pt x="85215" y="530342"/>
                      <a:pt x="74633" y="519962"/>
                      <a:pt x="61544" y="519962"/>
                    </a:cubicBezTo>
                    <a:close/>
                    <a:moveTo>
                      <a:pt x="463753" y="409209"/>
                    </a:moveTo>
                    <a:lnTo>
                      <a:pt x="528387" y="484373"/>
                    </a:lnTo>
                    <a:cubicBezTo>
                      <a:pt x="533681" y="482890"/>
                      <a:pt x="539253" y="482056"/>
                      <a:pt x="545010" y="482056"/>
                    </a:cubicBezTo>
                    <a:cubicBezTo>
                      <a:pt x="578999" y="482056"/>
                      <a:pt x="606580" y="509489"/>
                      <a:pt x="606580" y="543224"/>
                    </a:cubicBezTo>
                    <a:cubicBezTo>
                      <a:pt x="606580" y="576960"/>
                      <a:pt x="578999" y="604393"/>
                      <a:pt x="545010" y="604393"/>
                    </a:cubicBezTo>
                    <a:cubicBezTo>
                      <a:pt x="511115" y="604393"/>
                      <a:pt x="483441" y="576960"/>
                      <a:pt x="483441" y="543224"/>
                    </a:cubicBezTo>
                    <a:cubicBezTo>
                      <a:pt x="483441" y="529044"/>
                      <a:pt x="488363" y="515884"/>
                      <a:pt x="496628" y="505504"/>
                    </a:cubicBezTo>
                    <a:lnTo>
                      <a:pt x="434965" y="433769"/>
                    </a:lnTo>
                    <a:close/>
                    <a:moveTo>
                      <a:pt x="142768" y="409209"/>
                    </a:moveTo>
                    <a:lnTo>
                      <a:pt x="171544" y="433769"/>
                    </a:lnTo>
                    <a:lnTo>
                      <a:pt x="109907" y="505504"/>
                    </a:lnTo>
                    <a:cubicBezTo>
                      <a:pt x="118169" y="515884"/>
                      <a:pt x="123088" y="529044"/>
                      <a:pt x="123088" y="543224"/>
                    </a:cubicBezTo>
                    <a:cubicBezTo>
                      <a:pt x="123088" y="576960"/>
                      <a:pt x="95519" y="604393"/>
                      <a:pt x="61544" y="604393"/>
                    </a:cubicBezTo>
                    <a:cubicBezTo>
                      <a:pt x="27570" y="604393"/>
                      <a:pt x="0" y="576960"/>
                      <a:pt x="0" y="543224"/>
                    </a:cubicBezTo>
                    <a:cubicBezTo>
                      <a:pt x="0" y="509489"/>
                      <a:pt x="27570" y="482056"/>
                      <a:pt x="61544" y="482056"/>
                    </a:cubicBezTo>
                    <a:cubicBezTo>
                      <a:pt x="67299" y="482056"/>
                      <a:pt x="72869" y="482890"/>
                      <a:pt x="78160" y="484373"/>
                    </a:cubicBezTo>
                    <a:close/>
                    <a:moveTo>
                      <a:pt x="304066" y="269489"/>
                    </a:moveTo>
                    <a:cubicBezTo>
                      <a:pt x="363489" y="269489"/>
                      <a:pt x="411678" y="318326"/>
                      <a:pt x="411678" y="378654"/>
                    </a:cubicBezTo>
                    <a:lnTo>
                      <a:pt x="196454" y="378654"/>
                    </a:lnTo>
                    <a:cubicBezTo>
                      <a:pt x="196454" y="318326"/>
                      <a:pt x="244643" y="269489"/>
                      <a:pt x="304066" y="269489"/>
                    </a:cubicBezTo>
                    <a:close/>
                    <a:moveTo>
                      <a:pt x="304066" y="127300"/>
                    </a:moveTo>
                    <a:cubicBezTo>
                      <a:pt x="338478" y="127300"/>
                      <a:pt x="366375" y="155623"/>
                      <a:pt x="366375" y="190562"/>
                    </a:cubicBezTo>
                    <a:cubicBezTo>
                      <a:pt x="366375" y="225501"/>
                      <a:pt x="338478" y="253824"/>
                      <a:pt x="304066" y="253824"/>
                    </a:cubicBezTo>
                    <a:cubicBezTo>
                      <a:pt x="269654" y="253824"/>
                      <a:pt x="241757" y="225501"/>
                      <a:pt x="241757" y="190562"/>
                    </a:cubicBezTo>
                    <a:cubicBezTo>
                      <a:pt x="241757" y="155623"/>
                      <a:pt x="269654" y="127300"/>
                      <a:pt x="304066" y="127300"/>
                    </a:cubicBezTo>
                    <a:close/>
                    <a:moveTo>
                      <a:pt x="545010" y="37827"/>
                    </a:moveTo>
                    <a:cubicBezTo>
                      <a:pt x="532009" y="37827"/>
                      <a:pt x="521423" y="48304"/>
                      <a:pt x="521423" y="61098"/>
                    </a:cubicBezTo>
                    <a:cubicBezTo>
                      <a:pt x="521423" y="73985"/>
                      <a:pt x="532009" y="84462"/>
                      <a:pt x="545010" y="84462"/>
                    </a:cubicBezTo>
                    <a:cubicBezTo>
                      <a:pt x="558104" y="84462"/>
                      <a:pt x="568691" y="73985"/>
                      <a:pt x="568691" y="61098"/>
                    </a:cubicBezTo>
                    <a:cubicBezTo>
                      <a:pt x="568691" y="48304"/>
                      <a:pt x="558104" y="37827"/>
                      <a:pt x="545010" y="37827"/>
                    </a:cubicBezTo>
                    <a:close/>
                    <a:moveTo>
                      <a:pt x="61544" y="37827"/>
                    </a:moveTo>
                    <a:cubicBezTo>
                      <a:pt x="48548" y="37827"/>
                      <a:pt x="37873" y="48304"/>
                      <a:pt x="37873" y="61098"/>
                    </a:cubicBezTo>
                    <a:cubicBezTo>
                      <a:pt x="37873" y="73985"/>
                      <a:pt x="48548" y="84462"/>
                      <a:pt x="61544" y="84462"/>
                    </a:cubicBezTo>
                    <a:cubicBezTo>
                      <a:pt x="74633" y="84462"/>
                      <a:pt x="85215" y="73985"/>
                      <a:pt x="85215" y="61098"/>
                    </a:cubicBezTo>
                    <a:cubicBezTo>
                      <a:pt x="85215" y="48304"/>
                      <a:pt x="74633" y="37827"/>
                      <a:pt x="61544" y="37827"/>
                    </a:cubicBezTo>
                    <a:close/>
                    <a:moveTo>
                      <a:pt x="545010" y="0"/>
                    </a:moveTo>
                    <a:cubicBezTo>
                      <a:pt x="578999" y="0"/>
                      <a:pt x="606580" y="27350"/>
                      <a:pt x="606580" y="61098"/>
                    </a:cubicBezTo>
                    <a:cubicBezTo>
                      <a:pt x="606580" y="94846"/>
                      <a:pt x="578999" y="122289"/>
                      <a:pt x="545010" y="122289"/>
                    </a:cubicBezTo>
                    <a:cubicBezTo>
                      <a:pt x="539253" y="122289"/>
                      <a:pt x="533681" y="121455"/>
                      <a:pt x="528387" y="119971"/>
                    </a:cubicBezTo>
                    <a:lnTo>
                      <a:pt x="463753" y="195255"/>
                    </a:lnTo>
                    <a:lnTo>
                      <a:pt x="434965" y="170593"/>
                    </a:lnTo>
                    <a:lnTo>
                      <a:pt x="496628" y="98833"/>
                    </a:lnTo>
                    <a:cubicBezTo>
                      <a:pt x="488363" y="88449"/>
                      <a:pt x="483441" y="75376"/>
                      <a:pt x="483441" y="61098"/>
                    </a:cubicBezTo>
                    <a:cubicBezTo>
                      <a:pt x="483441" y="27350"/>
                      <a:pt x="511115" y="0"/>
                      <a:pt x="545010" y="0"/>
                    </a:cubicBezTo>
                    <a:close/>
                    <a:moveTo>
                      <a:pt x="61544" y="0"/>
                    </a:moveTo>
                    <a:cubicBezTo>
                      <a:pt x="95519" y="0"/>
                      <a:pt x="123088" y="27350"/>
                      <a:pt x="123088" y="61098"/>
                    </a:cubicBezTo>
                    <a:cubicBezTo>
                      <a:pt x="123088" y="75376"/>
                      <a:pt x="118169" y="88449"/>
                      <a:pt x="109907" y="98833"/>
                    </a:cubicBezTo>
                    <a:lnTo>
                      <a:pt x="171544" y="170593"/>
                    </a:lnTo>
                    <a:lnTo>
                      <a:pt x="142768" y="195255"/>
                    </a:lnTo>
                    <a:lnTo>
                      <a:pt x="78160" y="119971"/>
                    </a:lnTo>
                    <a:cubicBezTo>
                      <a:pt x="72869" y="121455"/>
                      <a:pt x="67299" y="122289"/>
                      <a:pt x="61544" y="122289"/>
                    </a:cubicBezTo>
                    <a:cubicBezTo>
                      <a:pt x="27570" y="122289"/>
                      <a:pt x="0" y="94846"/>
                      <a:pt x="0" y="61098"/>
                    </a:cubicBezTo>
                    <a:cubicBezTo>
                      <a:pt x="0" y="27350"/>
                      <a:pt x="27570" y="0"/>
                      <a:pt x="61544" y="0"/>
                    </a:cubicBezTo>
                    <a:close/>
                  </a:path>
                </a:pathLst>
              </a:custGeom>
              <a:solidFill>
                <a:srgbClr val="A5A5A5"/>
              </a:solidFill>
              <a:ln w="444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A938357D-3020-4C12-B196-53F7391B479D}"/>
                </a:ext>
              </a:extLst>
            </p:cNvPr>
            <p:cNvGrpSpPr/>
            <p:nvPr/>
          </p:nvGrpSpPr>
          <p:grpSpPr>
            <a:xfrm>
              <a:off x="4834850" y="2019300"/>
              <a:ext cx="2426773" cy="2416579"/>
              <a:chOff x="4834850" y="2019300"/>
              <a:chExt cx="2426773" cy="2416579"/>
            </a:xfrm>
          </p:grpSpPr>
          <p:grpSp>
            <p:nvGrpSpPr>
              <p:cNvPr id="8" name="Group 34">
                <a:extLst>
                  <a:ext uri="{FF2B5EF4-FFF2-40B4-BE49-F238E27FC236}">
                    <a16:creationId xmlns:a16="http://schemas.microsoft.com/office/drawing/2014/main" id="{C527AAB2-2524-47B3-BAD2-328CA1550F9A}"/>
                  </a:ext>
                </a:extLst>
              </p:cNvPr>
              <p:cNvGrpSpPr/>
              <p:nvPr/>
            </p:nvGrpSpPr>
            <p:grpSpPr>
              <a:xfrm>
                <a:off x="4834850" y="2019300"/>
                <a:ext cx="2426773" cy="2416579"/>
                <a:chOff x="7925094" y="1898711"/>
                <a:chExt cx="2662556" cy="2651370"/>
              </a:xfrm>
            </p:grpSpPr>
            <p:sp>
              <p:nvSpPr>
                <p:cNvPr id="33" name="Freeform 5">
                  <a:extLst>
                    <a:ext uri="{FF2B5EF4-FFF2-40B4-BE49-F238E27FC236}">
                      <a16:creationId xmlns:a16="http://schemas.microsoft.com/office/drawing/2014/main" id="{F2A24A05-8121-4D10-B40D-938EC284097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25094" y="1898711"/>
                  <a:ext cx="2662556" cy="2592636"/>
                </a:xfrm>
                <a:custGeom>
                  <a:avLst/>
                  <a:gdLst>
                    <a:gd name="T0" fmla="*/ 405 w 948"/>
                    <a:gd name="T1" fmla="*/ 893 h 923"/>
                    <a:gd name="T2" fmla="*/ 416 w 948"/>
                    <a:gd name="T3" fmla="*/ 910 h 923"/>
                    <a:gd name="T4" fmla="*/ 399 w 948"/>
                    <a:gd name="T5" fmla="*/ 921 h 923"/>
                    <a:gd name="T6" fmla="*/ 116 w 948"/>
                    <a:gd name="T7" fmla="*/ 709 h 923"/>
                    <a:gd name="T8" fmla="*/ 285 w 948"/>
                    <a:gd name="T9" fmla="*/ 117 h 923"/>
                    <a:gd name="T10" fmla="*/ 876 w 948"/>
                    <a:gd name="T11" fmla="*/ 286 h 923"/>
                    <a:gd name="T12" fmla="*/ 905 w 948"/>
                    <a:gd name="T13" fmla="*/ 646 h 923"/>
                    <a:gd name="T14" fmla="*/ 887 w 948"/>
                    <a:gd name="T15" fmla="*/ 654 h 923"/>
                    <a:gd name="T16" fmla="*/ 878 w 948"/>
                    <a:gd name="T17" fmla="*/ 636 h 923"/>
                    <a:gd name="T18" fmla="*/ 852 w 948"/>
                    <a:gd name="T19" fmla="*/ 299 h 923"/>
                    <a:gd name="T20" fmla="*/ 299 w 948"/>
                    <a:gd name="T21" fmla="*/ 142 h 923"/>
                    <a:gd name="T22" fmla="*/ 141 w 948"/>
                    <a:gd name="T23" fmla="*/ 695 h 923"/>
                    <a:gd name="T24" fmla="*/ 405 w 948"/>
                    <a:gd name="T25" fmla="*/ 893 h 9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48" h="923">
                      <a:moveTo>
                        <a:pt x="405" y="893"/>
                      </a:moveTo>
                      <a:cubicBezTo>
                        <a:pt x="413" y="895"/>
                        <a:pt x="418" y="903"/>
                        <a:pt x="416" y="910"/>
                      </a:cubicBezTo>
                      <a:cubicBezTo>
                        <a:pt x="414" y="918"/>
                        <a:pt x="406" y="923"/>
                        <a:pt x="399" y="921"/>
                      </a:cubicBezTo>
                      <a:cubicBezTo>
                        <a:pt x="279" y="893"/>
                        <a:pt x="176" y="816"/>
                        <a:pt x="116" y="709"/>
                      </a:cubicBezTo>
                      <a:cubicBezTo>
                        <a:pt x="0" y="499"/>
                        <a:pt x="75" y="234"/>
                        <a:pt x="285" y="117"/>
                      </a:cubicBezTo>
                      <a:cubicBezTo>
                        <a:pt x="495" y="0"/>
                        <a:pt x="760" y="76"/>
                        <a:pt x="876" y="286"/>
                      </a:cubicBezTo>
                      <a:cubicBezTo>
                        <a:pt x="938" y="396"/>
                        <a:pt x="948" y="527"/>
                        <a:pt x="905" y="646"/>
                      </a:cubicBezTo>
                      <a:cubicBezTo>
                        <a:pt x="902" y="653"/>
                        <a:pt x="894" y="657"/>
                        <a:pt x="887" y="654"/>
                      </a:cubicBezTo>
                      <a:cubicBezTo>
                        <a:pt x="879" y="652"/>
                        <a:pt x="876" y="643"/>
                        <a:pt x="878" y="636"/>
                      </a:cubicBezTo>
                      <a:cubicBezTo>
                        <a:pt x="919" y="525"/>
                        <a:pt x="909" y="402"/>
                        <a:pt x="852" y="299"/>
                      </a:cubicBezTo>
                      <a:cubicBezTo>
                        <a:pt x="742" y="103"/>
                        <a:pt x="495" y="33"/>
                        <a:pt x="299" y="142"/>
                      </a:cubicBezTo>
                      <a:cubicBezTo>
                        <a:pt x="103" y="251"/>
                        <a:pt x="32" y="499"/>
                        <a:pt x="141" y="695"/>
                      </a:cubicBezTo>
                      <a:cubicBezTo>
                        <a:pt x="197" y="795"/>
                        <a:pt x="293" y="867"/>
                        <a:pt x="405" y="893"/>
                      </a:cubicBezTo>
                      <a:close/>
                    </a:path>
                  </a:pathLst>
                </a:custGeom>
                <a:solidFill>
                  <a:srgbClr val="134D9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Freeform 6">
                  <a:extLst>
                    <a:ext uri="{FF2B5EF4-FFF2-40B4-BE49-F238E27FC236}">
                      <a16:creationId xmlns:a16="http://schemas.microsoft.com/office/drawing/2014/main" id="{B6945C62-BFE9-4AC6-914F-768D424FC3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45327" y="4348711"/>
                  <a:ext cx="199972" cy="201370"/>
                </a:xfrm>
                <a:custGeom>
                  <a:avLst/>
                  <a:gdLst>
                    <a:gd name="T0" fmla="*/ 8 w 71"/>
                    <a:gd name="T1" fmla="*/ 51 h 72"/>
                    <a:gd name="T2" fmla="*/ 20 w 71"/>
                    <a:gd name="T3" fmla="*/ 8 h 72"/>
                    <a:gd name="T4" fmla="*/ 63 w 71"/>
                    <a:gd name="T5" fmla="*/ 21 h 72"/>
                    <a:gd name="T6" fmla="*/ 51 w 71"/>
                    <a:gd name="T7" fmla="*/ 63 h 72"/>
                    <a:gd name="T8" fmla="*/ 8 w 71"/>
                    <a:gd name="T9" fmla="*/ 51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" h="72">
                      <a:moveTo>
                        <a:pt x="8" y="51"/>
                      </a:moveTo>
                      <a:cubicBezTo>
                        <a:pt x="0" y="36"/>
                        <a:pt x="5" y="17"/>
                        <a:pt x="20" y="8"/>
                      </a:cubicBezTo>
                      <a:cubicBezTo>
                        <a:pt x="35" y="0"/>
                        <a:pt x="55" y="5"/>
                        <a:pt x="63" y="21"/>
                      </a:cubicBezTo>
                      <a:cubicBezTo>
                        <a:pt x="71" y="36"/>
                        <a:pt x="66" y="55"/>
                        <a:pt x="51" y="63"/>
                      </a:cubicBezTo>
                      <a:cubicBezTo>
                        <a:pt x="36" y="72"/>
                        <a:pt x="17" y="66"/>
                        <a:pt x="8" y="51"/>
                      </a:cubicBezTo>
                      <a:close/>
                    </a:path>
                  </a:pathLst>
                </a:custGeom>
                <a:solidFill>
                  <a:srgbClr val="134D9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1" name="Freeform 11">
                <a:extLst>
                  <a:ext uri="{FF2B5EF4-FFF2-40B4-BE49-F238E27FC236}">
                    <a16:creationId xmlns:a16="http://schemas.microsoft.com/office/drawing/2014/main" id="{988304B2-2FD0-432E-AB33-35BCECC745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8297" y="2392749"/>
                <a:ext cx="1789491" cy="896021"/>
              </a:xfrm>
              <a:custGeom>
                <a:avLst/>
                <a:gdLst>
                  <a:gd name="T0" fmla="*/ 350 w 699"/>
                  <a:gd name="T1" fmla="*/ 350 h 350"/>
                  <a:gd name="T2" fmla="*/ 0 w 699"/>
                  <a:gd name="T3" fmla="*/ 350 h 350"/>
                  <a:gd name="T4" fmla="*/ 350 w 699"/>
                  <a:gd name="T5" fmla="*/ 0 h 350"/>
                  <a:gd name="T6" fmla="*/ 699 w 699"/>
                  <a:gd name="T7" fmla="*/ 350 h 350"/>
                  <a:gd name="T8" fmla="*/ 350 w 699"/>
                  <a:gd name="T9" fmla="*/ 35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9" h="350">
                    <a:moveTo>
                      <a:pt x="350" y="350"/>
                    </a:moveTo>
                    <a:cubicBezTo>
                      <a:pt x="0" y="350"/>
                      <a:pt x="0" y="350"/>
                      <a:pt x="0" y="350"/>
                    </a:cubicBezTo>
                    <a:cubicBezTo>
                      <a:pt x="0" y="157"/>
                      <a:pt x="157" y="0"/>
                      <a:pt x="350" y="0"/>
                    </a:cubicBezTo>
                    <a:cubicBezTo>
                      <a:pt x="543" y="0"/>
                      <a:pt x="699" y="157"/>
                      <a:pt x="699" y="350"/>
                    </a:cubicBezTo>
                    <a:cubicBezTo>
                      <a:pt x="350" y="350"/>
                      <a:pt x="350" y="350"/>
                      <a:pt x="350" y="350"/>
                    </a:cubicBezTo>
                    <a:close/>
                  </a:path>
                </a:pathLst>
              </a:custGeom>
              <a:solidFill>
                <a:srgbClr val="134D9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C0D3FF4C-9669-457F-A55F-B80C76967219}"/>
                  </a:ext>
                </a:extLst>
              </p:cNvPr>
              <p:cNvSpPr txBox="1"/>
              <p:nvPr/>
            </p:nvSpPr>
            <p:spPr>
              <a:xfrm>
                <a:off x="5858062" y="2613025"/>
                <a:ext cx="41229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>
                    <a:solidFill>
                      <a:schemeClr val="bg1"/>
                    </a:solidFill>
                    <a:cs typeface="+mn-ea"/>
                    <a:sym typeface="+mn-lt"/>
                  </a:rPr>
                  <a:t>1</a:t>
                </a:r>
                <a:endParaRPr lang="zh-CN" altLang="en-US" sz="32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server_149744">
                <a:extLst>
                  <a:ext uri="{FF2B5EF4-FFF2-40B4-BE49-F238E27FC236}">
                    <a16:creationId xmlns:a16="http://schemas.microsoft.com/office/drawing/2014/main" id="{735F0B8A-50AF-4D81-971C-0907AC709A21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863833" y="3414021"/>
                <a:ext cx="435498" cy="427288"/>
              </a:xfrm>
              <a:custGeom>
                <a:avLst/>
                <a:gdLst>
                  <a:gd name="connsiteX0" fmla="*/ 325000 h 606722"/>
                  <a:gd name="connsiteY0" fmla="*/ 325000 h 606722"/>
                  <a:gd name="connsiteX1" fmla="*/ 325000 h 606722"/>
                  <a:gd name="connsiteY1" fmla="*/ 325000 h 606722"/>
                  <a:gd name="connsiteX2" fmla="*/ 325000 h 606722"/>
                  <a:gd name="connsiteY2" fmla="*/ 325000 h 606722"/>
                  <a:gd name="connsiteX3" fmla="*/ 325000 h 606722"/>
                  <a:gd name="connsiteY3" fmla="*/ 325000 h 606722"/>
                  <a:gd name="connsiteX4" fmla="*/ 325000 h 606722"/>
                  <a:gd name="connsiteY4" fmla="*/ 325000 h 606722"/>
                  <a:gd name="connsiteX5" fmla="*/ 325000 h 606722"/>
                  <a:gd name="connsiteY5" fmla="*/ 325000 h 606722"/>
                  <a:gd name="connsiteX6" fmla="*/ 325000 h 606722"/>
                  <a:gd name="connsiteY6" fmla="*/ 325000 h 606722"/>
                  <a:gd name="connsiteX7" fmla="*/ 325000 h 606722"/>
                  <a:gd name="connsiteY7" fmla="*/ 325000 h 606722"/>
                  <a:gd name="connsiteX8" fmla="*/ 325000 h 606722"/>
                  <a:gd name="connsiteY8" fmla="*/ 325000 h 606722"/>
                  <a:gd name="connsiteX9" fmla="*/ 325000 h 606722"/>
                  <a:gd name="connsiteY9" fmla="*/ 325000 h 606722"/>
                  <a:gd name="connsiteX10" fmla="*/ 325000 h 606722"/>
                  <a:gd name="connsiteY10" fmla="*/ 325000 h 606722"/>
                  <a:gd name="connsiteX11" fmla="*/ 325000 h 606722"/>
                  <a:gd name="connsiteY11" fmla="*/ 325000 h 606722"/>
                  <a:gd name="connsiteX12" fmla="*/ 325000 h 606722"/>
                  <a:gd name="connsiteY12" fmla="*/ 325000 h 606722"/>
                  <a:gd name="connsiteX13" fmla="*/ 325000 h 606722"/>
                  <a:gd name="connsiteY13" fmla="*/ 325000 h 606722"/>
                  <a:gd name="connsiteX14" fmla="*/ 325000 h 606722"/>
                  <a:gd name="connsiteY14" fmla="*/ 325000 h 606722"/>
                  <a:gd name="connsiteX15" fmla="*/ 325000 h 606722"/>
                  <a:gd name="connsiteY15" fmla="*/ 325000 h 606722"/>
                  <a:gd name="connsiteX16" fmla="*/ 325000 h 606722"/>
                  <a:gd name="connsiteY16" fmla="*/ 325000 h 606722"/>
                  <a:gd name="connsiteX17" fmla="*/ 325000 h 606722"/>
                  <a:gd name="connsiteY17" fmla="*/ 325000 h 606722"/>
                  <a:gd name="connsiteX18" fmla="*/ 325000 h 606722"/>
                  <a:gd name="connsiteY18" fmla="*/ 325000 h 606722"/>
                  <a:gd name="connsiteX19" fmla="*/ 325000 h 606722"/>
                  <a:gd name="connsiteY19" fmla="*/ 325000 h 606722"/>
                  <a:gd name="connsiteX20" fmla="*/ 325000 h 606722"/>
                  <a:gd name="connsiteY20" fmla="*/ 325000 h 606722"/>
                  <a:gd name="connsiteX21" fmla="*/ 325000 h 606722"/>
                  <a:gd name="connsiteY21" fmla="*/ 325000 h 606722"/>
                  <a:gd name="connsiteX22" fmla="*/ 325000 h 606722"/>
                  <a:gd name="connsiteY22" fmla="*/ 325000 h 606722"/>
                  <a:gd name="connsiteX23" fmla="*/ 325000 h 606722"/>
                  <a:gd name="connsiteY23" fmla="*/ 325000 h 606722"/>
                  <a:gd name="connsiteX24" fmla="*/ 325000 h 606722"/>
                  <a:gd name="connsiteY24" fmla="*/ 325000 h 606722"/>
                  <a:gd name="connsiteX25" fmla="*/ 325000 h 606722"/>
                  <a:gd name="connsiteY25" fmla="*/ 325000 h 606722"/>
                  <a:gd name="connsiteX26" fmla="*/ 325000 h 606722"/>
                  <a:gd name="connsiteY26" fmla="*/ 325000 h 606722"/>
                  <a:gd name="connsiteX27" fmla="*/ 325000 h 606722"/>
                  <a:gd name="connsiteY27" fmla="*/ 325000 h 606722"/>
                  <a:gd name="connsiteX28" fmla="*/ 325000 h 606722"/>
                  <a:gd name="connsiteY28" fmla="*/ 325000 h 606722"/>
                  <a:gd name="connsiteX29" fmla="*/ 325000 h 606722"/>
                  <a:gd name="connsiteY29" fmla="*/ 325000 h 606722"/>
                  <a:gd name="connsiteX30" fmla="*/ 325000 h 606722"/>
                  <a:gd name="connsiteY30" fmla="*/ 325000 h 606722"/>
                  <a:gd name="connsiteX31" fmla="*/ 325000 h 606722"/>
                  <a:gd name="connsiteY31" fmla="*/ 325000 h 606722"/>
                  <a:gd name="connsiteX32" fmla="*/ 325000 h 606722"/>
                  <a:gd name="connsiteY32" fmla="*/ 325000 h 606722"/>
                  <a:gd name="connsiteX33" fmla="*/ 325000 h 606722"/>
                  <a:gd name="connsiteY33" fmla="*/ 325000 h 606722"/>
                  <a:gd name="connsiteX34" fmla="*/ 325000 h 606722"/>
                  <a:gd name="connsiteY34" fmla="*/ 325000 h 606722"/>
                  <a:gd name="connsiteX35" fmla="*/ 325000 h 606722"/>
                  <a:gd name="connsiteY35" fmla="*/ 325000 h 606722"/>
                  <a:gd name="connsiteX36" fmla="*/ 325000 h 606722"/>
                  <a:gd name="connsiteY36" fmla="*/ 325000 h 606722"/>
                  <a:gd name="connsiteX37" fmla="*/ 325000 h 606722"/>
                  <a:gd name="connsiteY37" fmla="*/ 325000 h 606722"/>
                  <a:gd name="connsiteX38" fmla="*/ 325000 h 606722"/>
                  <a:gd name="connsiteY38" fmla="*/ 325000 h 606722"/>
                  <a:gd name="connsiteX39" fmla="*/ 325000 h 606722"/>
                  <a:gd name="connsiteY39" fmla="*/ 325000 h 606722"/>
                  <a:gd name="connsiteX40" fmla="*/ 325000 h 606722"/>
                  <a:gd name="connsiteY40" fmla="*/ 325000 h 606722"/>
                  <a:gd name="connsiteX41" fmla="*/ 325000 h 606722"/>
                  <a:gd name="connsiteY41" fmla="*/ 325000 h 606722"/>
                  <a:gd name="connsiteX42" fmla="*/ 325000 h 606722"/>
                  <a:gd name="connsiteY42" fmla="*/ 325000 h 606722"/>
                  <a:gd name="connsiteX43" fmla="*/ 325000 h 606722"/>
                  <a:gd name="connsiteY43" fmla="*/ 325000 h 606722"/>
                  <a:gd name="connsiteX44" fmla="*/ 325000 h 606722"/>
                  <a:gd name="connsiteY44" fmla="*/ 325000 h 606722"/>
                  <a:gd name="connsiteX45" fmla="*/ 325000 h 606722"/>
                  <a:gd name="connsiteY45" fmla="*/ 325000 h 606722"/>
                  <a:gd name="connsiteX46" fmla="*/ 325000 h 606722"/>
                  <a:gd name="connsiteY46" fmla="*/ 325000 h 606722"/>
                  <a:gd name="connsiteX47" fmla="*/ 325000 h 606722"/>
                  <a:gd name="connsiteY47" fmla="*/ 325000 h 606722"/>
                  <a:gd name="connsiteX48" fmla="*/ 325000 h 606722"/>
                  <a:gd name="connsiteY48" fmla="*/ 325000 h 606722"/>
                  <a:gd name="connsiteX49" fmla="*/ 325000 h 606722"/>
                  <a:gd name="connsiteY49" fmla="*/ 325000 h 606722"/>
                  <a:gd name="connsiteX50" fmla="*/ 325000 h 606722"/>
                  <a:gd name="connsiteY50" fmla="*/ 325000 h 606722"/>
                  <a:gd name="connsiteX51" fmla="*/ 325000 h 606722"/>
                  <a:gd name="connsiteY51" fmla="*/ 325000 h 606722"/>
                  <a:gd name="connsiteX52" fmla="*/ 325000 h 606722"/>
                  <a:gd name="connsiteY52" fmla="*/ 325000 h 606722"/>
                  <a:gd name="connsiteX53" fmla="*/ 325000 h 606722"/>
                  <a:gd name="connsiteY53" fmla="*/ 325000 h 606722"/>
                  <a:gd name="connsiteX54" fmla="*/ 325000 h 606722"/>
                  <a:gd name="connsiteY54" fmla="*/ 325000 h 606722"/>
                  <a:gd name="connsiteX55" fmla="*/ 325000 h 606722"/>
                  <a:gd name="connsiteY55" fmla="*/ 325000 h 606722"/>
                  <a:gd name="connsiteX56" fmla="*/ 325000 h 606722"/>
                  <a:gd name="connsiteY56" fmla="*/ 325000 h 606722"/>
                  <a:gd name="connsiteX57" fmla="*/ 325000 h 606722"/>
                  <a:gd name="connsiteY57" fmla="*/ 325000 h 606722"/>
                  <a:gd name="connsiteX58" fmla="*/ 325000 h 606722"/>
                  <a:gd name="connsiteY58" fmla="*/ 325000 h 606722"/>
                  <a:gd name="connsiteX59" fmla="*/ 325000 h 606722"/>
                  <a:gd name="connsiteY59" fmla="*/ 325000 h 606722"/>
                  <a:gd name="connsiteX60" fmla="*/ 325000 h 606722"/>
                  <a:gd name="connsiteY60" fmla="*/ 325000 h 606722"/>
                  <a:gd name="connsiteX61" fmla="*/ 325000 h 606722"/>
                  <a:gd name="connsiteY61" fmla="*/ 325000 h 606722"/>
                  <a:gd name="connsiteX62" fmla="*/ 325000 h 606722"/>
                  <a:gd name="connsiteY62" fmla="*/ 325000 h 606722"/>
                  <a:gd name="connsiteX63" fmla="*/ 325000 h 606722"/>
                  <a:gd name="connsiteY63" fmla="*/ 325000 h 606722"/>
                  <a:gd name="connsiteX64" fmla="*/ 325000 h 606722"/>
                  <a:gd name="connsiteY64" fmla="*/ 325000 h 606722"/>
                  <a:gd name="connsiteX65" fmla="*/ 325000 h 606722"/>
                  <a:gd name="connsiteY65" fmla="*/ 325000 h 606722"/>
                  <a:gd name="connsiteX66" fmla="*/ 325000 h 606722"/>
                  <a:gd name="connsiteY66" fmla="*/ 325000 h 606722"/>
                  <a:gd name="connsiteX67" fmla="*/ 325000 h 606722"/>
                  <a:gd name="connsiteY67" fmla="*/ 325000 h 606722"/>
                  <a:gd name="connsiteX68" fmla="*/ 325000 h 606722"/>
                  <a:gd name="connsiteY68" fmla="*/ 325000 h 606722"/>
                  <a:gd name="connsiteX69" fmla="*/ 325000 h 606722"/>
                  <a:gd name="connsiteY69" fmla="*/ 325000 h 606722"/>
                  <a:gd name="connsiteX70" fmla="*/ 325000 h 606722"/>
                  <a:gd name="connsiteY70" fmla="*/ 325000 h 606722"/>
                  <a:gd name="connsiteX71" fmla="*/ 325000 h 606722"/>
                  <a:gd name="connsiteY71" fmla="*/ 325000 h 606722"/>
                  <a:gd name="connsiteX72" fmla="*/ 325000 h 606722"/>
                  <a:gd name="connsiteY72" fmla="*/ 325000 h 606722"/>
                  <a:gd name="connsiteX73" fmla="*/ 325000 h 606722"/>
                  <a:gd name="connsiteY73" fmla="*/ 325000 h 606722"/>
                  <a:gd name="connsiteX74" fmla="*/ 325000 h 606722"/>
                  <a:gd name="connsiteY74" fmla="*/ 325000 h 606722"/>
                  <a:gd name="connsiteX75" fmla="*/ 325000 h 606722"/>
                  <a:gd name="connsiteY75" fmla="*/ 325000 h 606722"/>
                  <a:gd name="connsiteX76" fmla="*/ 325000 h 606722"/>
                  <a:gd name="connsiteY76" fmla="*/ 325000 h 606722"/>
                  <a:gd name="connsiteX77" fmla="*/ 325000 h 606722"/>
                  <a:gd name="connsiteY77" fmla="*/ 325000 h 606722"/>
                  <a:gd name="connsiteX78" fmla="*/ 325000 h 606722"/>
                  <a:gd name="connsiteY78" fmla="*/ 325000 h 606722"/>
                  <a:gd name="connsiteX79" fmla="*/ 325000 h 606722"/>
                  <a:gd name="connsiteY79" fmla="*/ 325000 h 606722"/>
                  <a:gd name="connsiteX80" fmla="*/ 325000 h 606722"/>
                  <a:gd name="connsiteY80" fmla="*/ 325000 h 606722"/>
                  <a:gd name="connsiteX81" fmla="*/ 325000 h 606722"/>
                  <a:gd name="connsiteY81" fmla="*/ 325000 h 606722"/>
                  <a:gd name="connsiteX82" fmla="*/ 325000 h 606722"/>
                  <a:gd name="connsiteY82" fmla="*/ 325000 h 606722"/>
                  <a:gd name="connsiteX83" fmla="*/ 325000 h 606722"/>
                  <a:gd name="connsiteY83" fmla="*/ 325000 h 606722"/>
                  <a:gd name="connsiteX84" fmla="*/ 325000 h 606722"/>
                  <a:gd name="connsiteY84" fmla="*/ 325000 h 606722"/>
                  <a:gd name="connsiteX85" fmla="*/ 325000 h 606722"/>
                  <a:gd name="connsiteY85" fmla="*/ 325000 h 606722"/>
                  <a:gd name="connsiteX86" fmla="*/ 325000 h 606722"/>
                  <a:gd name="connsiteY86" fmla="*/ 325000 h 606722"/>
                  <a:gd name="connsiteX87" fmla="*/ 325000 h 606722"/>
                  <a:gd name="connsiteY87" fmla="*/ 325000 h 606722"/>
                  <a:gd name="connsiteX88" fmla="*/ 325000 h 606722"/>
                  <a:gd name="connsiteY88" fmla="*/ 325000 h 606722"/>
                  <a:gd name="connsiteX89" fmla="*/ 325000 h 606722"/>
                  <a:gd name="connsiteY89" fmla="*/ 325000 h 606722"/>
                  <a:gd name="connsiteX90" fmla="*/ 325000 h 606722"/>
                  <a:gd name="connsiteY90" fmla="*/ 325000 h 606722"/>
                  <a:gd name="connsiteX91" fmla="*/ 325000 h 606722"/>
                  <a:gd name="connsiteY91" fmla="*/ 325000 h 606722"/>
                  <a:gd name="connsiteX92" fmla="*/ 325000 h 606722"/>
                  <a:gd name="connsiteY92" fmla="*/ 325000 h 606722"/>
                  <a:gd name="connsiteX93" fmla="*/ 325000 h 606722"/>
                  <a:gd name="connsiteY93" fmla="*/ 325000 h 606722"/>
                  <a:gd name="connsiteX94" fmla="*/ 325000 h 606722"/>
                  <a:gd name="connsiteY94" fmla="*/ 325000 h 606722"/>
                  <a:gd name="connsiteX95" fmla="*/ 325000 h 606722"/>
                  <a:gd name="connsiteY95" fmla="*/ 325000 h 606722"/>
                  <a:gd name="connsiteX96" fmla="*/ 325000 h 606722"/>
                  <a:gd name="connsiteY96" fmla="*/ 325000 h 606722"/>
                  <a:gd name="connsiteX97" fmla="*/ 325000 h 606722"/>
                  <a:gd name="connsiteY97" fmla="*/ 325000 h 606722"/>
                  <a:gd name="connsiteX98" fmla="*/ 325000 h 606722"/>
                  <a:gd name="connsiteY98" fmla="*/ 325000 h 606722"/>
                  <a:gd name="connsiteX99" fmla="*/ 325000 h 606722"/>
                  <a:gd name="connsiteY99" fmla="*/ 325000 h 606722"/>
                  <a:gd name="connsiteX100" fmla="*/ 325000 h 606722"/>
                  <a:gd name="connsiteY100" fmla="*/ 325000 h 606722"/>
                  <a:gd name="connsiteX101" fmla="*/ 325000 h 606722"/>
                  <a:gd name="connsiteY101" fmla="*/ 325000 h 606722"/>
                  <a:gd name="connsiteX102" fmla="*/ 325000 h 606722"/>
                  <a:gd name="connsiteY102" fmla="*/ 325000 h 606722"/>
                  <a:gd name="connsiteX103" fmla="*/ 325000 h 606722"/>
                  <a:gd name="connsiteY103" fmla="*/ 325000 h 606722"/>
                  <a:gd name="connsiteX104" fmla="*/ 325000 h 606722"/>
                  <a:gd name="connsiteY104" fmla="*/ 325000 h 606722"/>
                  <a:gd name="connsiteX105" fmla="*/ 325000 h 606722"/>
                  <a:gd name="connsiteY105" fmla="*/ 325000 h 606722"/>
                  <a:gd name="connsiteX106" fmla="*/ 325000 h 606722"/>
                  <a:gd name="connsiteY106" fmla="*/ 325000 h 606722"/>
                  <a:gd name="connsiteX107" fmla="*/ 325000 h 606722"/>
                  <a:gd name="connsiteY107" fmla="*/ 325000 h 606722"/>
                  <a:gd name="connsiteX108" fmla="*/ 325000 h 606722"/>
                  <a:gd name="connsiteY108" fmla="*/ 325000 h 606722"/>
                  <a:gd name="connsiteX109" fmla="*/ 325000 h 606722"/>
                  <a:gd name="connsiteY109" fmla="*/ 325000 h 606722"/>
                  <a:gd name="connsiteX110" fmla="*/ 325000 h 606722"/>
                  <a:gd name="connsiteY110" fmla="*/ 325000 h 606722"/>
                  <a:gd name="connsiteX111" fmla="*/ 325000 h 606722"/>
                  <a:gd name="connsiteY111" fmla="*/ 325000 h 606722"/>
                  <a:gd name="connsiteX112" fmla="*/ 325000 h 606722"/>
                  <a:gd name="connsiteY112" fmla="*/ 325000 h 606722"/>
                  <a:gd name="connsiteX113" fmla="*/ 325000 h 606722"/>
                  <a:gd name="connsiteY113" fmla="*/ 325000 h 606722"/>
                  <a:gd name="connsiteX114" fmla="*/ 325000 h 606722"/>
                  <a:gd name="connsiteY114" fmla="*/ 325000 h 606722"/>
                  <a:gd name="connsiteX115" fmla="*/ 325000 h 606722"/>
                  <a:gd name="connsiteY115" fmla="*/ 325000 h 606722"/>
                  <a:gd name="connsiteX116" fmla="*/ 325000 h 606722"/>
                  <a:gd name="connsiteY116" fmla="*/ 325000 h 606722"/>
                  <a:gd name="connsiteX117" fmla="*/ 325000 h 606722"/>
                  <a:gd name="connsiteY117" fmla="*/ 325000 h 606722"/>
                  <a:gd name="connsiteX118" fmla="*/ 325000 h 606722"/>
                  <a:gd name="connsiteY118" fmla="*/ 325000 h 606722"/>
                  <a:gd name="connsiteX119" fmla="*/ 325000 h 606722"/>
                  <a:gd name="connsiteY119" fmla="*/ 325000 h 606722"/>
                  <a:gd name="connsiteX120" fmla="*/ 325000 h 606722"/>
                  <a:gd name="connsiteY120" fmla="*/ 325000 h 606722"/>
                  <a:gd name="connsiteX121" fmla="*/ 325000 h 606722"/>
                  <a:gd name="connsiteY121" fmla="*/ 325000 h 606722"/>
                  <a:gd name="connsiteX122" fmla="*/ 325000 h 606722"/>
                  <a:gd name="connsiteY122" fmla="*/ 325000 h 606722"/>
                  <a:gd name="connsiteX123" fmla="*/ 325000 h 606722"/>
                  <a:gd name="connsiteY123" fmla="*/ 325000 h 606722"/>
                  <a:gd name="connsiteX124" fmla="*/ 325000 h 606722"/>
                  <a:gd name="connsiteY124" fmla="*/ 325000 h 606722"/>
                  <a:gd name="connsiteX125" fmla="*/ 325000 h 606722"/>
                  <a:gd name="connsiteY125" fmla="*/ 325000 h 606722"/>
                  <a:gd name="connsiteX126" fmla="*/ 325000 h 606722"/>
                  <a:gd name="connsiteY126" fmla="*/ 325000 h 606722"/>
                  <a:gd name="connsiteX127" fmla="*/ 325000 h 606722"/>
                  <a:gd name="connsiteY127" fmla="*/ 325000 h 606722"/>
                  <a:gd name="connsiteX128" fmla="*/ 325000 h 606722"/>
                  <a:gd name="connsiteY128" fmla="*/ 325000 h 606722"/>
                  <a:gd name="connsiteX129" fmla="*/ 325000 h 606722"/>
                  <a:gd name="connsiteY129" fmla="*/ 325000 h 606722"/>
                  <a:gd name="connsiteX130" fmla="*/ 325000 h 606722"/>
                  <a:gd name="connsiteY130" fmla="*/ 325000 h 606722"/>
                  <a:gd name="connsiteX131" fmla="*/ 325000 h 606722"/>
                  <a:gd name="connsiteY131" fmla="*/ 325000 h 606722"/>
                  <a:gd name="connsiteX132" fmla="*/ 325000 h 606722"/>
                  <a:gd name="connsiteY132" fmla="*/ 325000 h 606722"/>
                  <a:gd name="connsiteX133" fmla="*/ 325000 h 606722"/>
                  <a:gd name="connsiteY133" fmla="*/ 325000 h 606722"/>
                  <a:gd name="connsiteX134" fmla="*/ 325000 h 606722"/>
                  <a:gd name="connsiteY134" fmla="*/ 325000 h 606722"/>
                  <a:gd name="connsiteX135" fmla="*/ 325000 h 606722"/>
                  <a:gd name="connsiteY135" fmla="*/ 325000 h 606722"/>
                  <a:gd name="connsiteX136" fmla="*/ 325000 h 606722"/>
                  <a:gd name="connsiteY136" fmla="*/ 325000 h 606722"/>
                  <a:gd name="connsiteX137" fmla="*/ 325000 h 606722"/>
                  <a:gd name="connsiteY137" fmla="*/ 325000 h 606722"/>
                  <a:gd name="connsiteX138" fmla="*/ 325000 h 606722"/>
                  <a:gd name="connsiteY138" fmla="*/ 325000 h 606722"/>
                  <a:gd name="connsiteX139" fmla="*/ 325000 h 606722"/>
                  <a:gd name="connsiteY139" fmla="*/ 325000 h 606722"/>
                  <a:gd name="connsiteX140" fmla="*/ 325000 h 606722"/>
                  <a:gd name="connsiteY140" fmla="*/ 325000 h 606722"/>
                  <a:gd name="connsiteX141" fmla="*/ 325000 h 606722"/>
                  <a:gd name="connsiteY141" fmla="*/ 325000 h 606722"/>
                  <a:gd name="connsiteX142" fmla="*/ 325000 h 606722"/>
                  <a:gd name="connsiteY142" fmla="*/ 325000 h 606722"/>
                  <a:gd name="connsiteX143" fmla="*/ 325000 h 606722"/>
                  <a:gd name="connsiteY143" fmla="*/ 325000 h 606722"/>
                  <a:gd name="connsiteX144" fmla="*/ 325000 h 606722"/>
                  <a:gd name="connsiteY144" fmla="*/ 325000 h 606722"/>
                  <a:gd name="connsiteX145" fmla="*/ 325000 h 606722"/>
                  <a:gd name="connsiteY145" fmla="*/ 325000 h 606722"/>
                  <a:gd name="connsiteX146" fmla="*/ 325000 h 606722"/>
                  <a:gd name="connsiteY146" fmla="*/ 325000 h 606722"/>
                  <a:gd name="connsiteX147" fmla="*/ 325000 h 606722"/>
                  <a:gd name="connsiteY147" fmla="*/ 325000 h 606722"/>
                  <a:gd name="connsiteX148" fmla="*/ 325000 h 606722"/>
                  <a:gd name="connsiteY148" fmla="*/ 325000 h 606722"/>
                  <a:gd name="connsiteX149" fmla="*/ 325000 h 606722"/>
                  <a:gd name="connsiteY149" fmla="*/ 325000 h 606722"/>
                  <a:gd name="connsiteX150" fmla="*/ 325000 h 606722"/>
                  <a:gd name="connsiteY150" fmla="*/ 325000 h 606722"/>
                  <a:gd name="connsiteX151" fmla="*/ 325000 h 606722"/>
                  <a:gd name="connsiteY151" fmla="*/ 325000 h 606722"/>
                  <a:gd name="connsiteX152" fmla="*/ 325000 h 606722"/>
                  <a:gd name="connsiteY152" fmla="*/ 325000 h 606722"/>
                  <a:gd name="connsiteX153" fmla="*/ 325000 h 606722"/>
                  <a:gd name="connsiteY153" fmla="*/ 325000 h 606722"/>
                  <a:gd name="connsiteX154" fmla="*/ 325000 h 606722"/>
                  <a:gd name="connsiteY154" fmla="*/ 325000 h 606722"/>
                  <a:gd name="connsiteX155" fmla="*/ 325000 h 606722"/>
                  <a:gd name="connsiteY155" fmla="*/ 325000 h 606722"/>
                  <a:gd name="connsiteX156" fmla="*/ 325000 h 606722"/>
                  <a:gd name="connsiteY156" fmla="*/ 325000 h 606722"/>
                  <a:gd name="connsiteX157" fmla="*/ 325000 h 606722"/>
                  <a:gd name="connsiteY157" fmla="*/ 325000 h 606722"/>
                  <a:gd name="connsiteX158" fmla="*/ 325000 h 606722"/>
                  <a:gd name="connsiteY158" fmla="*/ 325000 h 606722"/>
                  <a:gd name="connsiteX159" fmla="*/ 325000 h 606722"/>
                  <a:gd name="connsiteY159" fmla="*/ 325000 h 606722"/>
                  <a:gd name="connsiteX160" fmla="*/ 325000 h 606722"/>
                  <a:gd name="connsiteY160" fmla="*/ 325000 h 606722"/>
                  <a:gd name="connsiteX161" fmla="*/ 325000 h 606722"/>
                  <a:gd name="connsiteY161" fmla="*/ 325000 h 606722"/>
                  <a:gd name="connsiteX162" fmla="*/ 325000 h 606722"/>
                  <a:gd name="connsiteY162" fmla="*/ 325000 h 606722"/>
                  <a:gd name="connsiteX163" fmla="*/ 325000 h 606722"/>
                  <a:gd name="connsiteY163" fmla="*/ 325000 h 606722"/>
                  <a:gd name="connsiteX164" fmla="*/ 325000 h 606722"/>
                  <a:gd name="connsiteY164" fmla="*/ 325000 h 606722"/>
                  <a:gd name="connsiteX165" fmla="*/ 325000 h 606722"/>
                  <a:gd name="connsiteY165" fmla="*/ 325000 h 606722"/>
                  <a:gd name="connsiteX166" fmla="*/ 325000 h 606722"/>
                  <a:gd name="connsiteY166" fmla="*/ 325000 h 606722"/>
                  <a:gd name="connsiteX167" fmla="*/ 325000 h 606722"/>
                  <a:gd name="connsiteY167" fmla="*/ 325000 h 606722"/>
                  <a:gd name="connsiteX168" fmla="*/ 325000 h 606722"/>
                  <a:gd name="connsiteY168" fmla="*/ 325000 h 606722"/>
                  <a:gd name="connsiteX169" fmla="*/ 325000 h 606722"/>
                  <a:gd name="connsiteY169" fmla="*/ 325000 h 606722"/>
                  <a:gd name="connsiteX170" fmla="*/ 325000 h 606722"/>
                  <a:gd name="connsiteY170" fmla="*/ 325000 h 606722"/>
                  <a:gd name="connsiteX171" fmla="*/ 325000 h 606722"/>
                  <a:gd name="connsiteY171" fmla="*/ 325000 h 606722"/>
                  <a:gd name="connsiteX172" fmla="*/ 325000 h 606722"/>
                  <a:gd name="connsiteY172" fmla="*/ 325000 h 606722"/>
                  <a:gd name="connsiteX173" fmla="*/ 325000 h 606722"/>
                  <a:gd name="connsiteY173" fmla="*/ 325000 h 606722"/>
                  <a:gd name="connsiteX174" fmla="*/ 325000 h 606722"/>
                  <a:gd name="connsiteY174" fmla="*/ 325000 h 606722"/>
                  <a:gd name="connsiteX175" fmla="*/ 325000 h 606722"/>
                  <a:gd name="connsiteY175" fmla="*/ 325000 h 606722"/>
                  <a:gd name="connsiteX176" fmla="*/ 325000 h 606722"/>
                  <a:gd name="connsiteY176" fmla="*/ 325000 h 606722"/>
                  <a:gd name="connsiteX177" fmla="*/ 325000 h 606722"/>
                  <a:gd name="connsiteY177" fmla="*/ 325000 h 606722"/>
                  <a:gd name="connsiteX178" fmla="*/ 325000 h 606722"/>
                  <a:gd name="connsiteY178" fmla="*/ 325000 h 606722"/>
                  <a:gd name="connsiteX179" fmla="*/ 325000 h 606722"/>
                  <a:gd name="connsiteY179" fmla="*/ 325000 h 606722"/>
                  <a:gd name="connsiteX180" fmla="*/ 325000 h 606722"/>
                  <a:gd name="connsiteY180" fmla="*/ 325000 h 606722"/>
                  <a:gd name="connsiteX181" fmla="*/ 325000 h 606722"/>
                  <a:gd name="connsiteY181" fmla="*/ 325000 h 606722"/>
                  <a:gd name="connsiteX182" fmla="*/ 325000 h 606722"/>
                  <a:gd name="connsiteY182" fmla="*/ 325000 h 606722"/>
                  <a:gd name="connsiteX183" fmla="*/ 325000 h 606722"/>
                  <a:gd name="connsiteY183" fmla="*/ 325000 h 606722"/>
                  <a:gd name="connsiteX184" fmla="*/ 325000 h 606722"/>
                  <a:gd name="connsiteY184" fmla="*/ 325000 h 606722"/>
                  <a:gd name="connsiteX185" fmla="*/ 325000 h 606722"/>
                  <a:gd name="connsiteY185" fmla="*/ 325000 h 606722"/>
                  <a:gd name="connsiteX186" fmla="*/ 325000 h 606722"/>
                  <a:gd name="connsiteY186" fmla="*/ 325000 h 606722"/>
                  <a:gd name="connsiteX187" fmla="*/ 325000 h 606722"/>
                  <a:gd name="connsiteY187" fmla="*/ 325000 h 606722"/>
                  <a:gd name="connsiteX188" fmla="*/ 325000 h 606722"/>
                  <a:gd name="connsiteY188" fmla="*/ 325000 h 606722"/>
                  <a:gd name="connsiteX189" fmla="*/ 325000 h 606722"/>
                  <a:gd name="connsiteY189" fmla="*/ 325000 h 606722"/>
                  <a:gd name="connsiteX190" fmla="*/ 325000 h 606722"/>
                  <a:gd name="connsiteY190" fmla="*/ 325000 h 606722"/>
                  <a:gd name="connsiteX191" fmla="*/ 325000 h 606722"/>
                  <a:gd name="connsiteY191" fmla="*/ 32500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</a:cxnLst>
                <a:rect l="l" t="t" r="r" b="b"/>
                <a:pathLst>
                  <a:path w="607614" h="596161">
                    <a:moveTo>
                      <a:pt x="526346" y="495282"/>
                    </a:moveTo>
                    <a:cubicBezTo>
                      <a:pt x="521029" y="495282"/>
                      <a:pt x="516472" y="499833"/>
                      <a:pt x="516472" y="505143"/>
                    </a:cubicBezTo>
                    <a:cubicBezTo>
                      <a:pt x="516472" y="511211"/>
                      <a:pt x="521029" y="515762"/>
                      <a:pt x="526346" y="515762"/>
                    </a:cubicBezTo>
                    <a:cubicBezTo>
                      <a:pt x="532422" y="515762"/>
                      <a:pt x="536979" y="511211"/>
                      <a:pt x="536979" y="505143"/>
                    </a:cubicBezTo>
                    <a:cubicBezTo>
                      <a:pt x="536979" y="499833"/>
                      <a:pt x="532422" y="495282"/>
                      <a:pt x="526346" y="495282"/>
                    </a:cubicBezTo>
                    <a:close/>
                    <a:moveTo>
                      <a:pt x="486091" y="495282"/>
                    </a:moveTo>
                    <a:cubicBezTo>
                      <a:pt x="480775" y="495282"/>
                      <a:pt x="476218" y="499833"/>
                      <a:pt x="476218" y="505143"/>
                    </a:cubicBezTo>
                    <a:cubicBezTo>
                      <a:pt x="476218" y="511211"/>
                      <a:pt x="480775" y="515762"/>
                      <a:pt x="486091" y="515762"/>
                    </a:cubicBezTo>
                    <a:cubicBezTo>
                      <a:pt x="491408" y="515762"/>
                      <a:pt x="495965" y="511211"/>
                      <a:pt x="495965" y="505143"/>
                    </a:cubicBezTo>
                    <a:cubicBezTo>
                      <a:pt x="495965" y="499833"/>
                      <a:pt x="491408" y="495282"/>
                      <a:pt x="486091" y="495282"/>
                    </a:cubicBezTo>
                    <a:close/>
                    <a:moveTo>
                      <a:pt x="445837" y="495282"/>
                    </a:moveTo>
                    <a:cubicBezTo>
                      <a:pt x="439761" y="495282"/>
                      <a:pt x="435204" y="499833"/>
                      <a:pt x="435204" y="505143"/>
                    </a:cubicBezTo>
                    <a:cubicBezTo>
                      <a:pt x="435204" y="511211"/>
                      <a:pt x="439761" y="515762"/>
                      <a:pt x="445837" y="515762"/>
                    </a:cubicBezTo>
                    <a:cubicBezTo>
                      <a:pt x="451154" y="515762"/>
                      <a:pt x="455711" y="511211"/>
                      <a:pt x="455711" y="505143"/>
                    </a:cubicBezTo>
                    <a:cubicBezTo>
                      <a:pt x="455711" y="499833"/>
                      <a:pt x="451154" y="495282"/>
                      <a:pt x="445837" y="495282"/>
                    </a:cubicBezTo>
                    <a:close/>
                    <a:moveTo>
                      <a:pt x="404823" y="495282"/>
                    </a:moveTo>
                    <a:cubicBezTo>
                      <a:pt x="399506" y="495282"/>
                      <a:pt x="394949" y="499833"/>
                      <a:pt x="394949" y="505143"/>
                    </a:cubicBezTo>
                    <a:cubicBezTo>
                      <a:pt x="394949" y="511211"/>
                      <a:pt x="399506" y="515762"/>
                      <a:pt x="404823" y="515762"/>
                    </a:cubicBezTo>
                    <a:cubicBezTo>
                      <a:pt x="410899" y="515762"/>
                      <a:pt x="415456" y="511211"/>
                      <a:pt x="415456" y="505143"/>
                    </a:cubicBezTo>
                    <a:cubicBezTo>
                      <a:pt x="415456" y="499833"/>
                      <a:pt x="410899" y="495282"/>
                      <a:pt x="404823" y="495282"/>
                    </a:cubicBezTo>
                    <a:close/>
                    <a:moveTo>
                      <a:pt x="364569" y="495282"/>
                    </a:moveTo>
                    <a:cubicBezTo>
                      <a:pt x="359252" y="495282"/>
                      <a:pt x="354695" y="499833"/>
                      <a:pt x="354695" y="505143"/>
                    </a:cubicBezTo>
                    <a:cubicBezTo>
                      <a:pt x="354695" y="511211"/>
                      <a:pt x="359252" y="515762"/>
                      <a:pt x="364569" y="515762"/>
                    </a:cubicBezTo>
                    <a:cubicBezTo>
                      <a:pt x="369885" y="515762"/>
                      <a:pt x="374442" y="511211"/>
                      <a:pt x="374442" y="505143"/>
                    </a:cubicBezTo>
                    <a:cubicBezTo>
                      <a:pt x="374442" y="499833"/>
                      <a:pt x="369885" y="495282"/>
                      <a:pt x="364569" y="495282"/>
                    </a:cubicBezTo>
                    <a:close/>
                    <a:moveTo>
                      <a:pt x="506598" y="464943"/>
                    </a:moveTo>
                    <a:cubicBezTo>
                      <a:pt x="500522" y="464943"/>
                      <a:pt x="495965" y="469494"/>
                      <a:pt x="495965" y="474803"/>
                    </a:cubicBezTo>
                    <a:cubicBezTo>
                      <a:pt x="495965" y="480871"/>
                      <a:pt x="500522" y="485422"/>
                      <a:pt x="506598" y="485422"/>
                    </a:cubicBezTo>
                    <a:cubicBezTo>
                      <a:pt x="511915" y="485422"/>
                      <a:pt x="516472" y="480871"/>
                      <a:pt x="516472" y="474803"/>
                    </a:cubicBezTo>
                    <a:cubicBezTo>
                      <a:pt x="516472" y="469494"/>
                      <a:pt x="511915" y="464943"/>
                      <a:pt x="506598" y="464943"/>
                    </a:cubicBezTo>
                    <a:close/>
                    <a:moveTo>
                      <a:pt x="465584" y="464943"/>
                    </a:moveTo>
                    <a:cubicBezTo>
                      <a:pt x="460268" y="464943"/>
                      <a:pt x="455711" y="469494"/>
                      <a:pt x="455711" y="474803"/>
                    </a:cubicBezTo>
                    <a:cubicBezTo>
                      <a:pt x="455711" y="480871"/>
                      <a:pt x="460268" y="485422"/>
                      <a:pt x="465584" y="485422"/>
                    </a:cubicBezTo>
                    <a:cubicBezTo>
                      <a:pt x="471661" y="485422"/>
                      <a:pt x="476218" y="480871"/>
                      <a:pt x="476218" y="474803"/>
                    </a:cubicBezTo>
                    <a:cubicBezTo>
                      <a:pt x="476218" y="469494"/>
                      <a:pt x="471661" y="464943"/>
                      <a:pt x="465584" y="464943"/>
                    </a:cubicBezTo>
                    <a:close/>
                    <a:moveTo>
                      <a:pt x="425330" y="464943"/>
                    </a:moveTo>
                    <a:cubicBezTo>
                      <a:pt x="420013" y="464943"/>
                      <a:pt x="415456" y="469494"/>
                      <a:pt x="415456" y="474803"/>
                    </a:cubicBezTo>
                    <a:cubicBezTo>
                      <a:pt x="415456" y="480871"/>
                      <a:pt x="420013" y="485422"/>
                      <a:pt x="425330" y="485422"/>
                    </a:cubicBezTo>
                    <a:cubicBezTo>
                      <a:pt x="430647" y="485422"/>
                      <a:pt x="435204" y="480871"/>
                      <a:pt x="435204" y="474803"/>
                    </a:cubicBezTo>
                    <a:cubicBezTo>
                      <a:pt x="435204" y="469494"/>
                      <a:pt x="430647" y="464943"/>
                      <a:pt x="425330" y="464943"/>
                    </a:cubicBezTo>
                    <a:close/>
                    <a:moveTo>
                      <a:pt x="385076" y="464943"/>
                    </a:moveTo>
                    <a:cubicBezTo>
                      <a:pt x="378999" y="464943"/>
                      <a:pt x="374442" y="469494"/>
                      <a:pt x="374442" y="474803"/>
                    </a:cubicBezTo>
                    <a:cubicBezTo>
                      <a:pt x="374442" y="480871"/>
                      <a:pt x="378999" y="485422"/>
                      <a:pt x="385076" y="485422"/>
                    </a:cubicBezTo>
                    <a:cubicBezTo>
                      <a:pt x="390392" y="485422"/>
                      <a:pt x="394949" y="480871"/>
                      <a:pt x="394949" y="474803"/>
                    </a:cubicBezTo>
                    <a:cubicBezTo>
                      <a:pt x="394949" y="469494"/>
                      <a:pt x="390392" y="464943"/>
                      <a:pt x="385076" y="464943"/>
                    </a:cubicBezTo>
                    <a:close/>
                    <a:moveTo>
                      <a:pt x="344062" y="464943"/>
                    </a:moveTo>
                    <a:cubicBezTo>
                      <a:pt x="338745" y="464943"/>
                      <a:pt x="334188" y="469494"/>
                      <a:pt x="334188" y="474803"/>
                    </a:cubicBezTo>
                    <a:cubicBezTo>
                      <a:pt x="334188" y="480871"/>
                      <a:pt x="338745" y="485422"/>
                      <a:pt x="344062" y="485422"/>
                    </a:cubicBezTo>
                    <a:cubicBezTo>
                      <a:pt x="350138" y="485422"/>
                      <a:pt x="354695" y="480871"/>
                      <a:pt x="354695" y="474803"/>
                    </a:cubicBezTo>
                    <a:cubicBezTo>
                      <a:pt x="354695" y="469494"/>
                      <a:pt x="350138" y="464943"/>
                      <a:pt x="344062" y="464943"/>
                    </a:cubicBezTo>
                    <a:close/>
                    <a:moveTo>
                      <a:pt x="106333" y="444464"/>
                    </a:moveTo>
                    <a:cubicBezTo>
                      <a:pt x="81269" y="444464"/>
                      <a:pt x="60762" y="464943"/>
                      <a:pt x="60762" y="489973"/>
                    </a:cubicBezTo>
                    <a:cubicBezTo>
                      <a:pt x="60762" y="515003"/>
                      <a:pt x="81269" y="535482"/>
                      <a:pt x="106333" y="535482"/>
                    </a:cubicBezTo>
                    <a:cubicBezTo>
                      <a:pt x="131397" y="535482"/>
                      <a:pt x="151904" y="515003"/>
                      <a:pt x="151904" y="489973"/>
                    </a:cubicBezTo>
                    <a:cubicBezTo>
                      <a:pt x="151904" y="464943"/>
                      <a:pt x="131397" y="444464"/>
                      <a:pt x="106333" y="444464"/>
                    </a:cubicBezTo>
                    <a:close/>
                    <a:moveTo>
                      <a:pt x="8355" y="404264"/>
                    </a:moveTo>
                    <a:lnTo>
                      <a:pt x="599260" y="404264"/>
                    </a:lnTo>
                    <a:cubicBezTo>
                      <a:pt x="604576" y="411849"/>
                      <a:pt x="607614" y="420951"/>
                      <a:pt x="607614" y="430811"/>
                    </a:cubicBezTo>
                    <a:lnTo>
                      <a:pt x="607614" y="549893"/>
                    </a:lnTo>
                    <a:cubicBezTo>
                      <a:pt x="607614" y="575682"/>
                      <a:pt x="586348" y="596161"/>
                      <a:pt x="561284" y="596161"/>
                    </a:cubicBezTo>
                    <a:lnTo>
                      <a:pt x="46331" y="596161"/>
                    </a:lnTo>
                    <a:cubicBezTo>
                      <a:pt x="21267" y="596161"/>
                      <a:pt x="0" y="575682"/>
                      <a:pt x="0" y="549893"/>
                    </a:cubicBezTo>
                    <a:lnTo>
                      <a:pt x="0" y="430811"/>
                    </a:lnTo>
                    <a:cubicBezTo>
                      <a:pt x="0" y="420951"/>
                      <a:pt x="3038" y="411849"/>
                      <a:pt x="8355" y="404264"/>
                    </a:cubicBezTo>
                    <a:close/>
                    <a:moveTo>
                      <a:pt x="526346" y="303390"/>
                    </a:moveTo>
                    <a:cubicBezTo>
                      <a:pt x="521029" y="303390"/>
                      <a:pt x="516472" y="307941"/>
                      <a:pt x="516472" y="313251"/>
                    </a:cubicBezTo>
                    <a:cubicBezTo>
                      <a:pt x="516472" y="318560"/>
                      <a:pt x="521029" y="323111"/>
                      <a:pt x="526346" y="323111"/>
                    </a:cubicBezTo>
                    <a:cubicBezTo>
                      <a:pt x="532422" y="323111"/>
                      <a:pt x="536979" y="318560"/>
                      <a:pt x="536979" y="313251"/>
                    </a:cubicBezTo>
                    <a:cubicBezTo>
                      <a:pt x="536979" y="307941"/>
                      <a:pt x="532422" y="303390"/>
                      <a:pt x="526346" y="303390"/>
                    </a:cubicBezTo>
                    <a:close/>
                    <a:moveTo>
                      <a:pt x="486091" y="303390"/>
                    </a:moveTo>
                    <a:cubicBezTo>
                      <a:pt x="480775" y="303390"/>
                      <a:pt x="476218" y="307941"/>
                      <a:pt x="476218" y="313251"/>
                    </a:cubicBezTo>
                    <a:cubicBezTo>
                      <a:pt x="476218" y="318560"/>
                      <a:pt x="480775" y="323111"/>
                      <a:pt x="486091" y="323111"/>
                    </a:cubicBezTo>
                    <a:cubicBezTo>
                      <a:pt x="491408" y="323111"/>
                      <a:pt x="495965" y="318560"/>
                      <a:pt x="495965" y="313251"/>
                    </a:cubicBezTo>
                    <a:cubicBezTo>
                      <a:pt x="495965" y="307941"/>
                      <a:pt x="491408" y="303390"/>
                      <a:pt x="486091" y="303390"/>
                    </a:cubicBezTo>
                    <a:close/>
                    <a:moveTo>
                      <a:pt x="445837" y="303390"/>
                    </a:moveTo>
                    <a:cubicBezTo>
                      <a:pt x="439761" y="303390"/>
                      <a:pt x="435204" y="307941"/>
                      <a:pt x="435204" y="313251"/>
                    </a:cubicBezTo>
                    <a:cubicBezTo>
                      <a:pt x="435204" y="318560"/>
                      <a:pt x="439761" y="323111"/>
                      <a:pt x="445837" y="323111"/>
                    </a:cubicBezTo>
                    <a:cubicBezTo>
                      <a:pt x="451154" y="323111"/>
                      <a:pt x="455711" y="318560"/>
                      <a:pt x="455711" y="313251"/>
                    </a:cubicBezTo>
                    <a:cubicBezTo>
                      <a:pt x="455711" y="307941"/>
                      <a:pt x="451154" y="303390"/>
                      <a:pt x="445837" y="303390"/>
                    </a:cubicBezTo>
                    <a:close/>
                    <a:moveTo>
                      <a:pt x="404823" y="303390"/>
                    </a:moveTo>
                    <a:cubicBezTo>
                      <a:pt x="399506" y="303390"/>
                      <a:pt x="394949" y="307941"/>
                      <a:pt x="394949" y="313251"/>
                    </a:cubicBezTo>
                    <a:cubicBezTo>
                      <a:pt x="394949" y="318560"/>
                      <a:pt x="399506" y="323111"/>
                      <a:pt x="404823" y="323111"/>
                    </a:cubicBezTo>
                    <a:cubicBezTo>
                      <a:pt x="410899" y="323111"/>
                      <a:pt x="415456" y="318560"/>
                      <a:pt x="415456" y="313251"/>
                    </a:cubicBezTo>
                    <a:cubicBezTo>
                      <a:pt x="415456" y="307941"/>
                      <a:pt x="410899" y="303390"/>
                      <a:pt x="404823" y="303390"/>
                    </a:cubicBezTo>
                    <a:close/>
                    <a:moveTo>
                      <a:pt x="364569" y="303390"/>
                    </a:moveTo>
                    <a:cubicBezTo>
                      <a:pt x="359252" y="303390"/>
                      <a:pt x="354695" y="307941"/>
                      <a:pt x="354695" y="313251"/>
                    </a:cubicBezTo>
                    <a:cubicBezTo>
                      <a:pt x="354695" y="318560"/>
                      <a:pt x="359252" y="323111"/>
                      <a:pt x="364569" y="323111"/>
                    </a:cubicBezTo>
                    <a:cubicBezTo>
                      <a:pt x="369885" y="323111"/>
                      <a:pt x="374442" y="318560"/>
                      <a:pt x="374442" y="313251"/>
                    </a:cubicBezTo>
                    <a:cubicBezTo>
                      <a:pt x="374442" y="307941"/>
                      <a:pt x="369885" y="303390"/>
                      <a:pt x="364569" y="303390"/>
                    </a:cubicBezTo>
                    <a:close/>
                    <a:moveTo>
                      <a:pt x="506598" y="273048"/>
                    </a:moveTo>
                    <a:cubicBezTo>
                      <a:pt x="500522" y="273048"/>
                      <a:pt x="495965" y="277600"/>
                      <a:pt x="495965" y="282909"/>
                    </a:cubicBezTo>
                    <a:cubicBezTo>
                      <a:pt x="495965" y="288219"/>
                      <a:pt x="500522" y="292770"/>
                      <a:pt x="506598" y="292770"/>
                    </a:cubicBezTo>
                    <a:cubicBezTo>
                      <a:pt x="511915" y="292770"/>
                      <a:pt x="516472" y="288219"/>
                      <a:pt x="516472" y="282909"/>
                    </a:cubicBezTo>
                    <a:cubicBezTo>
                      <a:pt x="516472" y="277600"/>
                      <a:pt x="511915" y="273048"/>
                      <a:pt x="506598" y="273048"/>
                    </a:cubicBezTo>
                    <a:close/>
                    <a:moveTo>
                      <a:pt x="465584" y="273048"/>
                    </a:moveTo>
                    <a:cubicBezTo>
                      <a:pt x="460268" y="273048"/>
                      <a:pt x="455711" y="277600"/>
                      <a:pt x="455711" y="282909"/>
                    </a:cubicBezTo>
                    <a:cubicBezTo>
                      <a:pt x="455711" y="288219"/>
                      <a:pt x="460268" y="292770"/>
                      <a:pt x="465584" y="292770"/>
                    </a:cubicBezTo>
                    <a:cubicBezTo>
                      <a:pt x="471661" y="292770"/>
                      <a:pt x="476218" y="288219"/>
                      <a:pt x="476218" y="282909"/>
                    </a:cubicBezTo>
                    <a:cubicBezTo>
                      <a:pt x="476218" y="277600"/>
                      <a:pt x="471661" y="273048"/>
                      <a:pt x="465584" y="273048"/>
                    </a:cubicBezTo>
                    <a:close/>
                    <a:moveTo>
                      <a:pt x="425330" y="273048"/>
                    </a:moveTo>
                    <a:cubicBezTo>
                      <a:pt x="420013" y="273048"/>
                      <a:pt x="415456" y="277600"/>
                      <a:pt x="415456" y="282909"/>
                    </a:cubicBezTo>
                    <a:cubicBezTo>
                      <a:pt x="415456" y="288219"/>
                      <a:pt x="420013" y="292770"/>
                      <a:pt x="425330" y="292770"/>
                    </a:cubicBezTo>
                    <a:cubicBezTo>
                      <a:pt x="430647" y="292770"/>
                      <a:pt x="435204" y="288219"/>
                      <a:pt x="435204" y="282909"/>
                    </a:cubicBezTo>
                    <a:cubicBezTo>
                      <a:pt x="435204" y="277600"/>
                      <a:pt x="430647" y="273048"/>
                      <a:pt x="425330" y="273048"/>
                    </a:cubicBezTo>
                    <a:close/>
                    <a:moveTo>
                      <a:pt x="385076" y="273048"/>
                    </a:moveTo>
                    <a:cubicBezTo>
                      <a:pt x="378999" y="273048"/>
                      <a:pt x="374442" y="277600"/>
                      <a:pt x="374442" y="282909"/>
                    </a:cubicBezTo>
                    <a:cubicBezTo>
                      <a:pt x="374442" y="288219"/>
                      <a:pt x="378999" y="292770"/>
                      <a:pt x="385076" y="292770"/>
                    </a:cubicBezTo>
                    <a:cubicBezTo>
                      <a:pt x="390392" y="292770"/>
                      <a:pt x="394949" y="288219"/>
                      <a:pt x="394949" y="282909"/>
                    </a:cubicBezTo>
                    <a:cubicBezTo>
                      <a:pt x="394949" y="277600"/>
                      <a:pt x="390392" y="273048"/>
                      <a:pt x="385076" y="273048"/>
                    </a:cubicBezTo>
                    <a:close/>
                    <a:moveTo>
                      <a:pt x="344062" y="273048"/>
                    </a:moveTo>
                    <a:cubicBezTo>
                      <a:pt x="338745" y="273048"/>
                      <a:pt x="334188" y="277600"/>
                      <a:pt x="334188" y="282909"/>
                    </a:cubicBezTo>
                    <a:cubicBezTo>
                      <a:pt x="334188" y="288219"/>
                      <a:pt x="338745" y="292770"/>
                      <a:pt x="344062" y="292770"/>
                    </a:cubicBezTo>
                    <a:cubicBezTo>
                      <a:pt x="350138" y="292770"/>
                      <a:pt x="354695" y="288219"/>
                      <a:pt x="354695" y="282909"/>
                    </a:cubicBezTo>
                    <a:cubicBezTo>
                      <a:pt x="354695" y="277600"/>
                      <a:pt x="350138" y="273048"/>
                      <a:pt x="344062" y="273048"/>
                    </a:cubicBezTo>
                    <a:close/>
                    <a:moveTo>
                      <a:pt x="106333" y="252568"/>
                    </a:moveTo>
                    <a:cubicBezTo>
                      <a:pt x="81269" y="252568"/>
                      <a:pt x="60762" y="273048"/>
                      <a:pt x="60762" y="298080"/>
                    </a:cubicBezTo>
                    <a:cubicBezTo>
                      <a:pt x="60762" y="323111"/>
                      <a:pt x="81269" y="343592"/>
                      <a:pt x="106333" y="343592"/>
                    </a:cubicBezTo>
                    <a:cubicBezTo>
                      <a:pt x="131397" y="343592"/>
                      <a:pt x="151904" y="323111"/>
                      <a:pt x="151904" y="298080"/>
                    </a:cubicBezTo>
                    <a:cubicBezTo>
                      <a:pt x="151904" y="273048"/>
                      <a:pt x="131397" y="252568"/>
                      <a:pt x="106333" y="252568"/>
                    </a:cubicBezTo>
                    <a:close/>
                    <a:moveTo>
                      <a:pt x="8355" y="212366"/>
                    </a:moveTo>
                    <a:lnTo>
                      <a:pt x="599260" y="212366"/>
                    </a:lnTo>
                    <a:cubicBezTo>
                      <a:pt x="604576" y="219951"/>
                      <a:pt x="607614" y="228295"/>
                      <a:pt x="607614" y="238156"/>
                    </a:cubicBezTo>
                    <a:lnTo>
                      <a:pt x="607614" y="358004"/>
                    </a:lnTo>
                    <a:cubicBezTo>
                      <a:pt x="607614" y="367865"/>
                      <a:pt x="604576" y="376209"/>
                      <a:pt x="599260" y="383794"/>
                    </a:cubicBezTo>
                    <a:lnTo>
                      <a:pt x="8355" y="383794"/>
                    </a:lnTo>
                    <a:cubicBezTo>
                      <a:pt x="3038" y="376209"/>
                      <a:pt x="0" y="367865"/>
                      <a:pt x="0" y="358004"/>
                    </a:cubicBezTo>
                    <a:lnTo>
                      <a:pt x="0" y="238156"/>
                    </a:lnTo>
                    <a:cubicBezTo>
                      <a:pt x="0" y="228295"/>
                      <a:pt x="3038" y="219951"/>
                      <a:pt x="8355" y="212366"/>
                    </a:cubicBezTo>
                    <a:close/>
                    <a:moveTo>
                      <a:pt x="526346" y="110739"/>
                    </a:moveTo>
                    <a:cubicBezTo>
                      <a:pt x="521029" y="110739"/>
                      <a:pt x="516472" y="115290"/>
                      <a:pt x="516472" y="121358"/>
                    </a:cubicBezTo>
                    <a:cubicBezTo>
                      <a:pt x="516472" y="126667"/>
                      <a:pt x="521029" y="131218"/>
                      <a:pt x="526346" y="131218"/>
                    </a:cubicBezTo>
                    <a:cubicBezTo>
                      <a:pt x="532422" y="131218"/>
                      <a:pt x="536979" y="126667"/>
                      <a:pt x="536979" y="121358"/>
                    </a:cubicBezTo>
                    <a:cubicBezTo>
                      <a:pt x="536979" y="115290"/>
                      <a:pt x="532422" y="110739"/>
                      <a:pt x="526346" y="110739"/>
                    </a:cubicBezTo>
                    <a:close/>
                    <a:moveTo>
                      <a:pt x="486091" y="110739"/>
                    </a:moveTo>
                    <a:cubicBezTo>
                      <a:pt x="480775" y="110739"/>
                      <a:pt x="476218" y="115290"/>
                      <a:pt x="476218" y="121358"/>
                    </a:cubicBezTo>
                    <a:cubicBezTo>
                      <a:pt x="476218" y="126667"/>
                      <a:pt x="480775" y="131218"/>
                      <a:pt x="486091" y="131218"/>
                    </a:cubicBezTo>
                    <a:cubicBezTo>
                      <a:pt x="491408" y="131218"/>
                      <a:pt x="495965" y="126667"/>
                      <a:pt x="495965" y="121358"/>
                    </a:cubicBezTo>
                    <a:cubicBezTo>
                      <a:pt x="495965" y="115290"/>
                      <a:pt x="491408" y="110739"/>
                      <a:pt x="486091" y="110739"/>
                    </a:cubicBezTo>
                    <a:close/>
                    <a:moveTo>
                      <a:pt x="445837" y="110739"/>
                    </a:moveTo>
                    <a:cubicBezTo>
                      <a:pt x="439761" y="110739"/>
                      <a:pt x="435204" y="115290"/>
                      <a:pt x="435204" y="121358"/>
                    </a:cubicBezTo>
                    <a:cubicBezTo>
                      <a:pt x="435204" y="126667"/>
                      <a:pt x="439761" y="131218"/>
                      <a:pt x="445837" y="131218"/>
                    </a:cubicBezTo>
                    <a:cubicBezTo>
                      <a:pt x="451154" y="131218"/>
                      <a:pt x="455711" y="126667"/>
                      <a:pt x="455711" y="121358"/>
                    </a:cubicBezTo>
                    <a:cubicBezTo>
                      <a:pt x="455711" y="115290"/>
                      <a:pt x="451154" y="110739"/>
                      <a:pt x="445837" y="110739"/>
                    </a:cubicBezTo>
                    <a:close/>
                    <a:moveTo>
                      <a:pt x="404823" y="110739"/>
                    </a:moveTo>
                    <a:cubicBezTo>
                      <a:pt x="399506" y="110739"/>
                      <a:pt x="394949" y="115290"/>
                      <a:pt x="394949" y="121358"/>
                    </a:cubicBezTo>
                    <a:cubicBezTo>
                      <a:pt x="394949" y="126667"/>
                      <a:pt x="399506" y="131218"/>
                      <a:pt x="404823" y="131218"/>
                    </a:cubicBezTo>
                    <a:cubicBezTo>
                      <a:pt x="410899" y="131218"/>
                      <a:pt x="415456" y="126667"/>
                      <a:pt x="415456" y="121358"/>
                    </a:cubicBezTo>
                    <a:cubicBezTo>
                      <a:pt x="415456" y="115290"/>
                      <a:pt x="410899" y="110739"/>
                      <a:pt x="404823" y="110739"/>
                    </a:cubicBezTo>
                    <a:close/>
                    <a:moveTo>
                      <a:pt x="364569" y="110739"/>
                    </a:moveTo>
                    <a:cubicBezTo>
                      <a:pt x="359252" y="110739"/>
                      <a:pt x="354695" y="115290"/>
                      <a:pt x="354695" y="121358"/>
                    </a:cubicBezTo>
                    <a:cubicBezTo>
                      <a:pt x="354695" y="126667"/>
                      <a:pt x="359252" y="131218"/>
                      <a:pt x="364569" y="131218"/>
                    </a:cubicBezTo>
                    <a:cubicBezTo>
                      <a:pt x="369885" y="131218"/>
                      <a:pt x="374442" y="126667"/>
                      <a:pt x="374442" y="121358"/>
                    </a:cubicBezTo>
                    <a:cubicBezTo>
                      <a:pt x="374442" y="115290"/>
                      <a:pt x="369885" y="110739"/>
                      <a:pt x="364569" y="110739"/>
                    </a:cubicBezTo>
                    <a:close/>
                    <a:moveTo>
                      <a:pt x="506598" y="80399"/>
                    </a:moveTo>
                    <a:cubicBezTo>
                      <a:pt x="500522" y="80399"/>
                      <a:pt x="495965" y="84950"/>
                      <a:pt x="495965" y="91018"/>
                    </a:cubicBezTo>
                    <a:cubicBezTo>
                      <a:pt x="495965" y="96328"/>
                      <a:pt x="500522" y="100879"/>
                      <a:pt x="506598" y="100879"/>
                    </a:cubicBezTo>
                    <a:cubicBezTo>
                      <a:pt x="511915" y="100879"/>
                      <a:pt x="516472" y="96328"/>
                      <a:pt x="516472" y="91018"/>
                    </a:cubicBezTo>
                    <a:cubicBezTo>
                      <a:pt x="516472" y="84950"/>
                      <a:pt x="511915" y="80399"/>
                      <a:pt x="506598" y="80399"/>
                    </a:cubicBezTo>
                    <a:close/>
                    <a:moveTo>
                      <a:pt x="465584" y="80399"/>
                    </a:moveTo>
                    <a:cubicBezTo>
                      <a:pt x="460268" y="80399"/>
                      <a:pt x="455711" y="84950"/>
                      <a:pt x="455711" y="91018"/>
                    </a:cubicBezTo>
                    <a:cubicBezTo>
                      <a:pt x="455711" y="96328"/>
                      <a:pt x="460268" y="100879"/>
                      <a:pt x="465584" y="100879"/>
                    </a:cubicBezTo>
                    <a:cubicBezTo>
                      <a:pt x="471661" y="100879"/>
                      <a:pt x="476218" y="96328"/>
                      <a:pt x="476218" y="91018"/>
                    </a:cubicBezTo>
                    <a:cubicBezTo>
                      <a:pt x="476218" y="84950"/>
                      <a:pt x="471661" y="80399"/>
                      <a:pt x="465584" y="80399"/>
                    </a:cubicBezTo>
                    <a:close/>
                    <a:moveTo>
                      <a:pt x="425330" y="80399"/>
                    </a:moveTo>
                    <a:cubicBezTo>
                      <a:pt x="420013" y="80399"/>
                      <a:pt x="415456" y="84950"/>
                      <a:pt x="415456" y="91018"/>
                    </a:cubicBezTo>
                    <a:cubicBezTo>
                      <a:pt x="415456" y="96328"/>
                      <a:pt x="420013" y="100879"/>
                      <a:pt x="425330" y="100879"/>
                    </a:cubicBezTo>
                    <a:cubicBezTo>
                      <a:pt x="430647" y="100879"/>
                      <a:pt x="435204" y="96328"/>
                      <a:pt x="435204" y="91018"/>
                    </a:cubicBezTo>
                    <a:cubicBezTo>
                      <a:pt x="435204" y="84950"/>
                      <a:pt x="430647" y="80399"/>
                      <a:pt x="425330" y="80399"/>
                    </a:cubicBezTo>
                    <a:close/>
                    <a:moveTo>
                      <a:pt x="385076" y="80399"/>
                    </a:moveTo>
                    <a:cubicBezTo>
                      <a:pt x="378999" y="80399"/>
                      <a:pt x="374442" y="84950"/>
                      <a:pt x="374442" y="91018"/>
                    </a:cubicBezTo>
                    <a:cubicBezTo>
                      <a:pt x="374442" y="96328"/>
                      <a:pt x="378999" y="100879"/>
                      <a:pt x="385076" y="100879"/>
                    </a:cubicBezTo>
                    <a:cubicBezTo>
                      <a:pt x="390392" y="100879"/>
                      <a:pt x="394949" y="96328"/>
                      <a:pt x="394949" y="91018"/>
                    </a:cubicBezTo>
                    <a:cubicBezTo>
                      <a:pt x="394949" y="84950"/>
                      <a:pt x="390392" y="80399"/>
                      <a:pt x="385076" y="80399"/>
                    </a:cubicBezTo>
                    <a:close/>
                    <a:moveTo>
                      <a:pt x="344062" y="80399"/>
                    </a:moveTo>
                    <a:cubicBezTo>
                      <a:pt x="338745" y="80399"/>
                      <a:pt x="334188" y="84950"/>
                      <a:pt x="334188" y="91018"/>
                    </a:cubicBezTo>
                    <a:cubicBezTo>
                      <a:pt x="334188" y="96328"/>
                      <a:pt x="338745" y="100879"/>
                      <a:pt x="344062" y="100879"/>
                    </a:cubicBezTo>
                    <a:cubicBezTo>
                      <a:pt x="350138" y="100879"/>
                      <a:pt x="354695" y="96328"/>
                      <a:pt x="354695" y="91018"/>
                    </a:cubicBezTo>
                    <a:cubicBezTo>
                      <a:pt x="354695" y="84950"/>
                      <a:pt x="350138" y="80399"/>
                      <a:pt x="344062" y="80399"/>
                    </a:cubicBezTo>
                    <a:close/>
                    <a:moveTo>
                      <a:pt x="106333" y="60679"/>
                    </a:moveTo>
                    <a:cubicBezTo>
                      <a:pt x="81269" y="60679"/>
                      <a:pt x="60762" y="81158"/>
                      <a:pt x="60762" y="106188"/>
                    </a:cubicBezTo>
                    <a:cubicBezTo>
                      <a:pt x="60762" y="131218"/>
                      <a:pt x="81269" y="151697"/>
                      <a:pt x="106333" y="151697"/>
                    </a:cubicBezTo>
                    <a:cubicBezTo>
                      <a:pt x="131397" y="151697"/>
                      <a:pt x="151904" y="131218"/>
                      <a:pt x="151904" y="106188"/>
                    </a:cubicBezTo>
                    <a:cubicBezTo>
                      <a:pt x="151904" y="81158"/>
                      <a:pt x="131397" y="60679"/>
                      <a:pt x="106333" y="60679"/>
                    </a:cubicBezTo>
                    <a:close/>
                    <a:moveTo>
                      <a:pt x="46331" y="0"/>
                    </a:moveTo>
                    <a:lnTo>
                      <a:pt x="561284" y="0"/>
                    </a:lnTo>
                    <a:cubicBezTo>
                      <a:pt x="586348" y="0"/>
                      <a:pt x="607614" y="20479"/>
                      <a:pt x="607614" y="46268"/>
                    </a:cubicBezTo>
                    <a:lnTo>
                      <a:pt x="607614" y="165350"/>
                    </a:lnTo>
                    <a:cubicBezTo>
                      <a:pt x="607614" y="175210"/>
                      <a:pt x="604576" y="184312"/>
                      <a:pt x="599260" y="191897"/>
                    </a:cubicBezTo>
                    <a:lnTo>
                      <a:pt x="8355" y="191897"/>
                    </a:lnTo>
                    <a:cubicBezTo>
                      <a:pt x="3038" y="184312"/>
                      <a:pt x="0" y="175210"/>
                      <a:pt x="0" y="165350"/>
                    </a:cubicBezTo>
                    <a:lnTo>
                      <a:pt x="0" y="46268"/>
                    </a:lnTo>
                    <a:cubicBezTo>
                      <a:pt x="0" y="20479"/>
                      <a:pt x="21267" y="0"/>
                      <a:pt x="46331" y="0"/>
                    </a:cubicBezTo>
                    <a:close/>
                  </a:path>
                </a:pathLst>
              </a:custGeom>
              <a:solidFill>
                <a:srgbClr val="134D92"/>
              </a:solidFill>
              <a:ln w="444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41" name="Shape 967">
            <a:extLst>
              <a:ext uri="{FF2B5EF4-FFF2-40B4-BE49-F238E27FC236}">
                <a16:creationId xmlns:a16="http://schemas.microsoft.com/office/drawing/2014/main" id="{475CC967-7B2A-4368-9A54-AC1A68F382F6}"/>
              </a:ext>
            </a:extLst>
          </p:cNvPr>
          <p:cNvSpPr/>
          <p:nvPr/>
        </p:nvSpPr>
        <p:spPr>
          <a:xfrm>
            <a:off x="7151279" y="1599860"/>
            <a:ext cx="2907174" cy="6460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defTabSz="323529">
              <a:lnSpc>
                <a:spcPct val="120000"/>
              </a:lnSpc>
              <a:spcBef>
                <a:spcPts val="849"/>
              </a:spcBef>
              <a:defRPr sz="1800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8579E6C4-CA50-44FE-9B23-556A1999BB44}"/>
              </a:ext>
            </a:extLst>
          </p:cNvPr>
          <p:cNvSpPr txBox="1"/>
          <p:nvPr/>
        </p:nvSpPr>
        <p:spPr>
          <a:xfrm>
            <a:off x="7052181" y="1180521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请添加标题文本</a:t>
            </a:r>
          </a:p>
        </p:txBody>
      </p:sp>
      <p:sp>
        <p:nvSpPr>
          <p:cNvPr id="43" name="Shape 967">
            <a:extLst>
              <a:ext uri="{FF2B5EF4-FFF2-40B4-BE49-F238E27FC236}">
                <a16:creationId xmlns:a16="http://schemas.microsoft.com/office/drawing/2014/main" id="{1C3D70A2-8459-48A9-A98D-CDFD7A6BC846}"/>
              </a:ext>
            </a:extLst>
          </p:cNvPr>
          <p:cNvSpPr/>
          <p:nvPr/>
        </p:nvSpPr>
        <p:spPr>
          <a:xfrm>
            <a:off x="8397003" y="4467869"/>
            <a:ext cx="2907174" cy="6460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defTabSz="323529">
              <a:lnSpc>
                <a:spcPct val="120000"/>
              </a:lnSpc>
              <a:spcBef>
                <a:spcPts val="849"/>
              </a:spcBef>
              <a:defRPr sz="1800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D3FC38BB-AA12-41F0-84E9-1FB0E270DE8E}"/>
              </a:ext>
            </a:extLst>
          </p:cNvPr>
          <p:cNvSpPr txBox="1"/>
          <p:nvPr/>
        </p:nvSpPr>
        <p:spPr>
          <a:xfrm>
            <a:off x="8297905" y="404853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请添加标题文本</a:t>
            </a:r>
          </a:p>
        </p:txBody>
      </p:sp>
      <p:sp>
        <p:nvSpPr>
          <p:cNvPr id="45" name="Shape 967">
            <a:extLst>
              <a:ext uri="{FF2B5EF4-FFF2-40B4-BE49-F238E27FC236}">
                <a16:creationId xmlns:a16="http://schemas.microsoft.com/office/drawing/2014/main" id="{20855008-859D-4680-BE76-8BC1B0088A03}"/>
              </a:ext>
            </a:extLst>
          </p:cNvPr>
          <p:cNvSpPr/>
          <p:nvPr/>
        </p:nvSpPr>
        <p:spPr>
          <a:xfrm>
            <a:off x="887824" y="4517876"/>
            <a:ext cx="2907174" cy="6460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algn="r" defTabSz="323529">
              <a:lnSpc>
                <a:spcPct val="120000"/>
              </a:lnSpc>
              <a:spcBef>
                <a:spcPts val="849"/>
              </a:spcBef>
              <a:defRPr sz="1800"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FFD72BB1-1019-4E51-971F-790AB5BE3CB0}"/>
              </a:ext>
            </a:extLst>
          </p:cNvPr>
          <p:cNvSpPr txBox="1"/>
          <p:nvPr/>
        </p:nvSpPr>
        <p:spPr>
          <a:xfrm>
            <a:off x="2067076" y="4098537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请添加标题文本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FA005609-6D00-4DA7-A89A-B632C996505A}"/>
              </a:ext>
            </a:extLst>
          </p:cNvPr>
          <p:cNvGrpSpPr/>
          <p:nvPr/>
        </p:nvGrpSpPr>
        <p:grpSpPr>
          <a:xfrm>
            <a:off x="567825" y="33417"/>
            <a:ext cx="3959654" cy="765703"/>
            <a:chOff x="424273" y="118435"/>
            <a:chExt cx="3959654" cy="765703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5FA6973C-8BC8-4006-B77E-D4DC0EEA8212}"/>
                </a:ext>
              </a:extLst>
            </p:cNvPr>
            <p:cNvSpPr txBox="1"/>
            <p:nvPr/>
          </p:nvSpPr>
          <p:spPr>
            <a:xfrm>
              <a:off x="1326680" y="299363"/>
              <a:ext cx="30572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rgbClr val="406196"/>
                  </a:solidFill>
                  <a:cs typeface="+mn-ea"/>
                  <a:sym typeface="+mn-lt"/>
                </a:rPr>
                <a:t>研究背景与现状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3240FCEC-2AC7-49F5-8934-972434969B43}"/>
                </a:ext>
              </a:extLst>
            </p:cNvPr>
            <p:cNvSpPr txBox="1"/>
            <p:nvPr/>
          </p:nvSpPr>
          <p:spPr>
            <a:xfrm>
              <a:off x="424273" y="118435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3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678122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>
            <a:extLst>
              <a:ext uri="{FF2B5EF4-FFF2-40B4-BE49-F238E27FC236}">
                <a16:creationId xmlns:a16="http://schemas.microsoft.com/office/drawing/2014/main" id="{D4D6F112-443E-48B6-9F43-979C084CC294}"/>
              </a:ext>
            </a:extLst>
          </p:cNvPr>
          <p:cNvGrpSpPr/>
          <p:nvPr/>
        </p:nvGrpSpPr>
        <p:grpSpPr>
          <a:xfrm>
            <a:off x="1470232" y="1238827"/>
            <a:ext cx="6841222" cy="1926904"/>
            <a:chOff x="1515757" y="1835727"/>
            <a:chExt cx="6841222" cy="1926904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E4B708A7-C0CA-449B-8D8D-260AA7905107}"/>
                </a:ext>
              </a:extLst>
            </p:cNvPr>
            <p:cNvGrpSpPr/>
            <p:nvPr/>
          </p:nvGrpSpPr>
          <p:grpSpPr>
            <a:xfrm>
              <a:off x="1515757" y="1835727"/>
              <a:ext cx="6841222" cy="1926904"/>
              <a:chOff x="915204" y="1892877"/>
              <a:chExt cx="6841222" cy="1926904"/>
            </a:xfrm>
          </p:grpSpPr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1385494C-4B0B-4A91-BBE0-46A6ECB4D197}"/>
                  </a:ext>
                </a:extLst>
              </p:cNvPr>
              <p:cNvSpPr/>
              <p:nvPr/>
            </p:nvSpPr>
            <p:spPr>
              <a:xfrm>
                <a:off x="915204" y="1892877"/>
                <a:ext cx="6088269" cy="1926904"/>
              </a:xfrm>
              <a:custGeom>
                <a:avLst/>
                <a:gdLst>
                  <a:gd name="connsiteX0" fmla="*/ 321157 w 6088269"/>
                  <a:gd name="connsiteY0" fmla="*/ 0 h 1926904"/>
                  <a:gd name="connsiteX1" fmla="*/ 5767112 w 6088269"/>
                  <a:gd name="connsiteY1" fmla="*/ 0 h 1926904"/>
                  <a:gd name="connsiteX2" fmla="*/ 6088269 w 6088269"/>
                  <a:gd name="connsiteY2" fmla="*/ 321157 h 1926904"/>
                  <a:gd name="connsiteX3" fmla="*/ 6088269 w 6088269"/>
                  <a:gd name="connsiteY3" fmla="*/ 323203 h 1926904"/>
                  <a:gd name="connsiteX4" fmla="*/ 6023695 w 6088269"/>
                  <a:gd name="connsiteY4" fmla="*/ 343248 h 1926904"/>
                  <a:gd name="connsiteX5" fmla="*/ 5612596 w 6088269"/>
                  <a:gd name="connsiteY5" fmla="*/ 963452 h 1926904"/>
                  <a:gd name="connsiteX6" fmla="*/ 6023695 w 6088269"/>
                  <a:gd name="connsiteY6" fmla="*/ 1583656 h 1926904"/>
                  <a:gd name="connsiteX7" fmla="*/ 6088269 w 6088269"/>
                  <a:gd name="connsiteY7" fmla="*/ 1603701 h 1926904"/>
                  <a:gd name="connsiteX8" fmla="*/ 6088269 w 6088269"/>
                  <a:gd name="connsiteY8" fmla="*/ 1605747 h 1926904"/>
                  <a:gd name="connsiteX9" fmla="*/ 5767112 w 6088269"/>
                  <a:gd name="connsiteY9" fmla="*/ 1926904 h 1926904"/>
                  <a:gd name="connsiteX10" fmla="*/ 321157 w 6088269"/>
                  <a:gd name="connsiteY10" fmla="*/ 1926904 h 1926904"/>
                  <a:gd name="connsiteX11" fmla="*/ 0 w 6088269"/>
                  <a:gd name="connsiteY11" fmla="*/ 1605747 h 1926904"/>
                  <a:gd name="connsiteX12" fmla="*/ 0 w 6088269"/>
                  <a:gd name="connsiteY12" fmla="*/ 321157 h 1926904"/>
                  <a:gd name="connsiteX13" fmla="*/ 321157 w 6088269"/>
                  <a:gd name="connsiteY13" fmla="*/ 0 h 1926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088269" h="1926904">
                    <a:moveTo>
                      <a:pt x="321157" y="0"/>
                    </a:moveTo>
                    <a:lnTo>
                      <a:pt x="5767112" y="0"/>
                    </a:lnTo>
                    <a:cubicBezTo>
                      <a:pt x="5944482" y="0"/>
                      <a:pt x="6088269" y="143787"/>
                      <a:pt x="6088269" y="321157"/>
                    </a:cubicBezTo>
                    <a:lnTo>
                      <a:pt x="6088269" y="323203"/>
                    </a:lnTo>
                    <a:lnTo>
                      <a:pt x="6023695" y="343248"/>
                    </a:lnTo>
                    <a:cubicBezTo>
                      <a:pt x="5782110" y="445430"/>
                      <a:pt x="5612596" y="684645"/>
                      <a:pt x="5612596" y="963452"/>
                    </a:cubicBezTo>
                    <a:cubicBezTo>
                      <a:pt x="5612596" y="1242259"/>
                      <a:pt x="5782110" y="1481475"/>
                      <a:pt x="6023695" y="1583656"/>
                    </a:cubicBezTo>
                    <a:lnTo>
                      <a:pt x="6088269" y="1603701"/>
                    </a:lnTo>
                    <a:lnTo>
                      <a:pt x="6088269" y="1605747"/>
                    </a:lnTo>
                    <a:cubicBezTo>
                      <a:pt x="6088269" y="1783117"/>
                      <a:pt x="5944482" y="1926904"/>
                      <a:pt x="5767112" y="1926904"/>
                    </a:cubicBezTo>
                    <a:lnTo>
                      <a:pt x="321157" y="1926904"/>
                    </a:lnTo>
                    <a:cubicBezTo>
                      <a:pt x="143787" y="1926904"/>
                      <a:pt x="0" y="1783117"/>
                      <a:pt x="0" y="1605747"/>
                    </a:cubicBezTo>
                    <a:lnTo>
                      <a:pt x="0" y="321157"/>
                    </a:lnTo>
                    <a:cubicBezTo>
                      <a:pt x="0" y="143787"/>
                      <a:pt x="143787" y="0"/>
                      <a:pt x="32115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C91D89EE-EA95-4334-BF3E-5FC635A164F2}"/>
                  </a:ext>
                </a:extLst>
              </p:cNvPr>
              <p:cNvSpPr/>
              <p:nvPr/>
            </p:nvSpPr>
            <p:spPr>
              <a:xfrm>
                <a:off x="6658630" y="2307431"/>
                <a:ext cx="1097796" cy="1097796"/>
              </a:xfrm>
              <a:prstGeom prst="ellipse">
                <a:avLst/>
              </a:prstGeom>
              <a:solidFill>
                <a:srgbClr val="134D92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D4C914D-6E08-4A8F-B961-8DFEB8AE21BB}"/>
                </a:ext>
              </a:extLst>
            </p:cNvPr>
            <p:cNvSpPr txBox="1"/>
            <p:nvPr/>
          </p:nvSpPr>
          <p:spPr>
            <a:xfrm>
              <a:off x="7460285" y="2440132"/>
              <a:ext cx="75853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38" name="Shape 967">
              <a:extLst>
                <a:ext uri="{FF2B5EF4-FFF2-40B4-BE49-F238E27FC236}">
                  <a16:creationId xmlns:a16="http://schemas.microsoft.com/office/drawing/2014/main" id="{417D8D63-168C-4F31-82F4-41B7B574AF46}"/>
                </a:ext>
              </a:extLst>
            </p:cNvPr>
            <p:cNvSpPr/>
            <p:nvPr/>
          </p:nvSpPr>
          <p:spPr>
            <a:xfrm>
              <a:off x="1844703" y="2431805"/>
              <a:ext cx="5085535" cy="79836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 defTabSz="323529">
                <a:lnSpc>
                  <a:spcPct val="150000"/>
                </a:lnSpc>
                <a:spcBef>
                  <a:spcPts val="849"/>
                </a:spcBef>
                <a:defRPr sz="1800"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分钟之内。</a:t>
              </a:r>
            </a:p>
          </p:txBody>
        </p:sp>
        <p:sp>
          <p:nvSpPr>
            <p:cNvPr id="44" name="desktop-computer-screen-with-magnifying-glass-and-list_30537">
              <a:extLst>
                <a:ext uri="{FF2B5EF4-FFF2-40B4-BE49-F238E27FC236}">
                  <a16:creationId xmlns:a16="http://schemas.microsoft.com/office/drawing/2014/main" id="{36CA733E-D61F-481F-851D-260A8F887F4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765538" y="3095625"/>
              <a:ext cx="508198" cy="521007"/>
            </a:xfrm>
            <a:custGeom>
              <a:avLst/>
              <a:gdLst>
                <a:gd name="connsiteX0" fmla="*/ 54024 w 607568"/>
                <a:gd name="connsiteY0" fmla="*/ 450648 h 546529"/>
                <a:gd name="connsiteX1" fmla="*/ 54024 w 607568"/>
                <a:gd name="connsiteY1" fmla="*/ 486637 h 546529"/>
                <a:gd name="connsiteX2" fmla="*/ 241819 w 607568"/>
                <a:gd name="connsiteY2" fmla="*/ 486637 h 546529"/>
                <a:gd name="connsiteX3" fmla="*/ 241819 w 607568"/>
                <a:gd name="connsiteY3" fmla="*/ 450648 h 546529"/>
                <a:gd name="connsiteX4" fmla="*/ 54024 w 607568"/>
                <a:gd name="connsiteY4" fmla="*/ 390756 h 546529"/>
                <a:gd name="connsiteX5" fmla="*/ 54024 w 607568"/>
                <a:gd name="connsiteY5" fmla="*/ 426744 h 546529"/>
                <a:gd name="connsiteX6" fmla="*/ 241819 w 607568"/>
                <a:gd name="connsiteY6" fmla="*/ 426744 h 546529"/>
                <a:gd name="connsiteX7" fmla="*/ 241819 w 607568"/>
                <a:gd name="connsiteY7" fmla="*/ 390756 h 546529"/>
                <a:gd name="connsiteX8" fmla="*/ 54024 w 607568"/>
                <a:gd name="connsiteY8" fmla="*/ 330863 h 546529"/>
                <a:gd name="connsiteX9" fmla="*/ 54024 w 607568"/>
                <a:gd name="connsiteY9" fmla="*/ 366852 h 546529"/>
                <a:gd name="connsiteX10" fmla="*/ 241819 w 607568"/>
                <a:gd name="connsiteY10" fmla="*/ 366852 h 546529"/>
                <a:gd name="connsiteX11" fmla="*/ 241819 w 607568"/>
                <a:gd name="connsiteY11" fmla="*/ 330863 h 546529"/>
                <a:gd name="connsiteX12" fmla="*/ 0 w 607568"/>
                <a:gd name="connsiteY12" fmla="*/ 270971 h 546529"/>
                <a:gd name="connsiteX13" fmla="*/ 340611 w 607568"/>
                <a:gd name="connsiteY13" fmla="*/ 270971 h 546529"/>
                <a:gd name="connsiteX14" fmla="*/ 290948 w 607568"/>
                <a:gd name="connsiteY14" fmla="*/ 356811 h 546529"/>
                <a:gd name="connsiteX15" fmla="*/ 285964 w 607568"/>
                <a:gd name="connsiteY15" fmla="*/ 365519 h 546529"/>
                <a:gd name="connsiteX16" fmla="*/ 286142 w 607568"/>
                <a:gd name="connsiteY16" fmla="*/ 375472 h 546529"/>
                <a:gd name="connsiteX17" fmla="*/ 287566 w 607568"/>
                <a:gd name="connsiteY17" fmla="*/ 452247 h 546529"/>
                <a:gd name="connsiteX18" fmla="*/ 288634 w 607568"/>
                <a:gd name="connsiteY18" fmla="*/ 511962 h 546529"/>
                <a:gd name="connsiteX19" fmla="*/ 340967 w 607568"/>
                <a:gd name="connsiteY19" fmla="*/ 483082 h 546529"/>
                <a:gd name="connsiteX20" fmla="*/ 408342 w 607568"/>
                <a:gd name="connsiteY20" fmla="*/ 445849 h 546529"/>
                <a:gd name="connsiteX21" fmla="*/ 417064 w 607568"/>
                <a:gd name="connsiteY21" fmla="*/ 441051 h 546529"/>
                <a:gd name="connsiteX22" fmla="*/ 422048 w 607568"/>
                <a:gd name="connsiteY22" fmla="*/ 432431 h 546529"/>
                <a:gd name="connsiteX23" fmla="*/ 504999 w 607568"/>
                <a:gd name="connsiteY23" fmla="*/ 288921 h 546529"/>
                <a:gd name="connsiteX24" fmla="*/ 515412 w 607568"/>
                <a:gd name="connsiteY24" fmla="*/ 270971 h 546529"/>
                <a:gd name="connsiteX25" fmla="*/ 606016 w 607568"/>
                <a:gd name="connsiteY25" fmla="*/ 270971 h 546529"/>
                <a:gd name="connsiteX26" fmla="*/ 606016 w 607568"/>
                <a:gd name="connsiteY26" fmla="*/ 546529 h 546529"/>
                <a:gd name="connsiteX27" fmla="*/ 0 w 607568"/>
                <a:gd name="connsiteY27" fmla="*/ 546529 h 546529"/>
                <a:gd name="connsiteX28" fmla="*/ 490871 w 607568"/>
                <a:gd name="connsiteY28" fmla="*/ 82985 h 546529"/>
                <a:gd name="connsiteX29" fmla="*/ 559584 w 607568"/>
                <a:gd name="connsiteY29" fmla="*/ 122621 h 546529"/>
                <a:gd name="connsiteX30" fmla="*/ 473870 w 607568"/>
                <a:gd name="connsiteY30" fmla="*/ 270946 h 546529"/>
                <a:gd name="connsiteX31" fmla="*/ 390915 w 607568"/>
                <a:gd name="connsiteY31" fmla="*/ 414382 h 546529"/>
                <a:gd name="connsiteX32" fmla="*/ 323537 w 607568"/>
                <a:gd name="connsiteY32" fmla="*/ 451619 h 546529"/>
                <a:gd name="connsiteX33" fmla="*/ 322202 w 607568"/>
                <a:gd name="connsiteY33" fmla="*/ 374835 h 546529"/>
                <a:gd name="connsiteX34" fmla="*/ 382193 w 607568"/>
                <a:gd name="connsiteY34" fmla="*/ 270946 h 546529"/>
                <a:gd name="connsiteX35" fmla="*/ 538846 w 607568"/>
                <a:gd name="connsiteY35" fmla="*/ 0 h 546529"/>
                <a:gd name="connsiteX36" fmla="*/ 607568 w 607568"/>
                <a:gd name="connsiteY36" fmla="*/ 39630 h 546529"/>
                <a:gd name="connsiteX37" fmla="*/ 577569 w 607568"/>
                <a:gd name="connsiteY37" fmla="*/ 91523 h 546529"/>
                <a:gd name="connsiteX38" fmla="*/ 508847 w 607568"/>
                <a:gd name="connsiteY38" fmla="*/ 51893 h 546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7568" h="546529">
                  <a:moveTo>
                    <a:pt x="54024" y="450648"/>
                  </a:moveTo>
                  <a:lnTo>
                    <a:pt x="54024" y="486637"/>
                  </a:lnTo>
                  <a:lnTo>
                    <a:pt x="241819" y="486637"/>
                  </a:lnTo>
                  <a:lnTo>
                    <a:pt x="241819" y="450648"/>
                  </a:lnTo>
                  <a:close/>
                  <a:moveTo>
                    <a:pt x="54024" y="390756"/>
                  </a:moveTo>
                  <a:lnTo>
                    <a:pt x="54024" y="426744"/>
                  </a:lnTo>
                  <a:lnTo>
                    <a:pt x="241819" y="426744"/>
                  </a:lnTo>
                  <a:lnTo>
                    <a:pt x="241819" y="390756"/>
                  </a:lnTo>
                  <a:close/>
                  <a:moveTo>
                    <a:pt x="54024" y="330863"/>
                  </a:moveTo>
                  <a:lnTo>
                    <a:pt x="54024" y="366852"/>
                  </a:lnTo>
                  <a:lnTo>
                    <a:pt x="241819" y="366852"/>
                  </a:lnTo>
                  <a:lnTo>
                    <a:pt x="241819" y="330863"/>
                  </a:lnTo>
                  <a:close/>
                  <a:moveTo>
                    <a:pt x="0" y="270971"/>
                  </a:moveTo>
                  <a:lnTo>
                    <a:pt x="340611" y="270971"/>
                  </a:lnTo>
                  <a:lnTo>
                    <a:pt x="290948" y="356811"/>
                  </a:lnTo>
                  <a:lnTo>
                    <a:pt x="285964" y="365519"/>
                  </a:lnTo>
                  <a:lnTo>
                    <a:pt x="286142" y="375472"/>
                  </a:lnTo>
                  <a:lnTo>
                    <a:pt x="287566" y="452247"/>
                  </a:lnTo>
                  <a:lnTo>
                    <a:pt x="288634" y="511962"/>
                  </a:lnTo>
                  <a:lnTo>
                    <a:pt x="340967" y="483082"/>
                  </a:lnTo>
                  <a:lnTo>
                    <a:pt x="408342" y="445849"/>
                  </a:lnTo>
                  <a:lnTo>
                    <a:pt x="417064" y="441051"/>
                  </a:lnTo>
                  <a:lnTo>
                    <a:pt x="422048" y="432431"/>
                  </a:lnTo>
                  <a:lnTo>
                    <a:pt x="504999" y="288921"/>
                  </a:lnTo>
                  <a:lnTo>
                    <a:pt x="515412" y="270971"/>
                  </a:lnTo>
                  <a:lnTo>
                    <a:pt x="606016" y="270971"/>
                  </a:lnTo>
                  <a:lnTo>
                    <a:pt x="606016" y="546529"/>
                  </a:lnTo>
                  <a:lnTo>
                    <a:pt x="0" y="546529"/>
                  </a:lnTo>
                  <a:close/>
                  <a:moveTo>
                    <a:pt x="490871" y="82985"/>
                  </a:moveTo>
                  <a:lnTo>
                    <a:pt x="559584" y="122621"/>
                  </a:lnTo>
                  <a:lnTo>
                    <a:pt x="473870" y="270946"/>
                  </a:lnTo>
                  <a:lnTo>
                    <a:pt x="390915" y="414382"/>
                  </a:lnTo>
                  <a:lnTo>
                    <a:pt x="323537" y="451619"/>
                  </a:lnTo>
                  <a:lnTo>
                    <a:pt x="322202" y="374835"/>
                  </a:lnTo>
                  <a:lnTo>
                    <a:pt x="382193" y="270946"/>
                  </a:lnTo>
                  <a:close/>
                  <a:moveTo>
                    <a:pt x="538846" y="0"/>
                  </a:moveTo>
                  <a:lnTo>
                    <a:pt x="607568" y="39630"/>
                  </a:lnTo>
                  <a:lnTo>
                    <a:pt x="577569" y="91523"/>
                  </a:lnTo>
                  <a:lnTo>
                    <a:pt x="508847" y="51893"/>
                  </a:lnTo>
                  <a:close/>
                </a:path>
              </a:pathLst>
            </a:custGeom>
            <a:solidFill>
              <a:srgbClr val="134D9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303EBCB5-8C40-467D-AD5E-7AD91F816D78}"/>
              </a:ext>
            </a:extLst>
          </p:cNvPr>
          <p:cNvGrpSpPr/>
          <p:nvPr/>
        </p:nvGrpSpPr>
        <p:grpSpPr>
          <a:xfrm>
            <a:off x="717279" y="3543877"/>
            <a:ext cx="6841222" cy="1926904"/>
            <a:chOff x="762804" y="4140777"/>
            <a:chExt cx="6841222" cy="1926904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F589BFF7-1B86-4E11-8631-CC99605033F2}"/>
                </a:ext>
              </a:extLst>
            </p:cNvPr>
            <p:cNvGrpSpPr/>
            <p:nvPr/>
          </p:nvGrpSpPr>
          <p:grpSpPr>
            <a:xfrm flipH="1">
              <a:off x="762804" y="4140777"/>
              <a:ext cx="6841222" cy="1926904"/>
              <a:chOff x="915204" y="1892877"/>
              <a:chExt cx="6841222" cy="1926904"/>
            </a:xfrm>
          </p:grpSpPr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335181B3-F2D5-4576-A21F-970181365766}"/>
                  </a:ext>
                </a:extLst>
              </p:cNvPr>
              <p:cNvSpPr/>
              <p:nvPr/>
            </p:nvSpPr>
            <p:spPr>
              <a:xfrm>
                <a:off x="915204" y="1892877"/>
                <a:ext cx="6088269" cy="1926904"/>
              </a:xfrm>
              <a:custGeom>
                <a:avLst/>
                <a:gdLst>
                  <a:gd name="connsiteX0" fmla="*/ 321157 w 6088269"/>
                  <a:gd name="connsiteY0" fmla="*/ 0 h 1926904"/>
                  <a:gd name="connsiteX1" fmla="*/ 5767112 w 6088269"/>
                  <a:gd name="connsiteY1" fmla="*/ 0 h 1926904"/>
                  <a:gd name="connsiteX2" fmla="*/ 6088269 w 6088269"/>
                  <a:gd name="connsiteY2" fmla="*/ 321157 h 1926904"/>
                  <a:gd name="connsiteX3" fmla="*/ 6088269 w 6088269"/>
                  <a:gd name="connsiteY3" fmla="*/ 323203 h 1926904"/>
                  <a:gd name="connsiteX4" fmla="*/ 6023695 w 6088269"/>
                  <a:gd name="connsiteY4" fmla="*/ 343248 h 1926904"/>
                  <a:gd name="connsiteX5" fmla="*/ 5612596 w 6088269"/>
                  <a:gd name="connsiteY5" fmla="*/ 963452 h 1926904"/>
                  <a:gd name="connsiteX6" fmla="*/ 6023695 w 6088269"/>
                  <a:gd name="connsiteY6" fmla="*/ 1583656 h 1926904"/>
                  <a:gd name="connsiteX7" fmla="*/ 6088269 w 6088269"/>
                  <a:gd name="connsiteY7" fmla="*/ 1603701 h 1926904"/>
                  <a:gd name="connsiteX8" fmla="*/ 6088269 w 6088269"/>
                  <a:gd name="connsiteY8" fmla="*/ 1605747 h 1926904"/>
                  <a:gd name="connsiteX9" fmla="*/ 5767112 w 6088269"/>
                  <a:gd name="connsiteY9" fmla="*/ 1926904 h 1926904"/>
                  <a:gd name="connsiteX10" fmla="*/ 321157 w 6088269"/>
                  <a:gd name="connsiteY10" fmla="*/ 1926904 h 1926904"/>
                  <a:gd name="connsiteX11" fmla="*/ 0 w 6088269"/>
                  <a:gd name="connsiteY11" fmla="*/ 1605747 h 1926904"/>
                  <a:gd name="connsiteX12" fmla="*/ 0 w 6088269"/>
                  <a:gd name="connsiteY12" fmla="*/ 321157 h 1926904"/>
                  <a:gd name="connsiteX13" fmla="*/ 321157 w 6088269"/>
                  <a:gd name="connsiteY13" fmla="*/ 0 h 1926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088269" h="1926904">
                    <a:moveTo>
                      <a:pt x="321157" y="0"/>
                    </a:moveTo>
                    <a:lnTo>
                      <a:pt x="5767112" y="0"/>
                    </a:lnTo>
                    <a:cubicBezTo>
                      <a:pt x="5944482" y="0"/>
                      <a:pt x="6088269" y="143787"/>
                      <a:pt x="6088269" y="321157"/>
                    </a:cubicBezTo>
                    <a:lnTo>
                      <a:pt x="6088269" y="323203"/>
                    </a:lnTo>
                    <a:lnTo>
                      <a:pt x="6023695" y="343248"/>
                    </a:lnTo>
                    <a:cubicBezTo>
                      <a:pt x="5782110" y="445430"/>
                      <a:pt x="5612596" y="684645"/>
                      <a:pt x="5612596" y="963452"/>
                    </a:cubicBezTo>
                    <a:cubicBezTo>
                      <a:pt x="5612596" y="1242259"/>
                      <a:pt x="5782110" y="1481475"/>
                      <a:pt x="6023695" y="1583656"/>
                    </a:cubicBezTo>
                    <a:lnTo>
                      <a:pt x="6088269" y="1603701"/>
                    </a:lnTo>
                    <a:lnTo>
                      <a:pt x="6088269" y="1605747"/>
                    </a:lnTo>
                    <a:cubicBezTo>
                      <a:pt x="6088269" y="1783117"/>
                      <a:pt x="5944482" y="1926904"/>
                      <a:pt x="5767112" y="1926904"/>
                    </a:cubicBezTo>
                    <a:lnTo>
                      <a:pt x="321157" y="1926904"/>
                    </a:lnTo>
                    <a:cubicBezTo>
                      <a:pt x="143787" y="1926904"/>
                      <a:pt x="0" y="1783117"/>
                      <a:pt x="0" y="1605747"/>
                    </a:cubicBezTo>
                    <a:lnTo>
                      <a:pt x="0" y="321157"/>
                    </a:lnTo>
                    <a:cubicBezTo>
                      <a:pt x="0" y="143787"/>
                      <a:pt x="143787" y="0"/>
                      <a:pt x="32115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09DFF5AB-16D0-4616-84F3-4D86C6C21472}"/>
                  </a:ext>
                </a:extLst>
              </p:cNvPr>
              <p:cNvSpPr/>
              <p:nvPr/>
            </p:nvSpPr>
            <p:spPr>
              <a:xfrm>
                <a:off x="6658630" y="2307431"/>
                <a:ext cx="1097796" cy="1097796"/>
              </a:xfrm>
              <a:prstGeom prst="ellipse">
                <a:avLst/>
              </a:prstGeom>
              <a:solidFill>
                <a:srgbClr val="DDA509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9450CA0-A698-4EEA-88D7-F462778CFE6C}"/>
                </a:ext>
              </a:extLst>
            </p:cNvPr>
            <p:cNvSpPr txBox="1"/>
            <p:nvPr/>
          </p:nvSpPr>
          <p:spPr>
            <a:xfrm>
              <a:off x="940327" y="4764232"/>
              <a:ext cx="75853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43" name="Shape 967">
              <a:extLst>
                <a:ext uri="{FF2B5EF4-FFF2-40B4-BE49-F238E27FC236}">
                  <a16:creationId xmlns:a16="http://schemas.microsoft.com/office/drawing/2014/main" id="{7F2C582E-76DA-4259-B8FB-D2707556EE6B}"/>
                </a:ext>
              </a:extLst>
            </p:cNvPr>
            <p:cNvSpPr/>
            <p:nvPr/>
          </p:nvSpPr>
          <p:spPr>
            <a:xfrm>
              <a:off x="2172139" y="4736855"/>
              <a:ext cx="5120347" cy="79836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323529">
                <a:lnSpc>
                  <a:spcPct val="150000"/>
                </a:lnSpc>
                <a:spcBef>
                  <a:spcPts val="849"/>
                </a:spcBef>
                <a:defRPr sz="1800"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分钟之内。</a:t>
              </a:r>
            </a:p>
          </p:txBody>
        </p:sp>
        <p:sp>
          <p:nvSpPr>
            <p:cNvPr id="45" name="3d-building_63868">
              <a:extLst>
                <a:ext uri="{FF2B5EF4-FFF2-40B4-BE49-F238E27FC236}">
                  <a16:creationId xmlns:a16="http://schemas.microsoft.com/office/drawing/2014/main" id="{6315F406-5729-410E-850F-3BBA577855D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873067" y="5456069"/>
              <a:ext cx="461183" cy="457291"/>
            </a:xfrm>
            <a:custGeom>
              <a:avLst/>
              <a:gdLst>
                <a:gd name="connsiteX0" fmla="*/ 209605 w 607286"/>
                <a:gd name="connsiteY0" fmla="*/ 291082 h 556973"/>
                <a:gd name="connsiteX1" fmla="*/ 281477 w 607286"/>
                <a:gd name="connsiteY1" fmla="*/ 293374 h 556973"/>
                <a:gd name="connsiteX2" fmla="*/ 284802 w 607286"/>
                <a:gd name="connsiteY2" fmla="*/ 296852 h 556973"/>
                <a:gd name="connsiteX3" fmla="*/ 284802 w 607286"/>
                <a:gd name="connsiteY3" fmla="*/ 408694 h 556973"/>
                <a:gd name="connsiteX4" fmla="*/ 283536 w 607286"/>
                <a:gd name="connsiteY4" fmla="*/ 411382 h 556973"/>
                <a:gd name="connsiteX5" fmla="*/ 281319 w 607286"/>
                <a:gd name="connsiteY5" fmla="*/ 412172 h 556973"/>
                <a:gd name="connsiteX6" fmla="*/ 280686 w 607286"/>
                <a:gd name="connsiteY6" fmla="*/ 412093 h 556973"/>
                <a:gd name="connsiteX7" fmla="*/ 208813 w 607286"/>
                <a:gd name="connsiteY7" fmla="*/ 397787 h 556973"/>
                <a:gd name="connsiteX8" fmla="*/ 206122 w 607286"/>
                <a:gd name="connsiteY8" fmla="*/ 394388 h 556973"/>
                <a:gd name="connsiteX9" fmla="*/ 206122 w 607286"/>
                <a:gd name="connsiteY9" fmla="*/ 294481 h 556973"/>
                <a:gd name="connsiteX10" fmla="*/ 207151 w 607286"/>
                <a:gd name="connsiteY10" fmla="*/ 292031 h 556973"/>
                <a:gd name="connsiteX11" fmla="*/ 209605 w 607286"/>
                <a:gd name="connsiteY11" fmla="*/ 291082 h 556973"/>
                <a:gd name="connsiteX12" fmla="*/ 467143 w 607286"/>
                <a:gd name="connsiteY12" fmla="*/ 290976 h 556973"/>
                <a:gd name="connsiteX13" fmla="*/ 411957 w 607286"/>
                <a:gd name="connsiteY13" fmla="*/ 293269 h 556973"/>
                <a:gd name="connsiteX14" fmla="*/ 408711 w 607286"/>
                <a:gd name="connsiteY14" fmla="*/ 296668 h 556973"/>
                <a:gd name="connsiteX15" fmla="*/ 408711 w 607286"/>
                <a:gd name="connsiteY15" fmla="*/ 407572 h 556973"/>
                <a:gd name="connsiteX16" fmla="*/ 409977 w 607286"/>
                <a:gd name="connsiteY16" fmla="*/ 410260 h 556973"/>
                <a:gd name="connsiteX17" fmla="*/ 412115 w 607286"/>
                <a:gd name="connsiteY17" fmla="*/ 410971 h 556973"/>
                <a:gd name="connsiteX18" fmla="*/ 412986 w 607286"/>
                <a:gd name="connsiteY18" fmla="*/ 410892 h 556973"/>
                <a:gd name="connsiteX19" fmla="*/ 468093 w 607286"/>
                <a:gd name="connsiteY19" fmla="*/ 396822 h 556973"/>
                <a:gd name="connsiteX20" fmla="*/ 470706 w 607286"/>
                <a:gd name="connsiteY20" fmla="*/ 393502 h 556973"/>
                <a:gd name="connsiteX21" fmla="*/ 470706 w 607286"/>
                <a:gd name="connsiteY21" fmla="*/ 294454 h 556973"/>
                <a:gd name="connsiteX22" fmla="*/ 469677 w 607286"/>
                <a:gd name="connsiteY22" fmla="*/ 291925 h 556973"/>
                <a:gd name="connsiteX23" fmla="*/ 467143 w 607286"/>
                <a:gd name="connsiteY23" fmla="*/ 290976 h 556973"/>
                <a:gd name="connsiteX24" fmla="*/ 559067 w 607286"/>
                <a:gd name="connsiteY24" fmla="*/ 287261 h 556973"/>
                <a:gd name="connsiteX25" fmla="*/ 524546 w 607286"/>
                <a:gd name="connsiteY25" fmla="*/ 288684 h 556973"/>
                <a:gd name="connsiteX26" fmla="*/ 521221 w 607286"/>
                <a:gd name="connsiteY26" fmla="*/ 292083 h 556973"/>
                <a:gd name="connsiteX27" fmla="*/ 521221 w 607286"/>
                <a:gd name="connsiteY27" fmla="*/ 378799 h 556973"/>
                <a:gd name="connsiteX28" fmla="*/ 522567 w 607286"/>
                <a:gd name="connsiteY28" fmla="*/ 381565 h 556973"/>
                <a:gd name="connsiteX29" fmla="*/ 524705 w 607286"/>
                <a:gd name="connsiteY29" fmla="*/ 382277 h 556973"/>
                <a:gd name="connsiteX30" fmla="*/ 525576 w 607286"/>
                <a:gd name="connsiteY30" fmla="*/ 382198 h 556973"/>
                <a:gd name="connsiteX31" fmla="*/ 560097 w 607286"/>
                <a:gd name="connsiteY31" fmla="*/ 373344 h 556973"/>
                <a:gd name="connsiteX32" fmla="*/ 562630 w 607286"/>
                <a:gd name="connsiteY32" fmla="*/ 370024 h 556973"/>
                <a:gd name="connsiteX33" fmla="*/ 562630 w 607286"/>
                <a:gd name="connsiteY33" fmla="*/ 290739 h 556973"/>
                <a:gd name="connsiteX34" fmla="*/ 561601 w 607286"/>
                <a:gd name="connsiteY34" fmla="*/ 288209 h 556973"/>
                <a:gd name="connsiteX35" fmla="*/ 559067 w 607286"/>
                <a:gd name="connsiteY35" fmla="*/ 287261 h 556973"/>
                <a:gd name="connsiteX36" fmla="*/ 52325 w 607286"/>
                <a:gd name="connsiteY36" fmla="*/ 286143 h 556973"/>
                <a:gd name="connsiteX37" fmla="*/ 90023 w 607286"/>
                <a:gd name="connsiteY37" fmla="*/ 287328 h 556973"/>
                <a:gd name="connsiteX38" fmla="*/ 93429 w 607286"/>
                <a:gd name="connsiteY38" fmla="*/ 290804 h 556973"/>
                <a:gd name="connsiteX39" fmla="*/ 93429 w 607286"/>
                <a:gd name="connsiteY39" fmla="*/ 370600 h 556973"/>
                <a:gd name="connsiteX40" fmla="*/ 92162 w 607286"/>
                <a:gd name="connsiteY40" fmla="*/ 373207 h 556973"/>
                <a:gd name="connsiteX41" fmla="*/ 89944 w 607286"/>
                <a:gd name="connsiteY41" fmla="*/ 373997 h 556973"/>
                <a:gd name="connsiteX42" fmla="*/ 89311 w 607286"/>
                <a:gd name="connsiteY42" fmla="*/ 373918 h 556973"/>
                <a:gd name="connsiteX43" fmla="*/ 51533 w 607286"/>
                <a:gd name="connsiteY43" fmla="*/ 366413 h 556973"/>
                <a:gd name="connsiteX44" fmla="*/ 48761 w 607286"/>
                <a:gd name="connsiteY44" fmla="*/ 363015 h 556973"/>
                <a:gd name="connsiteX45" fmla="*/ 48761 w 607286"/>
                <a:gd name="connsiteY45" fmla="*/ 289540 h 556973"/>
                <a:gd name="connsiteX46" fmla="*/ 49870 w 607286"/>
                <a:gd name="connsiteY46" fmla="*/ 287091 h 556973"/>
                <a:gd name="connsiteX47" fmla="*/ 52325 w 607286"/>
                <a:gd name="connsiteY47" fmla="*/ 286143 h 556973"/>
                <a:gd name="connsiteX48" fmla="*/ 89318 w 607286"/>
                <a:gd name="connsiteY48" fmla="*/ 180955 h 556973"/>
                <a:gd name="connsiteX49" fmla="*/ 92170 w 607286"/>
                <a:gd name="connsiteY49" fmla="*/ 181667 h 556973"/>
                <a:gd name="connsiteX50" fmla="*/ 93358 w 607286"/>
                <a:gd name="connsiteY50" fmla="*/ 184277 h 556973"/>
                <a:gd name="connsiteX51" fmla="*/ 93358 w 607286"/>
                <a:gd name="connsiteY51" fmla="*/ 264151 h 556973"/>
                <a:gd name="connsiteX52" fmla="*/ 90031 w 607286"/>
                <a:gd name="connsiteY52" fmla="*/ 267631 h 556973"/>
                <a:gd name="connsiteX53" fmla="*/ 52326 w 607286"/>
                <a:gd name="connsiteY53" fmla="*/ 268501 h 556973"/>
                <a:gd name="connsiteX54" fmla="*/ 52246 w 607286"/>
                <a:gd name="connsiteY54" fmla="*/ 268501 h 556973"/>
                <a:gd name="connsiteX55" fmla="*/ 49791 w 607286"/>
                <a:gd name="connsiteY55" fmla="*/ 267552 h 556973"/>
                <a:gd name="connsiteX56" fmla="*/ 48761 w 607286"/>
                <a:gd name="connsiteY56" fmla="*/ 265100 h 556973"/>
                <a:gd name="connsiteX57" fmla="*/ 48761 w 607286"/>
                <a:gd name="connsiteY57" fmla="*/ 191553 h 556973"/>
                <a:gd name="connsiteX58" fmla="*/ 51533 w 607286"/>
                <a:gd name="connsiteY58" fmla="*/ 188152 h 556973"/>
                <a:gd name="connsiteX59" fmla="*/ 525496 w 607286"/>
                <a:gd name="connsiteY59" fmla="*/ 173115 h 556973"/>
                <a:gd name="connsiteX60" fmla="*/ 522567 w 607286"/>
                <a:gd name="connsiteY60" fmla="*/ 173748 h 556973"/>
                <a:gd name="connsiteX61" fmla="*/ 521221 w 607286"/>
                <a:gd name="connsiteY61" fmla="*/ 176514 h 556973"/>
                <a:gd name="connsiteX62" fmla="*/ 521221 w 607286"/>
                <a:gd name="connsiteY62" fmla="*/ 262361 h 556973"/>
                <a:gd name="connsiteX63" fmla="*/ 524546 w 607286"/>
                <a:gd name="connsiteY63" fmla="*/ 265760 h 556973"/>
                <a:gd name="connsiteX64" fmla="*/ 559067 w 607286"/>
                <a:gd name="connsiteY64" fmla="*/ 266945 h 556973"/>
                <a:gd name="connsiteX65" fmla="*/ 559226 w 607286"/>
                <a:gd name="connsiteY65" fmla="*/ 266945 h 556973"/>
                <a:gd name="connsiteX66" fmla="*/ 561601 w 607286"/>
                <a:gd name="connsiteY66" fmla="*/ 265997 h 556973"/>
                <a:gd name="connsiteX67" fmla="*/ 562630 w 607286"/>
                <a:gd name="connsiteY67" fmla="*/ 263467 h 556973"/>
                <a:gd name="connsiteX68" fmla="*/ 562630 w 607286"/>
                <a:gd name="connsiteY68" fmla="*/ 184973 h 556973"/>
                <a:gd name="connsiteX69" fmla="*/ 560017 w 607286"/>
                <a:gd name="connsiteY69" fmla="*/ 181653 h 556973"/>
                <a:gd name="connsiteX70" fmla="*/ 168979 w 607286"/>
                <a:gd name="connsiteY70" fmla="*/ 165634 h 556973"/>
                <a:gd name="connsiteX71" fmla="*/ 171830 w 607286"/>
                <a:gd name="connsiteY71" fmla="*/ 166346 h 556973"/>
                <a:gd name="connsiteX72" fmla="*/ 173097 w 607286"/>
                <a:gd name="connsiteY72" fmla="*/ 169035 h 556973"/>
                <a:gd name="connsiteX73" fmla="*/ 173097 w 607286"/>
                <a:gd name="connsiteY73" fmla="*/ 262283 h 556973"/>
                <a:gd name="connsiteX74" fmla="*/ 169692 w 607286"/>
                <a:gd name="connsiteY74" fmla="*/ 265684 h 556973"/>
                <a:gd name="connsiteX75" fmla="*/ 119009 w 607286"/>
                <a:gd name="connsiteY75" fmla="*/ 266949 h 556973"/>
                <a:gd name="connsiteX76" fmla="*/ 118929 w 607286"/>
                <a:gd name="connsiteY76" fmla="*/ 266949 h 556973"/>
                <a:gd name="connsiteX77" fmla="*/ 116474 w 607286"/>
                <a:gd name="connsiteY77" fmla="*/ 265921 h 556973"/>
                <a:gd name="connsiteX78" fmla="*/ 115445 w 607286"/>
                <a:gd name="connsiteY78" fmla="*/ 263469 h 556973"/>
                <a:gd name="connsiteX79" fmla="*/ 115445 w 607286"/>
                <a:gd name="connsiteY79" fmla="*/ 178763 h 556973"/>
                <a:gd name="connsiteX80" fmla="*/ 118296 w 607286"/>
                <a:gd name="connsiteY80" fmla="*/ 175362 h 556973"/>
                <a:gd name="connsiteX81" fmla="*/ 412907 w 607286"/>
                <a:gd name="connsiteY81" fmla="*/ 145528 h 556973"/>
                <a:gd name="connsiteX82" fmla="*/ 409977 w 607286"/>
                <a:gd name="connsiteY82" fmla="*/ 146160 h 556973"/>
                <a:gd name="connsiteX83" fmla="*/ 408631 w 607286"/>
                <a:gd name="connsiteY83" fmla="*/ 148848 h 556973"/>
                <a:gd name="connsiteX84" fmla="*/ 408631 w 607286"/>
                <a:gd name="connsiteY84" fmla="*/ 259673 h 556973"/>
                <a:gd name="connsiteX85" fmla="*/ 411957 w 607286"/>
                <a:gd name="connsiteY85" fmla="*/ 263151 h 556973"/>
                <a:gd name="connsiteX86" fmla="*/ 467143 w 607286"/>
                <a:gd name="connsiteY86" fmla="*/ 264890 h 556973"/>
                <a:gd name="connsiteX87" fmla="*/ 467222 w 607286"/>
                <a:gd name="connsiteY87" fmla="*/ 264890 h 556973"/>
                <a:gd name="connsiteX88" fmla="*/ 469598 w 607286"/>
                <a:gd name="connsiteY88" fmla="*/ 263863 h 556973"/>
                <a:gd name="connsiteX89" fmla="*/ 470706 w 607286"/>
                <a:gd name="connsiteY89" fmla="*/ 261412 h 556973"/>
                <a:gd name="connsiteX90" fmla="*/ 470706 w 607286"/>
                <a:gd name="connsiteY90" fmla="*/ 162365 h 556973"/>
                <a:gd name="connsiteX91" fmla="*/ 468014 w 607286"/>
                <a:gd name="connsiteY91" fmla="*/ 159045 h 556973"/>
                <a:gd name="connsiteX92" fmla="*/ 280683 w 607286"/>
                <a:gd name="connsiteY92" fmla="*/ 144253 h 556973"/>
                <a:gd name="connsiteX93" fmla="*/ 283535 w 607286"/>
                <a:gd name="connsiteY93" fmla="*/ 144964 h 556973"/>
                <a:gd name="connsiteX94" fmla="*/ 284802 w 607286"/>
                <a:gd name="connsiteY94" fmla="*/ 147651 h 556973"/>
                <a:gd name="connsiteX95" fmla="*/ 284802 w 607286"/>
                <a:gd name="connsiteY95" fmla="*/ 259554 h 556973"/>
                <a:gd name="connsiteX96" fmla="*/ 281396 w 607286"/>
                <a:gd name="connsiteY96" fmla="*/ 262952 h 556973"/>
                <a:gd name="connsiteX97" fmla="*/ 209545 w 607286"/>
                <a:gd name="connsiteY97" fmla="*/ 264691 h 556973"/>
                <a:gd name="connsiteX98" fmla="*/ 209466 w 607286"/>
                <a:gd name="connsiteY98" fmla="*/ 264691 h 556973"/>
                <a:gd name="connsiteX99" fmla="*/ 207010 w 607286"/>
                <a:gd name="connsiteY99" fmla="*/ 263743 h 556973"/>
                <a:gd name="connsiteX100" fmla="*/ 205980 w 607286"/>
                <a:gd name="connsiteY100" fmla="*/ 261293 h 556973"/>
                <a:gd name="connsiteX101" fmla="*/ 205980 w 607286"/>
                <a:gd name="connsiteY101" fmla="*/ 161402 h 556973"/>
                <a:gd name="connsiteX102" fmla="*/ 208832 w 607286"/>
                <a:gd name="connsiteY102" fmla="*/ 158004 h 556973"/>
                <a:gd name="connsiteX103" fmla="*/ 341648 w 607286"/>
                <a:gd name="connsiteY103" fmla="*/ 106004 h 556973"/>
                <a:gd name="connsiteX104" fmla="*/ 40776 w 607286"/>
                <a:gd name="connsiteY104" fmla="*/ 180546 h 556973"/>
                <a:gd name="connsiteX105" fmla="*/ 40618 w 607286"/>
                <a:gd name="connsiteY105" fmla="*/ 421326 h 556973"/>
                <a:gd name="connsiteX106" fmla="*/ 115440 w 607286"/>
                <a:gd name="connsiteY106" fmla="*/ 448835 h 556973"/>
                <a:gd name="connsiteX107" fmla="*/ 115440 w 607286"/>
                <a:gd name="connsiteY107" fmla="*/ 291688 h 556973"/>
                <a:gd name="connsiteX108" fmla="*/ 116548 w 607286"/>
                <a:gd name="connsiteY108" fmla="*/ 289237 h 556973"/>
                <a:gd name="connsiteX109" fmla="*/ 119003 w 607286"/>
                <a:gd name="connsiteY109" fmla="*/ 288288 h 556973"/>
                <a:gd name="connsiteX110" fmla="*/ 169755 w 607286"/>
                <a:gd name="connsiteY110" fmla="*/ 289869 h 556973"/>
                <a:gd name="connsiteX111" fmla="*/ 173080 w 607286"/>
                <a:gd name="connsiteY111" fmla="*/ 293348 h 556973"/>
                <a:gd name="connsiteX112" fmla="*/ 173080 w 607286"/>
                <a:gd name="connsiteY112" fmla="*/ 469941 h 556973"/>
                <a:gd name="connsiteX113" fmla="*/ 341648 w 607286"/>
                <a:gd name="connsiteY113" fmla="*/ 531915 h 556973"/>
                <a:gd name="connsiteX114" fmla="*/ 352020 w 607286"/>
                <a:gd name="connsiteY114" fmla="*/ 0 h 556973"/>
                <a:gd name="connsiteX115" fmla="*/ 356296 w 607286"/>
                <a:gd name="connsiteY115" fmla="*/ 949 h 556973"/>
                <a:gd name="connsiteX116" fmla="*/ 601348 w 607286"/>
                <a:gd name="connsiteY116" fmla="*/ 113671 h 556973"/>
                <a:gd name="connsiteX117" fmla="*/ 607286 w 607286"/>
                <a:gd name="connsiteY117" fmla="*/ 123078 h 556973"/>
                <a:gd name="connsiteX118" fmla="*/ 607286 w 607286"/>
                <a:gd name="connsiteY118" fmla="*/ 170507 h 556973"/>
                <a:gd name="connsiteX119" fmla="*/ 603090 w 607286"/>
                <a:gd name="connsiteY119" fmla="*/ 178886 h 556973"/>
                <a:gd name="connsiteX120" fmla="*/ 596993 w 607286"/>
                <a:gd name="connsiteY120" fmla="*/ 180862 h 556973"/>
                <a:gd name="connsiteX121" fmla="*/ 593826 w 607286"/>
                <a:gd name="connsiteY121" fmla="*/ 180309 h 556973"/>
                <a:gd name="connsiteX122" fmla="*/ 589471 w 607286"/>
                <a:gd name="connsiteY122" fmla="*/ 178965 h 556973"/>
                <a:gd name="connsiteX123" fmla="*/ 589471 w 607286"/>
                <a:gd name="connsiteY123" fmla="*/ 439982 h 556973"/>
                <a:gd name="connsiteX124" fmla="*/ 583533 w 607286"/>
                <a:gd name="connsiteY124" fmla="*/ 449309 h 556973"/>
                <a:gd name="connsiteX125" fmla="*/ 356375 w 607286"/>
                <a:gd name="connsiteY125" fmla="*/ 556024 h 556973"/>
                <a:gd name="connsiteX126" fmla="*/ 352020 w 607286"/>
                <a:gd name="connsiteY126" fmla="*/ 556973 h 556973"/>
                <a:gd name="connsiteX127" fmla="*/ 348457 w 607286"/>
                <a:gd name="connsiteY127" fmla="*/ 556341 h 556973"/>
                <a:gd name="connsiteX128" fmla="*/ 26762 w 607286"/>
                <a:gd name="connsiteY128" fmla="*/ 438243 h 556973"/>
                <a:gd name="connsiteX129" fmla="*/ 19953 w 607286"/>
                <a:gd name="connsiteY129" fmla="*/ 428520 h 556973"/>
                <a:gd name="connsiteX130" fmla="*/ 20111 w 607286"/>
                <a:gd name="connsiteY130" fmla="*/ 185684 h 556973"/>
                <a:gd name="connsiteX131" fmla="*/ 12827 w 607286"/>
                <a:gd name="connsiteY131" fmla="*/ 187502 h 556973"/>
                <a:gd name="connsiteX132" fmla="*/ 10293 w 607286"/>
                <a:gd name="connsiteY132" fmla="*/ 187818 h 556973"/>
                <a:gd name="connsiteX133" fmla="*/ 3959 w 607286"/>
                <a:gd name="connsiteY133" fmla="*/ 185605 h 556973"/>
                <a:gd name="connsiteX134" fmla="*/ 0 w 607286"/>
                <a:gd name="connsiteY134" fmla="*/ 177463 h 556973"/>
                <a:gd name="connsiteX135" fmla="*/ 79 w 607286"/>
                <a:gd name="connsiteY135" fmla="*/ 133117 h 556973"/>
                <a:gd name="connsiteX136" fmla="*/ 6888 w 607286"/>
                <a:gd name="connsiteY136" fmla="*/ 123394 h 556973"/>
                <a:gd name="connsiteX137" fmla="*/ 348536 w 607286"/>
                <a:gd name="connsiteY137" fmla="*/ 632 h 556973"/>
                <a:gd name="connsiteX138" fmla="*/ 352020 w 607286"/>
                <a:gd name="connsiteY138" fmla="*/ 0 h 556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607286" h="556973">
                  <a:moveTo>
                    <a:pt x="209605" y="291082"/>
                  </a:moveTo>
                  <a:lnTo>
                    <a:pt x="281477" y="293374"/>
                  </a:lnTo>
                  <a:cubicBezTo>
                    <a:pt x="283298" y="293453"/>
                    <a:pt x="284802" y="294955"/>
                    <a:pt x="284802" y="296852"/>
                  </a:cubicBezTo>
                  <a:lnTo>
                    <a:pt x="284802" y="408694"/>
                  </a:lnTo>
                  <a:cubicBezTo>
                    <a:pt x="284802" y="409722"/>
                    <a:pt x="284327" y="410749"/>
                    <a:pt x="283536" y="411382"/>
                  </a:cubicBezTo>
                  <a:cubicBezTo>
                    <a:pt x="282902" y="411856"/>
                    <a:pt x="282111" y="412172"/>
                    <a:pt x="281319" y="412172"/>
                  </a:cubicBezTo>
                  <a:cubicBezTo>
                    <a:pt x="281082" y="412172"/>
                    <a:pt x="280923" y="412172"/>
                    <a:pt x="280686" y="412093"/>
                  </a:cubicBezTo>
                  <a:lnTo>
                    <a:pt x="208813" y="397787"/>
                  </a:lnTo>
                  <a:cubicBezTo>
                    <a:pt x="207230" y="397470"/>
                    <a:pt x="206122" y="396048"/>
                    <a:pt x="206122" y="394388"/>
                  </a:cubicBezTo>
                  <a:lnTo>
                    <a:pt x="206122" y="294481"/>
                  </a:lnTo>
                  <a:cubicBezTo>
                    <a:pt x="206122" y="293611"/>
                    <a:pt x="206439" y="292742"/>
                    <a:pt x="207151" y="292031"/>
                  </a:cubicBezTo>
                  <a:cubicBezTo>
                    <a:pt x="207784" y="291398"/>
                    <a:pt x="208734" y="291082"/>
                    <a:pt x="209605" y="291082"/>
                  </a:cubicBezTo>
                  <a:close/>
                  <a:moveTo>
                    <a:pt x="467143" y="290976"/>
                  </a:moveTo>
                  <a:lnTo>
                    <a:pt x="411957" y="293269"/>
                  </a:lnTo>
                  <a:cubicBezTo>
                    <a:pt x="410136" y="293348"/>
                    <a:pt x="408711" y="294849"/>
                    <a:pt x="408711" y="296668"/>
                  </a:cubicBezTo>
                  <a:lnTo>
                    <a:pt x="408711" y="407572"/>
                  </a:lnTo>
                  <a:cubicBezTo>
                    <a:pt x="408711" y="408600"/>
                    <a:pt x="409186" y="409627"/>
                    <a:pt x="409977" y="410260"/>
                  </a:cubicBezTo>
                  <a:cubicBezTo>
                    <a:pt x="410611" y="410734"/>
                    <a:pt x="411323" y="410971"/>
                    <a:pt x="412115" y="410971"/>
                  </a:cubicBezTo>
                  <a:cubicBezTo>
                    <a:pt x="412353" y="410971"/>
                    <a:pt x="412669" y="410971"/>
                    <a:pt x="412986" y="410892"/>
                  </a:cubicBezTo>
                  <a:lnTo>
                    <a:pt x="468093" y="396822"/>
                  </a:lnTo>
                  <a:cubicBezTo>
                    <a:pt x="469598" y="396426"/>
                    <a:pt x="470706" y="395082"/>
                    <a:pt x="470706" y="393502"/>
                  </a:cubicBezTo>
                  <a:lnTo>
                    <a:pt x="470706" y="294454"/>
                  </a:lnTo>
                  <a:cubicBezTo>
                    <a:pt x="470706" y="293506"/>
                    <a:pt x="470310" y="292557"/>
                    <a:pt x="469677" y="291925"/>
                  </a:cubicBezTo>
                  <a:cubicBezTo>
                    <a:pt x="468964" y="291292"/>
                    <a:pt x="468014" y="290976"/>
                    <a:pt x="467143" y="290976"/>
                  </a:cubicBezTo>
                  <a:close/>
                  <a:moveTo>
                    <a:pt x="559067" y="287261"/>
                  </a:moveTo>
                  <a:lnTo>
                    <a:pt x="524546" y="288684"/>
                  </a:lnTo>
                  <a:cubicBezTo>
                    <a:pt x="522725" y="288763"/>
                    <a:pt x="521221" y="290265"/>
                    <a:pt x="521221" y="292083"/>
                  </a:cubicBezTo>
                  <a:lnTo>
                    <a:pt x="521221" y="378799"/>
                  </a:lnTo>
                  <a:cubicBezTo>
                    <a:pt x="521221" y="379905"/>
                    <a:pt x="521775" y="380854"/>
                    <a:pt x="522567" y="381565"/>
                  </a:cubicBezTo>
                  <a:cubicBezTo>
                    <a:pt x="523200" y="382040"/>
                    <a:pt x="523913" y="382277"/>
                    <a:pt x="524705" y="382277"/>
                  </a:cubicBezTo>
                  <a:cubicBezTo>
                    <a:pt x="525021" y="382277"/>
                    <a:pt x="525259" y="382277"/>
                    <a:pt x="525576" y="382198"/>
                  </a:cubicBezTo>
                  <a:lnTo>
                    <a:pt x="560097" y="373344"/>
                  </a:lnTo>
                  <a:cubicBezTo>
                    <a:pt x="561601" y="372949"/>
                    <a:pt x="562630" y="371605"/>
                    <a:pt x="562630" y="370024"/>
                  </a:cubicBezTo>
                  <a:lnTo>
                    <a:pt x="562630" y="290739"/>
                  </a:lnTo>
                  <a:cubicBezTo>
                    <a:pt x="562630" y="289790"/>
                    <a:pt x="562234" y="288921"/>
                    <a:pt x="561601" y="288209"/>
                  </a:cubicBezTo>
                  <a:cubicBezTo>
                    <a:pt x="560888" y="287577"/>
                    <a:pt x="560017" y="287261"/>
                    <a:pt x="559067" y="287261"/>
                  </a:cubicBezTo>
                  <a:close/>
                  <a:moveTo>
                    <a:pt x="52325" y="286143"/>
                  </a:moveTo>
                  <a:lnTo>
                    <a:pt x="90023" y="287328"/>
                  </a:lnTo>
                  <a:cubicBezTo>
                    <a:pt x="91924" y="287407"/>
                    <a:pt x="93429" y="288908"/>
                    <a:pt x="93429" y="290804"/>
                  </a:cubicBezTo>
                  <a:lnTo>
                    <a:pt x="93429" y="370600"/>
                  </a:lnTo>
                  <a:cubicBezTo>
                    <a:pt x="93429" y="371627"/>
                    <a:pt x="92954" y="372575"/>
                    <a:pt x="92162" y="373207"/>
                  </a:cubicBezTo>
                  <a:cubicBezTo>
                    <a:pt x="91528" y="373760"/>
                    <a:pt x="90736" y="373997"/>
                    <a:pt x="89944" y="373997"/>
                  </a:cubicBezTo>
                  <a:cubicBezTo>
                    <a:pt x="89707" y="373997"/>
                    <a:pt x="89469" y="373997"/>
                    <a:pt x="89311" y="373918"/>
                  </a:cubicBezTo>
                  <a:lnTo>
                    <a:pt x="51533" y="366413"/>
                  </a:lnTo>
                  <a:cubicBezTo>
                    <a:pt x="49949" y="366096"/>
                    <a:pt x="48761" y="364753"/>
                    <a:pt x="48761" y="363015"/>
                  </a:cubicBezTo>
                  <a:lnTo>
                    <a:pt x="48761" y="289540"/>
                  </a:lnTo>
                  <a:cubicBezTo>
                    <a:pt x="48761" y="288671"/>
                    <a:pt x="49157" y="287802"/>
                    <a:pt x="49870" y="287091"/>
                  </a:cubicBezTo>
                  <a:cubicBezTo>
                    <a:pt x="50503" y="286459"/>
                    <a:pt x="51454" y="286143"/>
                    <a:pt x="52325" y="286143"/>
                  </a:cubicBezTo>
                  <a:close/>
                  <a:moveTo>
                    <a:pt x="89318" y="180955"/>
                  </a:moveTo>
                  <a:cubicBezTo>
                    <a:pt x="90269" y="180718"/>
                    <a:pt x="91298" y="180955"/>
                    <a:pt x="92170" y="181667"/>
                  </a:cubicBezTo>
                  <a:cubicBezTo>
                    <a:pt x="92962" y="182300"/>
                    <a:pt x="93358" y="183249"/>
                    <a:pt x="93358" y="184277"/>
                  </a:cubicBezTo>
                  <a:lnTo>
                    <a:pt x="93358" y="264151"/>
                  </a:lnTo>
                  <a:cubicBezTo>
                    <a:pt x="93358" y="266049"/>
                    <a:pt x="91932" y="267552"/>
                    <a:pt x="90031" y="267631"/>
                  </a:cubicBezTo>
                  <a:lnTo>
                    <a:pt x="52326" y="268501"/>
                  </a:lnTo>
                  <a:lnTo>
                    <a:pt x="52246" y="268501"/>
                  </a:lnTo>
                  <a:cubicBezTo>
                    <a:pt x="51375" y="268501"/>
                    <a:pt x="50504" y="268185"/>
                    <a:pt x="49791" y="267552"/>
                  </a:cubicBezTo>
                  <a:cubicBezTo>
                    <a:pt x="49157" y="266919"/>
                    <a:pt x="48761" y="265970"/>
                    <a:pt x="48761" y="265100"/>
                  </a:cubicBezTo>
                  <a:lnTo>
                    <a:pt x="48761" y="191553"/>
                  </a:lnTo>
                  <a:cubicBezTo>
                    <a:pt x="48761" y="189892"/>
                    <a:pt x="49949" y="188468"/>
                    <a:pt x="51533" y="188152"/>
                  </a:cubicBezTo>
                  <a:close/>
                  <a:moveTo>
                    <a:pt x="525496" y="173115"/>
                  </a:moveTo>
                  <a:cubicBezTo>
                    <a:pt x="524467" y="172878"/>
                    <a:pt x="523438" y="173115"/>
                    <a:pt x="522567" y="173748"/>
                  </a:cubicBezTo>
                  <a:cubicBezTo>
                    <a:pt x="521696" y="174459"/>
                    <a:pt x="521221" y="175408"/>
                    <a:pt x="521221" y="176514"/>
                  </a:cubicBezTo>
                  <a:lnTo>
                    <a:pt x="521221" y="262361"/>
                  </a:lnTo>
                  <a:cubicBezTo>
                    <a:pt x="521221" y="264179"/>
                    <a:pt x="522725" y="265760"/>
                    <a:pt x="524546" y="265760"/>
                  </a:cubicBezTo>
                  <a:lnTo>
                    <a:pt x="559067" y="266945"/>
                  </a:lnTo>
                  <a:lnTo>
                    <a:pt x="559226" y="266945"/>
                  </a:lnTo>
                  <a:cubicBezTo>
                    <a:pt x="560097" y="266945"/>
                    <a:pt x="560968" y="266550"/>
                    <a:pt x="561601" y="265997"/>
                  </a:cubicBezTo>
                  <a:cubicBezTo>
                    <a:pt x="562234" y="265365"/>
                    <a:pt x="562630" y="264416"/>
                    <a:pt x="562630" y="263467"/>
                  </a:cubicBezTo>
                  <a:lnTo>
                    <a:pt x="562630" y="184973"/>
                  </a:lnTo>
                  <a:cubicBezTo>
                    <a:pt x="562630" y="183392"/>
                    <a:pt x="561601" y="181969"/>
                    <a:pt x="560017" y="181653"/>
                  </a:cubicBezTo>
                  <a:close/>
                  <a:moveTo>
                    <a:pt x="168979" y="165634"/>
                  </a:moveTo>
                  <a:cubicBezTo>
                    <a:pt x="170008" y="165476"/>
                    <a:pt x="171038" y="165713"/>
                    <a:pt x="171830" y="166346"/>
                  </a:cubicBezTo>
                  <a:cubicBezTo>
                    <a:pt x="172622" y="167058"/>
                    <a:pt x="173097" y="168007"/>
                    <a:pt x="173097" y="169035"/>
                  </a:cubicBezTo>
                  <a:lnTo>
                    <a:pt x="173097" y="262283"/>
                  </a:lnTo>
                  <a:cubicBezTo>
                    <a:pt x="173097" y="264102"/>
                    <a:pt x="171592" y="265684"/>
                    <a:pt x="169692" y="265684"/>
                  </a:cubicBezTo>
                  <a:lnTo>
                    <a:pt x="119009" y="266949"/>
                  </a:lnTo>
                  <a:lnTo>
                    <a:pt x="118929" y="266949"/>
                  </a:lnTo>
                  <a:cubicBezTo>
                    <a:pt x="118058" y="266949"/>
                    <a:pt x="117187" y="266554"/>
                    <a:pt x="116474" y="265921"/>
                  </a:cubicBezTo>
                  <a:cubicBezTo>
                    <a:pt x="115841" y="265288"/>
                    <a:pt x="115445" y="264418"/>
                    <a:pt x="115445" y="263469"/>
                  </a:cubicBezTo>
                  <a:lnTo>
                    <a:pt x="115445" y="178763"/>
                  </a:lnTo>
                  <a:cubicBezTo>
                    <a:pt x="115445" y="177102"/>
                    <a:pt x="116633" y="175679"/>
                    <a:pt x="118296" y="175362"/>
                  </a:cubicBezTo>
                  <a:close/>
                  <a:moveTo>
                    <a:pt x="412907" y="145528"/>
                  </a:moveTo>
                  <a:cubicBezTo>
                    <a:pt x="411878" y="145290"/>
                    <a:pt x="410769" y="145528"/>
                    <a:pt x="409977" y="146160"/>
                  </a:cubicBezTo>
                  <a:cubicBezTo>
                    <a:pt x="409106" y="146792"/>
                    <a:pt x="408631" y="147820"/>
                    <a:pt x="408631" y="148848"/>
                  </a:cubicBezTo>
                  <a:lnTo>
                    <a:pt x="408631" y="259673"/>
                  </a:lnTo>
                  <a:cubicBezTo>
                    <a:pt x="408631" y="261570"/>
                    <a:pt x="410136" y="263072"/>
                    <a:pt x="411957" y="263151"/>
                  </a:cubicBezTo>
                  <a:lnTo>
                    <a:pt x="467143" y="264890"/>
                  </a:lnTo>
                  <a:lnTo>
                    <a:pt x="467222" y="264890"/>
                  </a:lnTo>
                  <a:cubicBezTo>
                    <a:pt x="468093" y="264890"/>
                    <a:pt x="468964" y="264495"/>
                    <a:pt x="469598" y="263863"/>
                  </a:cubicBezTo>
                  <a:cubicBezTo>
                    <a:pt x="470310" y="263230"/>
                    <a:pt x="470706" y="262361"/>
                    <a:pt x="470706" y="261412"/>
                  </a:cubicBezTo>
                  <a:lnTo>
                    <a:pt x="470706" y="162365"/>
                  </a:lnTo>
                  <a:cubicBezTo>
                    <a:pt x="470706" y="160784"/>
                    <a:pt x="469598" y="159440"/>
                    <a:pt x="468014" y="159045"/>
                  </a:cubicBezTo>
                  <a:close/>
                  <a:moveTo>
                    <a:pt x="280683" y="144253"/>
                  </a:moveTo>
                  <a:cubicBezTo>
                    <a:pt x="281712" y="144095"/>
                    <a:pt x="282742" y="144332"/>
                    <a:pt x="283535" y="144964"/>
                  </a:cubicBezTo>
                  <a:cubicBezTo>
                    <a:pt x="284327" y="145676"/>
                    <a:pt x="284802" y="146624"/>
                    <a:pt x="284802" y="147651"/>
                  </a:cubicBezTo>
                  <a:lnTo>
                    <a:pt x="284802" y="259554"/>
                  </a:lnTo>
                  <a:cubicBezTo>
                    <a:pt x="284802" y="261372"/>
                    <a:pt x="283297" y="262952"/>
                    <a:pt x="281396" y="262952"/>
                  </a:cubicBezTo>
                  <a:lnTo>
                    <a:pt x="209545" y="264691"/>
                  </a:lnTo>
                  <a:lnTo>
                    <a:pt x="209466" y="264691"/>
                  </a:lnTo>
                  <a:cubicBezTo>
                    <a:pt x="208594" y="264691"/>
                    <a:pt x="207723" y="264375"/>
                    <a:pt x="207010" y="263743"/>
                  </a:cubicBezTo>
                  <a:cubicBezTo>
                    <a:pt x="206376" y="263110"/>
                    <a:pt x="205980" y="262162"/>
                    <a:pt x="205980" y="261293"/>
                  </a:cubicBezTo>
                  <a:lnTo>
                    <a:pt x="205980" y="161402"/>
                  </a:lnTo>
                  <a:cubicBezTo>
                    <a:pt x="205980" y="159742"/>
                    <a:pt x="207168" y="158320"/>
                    <a:pt x="208832" y="158004"/>
                  </a:cubicBezTo>
                  <a:close/>
                  <a:moveTo>
                    <a:pt x="341648" y="106004"/>
                  </a:moveTo>
                  <a:lnTo>
                    <a:pt x="40776" y="180546"/>
                  </a:lnTo>
                  <a:lnTo>
                    <a:pt x="40618" y="421326"/>
                  </a:lnTo>
                  <a:lnTo>
                    <a:pt x="115440" y="448835"/>
                  </a:lnTo>
                  <a:lnTo>
                    <a:pt x="115440" y="291688"/>
                  </a:lnTo>
                  <a:cubicBezTo>
                    <a:pt x="115440" y="290818"/>
                    <a:pt x="115836" y="289869"/>
                    <a:pt x="116548" y="289237"/>
                  </a:cubicBezTo>
                  <a:cubicBezTo>
                    <a:pt x="117182" y="288605"/>
                    <a:pt x="118053" y="288288"/>
                    <a:pt x="119003" y="288288"/>
                  </a:cubicBezTo>
                  <a:lnTo>
                    <a:pt x="169755" y="289869"/>
                  </a:lnTo>
                  <a:cubicBezTo>
                    <a:pt x="171576" y="289948"/>
                    <a:pt x="173080" y="291450"/>
                    <a:pt x="173080" y="293348"/>
                  </a:cubicBezTo>
                  <a:lnTo>
                    <a:pt x="173080" y="469941"/>
                  </a:lnTo>
                  <a:lnTo>
                    <a:pt x="341648" y="531915"/>
                  </a:lnTo>
                  <a:close/>
                  <a:moveTo>
                    <a:pt x="352020" y="0"/>
                  </a:moveTo>
                  <a:cubicBezTo>
                    <a:pt x="353524" y="0"/>
                    <a:pt x="355029" y="395"/>
                    <a:pt x="356296" y="949"/>
                  </a:cubicBezTo>
                  <a:cubicBezTo>
                    <a:pt x="356296" y="949"/>
                    <a:pt x="601348" y="113671"/>
                    <a:pt x="601348" y="113671"/>
                  </a:cubicBezTo>
                  <a:cubicBezTo>
                    <a:pt x="604990" y="115410"/>
                    <a:pt x="607286" y="119047"/>
                    <a:pt x="607286" y="123078"/>
                  </a:cubicBezTo>
                  <a:lnTo>
                    <a:pt x="607286" y="170507"/>
                  </a:lnTo>
                  <a:cubicBezTo>
                    <a:pt x="607286" y="173827"/>
                    <a:pt x="605702" y="176910"/>
                    <a:pt x="603090" y="178886"/>
                  </a:cubicBezTo>
                  <a:cubicBezTo>
                    <a:pt x="601269" y="180151"/>
                    <a:pt x="599131" y="180862"/>
                    <a:pt x="596993" y="180862"/>
                  </a:cubicBezTo>
                  <a:cubicBezTo>
                    <a:pt x="595885" y="180862"/>
                    <a:pt x="594855" y="180704"/>
                    <a:pt x="593826" y="180309"/>
                  </a:cubicBezTo>
                  <a:lnTo>
                    <a:pt x="589471" y="178965"/>
                  </a:lnTo>
                  <a:lnTo>
                    <a:pt x="589471" y="439982"/>
                  </a:lnTo>
                  <a:cubicBezTo>
                    <a:pt x="589471" y="443934"/>
                    <a:pt x="587096" y="447570"/>
                    <a:pt x="583533" y="449309"/>
                  </a:cubicBezTo>
                  <a:lnTo>
                    <a:pt x="356375" y="556024"/>
                  </a:lnTo>
                  <a:cubicBezTo>
                    <a:pt x="355029" y="556578"/>
                    <a:pt x="353604" y="556973"/>
                    <a:pt x="352020" y="556973"/>
                  </a:cubicBezTo>
                  <a:cubicBezTo>
                    <a:pt x="350753" y="556973"/>
                    <a:pt x="349566" y="556736"/>
                    <a:pt x="348457" y="556341"/>
                  </a:cubicBezTo>
                  <a:lnTo>
                    <a:pt x="26762" y="438243"/>
                  </a:lnTo>
                  <a:cubicBezTo>
                    <a:pt x="22645" y="436741"/>
                    <a:pt x="19953" y="432867"/>
                    <a:pt x="19953" y="428520"/>
                  </a:cubicBezTo>
                  <a:lnTo>
                    <a:pt x="20111" y="185684"/>
                  </a:lnTo>
                  <a:lnTo>
                    <a:pt x="12827" y="187502"/>
                  </a:lnTo>
                  <a:cubicBezTo>
                    <a:pt x="11956" y="187739"/>
                    <a:pt x="11164" y="187818"/>
                    <a:pt x="10293" y="187818"/>
                  </a:cubicBezTo>
                  <a:cubicBezTo>
                    <a:pt x="8076" y="187818"/>
                    <a:pt x="5780" y="187028"/>
                    <a:pt x="3959" y="185605"/>
                  </a:cubicBezTo>
                  <a:cubicBezTo>
                    <a:pt x="1425" y="183629"/>
                    <a:pt x="0" y="180625"/>
                    <a:pt x="0" y="177463"/>
                  </a:cubicBezTo>
                  <a:lnTo>
                    <a:pt x="79" y="133117"/>
                  </a:lnTo>
                  <a:cubicBezTo>
                    <a:pt x="79" y="128769"/>
                    <a:pt x="2850" y="124896"/>
                    <a:pt x="6888" y="123394"/>
                  </a:cubicBezTo>
                  <a:cubicBezTo>
                    <a:pt x="6888" y="123394"/>
                    <a:pt x="348536" y="632"/>
                    <a:pt x="348536" y="632"/>
                  </a:cubicBezTo>
                  <a:cubicBezTo>
                    <a:pt x="349645" y="237"/>
                    <a:pt x="350832" y="0"/>
                    <a:pt x="352020" y="0"/>
                  </a:cubicBezTo>
                  <a:close/>
                </a:path>
              </a:pathLst>
            </a:custGeom>
            <a:solidFill>
              <a:srgbClr val="CA930D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A4758E3-380A-4DEA-8627-378E41B9BD01}"/>
              </a:ext>
            </a:extLst>
          </p:cNvPr>
          <p:cNvGrpSpPr/>
          <p:nvPr/>
        </p:nvGrpSpPr>
        <p:grpSpPr>
          <a:xfrm>
            <a:off x="567825" y="33417"/>
            <a:ext cx="3959654" cy="765703"/>
            <a:chOff x="424273" y="118435"/>
            <a:chExt cx="3959654" cy="765703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FFBA3EE-1534-41E4-BEE3-A601BB59D812}"/>
                </a:ext>
              </a:extLst>
            </p:cNvPr>
            <p:cNvSpPr txBox="1"/>
            <p:nvPr/>
          </p:nvSpPr>
          <p:spPr>
            <a:xfrm>
              <a:off x="1326680" y="299363"/>
              <a:ext cx="30572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rgbClr val="406196"/>
                  </a:solidFill>
                  <a:cs typeface="+mn-ea"/>
                  <a:sym typeface="+mn-lt"/>
                </a:rPr>
                <a:t>研究背景与现状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97BCDDA-0CCC-4504-898B-C4EA1F5FA549}"/>
                </a:ext>
              </a:extLst>
            </p:cNvPr>
            <p:cNvSpPr txBox="1"/>
            <p:nvPr/>
          </p:nvSpPr>
          <p:spPr>
            <a:xfrm>
              <a:off x="424273" y="118435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3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" name="图形 2">
            <a:extLst>
              <a:ext uri="{FF2B5EF4-FFF2-40B4-BE49-F238E27FC236}">
                <a16:creationId xmlns:a16="http://schemas.microsoft.com/office/drawing/2014/main" id="{8ADB8BDC-7549-481C-9A48-065AFAAEEF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11973" y="910984"/>
            <a:ext cx="4380027" cy="4176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1477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663AFC0-FC05-4ED5-87CE-AFD8F8C572E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grpSp>
        <p:nvGrpSpPr>
          <p:cNvPr id="42" name="组合 41">
            <a:extLst>
              <a:ext uri="{FF2B5EF4-FFF2-40B4-BE49-F238E27FC236}">
                <a16:creationId xmlns:a16="http://schemas.microsoft.com/office/drawing/2014/main" id="{B09FBEDE-ED40-4D47-87BF-C6E17427A0E0}"/>
              </a:ext>
            </a:extLst>
          </p:cNvPr>
          <p:cNvGrpSpPr/>
          <p:nvPr/>
        </p:nvGrpSpPr>
        <p:grpSpPr>
          <a:xfrm rot="5400000">
            <a:off x="3212399" y="-6257925"/>
            <a:ext cx="6091052" cy="12515850"/>
            <a:chOff x="-13252" y="-212027"/>
            <a:chExt cx="3732726" cy="7669978"/>
          </a:xfrm>
        </p:grpSpPr>
        <p:sp>
          <p:nvSpPr>
            <p:cNvPr id="43" name="箭头: V 形 42">
              <a:extLst>
                <a:ext uri="{FF2B5EF4-FFF2-40B4-BE49-F238E27FC236}">
                  <a16:creationId xmlns:a16="http://schemas.microsoft.com/office/drawing/2014/main" id="{8442CF4B-4634-4180-855B-BC8E7A6F760F}"/>
                </a:ext>
              </a:extLst>
            </p:cNvPr>
            <p:cNvSpPr/>
            <p:nvPr/>
          </p:nvSpPr>
          <p:spPr>
            <a:xfrm>
              <a:off x="1960285" y="-212027"/>
              <a:ext cx="1759189" cy="5262227"/>
            </a:xfrm>
            <a:prstGeom prst="chevron">
              <a:avLst/>
            </a:prstGeom>
            <a:solidFill>
              <a:srgbClr val="F5B9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箭头: V 形 43">
              <a:extLst>
                <a:ext uri="{FF2B5EF4-FFF2-40B4-BE49-F238E27FC236}">
                  <a16:creationId xmlns:a16="http://schemas.microsoft.com/office/drawing/2014/main" id="{A2DF8AE2-43B3-4709-91FD-F00C0CA98BBC}"/>
                </a:ext>
              </a:extLst>
            </p:cNvPr>
            <p:cNvSpPr/>
            <p:nvPr/>
          </p:nvSpPr>
          <p:spPr>
            <a:xfrm>
              <a:off x="-13252" y="-23106"/>
              <a:ext cx="3585774" cy="7481057"/>
            </a:xfrm>
            <a:prstGeom prst="chevron">
              <a:avLst>
                <a:gd name="adj" fmla="val 34062"/>
              </a:avLst>
            </a:prstGeom>
            <a:solidFill>
              <a:srgbClr val="4061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83" name="文本框 182">
            <a:extLst>
              <a:ext uri="{FF2B5EF4-FFF2-40B4-BE49-F238E27FC236}">
                <a16:creationId xmlns:a16="http://schemas.microsoft.com/office/drawing/2014/main" id="{EC7013D7-C7D8-4723-8645-5353FF18F2B0}"/>
              </a:ext>
            </a:extLst>
          </p:cNvPr>
          <p:cNvSpPr txBox="1"/>
          <p:nvPr/>
        </p:nvSpPr>
        <p:spPr>
          <a:xfrm>
            <a:off x="5046650" y="1350669"/>
            <a:ext cx="21142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spc="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02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B10ABB05-3D21-40C1-9204-6727B74CDFE1}"/>
              </a:ext>
            </a:extLst>
          </p:cNvPr>
          <p:cNvGrpSpPr/>
          <p:nvPr/>
        </p:nvGrpSpPr>
        <p:grpSpPr>
          <a:xfrm>
            <a:off x="2910805" y="3429000"/>
            <a:ext cx="6262224" cy="1011621"/>
            <a:chOff x="5972908" y="1443575"/>
            <a:chExt cx="4245554" cy="1011621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AB903A3-7122-40B5-A25C-6F7F22891EF4}"/>
                </a:ext>
              </a:extLst>
            </p:cNvPr>
            <p:cNvSpPr txBox="1"/>
            <p:nvPr/>
          </p:nvSpPr>
          <p:spPr>
            <a:xfrm>
              <a:off x="5972908" y="2085864"/>
              <a:ext cx="42455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7200" b="1" spc="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defRPr>
              </a:lvl1pPr>
            </a:lstStyle>
            <a:p>
              <a:pPr algn="ctr"/>
              <a:r>
                <a:rPr lang="en-US" altLang="zh-CN" sz="1800" b="0" dirty="0">
                  <a:solidFill>
                    <a:schemeClr val="bg1">
                      <a:lumMod val="50000"/>
                    </a:schemeClr>
                  </a:solidFill>
                  <a:latin typeface="+mn-lt"/>
                  <a:cs typeface="+mn-ea"/>
                  <a:sym typeface="+mn-lt"/>
                </a:rPr>
                <a:t>Research methods and ideas</a:t>
              </a:r>
              <a:endParaRPr lang="zh-CN" altLang="en-US" sz="1800" b="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0D76B22-5F2B-4D74-87EA-28BEC37E06C7}"/>
                </a:ext>
              </a:extLst>
            </p:cNvPr>
            <p:cNvSpPr txBox="1"/>
            <p:nvPr/>
          </p:nvSpPr>
          <p:spPr>
            <a:xfrm>
              <a:off x="6119861" y="1443575"/>
              <a:ext cx="409860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7200" b="1" spc="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defRPr>
              </a:lvl1pPr>
            </a:lstStyle>
            <a:p>
              <a:pPr algn="ctr"/>
              <a:r>
                <a:rPr lang="zh-CN" altLang="en-US" sz="4000" b="1" dirty="0">
                  <a:cs typeface="+mn-ea"/>
                  <a:sym typeface="+mn-lt"/>
                </a:rPr>
                <a:t>研究方法与思路</a:t>
              </a: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4F133A45-5A31-4D47-9F74-8354530D4549}"/>
              </a:ext>
            </a:extLst>
          </p:cNvPr>
          <p:cNvSpPr txBox="1"/>
          <p:nvPr/>
        </p:nvSpPr>
        <p:spPr>
          <a:xfrm>
            <a:off x="2957015" y="4717620"/>
            <a:ext cx="62484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1018159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54" objId="15"/>
      </p14:showEvtLst>
    </p:ext>
  </p:extLs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FIRST_PUBLI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heme/theme1.xml><?xml version="1.0" encoding="utf-8"?>
<a:theme xmlns:a="http://schemas.openxmlformats.org/drawingml/2006/main" name="Office 主题​​">
  <a:themeElements>
    <a:clrScheme name="自定义 12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4276AA"/>
      </a:accent1>
      <a:accent2>
        <a:srgbClr val="178AA1"/>
      </a:accent2>
      <a:accent3>
        <a:srgbClr val="40A693"/>
      </a:accent3>
      <a:accent4>
        <a:srgbClr val="5268A5"/>
      </a:accent4>
      <a:accent5>
        <a:srgbClr val="5E5CA2"/>
      </a:accent5>
      <a:accent6>
        <a:srgbClr val="778495"/>
      </a:accent6>
      <a:hlink>
        <a:srgbClr val="4276AA"/>
      </a:hlink>
      <a:folHlink>
        <a:srgbClr val="BFBFBF"/>
      </a:folHlink>
    </a:clrScheme>
    <a:fontScheme name="vhjbg1xd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2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自定义 12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自定义 12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自定义 12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自定义 12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自定义 12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自定义 12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自定义 12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自定义 12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自定义 12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自定义 12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12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12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自定义 12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自定义 12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自定义 12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自定义 12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自定义 12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自定义 12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651</TotalTime>
  <Words>2232</Words>
  <Application>Microsoft Office PowerPoint</Application>
  <PresentationFormat>宽屏</PresentationFormat>
  <Paragraphs>268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2" baseType="lpstr">
      <vt:lpstr>阿里巴巴普惠体 2.0 55 Regular</vt:lpstr>
      <vt:lpstr>等线</vt:lpstr>
      <vt:lpstr>思源宋体 CN Heavy</vt:lpstr>
      <vt:lpstr>Arial</vt:lpstr>
      <vt:lpstr>Arial Rounded MT Bold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扁平几何学术风毕业设计答辩通用ppt模板</dc:title>
  <dc:creator>51PPT模板网</dc:creator>
  <cp:keywords>www.51pptmoban.com</cp:keywords>
  <dc:description>www.51pptmoban.com</dc:description>
  <cp:lastModifiedBy>Win user</cp:lastModifiedBy>
  <cp:revision>118</cp:revision>
  <dcterms:created xsi:type="dcterms:W3CDTF">2019-03-27T06:21:01Z</dcterms:created>
  <dcterms:modified xsi:type="dcterms:W3CDTF">2022-04-11T14:56:36Z</dcterms:modified>
</cp:coreProperties>
</file>