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6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324" r:id="rId2"/>
    <p:sldId id="325" r:id="rId3"/>
    <p:sldId id="326" r:id="rId4"/>
    <p:sldId id="265" r:id="rId5"/>
    <p:sldId id="327" r:id="rId6"/>
    <p:sldId id="328" r:id="rId7"/>
    <p:sldId id="329" r:id="rId8"/>
    <p:sldId id="332" r:id="rId9"/>
    <p:sldId id="330" r:id="rId10"/>
    <p:sldId id="333" r:id="rId11"/>
    <p:sldId id="334" r:id="rId12"/>
    <p:sldId id="335" r:id="rId13"/>
    <p:sldId id="338" r:id="rId14"/>
    <p:sldId id="336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748" userDrawn="1">
          <p15:clr>
            <a:srgbClr val="A4A3A4"/>
          </p15:clr>
        </p15:guide>
        <p15:guide id="4" pos="50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2A22"/>
    <a:srgbClr val="A80000"/>
    <a:srgbClr val="FF9409"/>
    <a:srgbClr val="007CA0"/>
    <a:srgbClr val="F70000"/>
    <a:srgbClr val="F6615B"/>
    <a:srgbClr val="F77771"/>
    <a:srgbClr val="FF3333"/>
    <a:srgbClr val="FF4F4F"/>
    <a:srgbClr val="663A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20" autoAdjust="0"/>
    <p:restoredTop sz="95528" autoAdjust="0"/>
  </p:normalViewPr>
  <p:slideViewPr>
    <p:cSldViewPr snapToGrid="0">
      <p:cViewPr>
        <p:scale>
          <a:sx n="10" d="100"/>
          <a:sy n="10" d="100"/>
        </p:scale>
        <p:origin x="3936" y="2262"/>
      </p:cViewPr>
      <p:guideLst>
        <p:guide orient="horz" pos="1620"/>
        <p:guide pos="2880"/>
        <p:guide pos="748"/>
        <p:guide pos="50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B55D84-24AC-42ED-B593-69D3239A0B46}" type="datetimeFigureOut">
              <a:rPr lang="zh-CN" altLang="en-US" smtClean="0"/>
              <a:t>2022/4/12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65C480-3D95-4C0E-9BFB-140F89188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749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6850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C480-3D95-4C0E-9BFB-140F8918891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1238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C480-3D95-4C0E-9BFB-140F8918891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5941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C480-3D95-4C0E-9BFB-140F8918891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3047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6491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C480-3D95-4C0E-9BFB-140F8918891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3693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C480-3D95-4C0E-9BFB-140F8918891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8521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C480-3D95-4C0E-9BFB-140F8918891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4740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C480-3D95-4C0E-9BFB-140F8918891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045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4122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C480-3D95-4C0E-9BFB-140F8918891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970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4930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C480-3D95-4C0E-9BFB-140F8918891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328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C480-3D95-4C0E-9BFB-140F8918891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6338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936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70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C480-3D95-4C0E-9BFB-140F8918891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1854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C480-3D95-4C0E-9BFB-140F8918891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3235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C480-3D95-4C0E-9BFB-140F8918891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344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C480-3D95-4C0E-9BFB-140F8918891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04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5589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C480-3D95-4C0E-9BFB-140F8918891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506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FFF0656-45CB-42FD-884B-FA77906E3571}" type="datetimeFigureOut">
              <a:rPr lang="zh-CN" altLang="en-US" smtClean="0"/>
              <a:t>2022/4/12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E3194608-FB12-42F9-809C-5036D3C38C7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69607CD-ACDC-4A57-93F6-14671EB6B5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83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6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4012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1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10" Type="http://schemas.openxmlformats.org/officeDocument/2006/relationships/notesSlide" Target="../notesSlides/notesSlide19.xml"/><Relationship Id="rId4" Type="http://schemas.openxmlformats.org/officeDocument/2006/relationships/tags" Target="../tags/tag15.xml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id="{81C0C729-B4AF-42B2-9BB4-9808131CD4CA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80BB1A34-FCD3-4434-89DB-735F16DCA9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883"/>
            <a:stretch/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742ECD55-8B7E-411B-9AD6-E52CCBA7F5E2}"/>
                </a:ext>
              </a:extLst>
            </p:cNvPr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 flip="none" rotWithShape="1">
              <a:gsLst>
                <a:gs pos="61000">
                  <a:srgbClr val="FFFFFF">
                    <a:alpha val="63000"/>
                  </a:srgbClr>
                </a:gs>
                <a:gs pos="100000">
                  <a:schemeClr val="bg1"/>
                </a:gs>
                <a:gs pos="24000">
                  <a:srgbClr val="FFFFFF">
                    <a:alpha val="64000"/>
                  </a:srgbClr>
                </a:gs>
                <a:gs pos="0">
                  <a:schemeClr val="bg1">
                    <a:alpha val="93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203F1A13-4370-4499-BBB4-A56F48A62BDB}"/>
              </a:ext>
            </a:extLst>
          </p:cNvPr>
          <p:cNvSpPr/>
          <p:nvPr/>
        </p:nvSpPr>
        <p:spPr>
          <a:xfrm>
            <a:off x="3127936" y="618488"/>
            <a:ext cx="684791" cy="684791"/>
          </a:xfrm>
          <a:prstGeom prst="ellipse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745B7BE6-6896-465E-95CA-7B922464C4F1}"/>
              </a:ext>
            </a:extLst>
          </p:cNvPr>
          <p:cNvSpPr/>
          <p:nvPr/>
        </p:nvSpPr>
        <p:spPr>
          <a:xfrm>
            <a:off x="3864332" y="618488"/>
            <a:ext cx="684791" cy="684791"/>
          </a:xfrm>
          <a:prstGeom prst="ellipse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AD32D6AF-77E3-4D10-9F23-004A70403EF4}"/>
              </a:ext>
            </a:extLst>
          </p:cNvPr>
          <p:cNvSpPr/>
          <p:nvPr/>
        </p:nvSpPr>
        <p:spPr>
          <a:xfrm>
            <a:off x="4600728" y="618488"/>
            <a:ext cx="684791" cy="684791"/>
          </a:xfrm>
          <a:prstGeom prst="ellipse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2C7CBEF8-EF99-4EC1-AADA-67455AE02687}"/>
              </a:ext>
            </a:extLst>
          </p:cNvPr>
          <p:cNvSpPr/>
          <p:nvPr/>
        </p:nvSpPr>
        <p:spPr>
          <a:xfrm>
            <a:off x="5337124" y="618488"/>
            <a:ext cx="684791" cy="684791"/>
          </a:xfrm>
          <a:prstGeom prst="ellipse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4C48B8F-8239-4CD1-B302-7FE843137AA4}"/>
              </a:ext>
            </a:extLst>
          </p:cNvPr>
          <p:cNvSpPr/>
          <p:nvPr/>
        </p:nvSpPr>
        <p:spPr>
          <a:xfrm>
            <a:off x="6887998" y="1201630"/>
            <a:ext cx="588340" cy="58834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69">
            <a:extLst>
              <a:ext uri="{FF2B5EF4-FFF2-40B4-BE49-F238E27FC236}">
                <a16:creationId xmlns:a16="http://schemas.microsoft.com/office/drawing/2014/main" id="{07C96C84-E5C2-4707-A3AE-F6709CC06C86}"/>
              </a:ext>
            </a:extLst>
          </p:cNvPr>
          <p:cNvSpPr/>
          <p:nvPr/>
        </p:nvSpPr>
        <p:spPr>
          <a:xfrm>
            <a:off x="1459230" y="1639973"/>
            <a:ext cx="6438900" cy="1224164"/>
          </a:xfrm>
          <a:prstGeom prst="roundRect">
            <a:avLst>
              <a:gd name="adj" fmla="val 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圆角矩形 69">
            <a:extLst>
              <a:ext uri="{FF2B5EF4-FFF2-40B4-BE49-F238E27FC236}">
                <a16:creationId xmlns:a16="http://schemas.microsoft.com/office/drawing/2014/main" id="{EB5D91CA-F2F4-449B-96FC-26C48F7FC4EA}"/>
              </a:ext>
            </a:extLst>
          </p:cNvPr>
          <p:cNvSpPr/>
          <p:nvPr/>
        </p:nvSpPr>
        <p:spPr>
          <a:xfrm>
            <a:off x="1352550" y="1523502"/>
            <a:ext cx="6438900" cy="122416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solidFill>
              <a:srgbClr val="D12A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六边形 30">
            <a:extLst>
              <a:ext uri="{FF2B5EF4-FFF2-40B4-BE49-F238E27FC236}">
                <a16:creationId xmlns:a16="http://schemas.microsoft.com/office/drawing/2014/main" id="{E20A73FB-1E82-4840-83F5-D532F69CC2F5}"/>
              </a:ext>
            </a:extLst>
          </p:cNvPr>
          <p:cNvSpPr/>
          <p:nvPr/>
        </p:nvSpPr>
        <p:spPr>
          <a:xfrm rot="10800000">
            <a:off x="-3331366" y="3649489"/>
            <a:ext cx="3178966" cy="2391799"/>
          </a:xfrm>
          <a:prstGeom prst="hexagon">
            <a:avLst/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10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64">
            <a:extLst>
              <a:ext uri="{FF2B5EF4-FFF2-40B4-BE49-F238E27FC236}">
                <a16:creationId xmlns:a16="http://schemas.microsoft.com/office/drawing/2014/main" id="{3D9E7BFA-8D9B-473B-BD97-C1C760BA14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563" y="3108863"/>
            <a:ext cx="5741398" cy="396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700" dirty="0"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19" name="TextBox 164">
            <a:extLst>
              <a:ext uri="{FF2B5EF4-FFF2-40B4-BE49-F238E27FC236}">
                <a16:creationId xmlns:a16="http://schemas.microsoft.com/office/drawing/2014/main" id="{418C9353-7165-4727-BE00-B4ADB1F15395}"/>
              </a:ext>
            </a:extLst>
          </p:cNvPr>
          <p:cNvSpPr txBox="1"/>
          <p:nvPr/>
        </p:nvSpPr>
        <p:spPr>
          <a:xfrm>
            <a:off x="2571113" y="1751256"/>
            <a:ext cx="4001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红色微立体总结汇报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6FF8BDC-9E3F-4992-89FB-69DE8FBBE03B}"/>
              </a:ext>
            </a:extLst>
          </p:cNvPr>
          <p:cNvGrpSpPr/>
          <p:nvPr/>
        </p:nvGrpSpPr>
        <p:grpSpPr>
          <a:xfrm rot="5400000">
            <a:off x="1416673" y="1804087"/>
            <a:ext cx="402587" cy="163762"/>
            <a:chOff x="7192012" y="2489869"/>
            <a:chExt cx="402587" cy="163762"/>
          </a:xfrm>
        </p:grpSpPr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1EDD2267-3AE7-4ABC-ACA7-FB41BD6DF52F}"/>
                </a:ext>
              </a:extLst>
            </p:cNvPr>
            <p:cNvSpPr/>
            <p:nvPr/>
          </p:nvSpPr>
          <p:spPr>
            <a:xfrm>
              <a:off x="7192012" y="2489869"/>
              <a:ext cx="147953" cy="163762"/>
            </a:xfrm>
            <a:prstGeom prst="chevron">
              <a:avLst/>
            </a:prstGeom>
            <a:solidFill>
              <a:srgbClr val="D12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箭头: V 形 23">
              <a:extLst>
                <a:ext uri="{FF2B5EF4-FFF2-40B4-BE49-F238E27FC236}">
                  <a16:creationId xmlns:a16="http://schemas.microsoft.com/office/drawing/2014/main" id="{35CCD886-B16B-4914-ACF8-2B8B0B1A3DBF}"/>
                </a:ext>
              </a:extLst>
            </p:cNvPr>
            <p:cNvSpPr/>
            <p:nvPr/>
          </p:nvSpPr>
          <p:spPr>
            <a:xfrm>
              <a:off x="7319329" y="2489869"/>
              <a:ext cx="147953" cy="163762"/>
            </a:xfrm>
            <a:prstGeom prst="chevron">
              <a:avLst/>
            </a:prstGeom>
            <a:solidFill>
              <a:srgbClr val="D12A2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箭头: V 形 24">
              <a:extLst>
                <a:ext uri="{FF2B5EF4-FFF2-40B4-BE49-F238E27FC236}">
                  <a16:creationId xmlns:a16="http://schemas.microsoft.com/office/drawing/2014/main" id="{62CDD0C3-23AF-4A25-BCD7-130375BD3555}"/>
                </a:ext>
              </a:extLst>
            </p:cNvPr>
            <p:cNvSpPr/>
            <p:nvPr/>
          </p:nvSpPr>
          <p:spPr>
            <a:xfrm>
              <a:off x="7446646" y="2489869"/>
              <a:ext cx="147953" cy="163762"/>
            </a:xfrm>
            <a:prstGeom prst="chevron">
              <a:avLst/>
            </a:prstGeom>
            <a:solidFill>
              <a:srgbClr val="D12A2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六边形 25">
            <a:extLst>
              <a:ext uri="{FF2B5EF4-FFF2-40B4-BE49-F238E27FC236}">
                <a16:creationId xmlns:a16="http://schemas.microsoft.com/office/drawing/2014/main" id="{2A17A27C-AD7D-4ED1-9DC7-9EDABE7E4C30}"/>
              </a:ext>
            </a:extLst>
          </p:cNvPr>
          <p:cNvSpPr/>
          <p:nvPr/>
        </p:nvSpPr>
        <p:spPr>
          <a:xfrm rot="10800000">
            <a:off x="2903220" y="2582537"/>
            <a:ext cx="3337560" cy="329457"/>
          </a:xfrm>
          <a:prstGeom prst="hexagon">
            <a:avLst>
              <a:gd name="adj" fmla="val 0"/>
              <a:gd name="vf" fmla="val 115470"/>
            </a:avLst>
          </a:prstGeom>
          <a:solidFill>
            <a:srgbClr val="D12A2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10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F92AFFF-AAC2-43D7-B602-1F8D1BC47E85}"/>
              </a:ext>
            </a:extLst>
          </p:cNvPr>
          <p:cNvSpPr txBox="1"/>
          <p:nvPr/>
        </p:nvSpPr>
        <p:spPr>
          <a:xfrm>
            <a:off x="3333750" y="3649489"/>
            <a:ext cx="24765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715">
              <a:defRPr/>
            </a:pPr>
            <a:r>
              <a:rPr lang="zh-CN" altLang="en-US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汇报人：</a:t>
            </a:r>
            <a:r>
              <a:rPr lang="en-US" altLang="zh-CN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51PPT</a:t>
            </a:r>
            <a:r>
              <a:rPr lang="zh-CN" altLang="en-US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模板网</a:t>
            </a:r>
            <a:r>
              <a:rPr lang="en-US" altLang="zh-CN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    </a:t>
            </a:r>
            <a:r>
              <a:rPr lang="zh-CN" altLang="en-US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时间：</a:t>
            </a:r>
            <a:r>
              <a:rPr lang="en-US" altLang="zh-CN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2022.04</a:t>
            </a:r>
            <a:endParaRPr lang="zh-CN" altLang="en-US" sz="900" b="1" dirty="0">
              <a:solidFill>
                <a:schemeClr val="tx1">
                  <a:lumMod val="95000"/>
                  <a:lumOff val="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8" name="TextBox 164">
            <a:extLst>
              <a:ext uri="{FF2B5EF4-FFF2-40B4-BE49-F238E27FC236}">
                <a16:creationId xmlns:a16="http://schemas.microsoft.com/office/drawing/2014/main" id="{B5893B06-D2A2-4DEB-B68C-02BB805EF8BC}"/>
              </a:ext>
            </a:extLst>
          </p:cNvPr>
          <p:cNvSpPr txBox="1"/>
          <p:nvPr/>
        </p:nvSpPr>
        <p:spPr>
          <a:xfrm>
            <a:off x="2571113" y="2631851"/>
            <a:ext cx="400177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工作总结  </a:t>
            </a:r>
            <a:r>
              <a:rPr lang="en-US" altLang="zh-CN" sz="9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/  </a:t>
            </a:r>
            <a:r>
              <a:rPr lang="zh-CN" altLang="en-US" sz="9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工作汇报  </a:t>
            </a:r>
            <a:r>
              <a:rPr lang="en-US" altLang="zh-CN" sz="9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/  </a:t>
            </a:r>
            <a:r>
              <a:rPr lang="zh-CN" altLang="en-US" sz="9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微立体商务  </a:t>
            </a:r>
            <a:r>
              <a:rPr lang="en-US" altLang="zh-CN" sz="9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/  </a:t>
            </a:r>
            <a:r>
              <a:rPr lang="zh-CN" altLang="en-US" sz="9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述职演示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6B46DA77-AD4F-4754-90F6-A80CCCA1C3FD}"/>
              </a:ext>
            </a:extLst>
          </p:cNvPr>
          <p:cNvSpPr/>
          <p:nvPr/>
        </p:nvSpPr>
        <p:spPr>
          <a:xfrm rot="7025622">
            <a:off x="1496530" y="2423551"/>
            <a:ext cx="368849" cy="317973"/>
          </a:xfrm>
          <a:prstGeom prst="triangl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479F50B-5314-433E-9CAF-3A7E553C51E9}"/>
              </a:ext>
            </a:extLst>
          </p:cNvPr>
          <p:cNvGrpSpPr/>
          <p:nvPr/>
        </p:nvGrpSpPr>
        <p:grpSpPr>
          <a:xfrm>
            <a:off x="3115197" y="531569"/>
            <a:ext cx="2913605" cy="830997"/>
            <a:chOff x="5582262" y="108412"/>
            <a:chExt cx="2913605" cy="830997"/>
          </a:xfrm>
        </p:grpSpPr>
        <p:sp>
          <p:nvSpPr>
            <p:cNvPr id="32" name="TextBox 164">
              <a:extLst>
                <a:ext uri="{FF2B5EF4-FFF2-40B4-BE49-F238E27FC236}">
                  <a16:creationId xmlns:a16="http://schemas.microsoft.com/office/drawing/2014/main" id="{4359F1D7-5FBC-4C50-BF42-92C912B22DB8}"/>
                </a:ext>
              </a:extLst>
            </p:cNvPr>
            <p:cNvSpPr txBox="1"/>
            <p:nvPr/>
          </p:nvSpPr>
          <p:spPr>
            <a:xfrm>
              <a:off x="5582262" y="108412"/>
              <a:ext cx="704417" cy="83099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rgbClr val="D12A22"/>
                  </a:solidFill>
                  <a:latin typeface="Arial Rounded MT Bold" panose="020F0704030504030204" pitchFamily="34" charset="0"/>
                  <a:ea typeface="方正黑体简体" panose="02010601030101010101" pitchFamily="2" charset="-122"/>
                  <a:sym typeface="Arial" panose="020B0604020202020204" pitchFamily="34" charset="0"/>
                </a:rPr>
                <a:t>2</a:t>
              </a:r>
              <a:endParaRPr lang="zh-CN" altLang="en-US" sz="4800" b="1" dirty="0">
                <a:solidFill>
                  <a:srgbClr val="D12A22"/>
                </a:solidFill>
                <a:latin typeface="Arial Rounded MT Bold" panose="020F0704030504030204" pitchFamily="34" charset="0"/>
                <a:ea typeface="方正黑体简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5" name="TextBox 164">
              <a:extLst>
                <a:ext uri="{FF2B5EF4-FFF2-40B4-BE49-F238E27FC236}">
                  <a16:creationId xmlns:a16="http://schemas.microsoft.com/office/drawing/2014/main" id="{4D8E749B-0DEB-478E-ADB7-8F18B9CFC488}"/>
                </a:ext>
              </a:extLst>
            </p:cNvPr>
            <p:cNvSpPr txBox="1"/>
            <p:nvPr/>
          </p:nvSpPr>
          <p:spPr>
            <a:xfrm>
              <a:off x="6318658" y="108412"/>
              <a:ext cx="704417" cy="83099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rgbClr val="D12A22"/>
                  </a:solidFill>
                  <a:latin typeface="Arial Rounded MT Bold" panose="020F0704030504030204" pitchFamily="34" charset="0"/>
                  <a:ea typeface="方正黑体简体" panose="02010601030101010101" pitchFamily="2" charset="-122"/>
                  <a:sym typeface="Arial" panose="020B0604020202020204" pitchFamily="34" charset="0"/>
                </a:rPr>
                <a:t>0</a:t>
              </a:r>
              <a:endParaRPr lang="zh-CN" altLang="en-US" sz="4800" b="1" dirty="0">
                <a:solidFill>
                  <a:srgbClr val="D12A22"/>
                </a:solidFill>
                <a:latin typeface="Arial Rounded MT Bold" panose="020F0704030504030204" pitchFamily="34" charset="0"/>
                <a:ea typeface="方正黑体简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8" name="TextBox 164">
              <a:extLst>
                <a:ext uri="{FF2B5EF4-FFF2-40B4-BE49-F238E27FC236}">
                  <a16:creationId xmlns:a16="http://schemas.microsoft.com/office/drawing/2014/main" id="{4688A2DF-F775-4EBD-B9D3-67E8170215A6}"/>
                </a:ext>
              </a:extLst>
            </p:cNvPr>
            <p:cNvSpPr txBox="1"/>
            <p:nvPr/>
          </p:nvSpPr>
          <p:spPr>
            <a:xfrm>
              <a:off x="7055054" y="108412"/>
              <a:ext cx="704417" cy="83099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rgbClr val="D12A22"/>
                  </a:solidFill>
                  <a:latin typeface="Arial Rounded MT Bold" panose="020F0704030504030204" pitchFamily="34" charset="0"/>
                  <a:ea typeface="方正黑体简体" panose="02010601030101010101" pitchFamily="2" charset="-122"/>
                  <a:sym typeface="Arial" panose="020B0604020202020204" pitchFamily="34" charset="0"/>
                </a:rPr>
                <a:t>2</a:t>
              </a:r>
              <a:endParaRPr lang="zh-CN" altLang="en-US" sz="4800" b="1" dirty="0">
                <a:solidFill>
                  <a:srgbClr val="D12A22"/>
                </a:solidFill>
                <a:latin typeface="Arial Rounded MT Bold" panose="020F0704030504030204" pitchFamily="34" charset="0"/>
                <a:ea typeface="方正黑体简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1" name="TextBox 164">
              <a:extLst>
                <a:ext uri="{FF2B5EF4-FFF2-40B4-BE49-F238E27FC236}">
                  <a16:creationId xmlns:a16="http://schemas.microsoft.com/office/drawing/2014/main" id="{E9A9D3BD-0D60-43ED-82F6-A50D73A18525}"/>
                </a:ext>
              </a:extLst>
            </p:cNvPr>
            <p:cNvSpPr txBox="1"/>
            <p:nvPr/>
          </p:nvSpPr>
          <p:spPr>
            <a:xfrm>
              <a:off x="7791450" y="108412"/>
              <a:ext cx="704417" cy="83099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rgbClr val="D12A22"/>
                  </a:solidFill>
                  <a:latin typeface="Arial Rounded MT Bold" panose="020F0704030504030204" pitchFamily="34" charset="0"/>
                  <a:ea typeface="方正黑体简体" panose="02010601030101010101" pitchFamily="2" charset="-122"/>
                  <a:sym typeface="Arial" panose="020B0604020202020204" pitchFamily="34" charset="0"/>
                </a:rPr>
                <a:t>X</a:t>
              </a:r>
              <a:endParaRPr lang="zh-CN" altLang="en-US" sz="4800" b="1" dirty="0">
                <a:solidFill>
                  <a:srgbClr val="D12A22"/>
                </a:solidFill>
                <a:latin typeface="Arial Rounded MT Bold" panose="020F0704030504030204" pitchFamily="34" charset="0"/>
                <a:ea typeface="方正黑体简体" panose="02010601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1F04455F-C686-4B08-B4E5-BE5B0EB94D0F}"/>
              </a:ext>
            </a:extLst>
          </p:cNvPr>
          <p:cNvGrpSpPr/>
          <p:nvPr/>
        </p:nvGrpSpPr>
        <p:grpSpPr>
          <a:xfrm>
            <a:off x="7296010" y="2404342"/>
            <a:ext cx="338419" cy="204720"/>
            <a:chOff x="7201929" y="2404342"/>
            <a:chExt cx="338419" cy="204720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E4CCD628-B73D-46C7-8BCA-BE1D1F114496}"/>
                </a:ext>
              </a:extLst>
            </p:cNvPr>
            <p:cNvGrpSpPr/>
            <p:nvPr/>
          </p:nvGrpSpPr>
          <p:grpSpPr>
            <a:xfrm>
              <a:off x="7201929" y="2404342"/>
              <a:ext cx="71161" cy="204720"/>
              <a:chOff x="7182168" y="2427131"/>
              <a:chExt cx="71161" cy="204720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0D94AD35-D2F4-416F-9DA1-23DAA3BD3958}"/>
                  </a:ext>
                </a:extLst>
              </p:cNvPr>
              <p:cNvSpPr/>
              <p:nvPr/>
            </p:nvSpPr>
            <p:spPr>
              <a:xfrm>
                <a:off x="7182168" y="2427131"/>
                <a:ext cx="71161" cy="71161"/>
              </a:xfrm>
              <a:prstGeom prst="ellipse">
                <a:avLst/>
              </a:prstGeom>
              <a:solidFill>
                <a:srgbClr val="D12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34FF5874-7FCD-413A-9C44-AF4EC9550034}"/>
                  </a:ext>
                </a:extLst>
              </p:cNvPr>
              <p:cNvSpPr/>
              <p:nvPr/>
            </p:nvSpPr>
            <p:spPr>
              <a:xfrm>
                <a:off x="7182168" y="2560690"/>
                <a:ext cx="71161" cy="71161"/>
              </a:xfrm>
              <a:prstGeom prst="ellipse">
                <a:avLst/>
              </a:prstGeom>
              <a:solidFill>
                <a:srgbClr val="D12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F33ECA8E-6E57-4A63-AAD0-C639E1FCD40D}"/>
                </a:ext>
              </a:extLst>
            </p:cNvPr>
            <p:cNvGrpSpPr/>
            <p:nvPr/>
          </p:nvGrpSpPr>
          <p:grpSpPr>
            <a:xfrm>
              <a:off x="7335558" y="2404342"/>
              <a:ext cx="71161" cy="204720"/>
              <a:chOff x="7182168" y="2427131"/>
              <a:chExt cx="71161" cy="204720"/>
            </a:xfrm>
            <a:solidFill>
              <a:srgbClr val="D12A22">
                <a:alpha val="70000"/>
              </a:srgbClr>
            </a:solidFill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8CA037B0-E6AA-4073-8E42-ADE2FC37332A}"/>
                  </a:ext>
                </a:extLst>
              </p:cNvPr>
              <p:cNvSpPr/>
              <p:nvPr/>
            </p:nvSpPr>
            <p:spPr>
              <a:xfrm>
                <a:off x="7182168" y="2427131"/>
                <a:ext cx="71161" cy="711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C51A8C9A-1732-4257-917A-7FD47B325EFA}"/>
                  </a:ext>
                </a:extLst>
              </p:cNvPr>
              <p:cNvSpPr/>
              <p:nvPr/>
            </p:nvSpPr>
            <p:spPr>
              <a:xfrm>
                <a:off x="7182168" y="2560690"/>
                <a:ext cx="71161" cy="711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4B4BEAA0-0684-4202-99C2-7D3D8BAD44B9}"/>
                </a:ext>
              </a:extLst>
            </p:cNvPr>
            <p:cNvGrpSpPr/>
            <p:nvPr/>
          </p:nvGrpSpPr>
          <p:grpSpPr>
            <a:xfrm>
              <a:off x="7469187" y="2404342"/>
              <a:ext cx="71161" cy="204720"/>
              <a:chOff x="7182168" y="2427131"/>
              <a:chExt cx="71161" cy="204720"/>
            </a:xfrm>
            <a:solidFill>
              <a:srgbClr val="D12A22">
                <a:alpha val="40000"/>
              </a:srgbClr>
            </a:solidFill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9538F938-1A64-4096-BD62-7DE689C17F54}"/>
                  </a:ext>
                </a:extLst>
              </p:cNvPr>
              <p:cNvSpPr/>
              <p:nvPr/>
            </p:nvSpPr>
            <p:spPr>
              <a:xfrm>
                <a:off x="7182168" y="2427131"/>
                <a:ext cx="71161" cy="711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AD610459-4490-40B4-BDEC-1C24DF30A641}"/>
                  </a:ext>
                </a:extLst>
              </p:cNvPr>
              <p:cNvSpPr/>
              <p:nvPr/>
            </p:nvSpPr>
            <p:spPr>
              <a:xfrm>
                <a:off x="7182168" y="2560690"/>
                <a:ext cx="71161" cy="711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843393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六边形 11">
            <a:extLst>
              <a:ext uri="{FF2B5EF4-FFF2-40B4-BE49-F238E27FC236}">
                <a16:creationId xmlns:a16="http://schemas.microsoft.com/office/drawing/2014/main" id="{5CBCDD5E-754E-4E9D-86CB-BE8334F50E6A}"/>
              </a:ext>
            </a:extLst>
          </p:cNvPr>
          <p:cNvSpPr/>
          <p:nvPr/>
        </p:nvSpPr>
        <p:spPr>
          <a:xfrm>
            <a:off x="3791710" y="2192276"/>
            <a:ext cx="1719448" cy="1184935"/>
          </a:xfrm>
          <a:prstGeom prst="hexagon">
            <a:avLst/>
          </a:prstGeom>
          <a:solidFill>
            <a:schemeClr val="bg1">
              <a:lumMod val="50000"/>
            </a:schemeClr>
          </a:solidFill>
          <a:ln w="19050">
            <a:noFill/>
          </a:ln>
          <a:effectLst>
            <a:outerShdw blurRad="622300" dist="317500" dir="2400000" algn="tl" rotWithShape="0">
              <a:srgbClr val="69696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0" name="六边形 19">
            <a:extLst>
              <a:ext uri="{FF2B5EF4-FFF2-40B4-BE49-F238E27FC236}">
                <a16:creationId xmlns:a16="http://schemas.microsoft.com/office/drawing/2014/main" id="{B2132FD9-0F45-4B82-B991-ABC282320BEA}"/>
              </a:ext>
            </a:extLst>
          </p:cNvPr>
          <p:cNvSpPr/>
          <p:nvPr/>
        </p:nvSpPr>
        <p:spPr>
          <a:xfrm rot="5400000">
            <a:off x="221945" y="164471"/>
            <a:ext cx="498216" cy="429497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5">
            <a:extLst>
              <a:ext uri="{FF2B5EF4-FFF2-40B4-BE49-F238E27FC236}">
                <a16:creationId xmlns:a16="http://schemas.microsoft.com/office/drawing/2014/main" id="{B55D7E04-320F-4A1F-A8E8-DC3EA8DECEE0}"/>
              </a:ext>
            </a:extLst>
          </p:cNvPr>
          <p:cNvSpPr txBox="1"/>
          <p:nvPr/>
        </p:nvSpPr>
        <p:spPr>
          <a:xfrm>
            <a:off x="166339" y="163924"/>
            <a:ext cx="60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98FC0095-2741-470E-8C06-E3253788BDBA}"/>
              </a:ext>
            </a:extLst>
          </p:cNvPr>
          <p:cNvSpPr txBox="1"/>
          <p:nvPr/>
        </p:nvSpPr>
        <p:spPr>
          <a:xfrm>
            <a:off x="865732" y="209942"/>
            <a:ext cx="1511708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问题总揽</a:t>
            </a:r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id="{1E86DBC6-4D47-428E-92C6-0D3DAE4E3F79}"/>
              </a:ext>
            </a:extLst>
          </p:cNvPr>
          <p:cNvSpPr/>
          <p:nvPr/>
        </p:nvSpPr>
        <p:spPr>
          <a:xfrm>
            <a:off x="697048" y="1599872"/>
            <a:ext cx="3387694" cy="1184935"/>
          </a:xfrm>
          <a:prstGeom prst="hexagon">
            <a:avLst/>
          </a:prstGeom>
          <a:solidFill>
            <a:srgbClr val="D12A22"/>
          </a:solidFill>
          <a:ln w="19050">
            <a:noFill/>
          </a:ln>
          <a:effectLst>
            <a:outerShdw blurRad="127000" dist="38100" dir="2700000" algn="tl" rotWithShape="0">
              <a:srgbClr val="696969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9" name="六边形 8">
            <a:extLst>
              <a:ext uri="{FF2B5EF4-FFF2-40B4-BE49-F238E27FC236}">
                <a16:creationId xmlns:a16="http://schemas.microsoft.com/office/drawing/2014/main" id="{04B12B3D-8A82-440C-910C-BDE868DBC235}"/>
              </a:ext>
            </a:extLst>
          </p:cNvPr>
          <p:cNvSpPr/>
          <p:nvPr/>
        </p:nvSpPr>
        <p:spPr>
          <a:xfrm>
            <a:off x="701811" y="2787838"/>
            <a:ext cx="3387694" cy="1184935"/>
          </a:xfrm>
          <a:prstGeom prst="hexagon">
            <a:avLst/>
          </a:prstGeom>
          <a:solidFill>
            <a:schemeClr val="bg1"/>
          </a:solidFill>
          <a:ln w="19050">
            <a:noFill/>
          </a:ln>
          <a:effectLst>
            <a:outerShdw blurRad="127000" dist="38100" dir="2700000" algn="tl" rotWithShape="0">
              <a:srgbClr val="696969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4F4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5" name="六边形 14">
            <a:extLst>
              <a:ext uri="{FF2B5EF4-FFF2-40B4-BE49-F238E27FC236}">
                <a16:creationId xmlns:a16="http://schemas.microsoft.com/office/drawing/2014/main" id="{13922360-0D55-4AC5-A806-F4358CAFCC21}"/>
              </a:ext>
            </a:extLst>
          </p:cNvPr>
          <p:cNvSpPr/>
          <p:nvPr/>
        </p:nvSpPr>
        <p:spPr>
          <a:xfrm>
            <a:off x="5213632" y="1597967"/>
            <a:ext cx="3387694" cy="1184935"/>
          </a:xfrm>
          <a:prstGeom prst="hexagon">
            <a:avLst/>
          </a:prstGeom>
          <a:solidFill>
            <a:schemeClr val="bg1"/>
          </a:solidFill>
          <a:ln w="19050">
            <a:noFill/>
          </a:ln>
          <a:effectLst>
            <a:outerShdw blurRad="127000" dist="38100" dir="2700000" algn="tl" rotWithShape="0">
              <a:srgbClr val="696969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8" name="六边形 17">
            <a:extLst>
              <a:ext uri="{FF2B5EF4-FFF2-40B4-BE49-F238E27FC236}">
                <a16:creationId xmlns:a16="http://schemas.microsoft.com/office/drawing/2014/main" id="{B2CD4112-543A-46D7-9CDC-99AC48D16450}"/>
              </a:ext>
            </a:extLst>
          </p:cNvPr>
          <p:cNvSpPr/>
          <p:nvPr/>
        </p:nvSpPr>
        <p:spPr>
          <a:xfrm>
            <a:off x="5218393" y="2781172"/>
            <a:ext cx="3387694" cy="1184935"/>
          </a:xfrm>
          <a:prstGeom prst="hexagon">
            <a:avLst/>
          </a:prstGeom>
          <a:solidFill>
            <a:srgbClr val="D12A22"/>
          </a:solidFill>
          <a:ln w="19050">
            <a:noFill/>
          </a:ln>
          <a:effectLst>
            <a:outerShdw blurRad="127000" dist="38100" dir="2700000" algn="tl" rotWithShape="0">
              <a:srgbClr val="696969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9C7D26B-D4B6-4B77-A4FE-9E611B94E000}"/>
              </a:ext>
            </a:extLst>
          </p:cNvPr>
          <p:cNvGrpSpPr/>
          <p:nvPr/>
        </p:nvGrpSpPr>
        <p:grpSpPr>
          <a:xfrm>
            <a:off x="5656711" y="1943873"/>
            <a:ext cx="377064" cy="390529"/>
            <a:chOff x="9450388" y="2662238"/>
            <a:chExt cx="133350" cy="138112"/>
          </a:xfrm>
          <a:solidFill>
            <a:srgbClr val="D12A22"/>
          </a:solidFill>
        </p:grpSpPr>
        <p:sp>
          <p:nvSpPr>
            <p:cNvPr id="24" name="Rectangle 239">
              <a:extLst>
                <a:ext uri="{FF2B5EF4-FFF2-40B4-BE49-F238E27FC236}">
                  <a16:creationId xmlns:a16="http://schemas.microsoft.com/office/drawing/2014/main" id="{29B43229-9839-4022-B6D6-4B3F39DDC2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rgbClr val="FF4F4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" name="Rectangle 240">
              <a:extLst>
                <a:ext uri="{FF2B5EF4-FFF2-40B4-BE49-F238E27FC236}">
                  <a16:creationId xmlns:a16="http://schemas.microsoft.com/office/drawing/2014/main" id="{D33EB2B7-3B65-4608-B036-A6A231196C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rgbClr val="FF4F4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" name="Rectangle 241">
              <a:extLst>
                <a:ext uri="{FF2B5EF4-FFF2-40B4-BE49-F238E27FC236}">
                  <a16:creationId xmlns:a16="http://schemas.microsoft.com/office/drawing/2014/main" id="{0B7EDF21-9F37-4122-84FE-6004325DCE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rgbClr val="FF4F4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42">
              <a:extLst>
                <a:ext uri="{FF2B5EF4-FFF2-40B4-BE49-F238E27FC236}">
                  <a16:creationId xmlns:a16="http://schemas.microsoft.com/office/drawing/2014/main" id="{924EA573-2BED-4148-8BB9-D143FA3136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rgbClr val="FF4F4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43">
              <a:extLst>
                <a:ext uri="{FF2B5EF4-FFF2-40B4-BE49-F238E27FC236}">
                  <a16:creationId xmlns:a16="http://schemas.microsoft.com/office/drawing/2014/main" id="{B13A452E-C153-4720-B564-CD63B6DFB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rgbClr val="FF4F4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4">
            <a:extLst>
              <a:ext uri="{FF2B5EF4-FFF2-40B4-BE49-F238E27FC236}">
                <a16:creationId xmlns:a16="http://schemas.microsoft.com/office/drawing/2014/main" id="{CDACB007-EE2B-4F42-9DC7-DF23D9CF109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19982" y="3176495"/>
            <a:ext cx="480321" cy="371411"/>
            <a:chOff x="3494" y="1896"/>
            <a:chExt cx="688" cy="532"/>
          </a:xfrm>
          <a:solidFill>
            <a:schemeClr val="bg1"/>
          </a:solidFill>
        </p:grpSpPr>
        <p:sp>
          <p:nvSpPr>
            <p:cNvPr id="30" name="Rectangle 5">
              <a:extLst>
                <a:ext uri="{FF2B5EF4-FFF2-40B4-BE49-F238E27FC236}">
                  <a16:creationId xmlns:a16="http://schemas.microsoft.com/office/drawing/2014/main" id="{421D18A1-4CAA-4059-8185-675C5D686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rgbClr val="FF4F4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49652B2D-C11D-40F1-9DBE-0EEDCA8211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rgbClr val="FF4F4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" name="Rectangle 7">
              <a:extLst>
                <a:ext uri="{FF2B5EF4-FFF2-40B4-BE49-F238E27FC236}">
                  <a16:creationId xmlns:a16="http://schemas.microsoft.com/office/drawing/2014/main" id="{4BE0CD89-A7C6-4779-B6C9-E98552C97F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rgbClr val="FF4F4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2BB2A2E-196D-4476-ACF0-05DD2EEBA263}"/>
              </a:ext>
            </a:extLst>
          </p:cNvPr>
          <p:cNvGrpSpPr/>
          <p:nvPr/>
        </p:nvGrpSpPr>
        <p:grpSpPr>
          <a:xfrm>
            <a:off x="1185074" y="3207428"/>
            <a:ext cx="417510" cy="418730"/>
            <a:chOff x="458010" y="4063526"/>
            <a:chExt cx="1087437" cy="1090612"/>
          </a:xfrm>
          <a:solidFill>
            <a:srgbClr val="D12A22"/>
          </a:solidFill>
        </p:grpSpPr>
        <p:sp>
          <p:nvSpPr>
            <p:cNvPr id="34" name="Freeform 11">
              <a:extLst>
                <a:ext uri="{FF2B5EF4-FFF2-40B4-BE49-F238E27FC236}">
                  <a16:creationId xmlns:a16="http://schemas.microsoft.com/office/drawing/2014/main" id="{8229A89F-CFA6-4EF1-AFC1-87486C66FA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rgbClr val="FF4F4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12">
              <a:extLst>
                <a:ext uri="{FF2B5EF4-FFF2-40B4-BE49-F238E27FC236}">
                  <a16:creationId xmlns:a16="http://schemas.microsoft.com/office/drawing/2014/main" id="{CA4491C1-7FC8-4443-A697-C6938E4F49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rgbClr val="FF4F4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13">
              <a:extLst>
                <a:ext uri="{FF2B5EF4-FFF2-40B4-BE49-F238E27FC236}">
                  <a16:creationId xmlns:a16="http://schemas.microsoft.com/office/drawing/2014/main" id="{441D7392-1BD5-4CB0-B457-D5D43B26B0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rgbClr val="FF4F4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14">
              <a:extLst>
                <a:ext uri="{FF2B5EF4-FFF2-40B4-BE49-F238E27FC236}">
                  <a16:creationId xmlns:a16="http://schemas.microsoft.com/office/drawing/2014/main" id="{589C4C3E-4D71-4FDC-829C-D5740519A6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rgbClr val="FF4F4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7">
            <a:extLst>
              <a:ext uri="{FF2B5EF4-FFF2-40B4-BE49-F238E27FC236}">
                <a16:creationId xmlns:a16="http://schemas.microsoft.com/office/drawing/2014/main" id="{B9C61D56-3392-4025-8B68-EBD4E5F49F1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78554" y="1951472"/>
            <a:ext cx="431239" cy="462908"/>
            <a:chOff x="231" y="1205"/>
            <a:chExt cx="640" cy="687"/>
          </a:xfrm>
          <a:solidFill>
            <a:schemeClr val="bg1"/>
          </a:solidFill>
        </p:grpSpPr>
        <p:sp>
          <p:nvSpPr>
            <p:cNvPr id="39" name="Freeform 18">
              <a:extLst>
                <a:ext uri="{FF2B5EF4-FFF2-40B4-BE49-F238E27FC236}">
                  <a16:creationId xmlns:a16="http://schemas.microsoft.com/office/drawing/2014/main" id="{7F423C58-C03D-43E1-AA91-CD6D1DFC7B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rgbClr val="FF4F4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19">
              <a:extLst>
                <a:ext uri="{FF2B5EF4-FFF2-40B4-BE49-F238E27FC236}">
                  <a16:creationId xmlns:a16="http://schemas.microsoft.com/office/drawing/2014/main" id="{B20FBA0C-2AF1-4E2A-A2E6-44E7D53ADD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rgbClr val="FF4F4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227DAA9E-84F7-4CF8-A1A2-08FF1F1D3F8D}"/>
              </a:ext>
            </a:extLst>
          </p:cNvPr>
          <p:cNvSpPr txBox="1"/>
          <p:nvPr/>
        </p:nvSpPr>
        <p:spPr>
          <a:xfrm>
            <a:off x="1642853" y="1831554"/>
            <a:ext cx="1696269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添加标题文本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E7C412E-32EF-43E8-AA67-AEA795022BF3}"/>
              </a:ext>
            </a:extLst>
          </p:cNvPr>
          <p:cNvSpPr txBox="1"/>
          <p:nvPr/>
        </p:nvSpPr>
        <p:spPr>
          <a:xfrm>
            <a:off x="1616010" y="2087516"/>
            <a:ext cx="2109172" cy="377008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buNone/>
            </a:pPr>
            <a:r>
              <a:rPr lang="zh-CN" altLang="en-US" sz="1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……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21C1717-0B34-47BD-A554-F4BBBB9EE8DC}"/>
              </a:ext>
            </a:extLst>
          </p:cNvPr>
          <p:cNvSpPr txBox="1"/>
          <p:nvPr/>
        </p:nvSpPr>
        <p:spPr>
          <a:xfrm>
            <a:off x="1642853" y="3021587"/>
            <a:ext cx="1696269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添加标题文本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20F478D-193C-4D12-AA0E-3ED4F7430E4B}"/>
              </a:ext>
            </a:extLst>
          </p:cNvPr>
          <p:cNvSpPr txBox="1"/>
          <p:nvPr/>
        </p:nvSpPr>
        <p:spPr>
          <a:xfrm>
            <a:off x="6145260" y="1823480"/>
            <a:ext cx="1696269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添加标题文本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5B47B61-85DF-43AC-8973-12061CC8D97B}"/>
              </a:ext>
            </a:extLst>
          </p:cNvPr>
          <p:cNvSpPr txBox="1"/>
          <p:nvPr/>
        </p:nvSpPr>
        <p:spPr>
          <a:xfrm>
            <a:off x="6145260" y="3031112"/>
            <a:ext cx="1696269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添加标题文本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8B1BB82-C869-4F15-89BF-9CDCAF8A1EE1}"/>
              </a:ext>
            </a:extLst>
          </p:cNvPr>
          <p:cNvSpPr txBox="1"/>
          <p:nvPr/>
        </p:nvSpPr>
        <p:spPr>
          <a:xfrm>
            <a:off x="1606704" y="3295826"/>
            <a:ext cx="2116204" cy="377008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……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105708F-1C6C-4E8D-8D91-9B686B792F23}"/>
              </a:ext>
            </a:extLst>
          </p:cNvPr>
          <p:cNvSpPr txBox="1"/>
          <p:nvPr/>
        </p:nvSpPr>
        <p:spPr>
          <a:xfrm>
            <a:off x="6100303" y="2087516"/>
            <a:ext cx="2129480" cy="377008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……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8D284BC-36F6-46BF-BB8F-117D2929274E}"/>
              </a:ext>
            </a:extLst>
          </p:cNvPr>
          <p:cNvSpPr txBox="1"/>
          <p:nvPr/>
        </p:nvSpPr>
        <p:spPr>
          <a:xfrm>
            <a:off x="6121994" y="3305501"/>
            <a:ext cx="2121827" cy="377008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buNone/>
            </a:pPr>
            <a:r>
              <a:rPr lang="zh-CN" altLang="en-US" sz="1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……</a:t>
            </a:r>
          </a:p>
        </p:txBody>
      </p:sp>
      <p:sp>
        <p:nvSpPr>
          <p:cNvPr id="49" name="Freeform 9">
            <a:extLst>
              <a:ext uri="{FF2B5EF4-FFF2-40B4-BE49-F238E27FC236}">
                <a16:creationId xmlns:a16="http://schemas.microsoft.com/office/drawing/2014/main" id="{EDD91AED-A0C3-4A35-AAED-935F58B27EA4}"/>
              </a:ext>
            </a:extLst>
          </p:cNvPr>
          <p:cNvSpPr>
            <a:spLocks noEditPoints="1"/>
          </p:cNvSpPr>
          <p:nvPr/>
        </p:nvSpPr>
        <p:spPr bwMode="auto">
          <a:xfrm rot="19469485">
            <a:off x="4328971" y="2448703"/>
            <a:ext cx="612457" cy="652611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49">
              <a:solidFill>
                <a:schemeClr val="bg2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51603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六边形 19">
            <a:extLst>
              <a:ext uri="{FF2B5EF4-FFF2-40B4-BE49-F238E27FC236}">
                <a16:creationId xmlns:a16="http://schemas.microsoft.com/office/drawing/2014/main" id="{B2132FD9-0F45-4B82-B991-ABC282320BEA}"/>
              </a:ext>
            </a:extLst>
          </p:cNvPr>
          <p:cNvSpPr/>
          <p:nvPr/>
        </p:nvSpPr>
        <p:spPr>
          <a:xfrm rot="5400000">
            <a:off x="221945" y="164471"/>
            <a:ext cx="498216" cy="429497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5">
            <a:extLst>
              <a:ext uri="{FF2B5EF4-FFF2-40B4-BE49-F238E27FC236}">
                <a16:creationId xmlns:a16="http://schemas.microsoft.com/office/drawing/2014/main" id="{B55D7E04-320F-4A1F-A8E8-DC3EA8DECEE0}"/>
              </a:ext>
            </a:extLst>
          </p:cNvPr>
          <p:cNvSpPr txBox="1"/>
          <p:nvPr/>
        </p:nvSpPr>
        <p:spPr>
          <a:xfrm>
            <a:off x="166339" y="163924"/>
            <a:ext cx="60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98FC0095-2741-470E-8C06-E3253788BDBA}"/>
              </a:ext>
            </a:extLst>
          </p:cNvPr>
          <p:cNvSpPr txBox="1"/>
          <p:nvPr/>
        </p:nvSpPr>
        <p:spPr>
          <a:xfrm>
            <a:off x="865732" y="209942"/>
            <a:ext cx="1511708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问题总揽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9FA5065-869C-428E-87D3-78D9E4CBDE16}"/>
              </a:ext>
            </a:extLst>
          </p:cNvPr>
          <p:cNvGrpSpPr/>
          <p:nvPr/>
        </p:nvGrpSpPr>
        <p:grpSpPr>
          <a:xfrm>
            <a:off x="1297598" y="2110105"/>
            <a:ext cx="963909" cy="923289"/>
            <a:chOff x="1664154" y="1934950"/>
            <a:chExt cx="963741" cy="89725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7D6988C-B3AC-4F2F-9ABE-064E4E48EDAE}"/>
                </a:ext>
              </a:extLst>
            </p:cNvPr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246">
                <a:extLst>
                  <a:ext uri="{FF2B5EF4-FFF2-40B4-BE49-F238E27FC236}">
                    <a16:creationId xmlns:a16="http://schemas.microsoft.com/office/drawing/2014/main" id="{A5F442FA-099A-4BDB-9539-B178D59F34C0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A85FF05E-02F9-4EF7-8C77-DAEE56B09B3A}"/>
                  </a:ext>
                </a:extLst>
              </p:cNvPr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TextBox 44">
              <a:extLst>
                <a:ext uri="{FF2B5EF4-FFF2-40B4-BE49-F238E27FC236}">
                  <a16:creationId xmlns:a16="http://schemas.microsoft.com/office/drawing/2014/main" id="{DCEACCE9-B4AF-4694-B187-AAF328FC8308}"/>
                </a:ext>
              </a:extLst>
            </p:cNvPr>
            <p:cNvSpPr txBox="1"/>
            <p:nvPr/>
          </p:nvSpPr>
          <p:spPr>
            <a:xfrm>
              <a:off x="1807549" y="2188595"/>
              <a:ext cx="82034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sym typeface="Arial" panose="020B0604020202020204" pitchFamily="34" charset="0"/>
                </a:rPr>
                <a:t>45%</a:t>
              </a:r>
              <a:endParaRPr lang="zh-CN" alt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6E92CEA-4EE9-4A03-A93A-2E1A99476E71}"/>
              </a:ext>
            </a:extLst>
          </p:cNvPr>
          <p:cNvGrpSpPr/>
          <p:nvPr/>
        </p:nvGrpSpPr>
        <p:grpSpPr>
          <a:xfrm>
            <a:off x="3251170" y="2120188"/>
            <a:ext cx="903927" cy="923289"/>
            <a:chOff x="3293884" y="1912625"/>
            <a:chExt cx="903770" cy="897258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18E417AE-DD78-47DB-AE32-C344BB53DFA6}"/>
                </a:ext>
              </a:extLst>
            </p:cNvPr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251">
                <a:extLst>
                  <a:ext uri="{FF2B5EF4-FFF2-40B4-BE49-F238E27FC236}">
                    <a16:creationId xmlns:a16="http://schemas.microsoft.com/office/drawing/2014/main" id="{BE61B6CC-DF93-4459-BFF5-CF1B69DFF9B2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16459099-C31A-4115-85BD-0FE0756844CD}"/>
                  </a:ext>
                </a:extLst>
              </p:cNvPr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TextBox 49">
              <a:extLst>
                <a:ext uri="{FF2B5EF4-FFF2-40B4-BE49-F238E27FC236}">
                  <a16:creationId xmlns:a16="http://schemas.microsoft.com/office/drawing/2014/main" id="{E6EF8FF5-75FB-410A-9EF0-6D286D8CB448}"/>
                </a:ext>
              </a:extLst>
            </p:cNvPr>
            <p:cNvSpPr txBox="1"/>
            <p:nvPr/>
          </p:nvSpPr>
          <p:spPr>
            <a:xfrm>
              <a:off x="3404405" y="2201081"/>
              <a:ext cx="793249" cy="403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sym typeface="Arial" panose="020B0604020202020204" pitchFamily="34" charset="0"/>
                </a:rPr>
                <a:t>68%</a:t>
              </a:r>
              <a:endParaRPr lang="zh-CN" alt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52716A0-9A35-47E7-B7DE-F7CA2CB2E56B}"/>
              </a:ext>
            </a:extLst>
          </p:cNvPr>
          <p:cNvGrpSpPr/>
          <p:nvPr/>
        </p:nvGrpSpPr>
        <p:grpSpPr>
          <a:xfrm>
            <a:off x="5056952" y="2114674"/>
            <a:ext cx="942085" cy="923289"/>
            <a:chOff x="4849324" y="1995712"/>
            <a:chExt cx="941921" cy="897257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E7772EBC-4D93-4AE4-9F08-9FB8E0B8D4BF}"/>
                </a:ext>
              </a:extLst>
            </p:cNvPr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256">
                <a:extLst>
                  <a:ext uri="{FF2B5EF4-FFF2-40B4-BE49-F238E27FC236}">
                    <a16:creationId xmlns:a16="http://schemas.microsoft.com/office/drawing/2014/main" id="{3D8B8362-667C-4B07-88DA-31144562513F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9F751C0D-4B41-47C1-BDB5-D007AAD9A4BF}"/>
                  </a:ext>
                </a:extLst>
              </p:cNvPr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54">
              <a:extLst>
                <a:ext uri="{FF2B5EF4-FFF2-40B4-BE49-F238E27FC236}">
                  <a16:creationId xmlns:a16="http://schemas.microsoft.com/office/drawing/2014/main" id="{1B32B262-FADC-4A73-813B-A5B337D44EF9}"/>
                </a:ext>
              </a:extLst>
            </p:cNvPr>
            <p:cNvSpPr txBox="1"/>
            <p:nvPr/>
          </p:nvSpPr>
          <p:spPr>
            <a:xfrm>
              <a:off x="4963049" y="2222298"/>
              <a:ext cx="82819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sym typeface="Arial" panose="020B0604020202020204" pitchFamily="34" charset="0"/>
                </a:rPr>
                <a:t>79%</a:t>
              </a:r>
              <a:endParaRPr lang="zh-CN" alt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09B1AFC-C1AD-4109-BD7C-EB477FD87FEB}"/>
              </a:ext>
            </a:extLst>
          </p:cNvPr>
          <p:cNvGrpSpPr/>
          <p:nvPr/>
        </p:nvGrpSpPr>
        <p:grpSpPr>
          <a:xfrm>
            <a:off x="6906248" y="2108655"/>
            <a:ext cx="951205" cy="923289"/>
            <a:chOff x="6380261" y="2029113"/>
            <a:chExt cx="951040" cy="897257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673DFFE1-ACA5-4040-86B8-0A002182B9EE}"/>
                </a:ext>
              </a:extLst>
            </p:cNvPr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61">
                <a:extLst>
                  <a:ext uri="{FF2B5EF4-FFF2-40B4-BE49-F238E27FC236}">
                    <a16:creationId xmlns:a16="http://schemas.microsoft.com/office/drawing/2014/main" id="{69C6A0DC-A64F-401C-83DA-A09AA630D79E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FFC107F5-C34C-4A9F-83F6-00FFF4083925}"/>
                  </a:ext>
                </a:extLst>
              </p:cNvPr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5" name="TextBox 59">
              <a:extLst>
                <a:ext uri="{FF2B5EF4-FFF2-40B4-BE49-F238E27FC236}">
                  <a16:creationId xmlns:a16="http://schemas.microsoft.com/office/drawing/2014/main" id="{5E504CF2-747C-498D-BF6F-FED104812B60}"/>
                </a:ext>
              </a:extLst>
            </p:cNvPr>
            <p:cNvSpPr txBox="1"/>
            <p:nvPr/>
          </p:nvSpPr>
          <p:spPr>
            <a:xfrm>
              <a:off x="6501314" y="2303662"/>
              <a:ext cx="829987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sym typeface="Arial" panose="020B0604020202020204" pitchFamily="34" charset="0"/>
                </a:rPr>
                <a:t>92%</a:t>
              </a:r>
              <a:endParaRPr lang="zh-CN" alt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" name="Freeform 8">
            <a:extLst>
              <a:ext uri="{FF2B5EF4-FFF2-40B4-BE49-F238E27FC236}">
                <a16:creationId xmlns:a16="http://schemas.microsoft.com/office/drawing/2014/main" id="{1FF61AD6-5120-46F3-AFFA-DCC521402FB7}"/>
              </a:ext>
            </a:extLst>
          </p:cNvPr>
          <p:cNvSpPr>
            <a:spLocks/>
          </p:cNvSpPr>
          <p:nvPr/>
        </p:nvSpPr>
        <p:spPr bwMode="auto">
          <a:xfrm rot="18900000">
            <a:off x="1341353" y="2452459"/>
            <a:ext cx="1215555" cy="660729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D12A22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7">
            <a:extLst>
              <a:ext uri="{FF2B5EF4-FFF2-40B4-BE49-F238E27FC236}">
                <a16:creationId xmlns:a16="http://schemas.microsoft.com/office/drawing/2014/main" id="{060214E6-8AA5-4905-9578-AAF8225E17C1}"/>
              </a:ext>
            </a:extLst>
          </p:cNvPr>
          <p:cNvSpPr>
            <a:spLocks/>
          </p:cNvSpPr>
          <p:nvPr/>
        </p:nvSpPr>
        <p:spPr bwMode="auto">
          <a:xfrm rot="19087048">
            <a:off x="3249735" y="2349450"/>
            <a:ext cx="1187878" cy="802771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rgbClr val="D12A22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6">
            <a:extLst>
              <a:ext uri="{FF2B5EF4-FFF2-40B4-BE49-F238E27FC236}">
                <a16:creationId xmlns:a16="http://schemas.microsoft.com/office/drawing/2014/main" id="{27279937-3B99-46B8-A839-4ECE77DA7411}"/>
              </a:ext>
            </a:extLst>
          </p:cNvPr>
          <p:cNvSpPr>
            <a:spLocks/>
          </p:cNvSpPr>
          <p:nvPr/>
        </p:nvSpPr>
        <p:spPr bwMode="auto">
          <a:xfrm rot="19290703">
            <a:off x="4990126" y="2208123"/>
            <a:ext cx="1214489" cy="945740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rgbClr val="D12A22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5">
            <a:extLst>
              <a:ext uri="{FF2B5EF4-FFF2-40B4-BE49-F238E27FC236}">
                <a16:creationId xmlns:a16="http://schemas.microsoft.com/office/drawing/2014/main" id="{58AEBED4-B914-4DC0-9183-4087AC1FCE5D}"/>
              </a:ext>
            </a:extLst>
          </p:cNvPr>
          <p:cNvSpPr>
            <a:spLocks/>
          </p:cNvSpPr>
          <p:nvPr/>
        </p:nvSpPr>
        <p:spPr bwMode="auto">
          <a:xfrm rot="19810786">
            <a:off x="6789359" y="2011975"/>
            <a:ext cx="1169909" cy="1141444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rgbClr val="D12A22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354B4C5-5EB1-4865-8EC1-9C8D6362AA92}"/>
              </a:ext>
            </a:extLst>
          </p:cNvPr>
          <p:cNvGrpSpPr/>
          <p:nvPr/>
        </p:nvGrpSpPr>
        <p:grpSpPr>
          <a:xfrm>
            <a:off x="1229897" y="1302193"/>
            <a:ext cx="1140366" cy="340714"/>
            <a:chOff x="3477359" y="8032286"/>
            <a:chExt cx="2534423" cy="584775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3" name="流程图: 可选过程 32">
              <a:extLst>
                <a:ext uri="{FF2B5EF4-FFF2-40B4-BE49-F238E27FC236}">
                  <a16:creationId xmlns:a16="http://schemas.microsoft.com/office/drawing/2014/main" id="{18963663-6565-4DBA-A900-37046D5A6C00}"/>
                </a:ext>
              </a:extLst>
            </p:cNvPr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D12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" name="TextBox 72">
              <a:extLst>
                <a:ext uri="{FF2B5EF4-FFF2-40B4-BE49-F238E27FC236}">
                  <a16:creationId xmlns:a16="http://schemas.microsoft.com/office/drawing/2014/main" id="{AFDC6CA1-8AAC-47CF-802D-6528FF6C2492}"/>
                </a:ext>
              </a:extLst>
            </p:cNvPr>
            <p:cNvSpPr txBox="1"/>
            <p:nvPr/>
          </p:nvSpPr>
          <p:spPr>
            <a:xfrm>
              <a:off x="3869591" y="8073104"/>
              <a:ext cx="1749957" cy="475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sp>
        <p:nvSpPr>
          <p:cNvPr id="35" name="TextBox 83">
            <a:extLst>
              <a:ext uri="{FF2B5EF4-FFF2-40B4-BE49-F238E27FC236}">
                <a16:creationId xmlns:a16="http://schemas.microsoft.com/office/drawing/2014/main" id="{B78DCBD2-EBDF-4173-96BD-197BBFC4B574}"/>
              </a:ext>
            </a:extLst>
          </p:cNvPr>
          <p:cNvSpPr txBox="1"/>
          <p:nvPr/>
        </p:nvSpPr>
        <p:spPr>
          <a:xfrm>
            <a:off x="1012375" y="3424267"/>
            <a:ext cx="1575408" cy="965411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... 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E329D76-5C21-4703-BC22-EE8F4E5EA4D5}"/>
              </a:ext>
            </a:extLst>
          </p:cNvPr>
          <p:cNvGrpSpPr/>
          <p:nvPr/>
        </p:nvGrpSpPr>
        <p:grpSpPr>
          <a:xfrm>
            <a:off x="3133510" y="1302194"/>
            <a:ext cx="1140366" cy="340714"/>
            <a:chOff x="3477359" y="8032286"/>
            <a:chExt cx="2534423" cy="584775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40" name="流程图: 可选过程 39">
              <a:extLst>
                <a:ext uri="{FF2B5EF4-FFF2-40B4-BE49-F238E27FC236}">
                  <a16:creationId xmlns:a16="http://schemas.microsoft.com/office/drawing/2014/main" id="{0971A30A-5D85-4203-81F9-8A5FD6EBC9CD}"/>
                </a:ext>
              </a:extLst>
            </p:cNvPr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D12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1" name="TextBox 72">
              <a:extLst>
                <a:ext uri="{FF2B5EF4-FFF2-40B4-BE49-F238E27FC236}">
                  <a16:creationId xmlns:a16="http://schemas.microsoft.com/office/drawing/2014/main" id="{D0ABAC03-D8C1-4F99-BE71-155D22B9E5F2}"/>
                </a:ext>
              </a:extLst>
            </p:cNvPr>
            <p:cNvSpPr txBox="1"/>
            <p:nvPr/>
          </p:nvSpPr>
          <p:spPr>
            <a:xfrm>
              <a:off x="3869591" y="8073102"/>
              <a:ext cx="1749957" cy="475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2DFBFDD-6028-42A5-AA3E-B0EF6D17F197}"/>
              </a:ext>
            </a:extLst>
          </p:cNvPr>
          <p:cNvGrpSpPr/>
          <p:nvPr/>
        </p:nvGrpSpPr>
        <p:grpSpPr>
          <a:xfrm>
            <a:off x="4881705" y="1302194"/>
            <a:ext cx="1140366" cy="340714"/>
            <a:chOff x="3477359" y="8032286"/>
            <a:chExt cx="2534423" cy="584775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43" name="流程图: 可选过程 42">
              <a:extLst>
                <a:ext uri="{FF2B5EF4-FFF2-40B4-BE49-F238E27FC236}">
                  <a16:creationId xmlns:a16="http://schemas.microsoft.com/office/drawing/2014/main" id="{F4B6F73F-725E-419A-91D6-43778175DD75}"/>
                </a:ext>
              </a:extLst>
            </p:cNvPr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D12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72">
              <a:extLst>
                <a:ext uri="{FF2B5EF4-FFF2-40B4-BE49-F238E27FC236}">
                  <a16:creationId xmlns:a16="http://schemas.microsoft.com/office/drawing/2014/main" id="{3A5A59DF-143B-4754-8686-10B03E39F5B7}"/>
                </a:ext>
              </a:extLst>
            </p:cNvPr>
            <p:cNvSpPr txBox="1"/>
            <p:nvPr/>
          </p:nvSpPr>
          <p:spPr>
            <a:xfrm>
              <a:off x="3869591" y="8073102"/>
              <a:ext cx="1749957" cy="475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C3A1AED-7846-4D12-B520-FA24F0A5AF40}"/>
              </a:ext>
            </a:extLst>
          </p:cNvPr>
          <p:cNvGrpSpPr/>
          <p:nvPr/>
        </p:nvGrpSpPr>
        <p:grpSpPr>
          <a:xfrm>
            <a:off x="6711239" y="1302194"/>
            <a:ext cx="1140366" cy="340714"/>
            <a:chOff x="3477359" y="8032286"/>
            <a:chExt cx="2534423" cy="584775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46" name="流程图: 可选过程 45">
              <a:extLst>
                <a:ext uri="{FF2B5EF4-FFF2-40B4-BE49-F238E27FC236}">
                  <a16:creationId xmlns:a16="http://schemas.microsoft.com/office/drawing/2014/main" id="{58ED4C17-A816-43D7-93DF-75C15100B70F}"/>
                </a:ext>
              </a:extLst>
            </p:cNvPr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D12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72">
              <a:extLst>
                <a:ext uri="{FF2B5EF4-FFF2-40B4-BE49-F238E27FC236}">
                  <a16:creationId xmlns:a16="http://schemas.microsoft.com/office/drawing/2014/main" id="{47144652-5423-47A0-A425-1893806E2F87}"/>
                </a:ext>
              </a:extLst>
            </p:cNvPr>
            <p:cNvSpPr txBox="1"/>
            <p:nvPr/>
          </p:nvSpPr>
          <p:spPr>
            <a:xfrm>
              <a:off x="3869591" y="8073102"/>
              <a:ext cx="1749957" cy="475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sp>
        <p:nvSpPr>
          <p:cNvPr id="48" name="TextBox 83">
            <a:extLst>
              <a:ext uri="{FF2B5EF4-FFF2-40B4-BE49-F238E27FC236}">
                <a16:creationId xmlns:a16="http://schemas.microsoft.com/office/drawing/2014/main" id="{1168021F-8112-4E29-BD02-A41CB2CA8E88}"/>
              </a:ext>
            </a:extLst>
          </p:cNvPr>
          <p:cNvSpPr txBox="1"/>
          <p:nvPr/>
        </p:nvSpPr>
        <p:spPr>
          <a:xfrm>
            <a:off x="2917482" y="3424267"/>
            <a:ext cx="1575408" cy="965411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... 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9" name="TextBox 83">
            <a:extLst>
              <a:ext uri="{FF2B5EF4-FFF2-40B4-BE49-F238E27FC236}">
                <a16:creationId xmlns:a16="http://schemas.microsoft.com/office/drawing/2014/main" id="{426F65CE-962B-4108-8469-C266EA39B060}"/>
              </a:ext>
            </a:extLst>
          </p:cNvPr>
          <p:cNvSpPr txBox="1"/>
          <p:nvPr/>
        </p:nvSpPr>
        <p:spPr>
          <a:xfrm>
            <a:off x="4791568" y="3424267"/>
            <a:ext cx="1575408" cy="965411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... 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0" name="TextBox 83">
            <a:extLst>
              <a:ext uri="{FF2B5EF4-FFF2-40B4-BE49-F238E27FC236}">
                <a16:creationId xmlns:a16="http://schemas.microsoft.com/office/drawing/2014/main" id="{3FC38565-F00E-4448-939B-798E06C20252}"/>
              </a:ext>
            </a:extLst>
          </p:cNvPr>
          <p:cNvSpPr txBox="1"/>
          <p:nvPr/>
        </p:nvSpPr>
        <p:spPr>
          <a:xfrm>
            <a:off x="6590327" y="3424267"/>
            <a:ext cx="1575408" cy="965411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... 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0388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六边形 19">
            <a:extLst>
              <a:ext uri="{FF2B5EF4-FFF2-40B4-BE49-F238E27FC236}">
                <a16:creationId xmlns:a16="http://schemas.microsoft.com/office/drawing/2014/main" id="{B2132FD9-0F45-4B82-B991-ABC282320BEA}"/>
              </a:ext>
            </a:extLst>
          </p:cNvPr>
          <p:cNvSpPr/>
          <p:nvPr/>
        </p:nvSpPr>
        <p:spPr>
          <a:xfrm rot="5400000">
            <a:off x="221945" y="164471"/>
            <a:ext cx="498216" cy="429497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5">
            <a:extLst>
              <a:ext uri="{FF2B5EF4-FFF2-40B4-BE49-F238E27FC236}">
                <a16:creationId xmlns:a16="http://schemas.microsoft.com/office/drawing/2014/main" id="{B55D7E04-320F-4A1F-A8E8-DC3EA8DECEE0}"/>
              </a:ext>
            </a:extLst>
          </p:cNvPr>
          <p:cNvSpPr txBox="1"/>
          <p:nvPr/>
        </p:nvSpPr>
        <p:spPr>
          <a:xfrm>
            <a:off x="166339" y="163924"/>
            <a:ext cx="60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98FC0095-2741-470E-8C06-E3253788BDBA}"/>
              </a:ext>
            </a:extLst>
          </p:cNvPr>
          <p:cNvSpPr txBox="1"/>
          <p:nvPr/>
        </p:nvSpPr>
        <p:spPr>
          <a:xfrm>
            <a:off x="865732" y="209942"/>
            <a:ext cx="1511708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问题总揽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CEC1E9F-9DB4-4BF6-B0D7-B221B1A577FD}"/>
              </a:ext>
            </a:extLst>
          </p:cNvPr>
          <p:cNvSpPr/>
          <p:nvPr/>
        </p:nvSpPr>
        <p:spPr>
          <a:xfrm>
            <a:off x="1925907" y="3679127"/>
            <a:ext cx="1506682" cy="254753"/>
          </a:xfrm>
          <a:prstGeom prst="ellipse">
            <a:avLst/>
          </a:prstGeom>
          <a:gradFill flip="none" rotWithShape="1">
            <a:gsLst>
              <a:gs pos="13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F4F033D7-FBBD-408C-9014-CBB569E50951}"/>
              </a:ext>
            </a:extLst>
          </p:cNvPr>
          <p:cNvSpPr/>
          <p:nvPr/>
        </p:nvSpPr>
        <p:spPr>
          <a:xfrm>
            <a:off x="2014230" y="2478686"/>
            <a:ext cx="1330037" cy="1330037"/>
          </a:xfrm>
          <a:prstGeom prst="ellipse">
            <a:avLst/>
          </a:prstGeom>
          <a:solidFill>
            <a:srgbClr val="D12A22"/>
          </a:solidFill>
          <a:ln w="31750"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FE09C62A-C966-4971-85EE-4A97EC11EB5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508143" y="2918018"/>
            <a:ext cx="380309" cy="445676"/>
            <a:chOff x="1776" y="1776"/>
            <a:chExt cx="64" cy="75"/>
          </a:xfrm>
          <a:solidFill>
            <a:schemeClr val="bg1"/>
          </a:solidFill>
          <a:effectLst>
            <a:reflection blurRad="6350" stA="50000" endA="300" endPos="81000" dist="1168400" dir="5400000" sy="-100000" algn="bl" rotWithShape="0"/>
          </a:effectLst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A45544E2-5AF1-4B58-8AA8-35F486266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6152B448-7854-453C-87A2-4E9F5AC0A3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86FFB96B-2D25-4204-8888-E9FEC601D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27F88BDC-7129-4F7B-85AF-C16793EE4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任意多边形 73">
            <a:extLst>
              <a:ext uri="{FF2B5EF4-FFF2-40B4-BE49-F238E27FC236}">
                <a16:creationId xmlns:a16="http://schemas.microsoft.com/office/drawing/2014/main" id="{1AFD8DEF-924F-4681-B42F-4EF1172BBD22}"/>
              </a:ext>
            </a:extLst>
          </p:cNvPr>
          <p:cNvSpPr/>
          <p:nvPr/>
        </p:nvSpPr>
        <p:spPr>
          <a:xfrm>
            <a:off x="2659656" y="1268106"/>
            <a:ext cx="314324" cy="1152525"/>
          </a:xfrm>
          <a:custGeom>
            <a:avLst/>
            <a:gdLst>
              <a:gd name="connsiteX0" fmla="*/ 0 w 419100"/>
              <a:gd name="connsiteY0" fmla="*/ 1536700 h 1536700"/>
              <a:gd name="connsiteX1" fmla="*/ 419100 w 419100"/>
              <a:gd name="connsiteY1" fmla="*/ 1295400 h 1536700"/>
              <a:gd name="connsiteX2" fmla="*/ 419100 w 419100"/>
              <a:gd name="connsiteY2" fmla="*/ 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9100" h="1536700">
                <a:moveTo>
                  <a:pt x="0" y="1536700"/>
                </a:moveTo>
                <a:lnTo>
                  <a:pt x="419100" y="1295400"/>
                </a:lnTo>
                <a:lnTo>
                  <a:pt x="419100" y="0"/>
                </a:ln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3A3CB28D-4B20-4958-8901-A5BB5B2B124B}"/>
              </a:ext>
            </a:extLst>
          </p:cNvPr>
          <p:cNvSpPr/>
          <p:nvPr/>
        </p:nvSpPr>
        <p:spPr>
          <a:xfrm>
            <a:off x="2942803" y="1208521"/>
            <a:ext cx="62369" cy="6236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DD8C7BF-15F5-4AF4-89BB-1D4E55B1935D}"/>
              </a:ext>
            </a:extLst>
          </p:cNvPr>
          <p:cNvSpPr txBox="1"/>
          <p:nvPr/>
        </p:nvSpPr>
        <p:spPr>
          <a:xfrm>
            <a:off x="1316047" y="1094081"/>
            <a:ext cx="15012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rgbClr val="D12A2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71ABB11-1016-4DB0-864D-DD5024EF3B4A}"/>
              </a:ext>
            </a:extLst>
          </p:cNvPr>
          <p:cNvSpPr txBox="1"/>
          <p:nvPr/>
        </p:nvSpPr>
        <p:spPr>
          <a:xfrm>
            <a:off x="1690368" y="1416173"/>
            <a:ext cx="1170775" cy="90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……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8DA39499-AB59-49AB-943E-6AAA2834D04A}"/>
              </a:ext>
            </a:extLst>
          </p:cNvPr>
          <p:cNvSpPr/>
          <p:nvPr/>
        </p:nvSpPr>
        <p:spPr>
          <a:xfrm>
            <a:off x="3223904" y="2478686"/>
            <a:ext cx="1330037" cy="1330037"/>
          </a:xfrm>
          <a:prstGeom prst="ellipse">
            <a:avLst/>
          </a:prstGeom>
          <a:solidFill>
            <a:schemeClr val="bg1"/>
          </a:solidFill>
          <a:ln w="31750"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26" name="Group 18">
            <a:extLst>
              <a:ext uri="{FF2B5EF4-FFF2-40B4-BE49-F238E27FC236}">
                <a16:creationId xmlns:a16="http://schemas.microsoft.com/office/drawing/2014/main" id="{D3444D0D-FB50-4CC9-80EC-A16484B7E76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711679" y="2960905"/>
            <a:ext cx="386235" cy="359901"/>
            <a:chOff x="3802" y="2858"/>
            <a:chExt cx="616" cy="574"/>
          </a:xfrm>
          <a:solidFill>
            <a:srgbClr val="E87071"/>
          </a:solidFill>
          <a:effectLst/>
        </p:grpSpPr>
        <p:sp>
          <p:nvSpPr>
            <p:cNvPr id="27" name="Rectangle 19">
              <a:extLst>
                <a:ext uri="{FF2B5EF4-FFF2-40B4-BE49-F238E27FC236}">
                  <a16:creationId xmlns:a16="http://schemas.microsoft.com/office/drawing/2014/main" id="{A84982D0-72D0-4932-889E-171E106A99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solidFill>
              <a:srgbClr val="D12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" name="Rectangle 20">
              <a:extLst>
                <a:ext uri="{FF2B5EF4-FFF2-40B4-BE49-F238E27FC236}">
                  <a16:creationId xmlns:a16="http://schemas.microsoft.com/office/drawing/2014/main" id="{6E0178BE-B43E-450E-B879-752243900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solidFill>
              <a:srgbClr val="D12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" name="Rectangle 21">
              <a:extLst>
                <a:ext uri="{FF2B5EF4-FFF2-40B4-BE49-F238E27FC236}">
                  <a16:creationId xmlns:a16="http://schemas.microsoft.com/office/drawing/2014/main" id="{CFAB3C79-8553-483A-9C5C-A0487409B2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solidFill>
              <a:srgbClr val="D12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" name="Rectangle 22">
              <a:extLst>
                <a:ext uri="{FF2B5EF4-FFF2-40B4-BE49-F238E27FC236}">
                  <a16:creationId xmlns:a16="http://schemas.microsoft.com/office/drawing/2014/main" id="{D2BC2CE5-B418-4A65-9D80-640177EBE1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solidFill>
              <a:srgbClr val="D12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id="{12ABCE88-2179-4B48-A1EB-80C8863D5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solidFill>
              <a:srgbClr val="D12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椭圆 34">
            <a:extLst>
              <a:ext uri="{FF2B5EF4-FFF2-40B4-BE49-F238E27FC236}">
                <a16:creationId xmlns:a16="http://schemas.microsoft.com/office/drawing/2014/main" id="{FF901269-1AAC-4886-9336-07FB652452EA}"/>
              </a:ext>
            </a:extLst>
          </p:cNvPr>
          <p:cNvSpPr/>
          <p:nvPr/>
        </p:nvSpPr>
        <p:spPr>
          <a:xfrm>
            <a:off x="4345257" y="3679127"/>
            <a:ext cx="1506682" cy="254753"/>
          </a:xfrm>
          <a:prstGeom prst="ellipse">
            <a:avLst/>
          </a:prstGeom>
          <a:gradFill flip="none" rotWithShape="1">
            <a:gsLst>
              <a:gs pos="13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3173202D-737D-42FB-8B08-B529630DDA69}"/>
              </a:ext>
            </a:extLst>
          </p:cNvPr>
          <p:cNvSpPr/>
          <p:nvPr/>
        </p:nvSpPr>
        <p:spPr>
          <a:xfrm>
            <a:off x="4433580" y="2478686"/>
            <a:ext cx="1330037" cy="1330037"/>
          </a:xfrm>
          <a:prstGeom prst="ellipse">
            <a:avLst/>
          </a:prstGeom>
          <a:solidFill>
            <a:srgbClr val="D12A22"/>
          </a:solidFill>
          <a:ln w="31750"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37" name="Group 13">
            <a:extLst>
              <a:ext uri="{FF2B5EF4-FFF2-40B4-BE49-F238E27FC236}">
                <a16:creationId xmlns:a16="http://schemas.microsoft.com/office/drawing/2014/main" id="{B34E56F7-B41B-4248-BE52-E47501B72F4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900491" y="2927561"/>
            <a:ext cx="421613" cy="426590"/>
            <a:chOff x="2426" y="2781"/>
            <a:chExt cx="593" cy="600"/>
          </a:xfrm>
          <a:solidFill>
            <a:srgbClr val="0DACB9"/>
          </a:solidFill>
          <a:effectLst>
            <a:reflection blurRad="6350" stA="50000" endA="300" endPos="81000" dist="1168400" dir="5400000" sy="-100000" algn="bl" rotWithShape="0"/>
          </a:effectLst>
        </p:grpSpPr>
        <p:sp>
          <p:nvSpPr>
            <p:cNvPr id="38" name="Freeform 14">
              <a:extLst>
                <a:ext uri="{FF2B5EF4-FFF2-40B4-BE49-F238E27FC236}">
                  <a16:creationId xmlns:a16="http://schemas.microsoft.com/office/drawing/2014/main" id="{25DF0003-C77E-44D4-BD1C-563501288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15">
              <a:extLst>
                <a:ext uri="{FF2B5EF4-FFF2-40B4-BE49-F238E27FC236}">
                  <a16:creationId xmlns:a16="http://schemas.microsoft.com/office/drawing/2014/main" id="{504F535A-845D-42A4-BA4B-59B60D7EC9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solidFill>
              <a:srgbClr val="D12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id="{9002EE30-1452-4C21-B3BE-059A24417994}"/>
              </a:ext>
            </a:extLst>
          </p:cNvPr>
          <p:cNvSpPr/>
          <p:nvPr/>
        </p:nvSpPr>
        <p:spPr>
          <a:xfrm>
            <a:off x="5643255" y="2478686"/>
            <a:ext cx="1330037" cy="1330037"/>
          </a:xfrm>
          <a:prstGeom prst="ellipse">
            <a:avLst/>
          </a:prstGeom>
          <a:solidFill>
            <a:schemeClr val="bg1"/>
          </a:solidFill>
          <a:ln w="31750"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4" name="Freeform 108">
            <a:extLst>
              <a:ext uri="{FF2B5EF4-FFF2-40B4-BE49-F238E27FC236}">
                <a16:creationId xmlns:a16="http://schemas.microsoft.com/office/drawing/2014/main" id="{6E10607A-52DA-4A12-8BEA-401770311040}"/>
              </a:ext>
            </a:extLst>
          </p:cNvPr>
          <p:cNvSpPr>
            <a:spLocks noEditPoints="1"/>
          </p:cNvSpPr>
          <p:nvPr/>
        </p:nvSpPr>
        <p:spPr bwMode="auto">
          <a:xfrm>
            <a:off x="6096362" y="2918626"/>
            <a:ext cx="442871" cy="444461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rgbClr val="D12A22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8" name="任意多边形 132">
            <a:extLst>
              <a:ext uri="{FF2B5EF4-FFF2-40B4-BE49-F238E27FC236}">
                <a16:creationId xmlns:a16="http://schemas.microsoft.com/office/drawing/2014/main" id="{1D29E63A-42D0-40F4-8B1E-01D11522CE34}"/>
              </a:ext>
            </a:extLst>
          </p:cNvPr>
          <p:cNvSpPr/>
          <p:nvPr/>
        </p:nvSpPr>
        <p:spPr>
          <a:xfrm>
            <a:off x="4114149" y="1268106"/>
            <a:ext cx="314324" cy="1152525"/>
          </a:xfrm>
          <a:custGeom>
            <a:avLst/>
            <a:gdLst>
              <a:gd name="connsiteX0" fmla="*/ 0 w 419100"/>
              <a:gd name="connsiteY0" fmla="*/ 1536700 h 1536700"/>
              <a:gd name="connsiteX1" fmla="*/ 419100 w 419100"/>
              <a:gd name="connsiteY1" fmla="*/ 1295400 h 1536700"/>
              <a:gd name="connsiteX2" fmla="*/ 419100 w 419100"/>
              <a:gd name="connsiteY2" fmla="*/ 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9100" h="1536700">
                <a:moveTo>
                  <a:pt x="0" y="1536700"/>
                </a:moveTo>
                <a:lnTo>
                  <a:pt x="419100" y="1295400"/>
                </a:lnTo>
                <a:lnTo>
                  <a:pt x="419100" y="0"/>
                </a:ln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69A5AD26-0960-49D6-8C06-3BAC4FF03FD1}"/>
              </a:ext>
            </a:extLst>
          </p:cNvPr>
          <p:cNvSpPr/>
          <p:nvPr/>
        </p:nvSpPr>
        <p:spPr>
          <a:xfrm>
            <a:off x="4397296" y="1208521"/>
            <a:ext cx="62369" cy="6236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B207BCE-AAE4-41A9-A531-D8497E8628D2}"/>
              </a:ext>
            </a:extLst>
          </p:cNvPr>
          <p:cNvSpPr txBox="1"/>
          <p:nvPr/>
        </p:nvSpPr>
        <p:spPr>
          <a:xfrm>
            <a:off x="2770540" y="1094081"/>
            <a:ext cx="15012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rgbClr val="D12A2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添加标题文本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66CBECD-F95D-44B5-9FAB-855A69FCFB4C}"/>
              </a:ext>
            </a:extLst>
          </p:cNvPr>
          <p:cNvSpPr txBox="1"/>
          <p:nvPr/>
        </p:nvSpPr>
        <p:spPr>
          <a:xfrm>
            <a:off x="3134776" y="1331282"/>
            <a:ext cx="1148354" cy="90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……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4" name="任意多边形 138">
            <a:extLst>
              <a:ext uri="{FF2B5EF4-FFF2-40B4-BE49-F238E27FC236}">
                <a16:creationId xmlns:a16="http://schemas.microsoft.com/office/drawing/2014/main" id="{6148C21C-68FD-4BD7-B28A-0E7AE761F5C1}"/>
              </a:ext>
            </a:extLst>
          </p:cNvPr>
          <p:cNvSpPr/>
          <p:nvPr/>
        </p:nvSpPr>
        <p:spPr>
          <a:xfrm>
            <a:off x="5458784" y="1268106"/>
            <a:ext cx="314324" cy="1152525"/>
          </a:xfrm>
          <a:custGeom>
            <a:avLst/>
            <a:gdLst>
              <a:gd name="connsiteX0" fmla="*/ 0 w 419100"/>
              <a:gd name="connsiteY0" fmla="*/ 1536700 h 1536700"/>
              <a:gd name="connsiteX1" fmla="*/ 419100 w 419100"/>
              <a:gd name="connsiteY1" fmla="*/ 1295400 h 1536700"/>
              <a:gd name="connsiteX2" fmla="*/ 419100 w 419100"/>
              <a:gd name="connsiteY2" fmla="*/ 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9100" h="1536700">
                <a:moveTo>
                  <a:pt x="0" y="1536700"/>
                </a:moveTo>
                <a:lnTo>
                  <a:pt x="419100" y="1295400"/>
                </a:lnTo>
                <a:lnTo>
                  <a:pt x="419100" y="0"/>
                </a:ln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61D69586-7433-4FEE-BFDB-F8D91A2B2478}"/>
              </a:ext>
            </a:extLst>
          </p:cNvPr>
          <p:cNvSpPr/>
          <p:nvPr/>
        </p:nvSpPr>
        <p:spPr>
          <a:xfrm>
            <a:off x="5741931" y="1208521"/>
            <a:ext cx="62369" cy="6236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DB119D1-F5D9-4E1F-BE78-B01224571DB8}"/>
              </a:ext>
            </a:extLst>
          </p:cNvPr>
          <p:cNvSpPr txBox="1"/>
          <p:nvPr/>
        </p:nvSpPr>
        <p:spPr>
          <a:xfrm>
            <a:off x="4115175" y="1094081"/>
            <a:ext cx="15012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rgbClr val="D12A2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添加标题文本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814418F0-6127-4B42-AC49-B06C62C590E8}"/>
              </a:ext>
            </a:extLst>
          </p:cNvPr>
          <p:cNvSpPr txBox="1"/>
          <p:nvPr/>
        </p:nvSpPr>
        <p:spPr>
          <a:xfrm>
            <a:off x="4479410" y="1331282"/>
            <a:ext cx="1170775" cy="90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……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0" name="任意多边形 144">
            <a:extLst>
              <a:ext uri="{FF2B5EF4-FFF2-40B4-BE49-F238E27FC236}">
                <a16:creationId xmlns:a16="http://schemas.microsoft.com/office/drawing/2014/main" id="{D5E12F5F-F139-4862-BF0A-76276B5CC68D}"/>
              </a:ext>
            </a:extLst>
          </p:cNvPr>
          <p:cNvSpPr/>
          <p:nvPr/>
        </p:nvSpPr>
        <p:spPr>
          <a:xfrm>
            <a:off x="6948763" y="1268106"/>
            <a:ext cx="314324" cy="1152525"/>
          </a:xfrm>
          <a:custGeom>
            <a:avLst/>
            <a:gdLst>
              <a:gd name="connsiteX0" fmla="*/ 0 w 419100"/>
              <a:gd name="connsiteY0" fmla="*/ 1536700 h 1536700"/>
              <a:gd name="connsiteX1" fmla="*/ 419100 w 419100"/>
              <a:gd name="connsiteY1" fmla="*/ 1295400 h 1536700"/>
              <a:gd name="connsiteX2" fmla="*/ 419100 w 419100"/>
              <a:gd name="connsiteY2" fmla="*/ 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9100" h="1536700">
                <a:moveTo>
                  <a:pt x="0" y="1536700"/>
                </a:moveTo>
                <a:lnTo>
                  <a:pt x="419100" y="1295400"/>
                </a:lnTo>
                <a:lnTo>
                  <a:pt x="419100" y="0"/>
                </a:ln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B16DE7CB-9F95-4935-B9AE-D87349DC6976}"/>
              </a:ext>
            </a:extLst>
          </p:cNvPr>
          <p:cNvSpPr/>
          <p:nvPr/>
        </p:nvSpPr>
        <p:spPr>
          <a:xfrm>
            <a:off x="7231910" y="1208521"/>
            <a:ext cx="62369" cy="6236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EA9B7328-DA44-4C53-A420-49B90BD30424}"/>
              </a:ext>
            </a:extLst>
          </p:cNvPr>
          <p:cNvSpPr txBox="1"/>
          <p:nvPr/>
        </p:nvSpPr>
        <p:spPr>
          <a:xfrm>
            <a:off x="5605154" y="1094081"/>
            <a:ext cx="15012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rgbClr val="D12A2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添加标题文本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9AE872FD-7C66-4715-AB04-1DE48F0F259E}"/>
              </a:ext>
            </a:extLst>
          </p:cNvPr>
          <p:cNvSpPr txBox="1"/>
          <p:nvPr/>
        </p:nvSpPr>
        <p:spPr>
          <a:xfrm>
            <a:off x="5969389" y="1331282"/>
            <a:ext cx="1137049" cy="90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……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29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E068FF7B-D671-4C0E-A129-19E9A2F0D874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EE4A2EB3-21B7-4A0D-B28E-4BBA74691E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883"/>
            <a:stretch/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60C19639-5553-471B-833B-B589156234DF}"/>
                </a:ext>
              </a:extLst>
            </p:cNvPr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 flip="none" rotWithShape="1">
              <a:gsLst>
                <a:gs pos="61000">
                  <a:srgbClr val="FFFFFF">
                    <a:alpha val="63000"/>
                  </a:srgbClr>
                </a:gs>
                <a:gs pos="100000">
                  <a:schemeClr val="bg1"/>
                </a:gs>
                <a:gs pos="24000">
                  <a:srgbClr val="FFFFFF">
                    <a:alpha val="64000"/>
                  </a:srgbClr>
                </a:gs>
                <a:gs pos="0">
                  <a:schemeClr val="bg1">
                    <a:alpha val="93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0C05CE41-938C-4BD7-86BF-D6A5AAB93734}"/>
              </a:ext>
            </a:extLst>
          </p:cNvPr>
          <p:cNvSpPr/>
          <p:nvPr/>
        </p:nvSpPr>
        <p:spPr>
          <a:xfrm rot="7025622">
            <a:off x="3506854" y="1985745"/>
            <a:ext cx="463324" cy="399417"/>
          </a:xfrm>
          <a:prstGeom prst="triangl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946B4C1D-9D8F-4CF2-AABE-D5362CFB5D76}"/>
              </a:ext>
            </a:extLst>
          </p:cNvPr>
          <p:cNvSpPr/>
          <p:nvPr/>
        </p:nvSpPr>
        <p:spPr>
          <a:xfrm>
            <a:off x="5377288" y="1099190"/>
            <a:ext cx="588340" cy="58834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id="{56F3B864-9DC5-49BB-990C-CE028160750F}"/>
              </a:ext>
            </a:extLst>
          </p:cNvPr>
          <p:cNvSpPr/>
          <p:nvPr/>
        </p:nvSpPr>
        <p:spPr>
          <a:xfrm rot="5400000">
            <a:off x="3753362" y="825967"/>
            <a:ext cx="1637277" cy="1411446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10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F8F5D5A7-29B1-49B5-8B0A-CDAD7B23B910}"/>
              </a:ext>
            </a:extLst>
          </p:cNvPr>
          <p:cNvSpPr txBox="1"/>
          <p:nvPr/>
        </p:nvSpPr>
        <p:spPr>
          <a:xfrm>
            <a:off x="3035908" y="2537976"/>
            <a:ext cx="3072184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工作不足</a:t>
            </a:r>
          </a:p>
        </p:txBody>
      </p:sp>
      <p:sp>
        <p:nvSpPr>
          <p:cNvPr id="18" name="TextBox 5">
            <a:extLst>
              <a:ext uri="{FF2B5EF4-FFF2-40B4-BE49-F238E27FC236}">
                <a16:creationId xmlns:a16="http://schemas.microsoft.com/office/drawing/2014/main" id="{CA269D81-8DC1-4545-9276-73DB769CCB24}"/>
              </a:ext>
            </a:extLst>
          </p:cNvPr>
          <p:cNvSpPr txBox="1"/>
          <p:nvPr/>
        </p:nvSpPr>
        <p:spPr>
          <a:xfrm>
            <a:off x="3808266" y="977693"/>
            <a:ext cx="15274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6600" b="1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C4D6240-D629-417A-A1E7-75AD5AF11470}"/>
              </a:ext>
            </a:extLst>
          </p:cNvPr>
          <p:cNvGrpSpPr/>
          <p:nvPr/>
        </p:nvGrpSpPr>
        <p:grpSpPr>
          <a:xfrm rot="5400000">
            <a:off x="5274332" y="2071583"/>
            <a:ext cx="402587" cy="163762"/>
            <a:chOff x="7192012" y="2489869"/>
            <a:chExt cx="402587" cy="163762"/>
          </a:xfrm>
        </p:grpSpPr>
        <p:sp>
          <p:nvSpPr>
            <p:cNvPr id="22" name="箭头: V 形 21">
              <a:extLst>
                <a:ext uri="{FF2B5EF4-FFF2-40B4-BE49-F238E27FC236}">
                  <a16:creationId xmlns:a16="http://schemas.microsoft.com/office/drawing/2014/main" id="{5BE03989-7951-4C58-B47A-9347794D9676}"/>
                </a:ext>
              </a:extLst>
            </p:cNvPr>
            <p:cNvSpPr/>
            <p:nvPr/>
          </p:nvSpPr>
          <p:spPr>
            <a:xfrm>
              <a:off x="7192012" y="2489869"/>
              <a:ext cx="147953" cy="163762"/>
            </a:xfrm>
            <a:prstGeom prst="chevron">
              <a:avLst/>
            </a:prstGeom>
            <a:solidFill>
              <a:srgbClr val="D12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F367BCD4-9158-432B-80BA-34563A2E0918}"/>
                </a:ext>
              </a:extLst>
            </p:cNvPr>
            <p:cNvSpPr/>
            <p:nvPr/>
          </p:nvSpPr>
          <p:spPr>
            <a:xfrm>
              <a:off x="7319329" y="2489869"/>
              <a:ext cx="147953" cy="163762"/>
            </a:xfrm>
            <a:prstGeom prst="chevron">
              <a:avLst/>
            </a:prstGeom>
            <a:solidFill>
              <a:srgbClr val="D12A2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箭头: V 形 23">
              <a:extLst>
                <a:ext uri="{FF2B5EF4-FFF2-40B4-BE49-F238E27FC236}">
                  <a16:creationId xmlns:a16="http://schemas.microsoft.com/office/drawing/2014/main" id="{3C77CABE-ED83-4F7F-8137-E7A731A81850}"/>
                </a:ext>
              </a:extLst>
            </p:cNvPr>
            <p:cNvSpPr/>
            <p:nvPr/>
          </p:nvSpPr>
          <p:spPr>
            <a:xfrm>
              <a:off x="7446646" y="2489869"/>
              <a:ext cx="147953" cy="163762"/>
            </a:xfrm>
            <a:prstGeom prst="chevron">
              <a:avLst/>
            </a:prstGeom>
            <a:solidFill>
              <a:srgbClr val="D12A2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DEA1F4A5-6731-42F4-91CA-2DE2C37A8528}"/>
              </a:ext>
            </a:extLst>
          </p:cNvPr>
          <p:cNvSpPr txBox="1"/>
          <p:nvPr/>
        </p:nvSpPr>
        <p:spPr>
          <a:xfrm>
            <a:off x="2286000" y="3099433"/>
            <a:ext cx="4572000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8" name="六边形 27">
            <a:extLst>
              <a:ext uri="{FF2B5EF4-FFF2-40B4-BE49-F238E27FC236}">
                <a16:creationId xmlns:a16="http://schemas.microsoft.com/office/drawing/2014/main" id="{DD1F2203-AB11-48A7-B96A-F478EDB579A1}"/>
              </a:ext>
            </a:extLst>
          </p:cNvPr>
          <p:cNvSpPr/>
          <p:nvPr/>
        </p:nvSpPr>
        <p:spPr>
          <a:xfrm rot="5400000">
            <a:off x="3596322" y="663748"/>
            <a:ext cx="348549" cy="300473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10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2981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六边形 19">
            <a:extLst>
              <a:ext uri="{FF2B5EF4-FFF2-40B4-BE49-F238E27FC236}">
                <a16:creationId xmlns:a16="http://schemas.microsoft.com/office/drawing/2014/main" id="{B2132FD9-0F45-4B82-B991-ABC282320BEA}"/>
              </a:ext>
            </a:extLst>
          </p:cNvPr>
          <p:cNvSpPr/>
          <p:nvPr/>
        </p:nvSpPr>
        <p:spPr>
          <a:xfrm rot="5400000">
            <a:off x="221945" y="164471"/>
            <a:ext cx="498216" cy="429497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5">
            <a:extLst>
              <a:ext uri="{FF2B5EF4-FFF2-40B4-BE49-F238E27FC236}">
                <a16:creationId xmlns:a16="http://schemas.microsoft.com/office/drawing/2014/main" id="{B55D7E04-320F-4A1F-A8E8-DC3EA8DECEE0}"/>
              </a:ext>
            </a:extLst>
          </p:cNvPr>
          <p:cNvSpPr txBox="1"/>
          <p:nvPr/>
        </p:nvSpPr>
        <p:spPr>
          <a:xfrm>
            <a:off x="166339" y="163924"/>
            <a:ext cx="60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98FC0095-2741-470E-8C06-E3253788BDBA}"/>
              </a:ext>
            </a:extLst>
          </p:cNvPr>
          <p:cNvSpPr txBox="1"/>
          <p:nvPr/>
        </p:nvSpPr>
        <p:spPr>
          <a:xfrm>
            <a:off x="865732" y="209942"/>
            <a:ext cx="1511708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工作不足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986B7F-995E-4849-94AC-0FB5ED8DF62A}"/>
              </a:ext>
            </a:extLst>
          </p:cNvPr>
          <p:cNvSpPr txBox="1"/>
          <p:nvPr/>
        </p:nvSpPr>
        <p:spPr>
          <a:xfrm>
            <a:off x="5692155" y="1856071"/>
            <a:ext cx="58605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spc="-75" dirty="0">
                <a:solidFill>
                  <a:prstClr val="white">
                    <a:lumMod val="95000"/>
                  </a:prstClr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tittle</a:t>
            </a:r>
            <a:endParaRPr lang="zh-CN" altLang="en-US" sz="1200" spc="-75" dirty="0">
              <a:solidFill>
                <a:prstClr val="white">
                  <a:lumMod val="95000"/>
                </a:prstClr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D3E8B33-CA29-49E5-80DC-CE66EDA51033}"/>
              </a:ext>
            </a:extLst>
          </p:cNvPr>
          <p:cNvSpPr/>
          <p:nvPr/>
        </p:nvSpPr>
        <p:spPr>
          <a:xfrm>
            <a:off x="4747366" y="869809"/>
            <a:ext cx="1408731" cy="3607594"/>
          </a:xfrm>
          <a:prstGeom prst="rect">
            <a:avLst/>
          </a:pr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六边形 8">
            <a:extLst>
              <a:ext uri="{FF2B5EF4-FFF2-40B4-BE49-F238E27FC236}">
                <a16:creationId xmlns:a16="http://schemas.microsoft.com/office/drawing/2014/main" id="{69B40C3D-9C25-48D7-B52B-CC73B5A311E9}"/>
              </a:ext>
            </a:extLst>
          </p:cNvPr>
          <p:cNvSpPr/>
          <p:nvPr/>
        </p:nvSpPr>
        <p:spPr>
          <a:xfrm rot="16200000">
            <a:off x="4705440" y="3864315"/>
            <a:ext cx="524828" cy="452438"/>
          </a:xfrm>
          <a:prstGeom prst="hexag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任意多边形 34">
            <a:extLst>
              <a:ext uri="{FF2B5EF4-FFF2-40B4-BE49-F238E27FC236}">
                <a16:creationId xmlns:a16="http://schemas.microsoft.com/office/drawing/2014/main" id="{2067D654-8632-442A-82AF-B98AB852FA2F}"/>
              </a:ext>
            </a:extLst>
          </p:cNvPr>
          <p:cNvSpPr/>
          <p:nvPr/>
        </p:nvSpPr>
        <p:spPr>
          <a:xfrm>
            <a:off x="5483121" y="1119843"/>
            <a:ext cx="672977" cy="1345952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66048DE-B7F0-4B6E-AC2C-17AE6D930F92}"/>
              </a:ext>
            </a:extLst>
          </p:cNvPr>
          <p:cNvSpPr txBox="1"/>
          <p:nvPr/>
        </p:nvSpPr>
        <p:spPr>
          <a:xfrm>
            <a:off x="5647032" y="1384848"/>
            <a:ext cx="51012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D12A22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3</a:t>
            </a:r>
            <a:endParaRPr lang="zh-CN" altLang="en-US" sz="3600" dirty="0">
              <a:solidFill>
                <a:srgbClr val="D12A22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14" name="Group 11">
            <a:extLst>
              <a:ext uri="{FF2B5EF4-FFF2-40B4-BE49-F238E27FC236}">
                <a16:creationId xmlns:a16="http://schemas.microsoft.com/office/drawing/2014/main" id="{D8B3950B-0EDE-4094-8EC2-406E73233D9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826008" y="3957145"/>
            <a:ext cx="306915" cy="266775"/>
            <a:chOff x="4838" y="1902"/>
            <a:chExt cx="497" cy="432"/>
          </a:xfrm>
          <a:solidFill>
            <a:srgbClr val="D12A22"/>
          </a:solidFill>
          <a:effectLst/>
        </p:grpSpPr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6E629860-5DB5-4C68-B6D9-2EB0B2B9EF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1" y="1999"/>
              <a:ext cx="334" cy="33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140079C5-C7CA-4BD4-A2A7-6A09A97BF8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8" y="1902"/>
              <a:ext cx="217" cy="214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726C0AE5-A3D1-4BD6-8E7A-D34C4CD9C3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2" y="2116"/>
              <a:ext cx="163" cy="168"/>
            </a:xfrm>
            <a:custGeom>
              <a:avLst/>
              <a:gdLst>
                <a:gd name="T0" fmla="*/ 4 w 39"/>
                <a:gd name="T1" fmla="*/ 10 h 40"/>
                <a:gd name="T2" fmla="*/ 5 w 39"/>
                <a:gd name="T3" fmla="*/ 13 h 40"/>
                <a:gd name="T4" fmla="*/ 2 w 39"/>
                <a:gd name="T5" fmla="*/ 13 h 40"/>
                <a:gd name="T6" fmla="*/ 0 w 39"/>
                <a:gd name="T7" fmla="*/ 16 h 40"/>
                <a:gd name="T8" fmla="*/ 1 w 39"/>
                <a:gd name="T9" fmla="*/ 19 h 40"/>
                <a:gd name="T10" fmla="*/ 3 w 39"/>
                <a:gd name="T11" fmla="*/ 21 h 40"/>
                <a:gd name="T12" fmla="*/ 2 w 39"/>
                <a:gd name="T13" fmla="*/ 23 h 40"/>
                <a:gd name="T14" fmla="*/ 1 w 39"/>
                <a:gd name="T15" fmla="*/ 26 h 40"/>
                <a:gd name="T16" fmla="*/ 3 w 39"/>
                <a:gd name="T17" fmla="*/ 28 h 40"/>
                <a:gd name="T18" fmla="*/ 5 w 39"/>
                <a:gd name="T19" fmla="*/ 28 h 40"/>
                <a:gd name="T20" fmla="*/ 5 w 39"/>
                <a:gd name="T21" fmla="*/ 31 h 40"/>
                <a:gd name="T22" fmla="*/ 6 w 39"/>
                <a:gd name="T23" fmla="*/ 35 h 40"/>
                <a:gd name="T24" fmla="*/ 9 w 39"/>
                <a:gd name="T25" fmla="*/ 35 h 40"/>
                <a:gd name="T26" fmla="*/ 13 w 39"/>
                <a:gd name="T27" fmla="*/ 34 h 40"/>
                <a:gd name="T28" fmla="*/ 13 w 39"/>
                <a:gd name="T29" fmla="*/ 37 h 40"/>
                <a:gd name="T30" fmla="*/ 15 w 39"/>
                <a:gd name="T31" fmla="*/ 39 h 40"/>
                <a:gd name="T32" fmla="*/ 18 w 39"/>
                <a:gd name="T33" fmla="*/ 38 h 40"/>
                <a:gd name="T34" fmla="*/ 21 w 39"/>
                <a:gd name="T35" fmla="*/ 36 h 40"/>
                <a:gd name="T36" fmla="*/ 22 w 39"/>
                <a:gd name="T37" fmla="*/ 38 h 40"/>
                <a:gd name="T38" fmla="*/ 26 w 39"/>
                <a:gd name="T39" fmla="*/ 39 h 40"/>
                <a:gd name="T40" fmla="*/ 27 w 39"/>
                <a:gd name="T41" fmla="*/ 36 h 40"/>
                <a:gd name="T42" fmla="*/ 29 w 39"/>
                <a:gd name="T43" fmla="*/ 33 h 40"/>
                <a:gd name="T44" fmla="*/ 31 w 39"/>
                <a:gd name="T45" fmla="*/ 34 h 40"/>
                <a:gd name="T46" fmla="*/ 34 w 39"/>
                <a:gd name="T47" fmla="*/ 33 h 40"/>
                <a:gd name="T48" fmla="*/ 35 w 39"/>
                <a:gd name="T49" fmla="*/ 30 h 40"/>
                <a:gd name="T50" fmla="*/ 34 w 39"/>
                <a:gd name="T51" fmla="*/ 27 h 40"/>
                <a:gd name="T52" fmla="*/ 36 w 39"/>
                <a:gd name="T53" fmla="*/ 26 h 40"/>
                <a:gd name="T54" fmla="*/ 39 w 39"/>
                <a:gd name="T55" fmla="*/ 24 h 40"/>
                <a:gd name="T56" fmla="*/ 38 w 39"/>
                <a:gd name="T57" fmla="*/ 21 h 40"/>
                <a:gd name="T58" fmla="*/ 36 w 39"/>
                <a:gd name="T59" fmla="*/ 18 h 40"/>
                <a:gd name="T60" fmla="*/ 37 w 39"/>
                <a:gd name="T61" fmla="*/ 17 h 40"/>
                <a:gd name="T62" fmla="*/ 38 w 39"/>
                <a:gd name="T63" fmla="*/ 14 h 40"/>
                <a:gd name="T64" fmla="*/ 36 w 39"/>
                <a:gd name="T65" fmla="*/ 12 h 40"/>
                <a:gd name="T66" fmla="*/ 33 w 39"/>
                <a:gd name="T67" fmla="*/ 10 h 40"/>
                <a:gd name="T68" fmla="*/ 33 w 39"/>
                <a:gd name="T69" fmla="*/ 8 h 40"/>
                <a:gd name="T70" fmla="*/ 33 w 39"/>
                <a:gd name="T71" fmla="*/ 5 h 40"/>
                <a:gd name="T72" fmla="*/ 30 w 39"/>
                <a:gd name="T73" fmla="*/ 5 h 40"/>
                <a:gd name="T74" fmla="*/ 26 w 39"/>
                <a:gd name="T75" fmla="*/ 5 h 40"/>
                <a:gd name="T76" fmla="*/ 26 w 39"/>
                <a:gd name="T77" fmla="*/ 3 h 40"/>
                <a:gd name="T78" fmla="*/ 24 w 39"/>
                <a:gd name="T79" fmla="*/ 0 h 40"/>
                <a:gd name="T80" fmla="*/ 21 w 39"/>
                <a:gd name="T81" fmla="*/ 2 h 40"/>
                <a:gd name="T82" fmla="*/ 18 w 39"/>
                <a:gd name="T83" fmla="*/ 4 h 40"/>
                <a:gd name="T84" fmla="*/ 16 w 39"/>
                <a:gd name="T85" fmla="*/ 2 h 40"/>
                <a:gd name="T86" fmla="*/ 13 w 39"/>
                <a:gd name="T87" fmla="*/ 1 h 40"/>
                <a:gd name="T88" fmla="*/ 11 w 39"/>
                <a:gd name="T89" fmla="*/ 3 h 40"/>
                <a:gd name="T90" fmla="*/ 10 w 39"/>
                <a:gd name="T91" fmla="*/ 6 h 40"/>
                <a:gd name="T92" fmla="*/ 8 w 39"/>
                <a:gd name="T93" fmla="*/ 6 h 40"/>
                <a:gd name="T94" fmla="*/ 5 w 39"/>
                <a:gd name="T95" fmla="*/ 6 h 40"/>
                <a:gd name="T96" fmla="*/ 4 w 39"/>
                <a:gd name="T97" fmla="*/ 10 h 40"/>
                <a:gd name="T98" fmla="*/ 16 w 39"/>
                <a:gd name="T99" fmla="*/ 9 h 40"/>
                <a:gd name="T100" fmla="*/ 30 w 39"/>
                <a:gd name="T101" fmla="*/ 16 h 40"/>
                <a:gd name="T102" fmla="*/ 23 w 39"/>
                <a:gd name="T103" fmla="*/ 31 h 40"/>
                <a:gd name="T104" fmla="*/ 9 w 39"/>
                <a:gd name="T105" fmla="*/ 23 h 40"/>
                <a:gd name="T106" fmla="*/ 16 w 39"/>
                <a:gd name="T107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40">
                  <a:moveTo>
                    <a:pt x="4" y="10"/>
                  </a:moveTo>
                  <a:cubicBezTo>
                    <a:pt x="5" y="10"/>
                    <a:pt x="5" y="12"/>
                    <a:pt x="5" y="13"/>
                  </a:cubicBezTo>
                  <a:cubicBezTo>
                    <a:pt x="4" y="13"/>
                    <a:pt x="3" y="14"/>
                    <a:pt x="2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2" y="19"/>
                    <a:pt x="3" y="20"/>
                    <a:pt x="3" y="21"/>
                  </a:cubicBezTo>
                  <a:cubicBezTo>
                    <a:pt x="3" y="22"/>
                    <a:pt x="3" y="22"/>
                    <a:pt x="2" y="23"/>
                  </a:cubicBezTo>
                  <a:cubicBezTo>
                    <a:pt x="1" y="23"/>
                    <a:pt x="0" y="24"/>
                    <a:pt x="1" y="26"/>
                  </a:cubicBezTo>
                  <a:cubicBezTo>
                    <a:pt x="1" y="27"/>
                    <a:pt x="2" y="28"/>
                    <a:pt x="3" y="28"/>
                  </a:cubicBezTo>
                  <a:cubicBezTo>
                    <a:pt x="4" y="27"/>
                    <a:pt x="5" y="28"/>
                    <a:pt x="5" y="28"/>
                  </a:cubicBezTo>
                  <a:cubicBezTo>
                    <a:pt x="6" y="29"/>
                    <a:pt x="6" y="31"/>
                    <a:pt x="5" y="31"/>
                  </a:cubicBezTo>
                  <a:cubicBezTo>
                    <a:pt x="5" y="32"/>
                    <a:pt x="5" y="34"/>
                    <a:pt x="6" y="35"/>
                  </a:cubicBezTo>
                  <a:cubicBezTo>
                    <a:pt x="7" y="35"/>
                    <a:pt x="9" y="36"/>
                    <a:pt x="9" y="35"/>
                  </a:cubicBezTo>
                  <a:cubicBezTo>
                    <a:pt x="10" y="34"/>
                    <a:pt x="12" y="34"/>
                    <a:pt x="13" y="34"/>
                  </a:cubicBezTo>
                  <a:cubicBezTo>
                    <a:pt x="13" y="35"/>
                    <a:pt x="13" y="36"/>
                    <a:pt x="13" y="37"/>
                  </a:cubicBezTo>
                  <a:cubicBezTo>
                    <a:pt x="13" y="38"/>
                    <a:pt x="14" y="39"/>
                    <a:pt x="15" y="39"/>
                  </a:cubicBezTo>
                  <a:cubicBezTo>
                    <a:pt x="17" y="40"/>
                    <a:pt x="18" y="39"/>
                    <a:pt x="18" y="38"/>
                  </a:cubicBezTo>
                  <a:cubicBezTo>
                    <a:pt x="18" y="37"/>
                    <a:pt x="20" y="36"/>
                    <a:pt x="21" y="36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3" y="39"/>
                    <a:pt x="24" y="39"/>
                    <a:pt x="26" y="39"/>
                  </a:cubicBezTo>
                  <a:cubicBezTo>
                    <a:pt x="27" y="38"/>
                    <a:pt x="28" y="37"/>
                    <a:pt x="27" y="36"/>
                  </a:cubicBezTo>
                  <a:cubicBezTo>
                    <a:pt x="27" y="35"/>
                    <a:pt x="28" y="33"/>
                    <a:pt x="29" y="33"/>
                  </a:cubicBezTo>
                  <a:cubicBezTo>
                    <a:pt x="29" y="33"/>
                    <a:pt x="30" y="33"/>
                    <a:pt x="31" y="34"/>
                  </a:cubicBezTo>
                  <a:cubicBezTo>
                    <a:pt x="32" y="34"/>
                    <a:pt x="33" y="34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4" y="29"/>
                    <a:pt x="34" y="27"/>
                    <a:pt x="34" y="27"/>
                  </a:cubicBezTo>
                  <a:cubicBezTo>
                    <a:pt x="34" y="26"/>
                    <a:pt x="35" y="26"/>
                    <a:pt x="36" y="26"/>
                  </a:cubicBezTo>
                  <a:cubicBezTo>
                    <a:pt x="38" y="26"/>
                    <a:pt x="39" y="25"/>
                    <a:pt x="39" y="24"/>
                  </a:cubicBezTo>
                  <a:cubicBezTo>
                    <a:pt x="39" y="23"/>
                    <a:pt x="39" y="21"/>
                    <a:pt x="38" y="21"/>
                  </a:cubicBezTo>
                  <a:cubicBezTo>
                    <a:pt x="37" y="21"/>
                    <a:pt x="36" y="19"/>
                    <a:pt x="36" y="18"/>
                  </a:cubicBezTo>
                  <a:cubicBezTo>
                    <a:pt x="36" y="18"/>
                    <a:pt x="36" y="17"/>
                    <a:pt x="37" y="17"/>
                  </a:cubicBezTo>
                  <a:cubicBezTo>
                    <a:pt x="38" y="16"/>
                    <a:pt x="39" y="15"/>
                    <a:pt x="38" y="14"/>
                  </a:cubicBezTo>
                  <a:cubicBezTo>
                    <a:pt x="38" y="12"/>
                    <a:pt x="37" y="11"/>
                    <a:pt x="36" y="12"/>
                  </a:cubicBezTo>
                  <a:cubicBezTo>
                    <a:pt x="35" y="12"/>
                    <a:pt x="33" y="11"/>
                    <a:pt x="33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4" y="7"/>
                    <a:pt x="34" y="6"/>
                    <a:pt x="33" y="5"/>
                  </a:cubicBezTo>
                  <a:cubicBezTo>
                    <a:pt x="32" y="4"/>
                    <a:pt x="30" y="4"/>
                    <a:pt x="30" y="5"/>
                  </a:cubicBezTo>
                  <a:cubicBezTo>
                    <a:pt x="29" y="5"/>
                    <a:pt x="27" y="5"/>
                    <a:pt x="26" y="5"/>
                  </a:cubicBezTo>
                  <a:cubicBezTo>
                    <a:pt x="26" y="5"/>
                    <a:pt x="26" y="4"/>
                    <a:pt x="26" y="3"/>
                  </a:cubicBezTo>
                  <a:cubicBezTo>
                    <a:pt x="26" y="2"/>
                    <a:pt x="25" y="1"/>
                    <a:pt x="24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20" y="3"/>
                    <a:pt x="19" y="3"/>
                    <a:pt x="18" y="4"/>
                  </a:cubicBezTo>
                  <a:cubicBezTo>
                    <a:pt x="18" y="4"/>
                    <a:pt x="17" y="3"/>
                    <a:pt x="16" y="2"/>
                  </a:cubicBezTo>
                  <a:cubicBezTo>
                    <a:pt x="16" y="1"/>
                    <a:pt x="15" y="0"/>
                    <a:pt x="13" y="1"/>
                  </a:cubicBezTo>
                  <a:cubicBezTo>
                    <a:pt x="12" y="1"/>
                    <a:pt x="11" y="2"/>
                    <a:pt x="11" y="3"/>
                  </a:cubicBezTo>
                  <a:cubicBezTo>
                    <a:pt x="12" y="4"/>
                    <a:pt x="11" y="6"/>
                    <a:pt x="10" y="6"/>
                  </a:cubicBezTo>
                  <a:cubicBezTo>
                    <a:pt x="10" y="7"/>
                    <a:pt x="9" y="6"/>
                    <a:pt x="8" y="6"/>
                  </a:cubicBezTo>
                  <a:cubicBezTo>
                    <a:pt x="7" y="5"/>
                    <a:pt x="6" y="5"/>
                    <a:pt x="5" y="6"/>
                  </a:cubicBezTo>
                  <a:cubicBezTo>
                    <a:pt x="4" y="7"/>
                    <a:pt x="4" y="9"/>
                    <a:pt x="4" y="10"/>
                  </a:cubicBezTo>
                  <a:close/>
                  <a:moveTo>
                    <a:pt x="16" y="9"/>
                  </a:moveTo>
                  <a:cubicBezTo>
                    <a:pt x="22" y="7"/>
                    <a:pt x="28" y="10"/>
                    <a:pt x="30" y="16"/>
                  </a:cubicBezTo>
                  <a:cubicBezTo>
                    <a:pt x="32" y="22"/>
                    <a:pt x="29" y="29"/>
                    <a:pt x="23" y="31"/>
                  </a:cubicBezTo>
                  <a:cubicBezTo>
                    <a:pt x="17" y="33"/>
                    <a:pt x="11" y="29"/>
                    <a:pt x="9" y="23"/>
                  </a:cubicBezTo>
                  <a:cubicBezTo>
                    <a:pt x="7" y="17"/>
                    <a:pt x="10" y="11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789B7781-A38C-47C9-A623-C27784DC1B03}"/>
              </a:ext>
            </a:extLst>
          </p:cNvPr>
          <p:cNvSpPr/>
          <p:nvPr/>
        </p:nvSpPr>
        <p:spPr>
          <a:xfrm>
            <a:off x="6547820" y="869809"/>
            <a:ext cx="1408730" cy="3607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id="{C3AEF5AF-40E1-4A61-AB40-BC86237EEEB7}"/>
              </a:ext>
            </a:extLst>
          </p:cNvPr>
          <p:cNvSpPr/>
          <p:nvPr/>
        </p:nvSpPr>
        <p:spPr>
          <a:xfrm rot="16200000">
            <a:off x="6505893" y="3864315"/>
            <a:ext cx="524828" cy="452438"/>
          </a:xfrm>
          <a:prstGeom prst="hexagon">
            <a:avLst/>
          </a:prstGeom>
          <a:solidFill>
            <a:srgbClr val="D12A2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4" name="任意多边形 45">
            <a:extLst>
              <a:ext uri="{FF2B5EF4-FFF2-40B4-BE49-F238E27FC236}">
                <a16:creationId xmlns:a16="http://schemas.microsoft.com/office/drawing/2014/main" id="{9B767595-49E5-49DC-A445-D4C5DA48140C}"/>
              </a:ext>
            </a:extLst>
          </p:cNvPr>
          <p:cNvSpPr/>
          <p:nvPr/>
        </p:nvSpPr>
        <p:spPr>
          <a:xfrm>
            <a:off x="7283575" y="1119843"/>
            <a:ext cx="672977" cy="1345952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rgbClr val="D12A2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B0EE72D-90D6-435A-826C-DD892635C2AB}"/>
              </a:ext>
            </a:extLst>
          </p:cNvPr>
          <p:cNvSpPr txBox="1"/>
          <p:nvPr/>
        </p:nvSpPr>
        <p:spPr>
          <a:xfrm>
            <a:off x="7446423" y="1384848"/>
            <a:ext cx="51012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4</a:t>
            </a:r>
            <a:endParaRPr lang="zh-CN" altLang="en-US" sz="3600" dirty="0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8" name="Freeform 18">
            <a:extLst>
              <a:ext uri="{FF2B5EF4-FFF2-40B4-BE49-F238E27FC236}">
                <a16:creationId xmlns:a16="http://schemas.microsoft.com/office/drawing/2014/main" id="{B4A3EA14-4266-4931-9ED2-C1660BC3EAFD}"/>
              </a:ext>
            </a:extLst>
          </p:cNvPr>
          <p:cNvSpPr>
            <a:spLocks noEditPoints="1"/>
          </p:cNvSpPr>
          <p:nvPr/>
        </p:nvSpPr>
        <p:spPr bwMode="auto">
          <a:xfrm>
            <a:off x="6616611" y="3976083"/>
            <a:ext cx="303392" cy="226429"/>
          </a:xfrm>
          <a:custGeom>
            <a:avLst/>
            <a:gdLst>
              <a:gd name="T0" fmla="*/ 82 w 112"/>
              <a:gd name="T1" fmla="*/ 53 h 83"/>
              <a:gd name="T2" fmla="*/ 99 w 112"/>
              <a:gd name="T3" fmla="*/ 36 h 83"/>
              <a:gd name="T4" fmla="*/ 104 w 112"/>
              <a:gd name="T5" fmla="*/ 37 h 83"/>
              <a:gd name="T6" fmla="*/ 104 w 112"/>
              <a:gd name="T7" fmla="*/ 24 h 83"/>
              <a:gd name="T8" fmla="*/ 92 w 112"/>
              <a:gd name="T9" fmla="*/ 12 h 83"/>
              <a:gd name="T10" fmla="*/ 49 w 112"/>
              <a:gd name="T11" fmla="*/ 12 h 83"/>
              <a:gd name="T12" fmla="*/ 39 w 112"/>
              <a:gd name="T13" fmla="*/ 0 h 83"/>
              <a:gd name="T14" fmla="*/ 14 w 112"/>
              <a:gd name="T15" fmla="*/ 0 h 83"/>
              <a:gd name="T16" fmla="*/ 2 w 112"/>
              <a:gd name="T17" fmla="*/ 6 h 83"/>
              <a:gd name="T18" fmla="*/ 0 w 112"/>
              <a:gd name="T19" fmla="*/ 13 h 83"/>
              <a:gd name="T20" fmla="*/ 0 w 112"/>
              <a:gd name="T21" fmla="*/ 13 h 83"/>
              <a:gd name="T22" fmla="*/ 0 w 112"/>
              <a:gd name="T23" fmla="*/ 14 h 83"/>
              <a:gd name="T24" fmla="*/ 0 w 112"/>
              <a:gd name="T25" fmla="*/ 16 h 83"/>
              <a:gd name="T26" fmla="*/ 0 w 112"/>
              <a:gd name="T27" fmla="*/ 34 h 83"/>
              <a:gd name="T28" fmla="*/ 0 w 112"/>
              <a:gd name="T29" fmla="*/ 71 h 83"/>
              <a:gd name="T30" fmla="*/ 12 w 112"/>
              <a:gd name="T31" fmla="*/ 83 h 83"/>
              <a:gd name="T32" fmla="*/ 92 w 112"/>
              <a:gd name="T33" fmla="*/ 83 h 83"/>
              <a:gd name="T34" fmla="*/ 104 w 112"/>
              <a:gd name="T35" fmla="*/ 71 h 83"/>
              <a:gd name="T36" fmla="*/ 104 w 112"/>
              <a:gd name="T37" fmla="*/ 69 h 83"/>
              <a:gd name="T38" fmla="*/ 99 w 112"/>
              <a:gd name="T39" fmla="*/ 69 h 83"/>
              <a:gd name="T40" fmla="*/ 82 w 112"/>
              <a:gd name="T41" fmla="*/ 53 h 83"/>
              <a:gd name="T42" fmla="*/ 104 w 112"/>
              <a:gd name="T43" fmla="*/ 40 h 83"/>
              <a:gd name="T44" fmla="*/ 99 w 112"/>
              <a:gd name="T45" fmla="*/ 39 h 83"/>
              <a:gd name="T46" fmla="*/ 85 w 112"/>
              <a:gd name="T47" fmla="*/ 53 h 83"/>
              <a:gd name="T48" fmla="*/ 99 w 112"/>
              <a:gd name="T49" fmla="*/ 66 h 83"/>
              <a:gd name="T50" fmla="*/ 104 w 112"/>
              <a:gd name="T51" fmla="*/ 65 h 83"/>
              <a:gd name="T52" fmla="*/ 112 w 112"/>
              <a:gd name="T53" fmla="*/ 53 h 83"/>
              <a:gd name="T54" fmla="*/ 104 w 112"/>
              <a:gd name="T55" fmla="*/ 40 h 83"/>
              <a:gd name="T56" fmla="*/ 104 w 112"/>
              <a:gd name="T57" fmla="*/ 56 h 83"/>
              <a:gd name="T58" fmla="*/ 99 w 112"/>
              <a:gd name="T59" fmla="*/ 63 h 83"/>
              <a:gd name="T60" fmla="*/ 98 w 112"/>
              <a:gd name="T61" fmla="*/ 64 h 83"/>
              <a:gd name="T62" fmla="*/ 98 w 112"/>
              <a:gd name="T63" fmla="*/ 64 h 83"/>
              <a:gd name="T64" fmla="*/ 97 w 112"/>
              <a:gd name="T65" fmla="*/ 63 h 83"/>
              <a:gd name="T66" fmla="*/ 89 w 112"/>
              <a:gd name="T67" fmla="*/ 53 h 83"/>
              <a:gd name="T68" fmla="*/ 89 w 112"/>
              <a:gd name="T69" fmla="*/ 53 h 83"/>
              <a:gd name="T70" fmla="*/ 93 w 112"/>
              <a:gd name="T71" fmla="*/ 53 h 83"/>
              <a:gd name="T72" fmla="*/ 98 w 112"/>
              <a:gd name="T73" fmla="*/ 59 h 83"/>
              <a:gd name="T74" fmla="*/ 104 w 112"/>
              <a:gd name="T75" fmla="*/ 50 h 83"/>
              <a:gd name="T76" fmla="*/ 107 w 112"/>
              <a:gd name="T77" fmla="*/ 45 h 83"/>
              <a:gd name="T78" fmla="*/ 109 w 112"/>
              <a:gd name="T79" fmla="*/ 45 h 83"/>
              <a:gd name="T80" fmla="*/ 110 w 112"/>
              <a:gd name="T81" fmla="*/ 47 h 83"/>
              <a:gd name="T82" fmla="*/ 104 w 112"/>
              <a:gd name="T83" fmla="*/ 5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2" h="83">
                <a:moveTo>
                  <a:pt x="82" y="53"/>
                </a:moveTo>
                <a:cubicBezTo>
                  <a:pt x="82" y="44"/>
                  <a:pt x="90" y="36"/>
                  <a:pt x="99" y="36"/>
                </a:cubicBezTo>
                <a:cubicBezTo>
                  <a:pt x="100" y="36"/>
                  <a:pt x="102" y="37"/>
                  <a:pt x="104" y="37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7"/>
                  <a:pt x="99" y="12"/>
                  <a:pt x="92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8" y="5"/>
                  <a:pt x="43" y="0"/>
                  <a:pt x="3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0"/>
                  <a:pt x="4" y="2"/>
                  <a:pt x="2" y="6"/>
                </a:cubicBezTo>
                <a:cubicBezTo>
                  <a:pt x="1" y="8"/>
                  <a:pt x="0" y="1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8"/>
                  <a:pt x="5" y="83"/>
                  <a:pt x="1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9" y="83"/>
                  <a:pt x="104" y="78"/>
                  <a:pt x="104" y="71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2" y="69"/>
                  <a:pt x="100" y="69"/>
                  <a:pt x="99" y="69"/>
                </a:cubicBezTo>
                <a:cubicBezTo>
                  <a:pt x="90" y="69"/>
                  <a:pt x="82" y="62"/>
                  <a:pt x="82" y="53"/>
                </a:cubicBezTo>
                <a:close/>
                <a:moveTo>
                  <a:pt x="104" y="40"/>
                </a:moveTo>
                <a:cubicBezTo>
                  <a:pt x="102" y="40"/>
                  <a:pt x="101" y="39"/>
                  <a:pt x="99" y="39"/>
                </a:cubicBezTo>
                <a:cubicBezTo>
                  <a:pt x="91" y="39"/>
                  <a:pt x="85" y="45"/>
                  <a:pt x="85" y="53"/>
                </a:cubicBezTo>
                <a:cubicBezTo>
                  <a:pt x="85" y="60"/>
                  <a:pt x="91" y="66"/>
                  <a:pt x="99" y="66"/>
                </a:cubicBezTo>
                <a:cubicBezTo>
                  <a:pt x="101" y="66"/>
                  <a:pt x="102" y="66"/>
                  <a:pt x="104" y="65"/>
                </a:cubicBezTo>
                <a:cubicBezTo>
                  <a:pt x="109" y="63"/>
                  <a:pt x="112" y="59"/>
                  <a:pt x="112" y="53"/>
                </a:cubicBezTo>
                <a:cubicBezTo>
                  <a:pt x="112" y="47"/>
                  <a:pt x="109" y="42"/>
                  <a:pt x="104" y="40"/>
                </a:cubicBezTo>
                <a:close/>
                <a:moveTo>
                  <a:pt x="104" y="56"/>
                </a:moveTo>
                <a:cubicBezTo>
                  <a:pt x="99" y="63"/>
                  <a:pt x="99" y="63"/>
                  <a:pt x="99" y="63"/>
                </a:cubicBezTo>
                <a:cubicBezTo>
                  <a:pt x="99" y="63"/>
                  <a:pt x="99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7" y="64"/>
                  <a:pt x="97" y="63"/>
                  <a:pt x="97" y="6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8" y="59"/>
                  <a:pt x="98" y="59"/>
                  <a:pt x="98" y="59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4"/>
                  <a:pt x="108" y="44"/>
                  <a:pt x="109" y="45"/>
                </a:cubicBezTo>
                <a:cubicBezTo>
                  <a:pt x="110" y="45"/>
                  <a:pt x="110" y="46"/>
                  <a:pt x="110" y="47"/>
                </a:cubicBezTo>
                <a:lnTo>
                  <a:pt x="104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C23D754C-C445-4A76-8C0D-01C033C52000}"/>
              </a:ext>
            </a:extLst>
          </p:cNvPr>
          <p:cNvSpPr/>
          <p:nvPr/>
        </p:nvSpPr>
        <p:spPr>
          <a:xfrm>
            <a:off x="2962044" y="869809"/>
            <a:ext cx="1408731" cy="3607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31" name="六边形 30">
            <a:extLst>
              <a:ext uri="{FF2B5EF4-FFF2-40B4-BE49-F238E27FC236}">
                <a16:creationId xmlns:a16="http://schemas.microsoft.com/office/drawing/2014/main" id="{2EA847B1-245A-43E6-8E2B-35CDEC1A9F1A}"/>
              </a:ext>
            </a:extLst>
          </p:cNvPr>
          <p:cNvSpPr/>
          <p:nvPr/>
        </p:nvSpPr>
        <p:spPr>
          <a:xfrm rot="16200000">
            <a:off x="2920118" y="3864315"/>
            <a:ext cx="524828" cy="452438"/>
          </a:xfrm>
          <a:prstGeom prst="hexagon">
            <a:avLst/>
          </a:prstGeom>
          <a:solidFill>
            <a:srgbClr val="D12A2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32" name="任意多边形 54">
            <a:extLst>
              <a:ext uri="{FF2B5EF4-FFF2-40B4-BE49-F238E27FC236}">
                <a16:creationId xmlns:a16="http://schemas.microsoft.com/office/drawing/2014/main" id="{7F1A540C-9556-47A7-B445-EF069780BA61}"/>
              </a:ext>
            </a:extLst>
          </p:cNvPr>
          <p:cNvSpPr/>
          <p:nvPr/>
        </p:nvSpPr>
        <p:spPr>
          <a:xfrm>
            <a:off x="3697799" y="1119843"/>
            <a:ext cx="672977" cy="1345952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rgbClr val="D12A2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CC058E5-B6BB-45B3-93D3-4BCD7888BF03}"/>
              </a:ext>
            </a:extLst>
          </p:cNvPr>
          <p:cNvSpPr txBox="1"/>
          <p:nvPr/>
        </p:nvSpPr>
        <p:spPr>
          <a:xfrm>
            <a:off x="3861710" y="1384848"/>
            <a:ext cx="51012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2</a:t>
            </a:r>
            <a:endParaRPr lang="zh-CN" altLang="en-US" sz="3600" dirty="0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1DEF78B-72F4-4CDA-8395-5687A4E651F9}"/>
              </a:ext>
            </a:extLst>
          </p:cNvPr>
          <p:cNvGrpSpPr/>
          <p:nvPr/>
        </p:nvGrpSpPr>
        <p:grpSpPr>
          <a:xfrm>
            <a:off x="3041972" y="3978052"/>
            <a:ext cx="281120" cy="254373"/>
            <a:chOff x="8578850" y="285750"/>
            <a:chExt cx="817563" cy="739775"/>
          </a:xfrm>
          <a:solidFill>
            <a:schemeClr val="bg1"/>
          </a:solidFill>
          <a:effectLst/>
        </p:grpSpPr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8E7167C1-0A10-4B47-862C-ACAD67E4C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8850" y="530225"/>
              <a:ext cx="615950" cy="495300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CAC52953-6965-4ADF-99EE-0A2ED7EA8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7288" y="285750"/>
              <a:ext cx="619125" cy="469900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DBFBCF39-BEF9-4784-819B-EE9798EF4D6E}"/>
              </a:ext>
            </a:extLst>
          </p:cNvPr>
          <p:cNvSpPr/>
          <p:nvPr/>
        </p:nvSpPr>
        <p:spPr>
          <a:xfrm>
            <a:off x="1187450" y="869809"/>
            <a:ext cx="1408731" cy="3607594"/>
          </a:xfrm>
          <a:prstGeom prst="rect">
            <a:avLst/>
          </a:pr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1" name="六边形 40">
            <a:extLst>
              <a:ext uri="{FF2B5EF4-FFF2-40B4-BE49-F238E27FC236}">
                <a16:creationId xmlns:a16="http://schemas.microsoft.com/office/drawing/2014/main" id="{F2408F8C-A933-4DDB-88B2-16CAE37826E2}"/>
              </a:ext>
            </a:extLst>
          </p:cNvPr>
          <p:cNvSpPr/>
          <p:nvPr/>
        </p:nvSpPr>
        <p:spPr>
          <a:xfrm rot="16200000">
            <a:off x="1155049" y="3864315"/>
            <a:ext cx="524828" cy="452438"/>
          </a:xfrm>
          <a:prstGeom prst="hexag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2" name="任意多边形 65">
            <a:extLst>
              <a:ext uri="{FF2B5EF4-FFF2-40B4-BE49-F238E27FC236}">
                <a16:creationId xmlns:a16="http://schemas.microsoft.com/office/drawing/2014/main" id="{83B0F495-41FD-4B6E-90C2-B343A44E8913}"/>
              </a:ext>
            </a:extLst>
          </p:cNvPr>
          <p:cNvSpPr/>
          <p:nvPr/>
        </p:nvSpPr>
        <p:spPr>
          <a:xfrm>
            <a:off x="1923206" y="1119843"/>
            <a:ext cx="672978" cy="1345952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13797F0-FFDB-4432-8EC1-47334EC1B480}"/>
              </a:ext>
            </a:extLst>
          </p:cNvPr>
          <p:cNvSpPr txBox="1"/>
          <p:nvPr/>
        </p:nvSpPr>
        <p:spPr>
          <a:xfrm>
            <a:off x="2045521" y="1411706"/>
            <a:ext cx="51012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D12A22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1</a:t>
            </a:r>
            <a:endParaRPr lang="zh-CN" altLang="en-US" sz="3600" dirty="0">
              <a:solidFill>
                <a:srgbClr val="D12A22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F43CFCE-125F-4AC1-B3E3-7E07027CFEAB}"/>
              </a:ext>
            </a:extLst>
          </p:cNvPr>
          <p:cNvGrpSpPr/>
          <p:nvPr/>
        </p:nvGrpSpPr>
        <p:grpSpPr>
          <a:xfrm>
            <a:off x="1229444" y="2632611"/>
            <a:ext cx="1326205" cy="1098830"/>
            <a:chOff x="1229444" y="2718336"/>
            <a:chExt cx="1326205" cy="109883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31BD442-5BB2-48D7-A97D-C405159B1146}"/>
                </a:ext>
              </a:extLst>
            </p:cNvPr>
            <p:cNvSpPr txBox="1"/>
            <p:nvPr/>
          </p:nvSpPr>
          <p:spPr>
            <a:xfrm>
              <a:off x="1229444" y="2718336"/>
              <a:ext cx="1326205" cy="25391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C811C59-CFA6-48DE-8E93-B25B7BF0308B}"/>
                </a:ext>
              </a:extLst>
            </p:cNvPr>
            <p:cNvSpPr txBox="1"/>
            <p:nvPr/>
          </p:nvSpPr>
          <p:spPr>
            <a:xfrm>
              <a:off x="1325728" y="2941413"/>
              <a:ext cx="1132175" cy="87575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  <a:endParaRPr lang="zh-CN" altLang="en-US" sz="9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32">
            <a:extLst>
              <a:ext uri="{FF2B5EF4-FFF2-40B4-BE49-F238E27FC236}">
                <a16:creationId xmlns:a16="http://schemas.microsoft.com/office/drawing/2014/main" id="{DC5115BB-079A-420B-B2D6-6F703D316ECF}"/>
              </a:ext>
            </a:extLst>
          </p:cNvPr>
          <p:cNvSpPr>
            <a:spLocks noEditPoints="1"/>
          </p:cNvSpPr>
          <p:nvPr/>
        </p:nvSpPr>
        <p:spPr bwMode="auto">
          <a:xfrm>
            <a:off x="1260317" y="3978051"/>
            <a:ext cx="314293" cy="224963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rgbClr val="D12A22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70F35EC-2289-4A50-8F46-4FA5F6200D04}"/>
              </a:ext>
            </a:extLst>
          </p:cNvPr>
          <p:cNvGrpSpPr/>
          <p:nvPr/>
        </p:nvGrpSpPr>
        <p:grpSpPr>
          <a:xfrm>
            <a:off x="4788628" y="2632611"/>
            <a:ext cx="1326205" cy="1098830"/>
            <a:chOff x="1229444" y="2718336"/>
            <a:chExt cx="1326205" cy="109883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49BA138-CFF4-492C-A660-088F48DE9BEA}"/>
                </a:ext>
              </a:extLst>
            </p:cNvPr>
            <p:cNvSpPr txBox="1"/>
            <p:nvPr/>
          </p:nvSpPr>
          <p:spPr>
            <a:xfrm>
              <a:off x="1229444" y="2718336"/>
              <a:ext cx="1326205" cy="25391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9150B93-2CEB-459E-83BC-E70E5EE31AB0}"/>
                </a:ext>
              </a:extLst>
            </p:cNvPr>
            <p:cNvSpPr txBox="1"/>
            <p:nvPr/>
          </p:nvSpPr>
          <p:spPr>
            <a:xfrm>
              <a:off x="1325728" y="2941413"/>
              <a:ext cx="1132175" cy="87575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  <a:endParaRPr lang="zh-CN" altLang="en-US" sz="9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7365BAF-F498-4614-8AF4-73D8128D2A95}"/>
              </a:ext>
            </a:extLst>
          </p:cNvPr>
          <p:cNvGrpSpPr/>
          <p:nvPr/>
        </p:nvGrpSpPr>
        <p:grpSpPr>
          <a:xfrm>
            <a:off x="3015646" y="2632611"/>
            <a:ext cx="1326205" cy="1098830"/>
            <a:chOff x="1229444" y="2718336"/>
            <a:chExt cx="1326205" cy="109883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7CD0200-E6C5-43BA-89BD-09A47EA0F9F6}"/>
                </a:ext>
              </a:extLst>
            </p:cNvPr>
            <p:cNvSpPr txBox="1"/>
            <p:nvPr/>
          </p:nvSpPr>
          <p:spPr>
            <a:xfrm>
              <a:off x="1229444" y="2718336"/>
              <a:ext cx="1326205" cy="25391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1A8181C-FC49-40E8-9CEE-CCDA59365351}"/>
                </a:ext>
              </a:extLst>
            </p:cNvPr>
            <p:cNvSpPr txBox="1"/>
            <p:nvPr/>
          </p:nvSpPr>
          <p:spPr>
            <a:xfrm>
              <a:off x="1325728" y="2941413"/>
              <a:ext cx="1132175" cy="87575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8A6759D-EF0B-46C2-94CE-C7F79FCBC0DF}"/>
              </a:ext>
            </a:extLst>
          </p:cNvPr>
          <p:cNvGrpSpPr/>
          <p:nvPr/>
        </p:nvGrpSpPr>
        <p:grpSpPr>
          <a:xfrm>
            <a:off x="6589131" y="2632611"/>
            <a:ext cx="1326205" cy="1098830"/>
            <a:chOff x="1229444" y="2718336"/>
            <a:chExt cx="1326205" cy="1098830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C325C84-5179-42DA-BC49-BCE87FCD2E49}"/>
                </a:ext>
              </a:extLst>
            </p:cNvPr>
            <p:cNvSpPr txBox="1"/>
            <p:nvPr/>
          </p:nvSpPr>
          <p:spPr>
            <a:xfrm>
              <a:off x="1229444" y="2718336"/>
              <a:ext cx="1326205" cy="25391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340A1B7-871E-4F13-B62E-A92A306E7130}"/>
                </a:ext>
              </a:extLst>
            </p:cNvPr>
            <p:cNvSpPr txBox="1"/>
            <p:nvPr/>
          </p:nvSpPr>
          <p:spPr>
            <a:xfrm>
              <a:off x="1325728" y="2941413"/>
              <a:ext cx="1132175" cy="87575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58674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六边形 19">
            <a:extLst>
              <a:ext uri="{FF2B5EF4-FFF2-40B4-BE49-F238E27FC236}">
                <a16:creationId xmlns:a16="http://schemas.microsoft.com/office/drawing/2014/main" id="{B2132FD9-0F45-4B82-B991-ABC282320BEA}"/>
              </a:ext>
            </a:extLst>
          </p:cNvPr>
          <p:cNvSpPr/>
          <p:nvPr/>
        </p:nvSpPr>
        <p:spPr>
          <a:xfrm rot="5400000">
            <a:off x="221945" y="164471"/>
            <a:ext cx="498216" cy="429497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5">
            <a:extLst>
              <a:ext uri="{FF2B5EF4-FFF2-40B4-BE49-F238E27FC236}">
                <a16:creationId xmlns:a16="http://schemas.microsoft.com/office/drawing/2014/main" id="{B55D7E04-320F-4A1F-A8E8-DC3EA8DECEE0}"/>
              </a:ext>
            </a:extLst>
          </p:cNvPr>
          <p:cNvSpPr txBox="1"/>
          <p:nvPr/>
        </p:nvSpPr>
        <p:spPr>
          <a:xfrm>
            <a:off x="166339" y="163924"/>
            <a:ext cx="60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98FC0095-2741-470E-8C06-E3253788BDBA}"/>
              </a:ext>
            </a:extLst>
          </p:cNvPr>
          <p:cNvSpPr txBox="1"/>
          <p:nvPr/>
        </p:nvSpPr>
        <p:spPr>
          <a:xfrm>
            <a:off x="865732" y="209942"/>
            <a:ext cx="1511708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工作不足</a:t>
            </a:r>
          </a:p>
        </p:txBody>
      </p:sp>
      <p:sp>
        <p:nvSpPr>
          <p:cNvPr id="5" name="任意多边形: 形状 27">
            <a:extLst>
              <a:ext uri="{FF2B5EF4-FFF2-40B4-BE49-F238E27FC236}">
                <a16:creationId xmlns:a16="http://schemas.microsoft.com/office/drawing/2014/main" id="{F5AE8034-96D5-4139-8531-B2109C07C4FC}"/>
              </a:ext>
            </a:extLst>
          </p:cNvPr>
          <p:cNvSpPr>
            <a:spLocks/>
          </p:cNvSpPr>
          <p:nvPr/>
        </p:nvSpPr>
        <p:spPr bwMode="auto">
          <a:xfrm rot="18958107">
            <a:off x="4578529" y="1550712"/>
            <a:ext cx="303242" cy="310428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" name="Freeform: Shape 17">
            <a:extLst>
              <a:ext uri="{FF2B5EF4-FFF2-40B4-BE49-F238E27FC236}">
                <a16:creationId xmlns:a16="http://schemas.microsoft.com/office/drawing/2014/main" id="{458F41C6-2301-4DF4-801D-005EAB002B83}"/>
              </a:ext>
            </a:extLst>
          </p:cNvPr>
          <p:cNvSpPr/>
          <p:nvPr/>
        </p:nvSpPr>
        <p:spPr>
          <a:xfrm rot="16200000" flipH="1">
            <a:off x="6000029" y="3587044"/>
            <a:ext cx="625202" cy="25094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30" y="840"/>
                </a:lnTo>
                <a:lnTo>
                  <a:pt x="21600" y="21600"/>
                </a:lnTo>
                <a:lnTo>
                  <a:pt x="21591" y="15894"/>
                </a:lnTo>
                <a:lnTo>
                  <a:pt x="0" y="0"/>
                </a:lnTo>
                <a:close/>
              </a:path>
            </a:pathLst>
          </a:cu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Arrow: Right 18">
            <a:extLst>
              <a:ext uri="{FF2B5EF4-FFF2-40B4-BE49-F238E27FC236}">
                <a16:creationId xmlns:a16="http://schemas.microsoft.com/office/drawing/2014/main" id="{3E29E710-E15D-460A-87BB-D6E799EB74D2}"/>
              </a:ext>
            </a:extLst>
          </p:cNvPr>
          <p:cNvSpPr/>
          <p:nvPr/>
        </p:nvSpPr>
        <p:spPr>
          <a:xfrm rot="16200000">
            <a:off x="4750293" y="4054716"/>
            <a:ext cx="714375" cy="231374"/>
          </a:xfrm>
          <a:prstGeom prst="rightArrow">
            <a:avLst>
              <a:gd name="adj1" fmla="val 42611"/>
              <a:gd name="adj2" fmla="val 85179"/>
            </a:avLst>
          </a:pr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Freeform: Shape 15">
            <a:extLst>
              <a:ext uri="{FF2B5EF4-FFF2-40B4-BE49-F238E27FC236}">
                <a16:creationId xmlns:a16="http://schemas.microsoft.com/office/drawing/2014/main" id="{4D8DBFD9-8142-4E2C-A228-F12880BEC519}"/>
              </a:ext>
            </a:extLst>
          </p:cNvPr>
          <p:cNvSpPr/>
          <p:nvPr/>
        </p:nvSpPr>
        <p:spPr>
          <a:xfrm rot="16200000" flipH="1">
            <a:off x="5107608" y="4105796"/>
            <a:ext cx="624163" cy="14730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" y="0"/>
                </a:moveTo>
                <a:lnTo>
                  <a:pt x="0" y="1391"/>
                </a:lnTo>
                <a:lnTo>
                  <a:pt x="21600" y="21600"/>
                </a:lnTo>
                <a:lnTo>
                  <a:pt x="21600" y="12014"/>
                </a:lnTo>
                <a:lnTo>
                  <a:pt x="4" y="0"/>
                </a:lnTo>
                <a:close/>
              </a:path>
            </a:pathLst>
          </a:cu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Arrow: Right 16">
            <a:extLst>
              <a:ext uri="{FF2B5EF4-FFF2-40B4-BE49-F238E27FC236}">
                <a16:creationId xmlns:a16="http://schemas.microsoft.com/office/drawing/2014/main" id="{6163849B-E8D5-44B4-A4DB-C59A2EA624C9}"/>
              </a:ext>
            </a:extLst>
          </p:cNvPr>
          <p:cNvSpPr/>
          <p:nvPr/>
        </p:nvSpPr>
        <p:spPr>
          <a:xfrm rot="16200000">
            <a:off x="3455561" y="3136804"/>
            <a:ext cx="2550199" cy="231374"/>
          </a:xfrm>
          <a:prstGeom prst="rightArrow">
            <a:avLst>
              <a:gd name="adj1" fmla="val 42611"/>
              <a:gd name="adj2" fmla="val 85179"/>
            </a:avLst>
          </a:pr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Freeform: Shape 11">
            <a:extLst>
              <a:ext uri="{FF2B5EF4-FFF2-40B4-BE49-F238E27FC236}">
                <a16:creationId xmlns:a16="http://schemas.microsoft.com/office/drawing/2014/main" id="{A945F05D-69F1-4235-A747-0417B1764378}"/>
              </a:ext>
            </a:extLst>
          </p:cNvPr>
          <p:cNvSpPr/>
          <p:nvPr/>
        </p:nvSpPr>
        <p:spPr>
          <a:xfrm rot="16200000" flipH="1">
            <a:off x="3387705" y="4120957"/>
            <a:ext cx="625243" cy="14416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7" y="20157"/>
                </a:moveTo>
                <a:lnTo>
                  <a:pt x="21588" y="0"/>
                </a:lnTo>
                <a:lnTo>
                  <a:pt x="21600" y="9767"/>
                </a:lnTo>
                <a:lnTo>
                  <a:pt x="0" y="21600"/>
                </a:lnTo>
                <a:lnTo>
                  <a:pt x="27" y="20157"/>
                </a:lnTo>
                <a:close/>
              </a:path>
            </a:pathLst>
          </a:cu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Arrow: Right 12">
            <a:extLst>
              <a:ext uri="{FF2B5EF4-FFF2-40B4-BE49-F238E27FC236}">
                <a16:creationId xmlns:a16="http://schemas.microsoft.com/office/drawing/2014/main" id="{FCF386F5-8BCE-4384-86F5-9D0AA9DB8083}"/>
              </a:ext>
            </a:extLst>
          </p:cNvPr>
          <p:cNvSpPr/>
          <p:nvPr/>
        </p:nvSpPr>
        <p:spPr>
          <a:xfrm rot="16200000">
            <a:off x="3487151" y="3528281"/>
            <a:ext cx="1767244" cy="231374"/>
          </a:xfrm>
          <a:prstGeom prst="rightArrow">
            <a:avLst>
              <a:gd name="adj1" fmla="val 42611"/>
              <a:gd name="adj2" fmla="val 85179"/>
            </a:avLst>
          </a:pr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Freeform: Shape 9">
            <a:extLst>
              <a:ext uri="{FF2B5EF4-FFF2-40B4-BE49-F238E27FC236}">
                <a16:creationId xmlns:a16="http://schemas.microsoft.com/office/drawing/2014/main" id="{D25DA7DF-021D-40B0-82BE-983B539A816B}"/>
              </a:ext>
            </a:extLst>
          </p:cNvPr>
          <p:cNvSpPr/>
          <p:nvPr/>
        </p:nvSpPr>
        <p:spPr>
          <a:xfrm rot="16200000" flipH="1">
            <a:off x="2500218" y="3591612"/>
            <a:ext cx="626278" cy="249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0728"/>
                </a:moveTo>
                <a:lnTo>
                  <a:pt x="21600" y="0"/>
                </a:lnTo>
                <a:lnTo>
                  <a:pt x="21591" y="5658"/>
                </a:lnTo>
                <a:lnTo>
                  <a:pt x="48" y="21600"/>
                </a:lnTo>
                <a:lnTo>
                  <a:pt x="0" y="20728"/>
                </a:lnTo>
                <a:close/>
              </a:path>
            </a:pathLst>
          </a:cu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Arrow: Right 10">
            <a:extLst>
              <a:ext uri="{FF2B5EF4-FFF2-40B4-BE49-F238E27FC236}">
                <a16:creationId xmlns:a16="http://schemas.microsoft.com/office/drawing/2014/main" id="{835BCBF1-4E4E-4021-9DE9-9F4812AC5219}"/>
              </a:ext>
            </a:extLst>
          </p:cNvPr>
          <p:cNvSpPr/>
          <p:nvPr/>
        </p:nvSpPr>
        <p:spPr>
          <a:xfrm rot="16200000">
            <a:off x="3430794" y="3831812"/>
            <a:ext cx="1160184" cy="231373"/>
          </a:xfrm>
          <a:prstGeom prst="rightArrow">
            <a:avLst>
              <a:gd name="adj1" fmla="val 42611"/>
              <a:gd name="adj2" fmla="val 85179"/>
            </a:avLst>
          </a:pr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任意多边形: 形状 27">
            <a:extLst>
              <a:ext uri="{FF2B5EF4-FFF2-40B4-BE49-F238E27FC236}">
                <a16:creationId xmlns:a16="http://schemas.microsoft.com/office/drawing/2014/main" id="{996ABDDC-738A-4FD0-BEB4-FBC5BAC5D439}"/>
              </a:ext>
            </a:extLst>
          </p:cNvPr>
          <p:cNvSpPr>
            <a:spLocks/>
          </p:cNvSpPr>
          <p:nvPr/>
        </p:nvSpPr>
        <p:spPr bwMode="auto">
          <a:xfrm rot="18958107">
            <a:off x="4219152" y="2334809"/>
            <a:ext cx="303242" cy="310428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16" name="任意多边形: 形状 27">
            <a:extLst>
              <a:ext uri="{FF2B5EF4-FFF2-40B4-BE49-F238E27FC236}">
                <a16:creationId xmlns:a16="http://schemas.microsoft.com/office/drawing/2014/main" id="{E6740FB7-1996-43D0-8910-50DD1CE7575A}"/>
              </a:ext>
            </a:extLst>
          </p:cNvPr>
          <p:cNvSpPr>
            <a:spLocks/>
          </p:cNvSpPr>
          <p:nvPr/>
        </p:nvSpPr>
        <p:spPr bwMode="auto">
          <a:xfrm rot="18958107">
            <a:off x="3859264" y="2972230"/>
            <a:ext cx="303242" cy="310428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17" name="任意多边形: 形状 27">
            <a:extLst>
              <a:ext uri="{FF2B5EF4-FFF2-40B4-BE49-F238E27FC236}">
                <a16:creationId xmlns:a16="http://schemas.microsoft.com/office/drawing/2014/main" id="{9120C8E7-F344-47B8-963E-37E4BA266D40}"/>
              </a:ext>
            </a:extLst>
          </p:cNvPr>
          <p:cNvSpPr>
            <a:spLocks/>
          </p:cNvSpPr>
          <p:nvPr/>
        </p:nvSpPr>
        <p:spPr bwMode="auto">
          <a:xfrm rot="18958107">
            <a:off x="4955860" y="3433241"/>
            <a:ext cx="303242" cy="310428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B777E61-1AE1-4DE6-88E2-9E018B6DE463}"/>
              </a:ext>
            </a:extLst>
          </p:cNvPr>
          <p:cNvGrpSpPr/>
          <p:nvPr/>
        </p:nvGrpSpPr>
        <p:grpSpPr>
          <a:xfrm>
            <a:off x="1954716" y="1461208"/>
            <a:ext cx="2061361" cy="710492"/>
            <a:chOff x="2916159" y="1693754"/>
            <a:chExt cx="2061361" cy="710492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62AF0099-B858-4734-B71E-0EFC2A733015}"/>
                </a:ext>
              </a:extLst>
            </p:cNvPr>
            <p:cNvSpPr/>
            <p:nvPr/>
          </p:nvSpPr>
          <p:spPr>
            <a:xfrm>
              <a:off x="3934977" y="1693754"/>
              <a:ext cx="1042543" cy="321795"/>
            </a:xfrm>
            <a:prstGeom prst="rect">
              <a:avLst/>
            </a:prstGeom>
          </p:spPr>
          <p:txBody>
            <a:bodyPr wrap="none" lIns="68555" tIns="34278" rIns="68555" bIns="3427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endParaRPr>
            </a:p>
          </p:txBody>
        </p:sp>
        <p:sp>
          <p:nvSpPr>
            <p:cNvPr id="35" name="矩形 47">
              <a:extLst>
                <a:ext uri="{FF2B5EF4-FFF2-40B4-BE49-F238E27FC236}">
                  <a16:creationId xmlns:a16="http://schemas.microsoft.com/office/drawing/2014/main" id="{82ADF9E8-1178-435C-B10D-B40B8EEB1F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159" y="1937796"/>
              <a:ext cx="2037636" cy="4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55" tIns="34278" rIns="68555" bIns="3427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B343334-AAEA-40C5-A014-FCD0323EE913}"/>
              </a:ext>
            </a:extLst>
          </p:cNvPr>
          <p:cNvGrpSpPr/>
          <p:nvPr/>
        </p:nvGrpSpPr>
        <p:grpSpPr>
          <a:xfrm>
            <a:off x="1199992" y="2656914"/>
            <a:ext cx="2061361" cy="710492"/>
            <a:chOff x="2916159" y="1693754"/>
            <a:chExt cx="2061361" cy="710492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D3DFFED6-3578-4BCD-9E58-A91B5B728D17}"/>
                </a:ext>
              </a:extLst>
            </p:cNvPr>
            <p:cNvSpPr/>
            <p:nvPr/>
          </p:nvSpPr>
          <p:spPr>
            <a:xfrm>
              <a:off x="3934977" y="1693754"/>
              <a:ext cx="1042543" cy="321795"/>
            </a:xfrm>
            <a:prstGeom prst="rect">
              <a:avLst/>
            </a:prstGeom>
          </p:spPr>
          <p:txBody>
            <a:bodyPr wrap="none" lIns="68555" tIns="34278" rIns="68555" bIns="3427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endParaRPr>
            </a:p>
          </p:txBody>
        </p:sp>
        <p:sp>
          <p:nvSpPr>
            <p:cNvPr id="38" name="矩形 47">
              <a:extLst>
                <a:ext uri="{FF2B5EF4-FFF2-40B4-BE49-F238E27FC236}">
                  <a16:creationId xmlns:a16="http://schemas.microsoft.com/office/drawing/2014/main" id="{F60833BC-ED8B-4A13-BBF8-79EAB1D793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159" y="1937796"/>
              <a:ext cx="2037636" cy="4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55" tIns="34278" rIns="68555" bIns="3427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0B3EC9C-5299-4191-A156-C52FBC015FEE}"/>
              </a:ext>
            </a:extLst>
          </p:cNvPr>
          <p:cNvGrpSpPr/>
          <p:nvPr/>
        </p:nvGrpSpPr>
        <p:grpSpPr>
          <a:xfrm>
            <a:off x="5314911" y="1461208"/>
            <a:ext cx="2037636" cy="710492"/>
            <a:chOff x="2916159" y="1693754"/>
            <a:chExt cx="2037636" cy="710492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232F4B22-066C-434F-8920-C8885611F4AB}"/>
                </a:ext>
              </a:extLst>
            </p:cNvPr>
            <p:cNvSpPr/>
            <p:nvPr/>
          </p:nvSpPr>
          <p:spPr>
            <a:xfrm>
              <a:off x="2920834" y="1693754"/>
              <a:ext cx="1042543" cy="321795"/>
            </a:xfrm>
            <a:prstGeom prst="rect">
              <a:avLst/>
            </a:prstGeom>
          </p:spPr>
          <p:txBody>
            <a:bodyPr wrap="none" lIns="68555" tIns="34278" rIns="68555" bIns="3427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endParaRPr>
            </a:p>
          </p:txBody>
        </p:sp>
        <p:sp>
          <p:nvSpPr>
            <p:cNvPr id="41" name="矩形 47">
              <a:extLst>
                <a:ext uri="{FF2B5EF4-FFF2-40B4-BE49-F238E27FC236}">
                  <a16:creationId xmlns:a16="http://schemas.microsoft.com/office/drawing/2014/main" id="{2BC4F315-6865-456F-BB5B-13DD950FA6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159" y="1937796"/>
              <a:ext cx="2037636" cy="4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55" tIns="34278" rIns="68555" bIns="3427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C04B247-5492-451F-A782-5E8B295A5F2C}"/>
              </a:ext>
            </a:extLst>
          </p:cNvPr>
          <p:cNvGrpSpPr/>
          <p:nvPr/>
        </p:nvGrpSpPr>
        <p:grpSpPr>
          <a:xfrm>
            <a:off x="6086436" y="2653203"/>
            <a:ext cx="2037636" cy="710492"/>
            <a:chOff x="2916159" y="1693754"/>
            <a:chExt cx="2037636" cy="710492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78C02E62-CAEF-4E6D-88F3-28AF8D998127}"/>
                </a:ext>
              </a:extLst>
            </p:cNvPr>
            <p:cNvSpPr/>
            <p:nvPr/>
          </p:nvSpPr>
          <p:spPr>
            <a:xfrm>
              <a:off x="2920834" y="1693754"/>
              <a:ext cx="1042543" cy="321795"/>
            </a:xfrm>
            <a:prstGeom prst="rect">
              <a:avLst/>
            </a:prstGeom>
          </p:spPr>
          <p:txBody>
            <a:bodyPr wrap="none" lIns="68555" tIns="34278" rIns="68555" bIns="3427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endParaRPr>
            </a:p>
          </p:txBody>
        </p:sp>
        <p:sp>
          <p:nvSpPr>
            <p:cNvPr id="44" name="矩形 47">
              <a:extLst>
                <a:ext uri="{FF2B5EF4-FFF2-40B4-BE49-F238E27FC236}">
                  <a16:creationId xmlns:a16="http://schemas.microsoft.com/office/drawing/2014/main" id="{41BB6757-ECB1-424B-B156-0A893C5B4D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159" y="1937796"/>
              <a:ext cx="2037636" cy="4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55" tIns="34278" rIns="68555" bIns="3427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6016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六边形 19">
            <a:extLst>
              <a:ext uri="{FF2B5EF4-FFF2-40B4-BE49-F238E27FC236}">
                <a16:creationId xmlns:a16="http://schemas.microsoft.com/office/drawing/2014/main" id="{B2132FD9-0F45-4B82-B991-ABC282320BEA}"/>
              </a:ext>
            </a:extLst>
          </p:cNvPr>
          <p:cNvSpPr/>
          <p:nvPr/>
        </p:nvSpPr>
        <p:spPr>
          <a:xfrm rot="5400000">
            <a:off x="221945" y="164471"/>
            <a:ext cx="498216" cy="429497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5">
            <a:extLst>
              <a:ext uri="{FF2B5EF4-FFF2-40B4-BE49-F238E27FC236}">
                <a16:creationId xmlns:a16="http://schemas.microsoft.com/office/drawing/2014/main" id="{B55D7E04-320F-4A1F-A8E8-DC3EA8DECEE0}"/>
              </a:ext>
            </a:extLst>
          </p:cNvPr>
          <p:cNvSpPr txBox="1"/>
          <p:nvPr/>
        </p:nvSpPr>
        <p:spPr>
          <a:xfrm>
            <a:off x="166339" y="163924"/>
            <a:ext cx="60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98FC0095-2741-470E-8C06-E3253788BDBA}"/>
              </a:ext>
            </a:extLst>
          </p:cNvPr>
          <p:cNvSpPr txBox="1"/>
          <p:nvPr/>
        </p:nvSpPr>
        <p:spPr>
          <a:xfrm>
            <a:off x="865732" y="209942"/>
            <a:ext cx="1511708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工作不足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4C63B19-CF49-4ACA-856B-978D0934C90D}"/>
              </a:ext>
            </a:extLst>
          </p:cNvPr>
          <p:cNvGrpSpPr/>
          <p:nvPr/>
        </p:nvGrpSpPr>
        <p:grpSpPr>
          <a:xfrm>
            <a:off x="1684558" y="1721541"/>
            <a:ext cx="1728912" cy="1728192"/>
            <a:chOff x="5240941" y="1151212"/>
            <a:chExt cx="2856309" cy="2855119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3F100618-F96C-4EBB-AA9C-2295F7D64D5E}"/>
                </a:ext>
              </a:extLst>
            </p:cNvPr>
            <p:cNvSpPr/>
            <p:nvPr/>
          </p:nvSpPr>
          <p:spPr bwMode="auto">
            <a:xfrm>
              <a:off x="5240941" y="1151212"/>
              <a:ext cx="2856309" cy="285511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5E9571DA-55F0-442A-9684-1654948F6491}"/>
                </a:ext>
              </a:extLst>
            </p:cNvPr>
            <p:cNvSpPr/>
            <p:nvPr/>
          </p:nvSpPr>
          <p:spPr bwMode="auto">
            <a:xfrm>
              <a:off x="5307616" y="1217887"/>
              <a:ext cx="2722959" cy="2721769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>
                <a:solidFill>
                  <a:prstClr val="white"/>
                </a:solidFill>
              </a:endParaRPr>
            </a:p>
          </p:txBody>
        </p:sp>
      </p:grpSp>
      <p:sp>
        <p:nvSpPr>
          <p:cNvPr id="8" name="弧形 7">
            <a:extLst>
              <a:ext uri="{FF2B5EF4-FFF2-40B4-BE49-F238E27FC236}">
                <a16:creationId xmlns:a16="http://schemas.microsoft.com/office/drawing/2014/main" id="{C3990F20-A0ED-4E74-9DC5-143DB031FC6A}"/>
              </a:ext>
            </a:extLst>
          </p:cNvPr>
          <p:cNvSpPr/>
          <p:nvPr/>
        </p:nvSpPr>
        <p:spPr>
          <a:xfrm rot="5400000">
            <a:off x="1428176" y="1463762"/>
            <a:ext cx="2376264" cy="2376264"/>
          </a:xfrm>
          <a:prstGeom prst="arc">
            <a:avLst>
              <a:gd name="adj1" fmla="val 10885653"/>
              <a:gd name="adj2" fmla="val 0"/>
            </a:avLst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39FADCF-23B9-4A5A-957B-E1AB63F4BBB0}"/>
              </a:ext>
            </a:extLst>
          </p:cNvPr>
          <p:cNvSpPr/>
          <p:nvPr/>
        </p:nvSpPr>
        <p:spPr bwMode="auto">
          <a:xfrm>
            <a:off x="2994350" y="1424071"/>
            <a:ext cx="200037" cy="200081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1013" dirty="0">
                <a:solidFill>
                  <a:schemeClr val="bg1"/>
                </a:solidFill>
              </a:rPr>
              <a:t>1</a:t>
            </a:r>
            <a:endParaRPr lang="zh-CN" altLang="en-US" sz="1013" dirty="0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BF37E44-1033-468D-B4A5-DA74564F0645}"/>
              </a:ext>
            </a:extLst>
          </p:cNvPr>
          <p:cNvSpPr/>
          <p:nvPr/>
        </p:nvSpPr>
        <p:spPr bwMode="auto">
          <a:xfrm>
            <a:off x="3588416" y="1991571"/>
            <a:ext cx="200037" cy="200081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1013" dirty="0">
                <a:solidFill>
                  <a:schemeClr val="bg1"/>
                </a:solidFill>
              </a:rPr>
              <a:t>2</a:t>
            </a:r>
            <a:endParaRPr lang="zh-CN" altLang="en-US" sz="1013" dirty="0">
              <a:solidFill>
                <a:schemeClr val="bg1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801E8AE-95CB-4DA0-9437-45EDC499B739}"/>
              </a:ext>
            </a:extLst>
          </p:cNvPr>
          <p:cNvSpPr/>
          <p:nvPr/>
        </p:nvSpPr>
        <p:spPr bwMode="auto">
          <a:xfrm>
            <a:off x="3604403" y="2925616"/>
            <a:ext cx="200037" cy="200081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1013" dirty="0">
                <a:solidFill>
                  <a:schemeClr val="bg1"/>
                </a:solidFill>
              </a:rPr>
              <a:t>3</a:t>
            </a:r>
            <a:endParaRPr lang="zh-CN" altLang="en-US" sz="1013" dirty="0">
              <a:solidFill>
                <a:schemeClr val="bg1"/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50F898D-62C8-4701-A356-B65B857C3D26}"/>
              </a:ext>
            </a:extLst>
          </p:cNvPr>
          <p:cNvSpPr/>
          <p:nvPr/>
        </p:nvSpPr>
        <p:spPr bwMode="auto">
          <a:xfrm>
            <a:off x="2994350" y="3617428"/>
            <a:ext cx="200037" cy="200081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1013" dirty="0">
                <a:solidFill>
                  <a:schemeClr val="bg1"/>
                </a:solidFill>
              </a:rPr>
              <a:t>4</a:t>
            </a:r>
            <a:endParaRPr lang="zh-CN" altLang="en-US" sz="1013" dirty="0">
              <a:solidFill>
                <a:schemeClr val="bg1"/>
              </a:solidFill>
            </a:endParaRPr>
          </a:p>
        </p:txBody>
      </p:sp>
      <p:sp>
        <p:nvSpPr>
          <p:cNvPr id="14" name="TextBox 72">
            <a:extLst>
              <a:ext uri="{FF2B5EF4-FFF2-40B4-BE49-F238E27FC236}">
                <a16:creationId xmlns:a16="http://schemas.microsoft.com/office/drawing/2014/main" id="{269DD36B-4F59-4E0D-A691-CA714798BE38}"/>
              </a:ext>
            </a:extLst>
          </p:cNvPr>
          <p:cNvSpPr txBox="1"/>
          <p:nvPr/>
        </p:nvSpPr>
        <p:spPr bwMode="auto">
          <a:xfrm>
            <a:off x="4485163" y="1173366"/>
            <a:ext cx="144109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en-US" altLang="zh-CN" sz="10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6" name="MH_Title_1">
            <a:extLst>
              <a:ext uri="{FF2B5EF4-FFF2-40B4-BE49-F238E27FC236}">
                <a16:creationId xmlns:a16="http://schemas.microsoft.com/office/drawing/2014/main" id="{75E82F3F-48E8-4107-9A9E-0339227EE67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756960" y="1084253"/>
            <a:ext cx="569922" cy="569922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</a:t>
            </a:r>
          </a:p>
        </p:txBody>
      </p:sp>
      <p:sp>
        <p:nvSpPr>
          <p:cNvPr id="36" name="TextBox 72">
            <a:extLst>
              <a:ext uri="{FF2B5EF4-FFF2-40B4-BE49-F238E27FC236}">
                <a16:creationId xmlns:a16="http://schemas.microsoft.com/office/drawing/2014/main" id="{19CE808F-175B-4481-B64D-5D36A3DE0735}"/>
              </a:ext>
            </a:extLst>
          </p:cNvPr>
          <p:cNvSpPr txBox="1"/>
          <p:nvPr/>
        </p:nvSpPr>
        <p:spPr bwMode="auto">
          <a:xfrm>
            <a:off x="4491513" y="1343093"/>
            <a:ext cx="302114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7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7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……</a:t>
            </a:r>
          </a:p>
        </p:txBody>
      </p:sp>
      <p:sp>
        <p:nvSpPr>
          <p:cNvPr id="39" name="TextBox 72">
            <a:extLst>
              <a:ext uri="{FF2B5EF4-FFF2-40B4-BE49-F238E27FC236}">
                <a16:creationId xmlns:a16="http://schemas.microsoft.com/office/drawing/2014/main" id="{5BB78B16-1D05-474C-913F-D9555860BBCC}"/>
              </a:ext>
            </a:extLst>
          </p:cNvPr>
          <p:cNvSpPr txBox="1"/>
          <p:nvPr/>
        </p:nvSpPr>
        <p:spPr bwMode="auto">
          <a:xfrm>
            <a:off x="4485163" y="3716383"/>
            <a:ext cx="144109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en-US" altLang="zh-CN" sz="10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0" name="MH_Title_1">
            <a:extLst>
              <a:ext uri="{FF2B5EF4-FFF2-40B4-BE49-F238E27FC236}">
                <a16:creationId xmlns:a16="http://schemas.microsoft.com/office/drawing/2014/main" id="{70C3408F-8D4A-4DC2-AF43-6FD5BE984A7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756960" y="3627270"/>
            <a:ext cx="569922" cy="5699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</a:t>
            </a:r>
          </a:p>
        </p:txBody>
      </p:sp>
      <p:sp>
        <p:nvSpPr>
          <p:cNvPr id="41" name="TextBox 72">
            <a:extLst>
              <a:ext uri="{FF2B5EF4-FFF2-40B4-BE49-F238E27FC236}">
                <a16:creationId xmlns:a16="http://schemas.microsoft.com/office/drawing/2014/main" id="{691CD10C-42CA-40DA-BE79-9BE862353B16}"/>
              </a:ext>
            </a:extLst>
          </p:cNvPr>
          <p:cNvSpPr txBox="1"/>
          <p:nvPr/>
        </p:nvSpPr>
        <p:spPr bwMode="auto">
          <a:xfrm>
            <a:off x="4491513" y="3886110"/>
            <a:ext cx="302114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7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7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……</a:t>
            </a:r>
          </a:p>
        </p:txBody>
      </p:sp>
      <p:sp>
        <p:nvSpPr>
          <p:cNvPr id="44" name="TextBox 72">
            <a:extLst>
              <a:ext uri="{FF2B5EF4-FFF2-40B4-BE49-F238E27FC236}">
                <a16:creationId xmlns:a16="http://schemas.microsoft.com/office/drawing/2014/main" id="{B277836F-E874-42BA-897E-156971237399}"/>
              </a:ext>
            </a:extLst>
          </p:cNvPr>
          <p:cNvSpPr txBox="1"/>
          <p:nvPr/>
        </p:nvSpPr>
        <p:spPr bwMode="auto">
          <a:xfrm>
            <a:off x="4770124" y="2855208"/>
            <a:ext cx="144109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en-US" altLang="zh-CN" sz="10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5" name="MH_Title_1">
            <a:extLst>
              <a:ext uri="{FF2B5EF4-FFF2-40B4-BE49-F238E27FC236}">
                <a16:creationId xmlns:a16="http://schemas.microsoft.com/office/drawing/2014/main" id="{29C1CDE0-9811-4EC8-B713-10FD91BCAD7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041921" y="2766095"/>
            <a:ext cx="569922" cy="569922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</a:t>
            </a:r>
          </a:p>
        </p:txBody>
      </p:sp>
      <p:sp>
        <p:nvSpPr>
          <p:cNvPr id="46" name="TextBox 72">
            <a:extLst>
              <a:ext uri="{FF2B5EF4-FFF2-40B4-BE49-F238E27FC236}">
                <a16:creationId xmlns:a16="http://schemas.microsoft.com/office/drawing/2014/main" id="{5D0BB4EC-045F-469F-93D7-349DBA9A0716}"/>
              </a:ext>
            </a:extLst>
          </p:cNvPr>
          <p:cNvSpPr txBox="1"/>
          <p:nvPr/>
        </p:nvSpPr>
        <p:spPr bwMode="auto">
          <a:xfrm>
            <a:off x="4776474" y="3024935"/>
            <a:ext cx="302114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7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7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……</a:t>
            </a:r>
          </a:p>
        </p:txBody>
      </p:sp>
      <p:sp>
        <p:nvSpPr>
          <p:cNvPr id="49" name="TextBox 72">
            <a:extLst>
              <a:ext uri="{FF2B5EF4-FFF2-40B4-BE49-F238E27FC236}">
                <a16:creationId xmlns:a16="http://schemas.microsoft.com/office/drawing/2014/main" id="{443886D7-3E28-481C-BD4C-2AB85F7A7706}"/>
              </a:ext>
            </a:extLst>
          </p:cNvPr>
          <p:cNvSpPr txBox="1"/>
          <p:nvPr/>
        </p:nvSpPr>
        <p:spPr bwMode="auto">
          <a:xfrm>
            <a:off x="4770124" y="1991851"/>
            <a:ext cx="144109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en-US" altLang="zh-CN" sz="10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0" name="MH_Title_1">
            <a:extLst>
              <a:ext uri="{FF2B5EF4-FFF2-40B4-BE49-F238E27FC236}">
                <a16:creationId xmlns:a16="http://schemas.microsoft.com/office/drawing/2014/main" id="{5D404EC0-876D-4C93-907E-EC6A3A5190E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041921" y="1902738"/>
            <a:ext cx="569922" cy="5699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</a:t>
            </a:r>
          </a:p>
        </p:txBody>
      </p:sp>
      <p:sp>
        <p:nvSpPr>
          <p:cNvPr id="51" name="TextBox 72">
            <a:extLst>
              <a:ext uri="{FF2B5EF4-FFF2-40B4-BE49-F238E27FC236}">
                <a16:creationId xmlns:a16="http://schemas.microsoft.com/office/drawing/2014/main" id="{D82DA626-2B09-4D08-BE03-848C321649EA}"/>
              </a:ext>
            </a:extLst>
          </p:cNvPr>
          <p:cNvSpPr txBox="1"/>
          <p:nvPr/>
        </p:nvSpPr>
        <p:spPr bwMode="auto">
          <a:xfrm>
            <a:off x="4776474" y="2161578"/>
            <a:ext cx="302114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7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7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3705569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六边形 19">
            <a:extLst>
              <a:ext uri="{FF2B5EF4-FFF2-40B4-BE49-F238E27FC236}">
                <a16:creationId xmlns:a16="http://schemas.microsoft.com/office/drawing/2014/main" id="{B2132FD9-0F45-4B82-B991-ABC282320BEA}"/>
              </a:ext>
            </a:extLst>
          </p:cNvPr>
          <p:cNvSpPr/>
          <p:nvPr/>
        </p:nvSpPr>
        <p:spPr>
          <a:xfrm rot="5400000">
            <a:off x="221945" y="164471"/>
            <a:ext cx="498216" cy="429497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5">
            <a:extLst>
              <a:ext uri="{FF2B5EF4-FFF2-40B4-BE49-F238E27FC236}">
                <a16:creationId xmlns:a16="http://schemas.microsoft.com/office/drawing/2014/main" id="{B55D7E04-320F-4A1F-A8E8-DC3EA8DECEE0}"/>
              </a:ext>
            </a:extLst>
          </p:cNvPr>
          <p:cNvSpPr txBox="1"/>
          <p:nvPr/>
        </p:nvSpPr>
        <p:spPr>
          <a:xfrm>
            <a:off x="166339" y="163924"/>
            <a:ext cx="60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98FC0095-2741-470E-8C06-E3253788BDBA}"/>
              </a:ext>
            </a:extLst>
          </p:cNvPr>
          <p:cNvSpPr txBox="1"/>
          <p:nvPr/>
        </p:nvSpPr>
        <p:spPr>
          <a:xfrm>
            <a:off x="865732" y="209942"/>
            <a:ext cx="1511708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工作不足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E0167D7-7680-4CE7-9160-2BCF8857E6C1}"/>
              </a:ext>
            </a:extLst>
          </p:cNvPr>
          <p:cNvCxnSpPr/>
          <p:nvPr/>
        </p:nvCxnSpPr>
        <p:spPr>
          <a:xfrm>
            <a:off x="1098097" y="2764376"/>
            <a:ext cx="685800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30C10B4C-7675-4804-95AD-B3522947729A}"/>
              </a:ext>
            </a:extLst>
          </p:cNvPr>
          <p:cNvCxnSpPr/>
          <p:nvPr/>
        </p:nvCxnSpPr>
        <p:spPr>
          <a:xfrm>
            <a:off x="1759215" y="2061532"/>
            <a:ext cx="0" cy="675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>
            <a:extLst>
              <a:ext uri="{FF2B5EF4-FFF2-40B4-BE49-F238E27FC236}">
                <a16:creationId xmlns:a16="http://schemas.microsoft.com/office/drawing/2014/main" id="{345197C9-418B-4508-9B11-40C48AEB4E75}"/>
              </a:ext>
            </a:extLst>
          </p:cNvPr>
          <p:cNvSpPr/>
          <p:nvPr/>
        </p:nvSpPr>
        <p:spPr>
          <a:xfrm>
            <a:off x="1691715" y="2696901"/>
            <a:ext cx="135000" cy="1350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7DDF0445-83FC-4EBE-8D6A-80A6406BFD12}"/>
              </a:ext>
            </a:extLst>
          </p:cNvPr>
          <p:cNvSpPr/>
          <p:nvPr/>
        </p:nvSpPr>
        <p:spPr>
          <a:xfrm>
            <a:off x="1533760" y="1605329"/>
            <a:ext cx="450928" cy="450928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25714" rIns="0" bIns="2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14350"/>
            <a:r>
              <a:rPr lang="en-US" altLang="zh-CN" sz="1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2018</a:t>
            </a:r>
            <a:endParaRPr lang="zh-CN" altLang="en-US" sz="12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1B56EC4E-61C3-4146-9C43-2D69FE3E3095}"/>
              </a:ext>
            </a:extLst>
          </p:cNvPr>
          <p:cNvCxnSpPr/>
          <p:nvPr/>
        </p:nvCxnSpPr>
        <p:spPr>
          <a:xfrm>
            <a:off x="2569806" y="2764378"/>
            <a:ext cx="0" cy="675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>
            <a:extLst>
              <a:ext uri="{FF2B5EF4-FFF2-40B4-BE49-F238E27FC236}">
                <a16:creationId xmlns:a16="http://schemas.microsoft.com/office/drawing/2014/main" id="{125EA01D-7310-4FC3-9C4D-845502B9D85B}"/>
              </a:ext>
            </a:extLst>
          </p:cNvPr>
          <p:cNvSpPr/>
          <p:nvPr/>
        </p:nvSpPr>
        <p:spPr>
          <a:xfrm>
            <a:off x="2502306" y="2696878"/>
            <a:ext cx="135000" cy="1350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A12F823C-422D-4F54-AD28-63211DC3C79E}"/>
              </a:ext>
            </a:extLst>
          </p:cNvPr>
          <p:cNvSpPr/>
          <p:nvPr/>
        </p:nvSpPr>
        <p:spPr>
          <a:xfrm>
            <a:off x="2344351" y="3429663"/>
            <a:ext cx="450928" cy="45092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25714" rIns="0" bIns="2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14350"/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2019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BEF0DBE9-AFC2-432E-BBC0-465557D9C11F}"/>
              </a:ext>
            </a:extLst>
          </p:cNvPr>
          <p:cNvCxnSpPr/>
          <p:nvPr/>
        </p:nvCxnSpPr>
        <p:spPr>
          <a:xfrm>
            <a:off x="3622072" y="2764377"/>
            <a:ext cx="0" cy="675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>
            <a:extLst>
              <a:ext uri="{FF2B5EF4-FFF2-40B4-BE49-F238E27FC236}">
                <a16:creationId xmlns:a16="http://schemas.microsoft.com/office/drawing/2014/main" id="{9E40AE8A-1178-439C-8158-D8B7C0649BCC}"/>
              </a:ext>
            </a:extLst>
          </p:cNvPr>
          <p:cNvSpPr/>
          <p:nvPr/>
        </p:nvSpPr>
        <p:spPr>
          <a:xfrm>
            <a:off x="3554572" y="2696877"/>
            <a:ext cx="135000" cy="1350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F4CDAB70-AEED-4B8F-A13D-CA9E7E132542}"/>
              </a:ext>
            </a:extLst>
          </p:cNvPr>
          <p:cNvSpPr/>
          <p:nvPr/>
        </p:nvSpPr>
        <p:spPr>
          <a:xfrm>
            <a:off x="3396617" y="3110074"/>
            <a:ext cx="450928" cy="450928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25714" rIns="0" bIns="2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14350"/>
            <a:r>
              <a:rPr lang="en-US" altLang="zh-CN" sz="1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2020</a:t>
            </a:r>
            <a:endParaRPr lang="zh-CN" altLang="en-US" sz="12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FBAFFDEE-6E9C-4E09-B340-31ACB92770F0}"/>
              </a:ext>
            </a:extLst>
          </p:cNvPr>
          <p:cNvCxnSpPr/>
          <p:nvPr/>
        </p:nvCxnSpPr>
        <p:spPr>
          <a:xfrm>
            <a:off x="4622036" y="2052260"/>
            <a:ext cx="0" cy="675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>
            <a:extLst>
              <a:ext uri="{FF2B5EF4-FFF2-40B4-BE49-F238E27FC236}">
                <a16:creationId xmlns:a16="http://schemas.microsoft.com/office/drawing/2014/main" id="{BCF77296-7674-4E7D-910F-5A6498281683}"/>
              </a:ext>
            </a:extLst>
          </p:cNvPr>
          <p:cNvSpPr/>
          <p:nvPr/>
        </p:nvSpPr>
        <p:spPr>
          <a:xfrm>
            <a:off x="4554536" y="2696901"/>
            <a:ext cx="135000" cy="1350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76820225-A5F8-4566-A871-CA58FCDE9579}"/>
              </a:ext>
            </a:extLst>
          </p:cNvPr>
          <p:cNvSpPr/>
          <p:nvPr/>
        </p:nvSpPr>
        <p:spPr>
          <a:xfrm>
            <a:off x="4396575" y="1498393"/>
            <a:ext cx="450928" cy="45092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25714" rIns="0" bIns="2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14350"/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2021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6A972712-CE12-4A26-A23C-5412DBE32843}"/>
              </a:ext>
            </a:extLst>
          </p:cNvPr>
          <p:cNvCxnSpPr/>
          <p:nvPr/>
        </p:nvCxnSpPr>
        <p:spPr>
          <a:xfrm>
            <a:off x="5677546" y="2156875"/>
            <a:ext cx="0" cy="675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>
            <a:extLst>
              <a:ext uri="{FF2B5EF4-FFF2-40B4-BE49-F238E27FC236}">
                <a16:creationId xmlns:a16="http://schemas.microsoft.com/office/drawing/2014/main" id="{3BCC18A4-30B0-4669-BC04-5C71A909A5D5}"/>
              </a:ext>
            </a:extLst>
          </p:cNvPr>
          <p:cNvSpPr/>
          <p:nvPr/>
        </p:nvSpPr>
        <p:spPr>
          <a:xfrm>
            <a:off x="5610046" y="2696875"/>
            <a:ext cx="135000" cy="1350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B928541A-35B1-4D3E-8C47-E4D32715AFD4}"/>
              </a:ext>
            </a:extLst>
          </p:cNvPr>
          <p:cNvSpPr/>
          <p:nvPr/>
        </p:nvSpPr>
        <p:spPr>
          <a:xfrm>
            <a:off x="5452091" y="2032745"/>
            <a:ext cx="450928" cy="450928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25714" rIns="0" bIns="2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14350"/>
            <a:r>
              <a:rPr lang="en-US" altLang="zh-CN" sz="1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2022</a:t>
            </a:r>
            <a:endParaRPr lang="zh-CN" altLang="en-US" sz="12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F3AB5E84-696D-4CA7-A2A6-BBCA22DC31ED}"/>
              </a:ext>
            </a:extLst>
          </p:cNvPr>
          <p:cNvCxnSpPr/>
          <p:nvPr/>
        </p:nvCxnSpPr>
        <p:spPr>
          <a:xfrm>
            <a:off x="6890288" y="2772569"/>
            <a:ext cx="0" cy="675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椭圆 63">
            <a:extLst>
              <a:ext uri="{FF2B5EF4-FFF2-40B4-BE49-F238E27FC236}">
                <a16:creationId xmlns:a16="http://schemas.microsoft.com/office/drawing/2014/main" id="{396C338E-948C-42B5-B85A-D935D06A0B4B}"/>
              </a:ext>
            </a:extLst>
          </p:cNvPr>
          <p:cNvSpPr/>
          <p:nvPr/>
        </p:nvSpPr>
        <p:spPr>
          <a:xfrm>
            <a:off x="6822788" y="2696877"/>
            <a:ext cx="135000" cy="1350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22C78650-D661-4DCB-A170-16BFD0574A88}"/>
              </a:ext>
            </a:extLst>
          </p:cNvPr>
          <p:cNvSpPr/>
          <p:nvPr/>
        </p:nvSpPr>
        <p:spPr>
          <a:xfrm>
            <a:off x="6664833" y="3110074"/>
            <a:ext cx="450928" cy="45092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25714" rIns="0" bIns="2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14350"/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2023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7" name="MH_Text_1">
            <a:extLst>
              <a:ext uri="{FF2B5EF4-FFF2-40B4-BE49-F238E27FC236}">
                <a16:creationId xmlns:a16="http://schemas.microsoft.com/office/drawing/2014/main" id="{22B1F468-7B2D-47C3-8001-71A7E9BC462C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71648" y="1519829"/>
            <a:ext cx="1696707" cy="675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0204" tIns="0" rIns="100204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……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8" name="MH_Text_1">
            <a:extLst>
              <a:ext uri="{FF2B5EF4-FFF2-40B4-BE49-F238E27FC236}">
                <a16:creationId xmlns:a16="http://schemas.microsoft.com/office/drawing/2014/main" id="{727DEEE4-D5FC-43CA-94CF-D2FCBFAC287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8863" y="3361136"/>
            <a:ext cx="1674605" cy="709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0204" tIns="0" rIns="100204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……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9" name="MH_Text_1">
            <a:extLst>
              <a:ext uri="{FF2B5EF4-FFF2-40B4-BE49-F238E27FC236}">
                <a16:creationId xmlns:a16="http://schemas.microsoft.com/office/drawing/2014/main" id="{3AE93367-299D-4211-ABC3-96DD198CB3D7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73482" y="3103519"/>
            <a:ext cx="1690506" cy="6956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0204" tIns="0" rIns="100204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……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0" name="MH_Text_1">
            <a:extLst>
              <a:ext uri="{FF2B5EF4-FFF2-40B4-BE49-F238E27FC236}">
                <a16:creationId xmlns:a16="http://schemas.microsoft.com/office/drawing/2014/main" id="{B9149696-1FC5-41D8-A2CB-B51C7D851F3A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96193" y="672595"/>
            <a:ext cx="1651679" cy="634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0204" tIns="0" rIns="100204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……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1" name="MH_Text_1">
            <a:extLst>
              <a:ext uri="{FF2B5EF4-FFF2-40B4-BE49-F238E27FC236}">
                <a16:creationId xmlns:a16="http://schemas.microsoft.com/office/drawing/2014/main" id="{F729DB20-D070-43D8-A8BB-415D16793A2D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961999" y="1785107"/>
            <a:ext cx="1721573" cy="719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0204" tIns="0" rIns="100204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……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2" name="MH_Text_1">
            <a:extLst>
              <a:ext uri="{FF2B5EF4-FFF2-40B4-BE49-F238E27FC236}">
                <a16:creationId xmlns:a16="http://schemas.microsoft.com/office/drawing/2014/main" id="{6CEE8817-6EBA-4E21-9C49-5B3B4D48EA3E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209271" y="3698640"/>
            <a:ext cx="1690505" cy="6883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0204" tIns="0" rIns="100204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……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258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E068FF7B-D671-4C0E-A129-19E9A2F0D874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EE4A2EB3-21B7-4A0D-B28E-4BBA74691E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883"/>
            <a:stretch/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60C19639-5553-471B-833B-B589156234DF}"/>
                </a:ext>
              </a:extLst>
            </p:cNvPr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 flip="none" rotWithShape="1">
              <a:gsLst>
                <a:gs pos="61000">
                  <a:srgbClr val="FFFFFF">
                    <a:alpha val="63000"/>
                  </a:srgbClr>
                </a:gs>
                <a:gs pos="100000">
                  <a:schemeClr val="bg1"/>
                </a:gs>
                <a:gs pos="24000">
                  <a:srgbClr val="FFFFFF">
                    <a:alpha val="64000"/>
                  </a:srgbClr>
                </a:gs>
                <a:gs pos="0">
                  <a:schemeClr val="bg1">
                    <a:alpha val="93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0C05CE41-938C-4BD7-86BF-D6A5AAB93734}"/>
              </a:ext>
            </a:extLst>
          </p:cNvPr>
          <p:cNvSpPr/>
          <p:nvPr/>
        </p:nvSpPr>
        <p:spPr>
          <a:xfrm rot="7025622">
            <a:off x="3506854" y="1985745"/>
            <a:ext cx="463324" cy="399417"/>
          </a:xfrm>
          <a:prstGeom prst="triangl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946B4C1D-9D8F-4CF2-AABE-D5362CFB5D76}"/>
              </a:ext>
            </a:extLst>
          </p:cNvPr>
          <p:cNvSpPr/>
          <p:nvPr/>
        </p:nvSpPr>
        <p:spPr>
          <a:xfrm>
            <a:off x="5377288" y="1099190"/>
            <a:ext cx="588340" cy="58834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id="{56F3B864-9DC5-49BB-990C-CE028160750F}"/>
              </a:ext>
            </a:extLst>
          </p:cNvPr>
          <p:cNvSpPr/>
          <p:nvPr/>
        </p:nvSpPr>
        <p:spPr>
          <a:xfrm rot="5400000">
            <a:off x="3753362" y="825967"/>
            <a:ext cx="1637277" cy="1411446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10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F8F5D5A7-29B1-49B5-8B0A-CDAD7B23B910}"/>
              </a:ext>
            </a:extLst>
          </p:cNvPr>
          <p:cNvSpPr txBox="1"/>
          <p:nvPr/>
        </p:nvSpPr>
        <p:spPr>
          <a:xfrm>
            <a:off x="3035908" y="2537976"/>
            <a:ext cx="3072184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工作改善</a:t>
            </a:r>
          </a:p>
        </p:txBody>
      </p:sp>
      <p:sp>
        <p:nvSpPr>
          <p:cNvPr id="18" name="TextBox 5">
            <a:extLst>
              <a:ext uri="{FF2B5EF4-FFF2-40B4-BE49-F238E27FC236}">
                <a16:creationId xmlns:a16="http://schemas.microsoft.com/office/drawing/2014/main" id="{CA269D81-8DC1-4545-9276-73DB769CCB24}"/>
              </a:ext>
            </a:extLst>
          </p:cNvPr>
          <p:cNvSpPr txBox="1"/>
          <p:nvPr/>
        </p:nvSpPr>
        <p:spPr>
          <a:xfrm>
            <a:off x="3808266" y="977693"/>
            <a:ext cx="15274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6600" b="1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C4D6240-D629-417A-A1E7-75AD5AF11470}"/>
              </a:ext>
            </a:extLst>
          </p:cNvPr>
          <p:cNvGrpSpPr/>
          <p:nvPr/>
        </p:nvGrpSpPr>
        <p:grpSpPr>
          <a:xfrm rot="5400000">
            <a:off x="5274332" y="2071583"/>
            <a:ext cx="402587" cy="163762"/>
            <a:chOff x="7192012" y="2489869"/>
            <a:chExt cx="402587" cy="163762"/>
          </a:xfrm>
        </p:grpSpPr>
        <p:sp>
          <p:nvSpPr>
            <p:cNvPr id="22" name="箭头: V 形 21">
              <a:extLst>
                <a:ext uri="{FF2B5EF4-FFF2-40B4-BE49-F238E27FC236}">
                  <a16:creationId xmlns:a16="http://schemas.microsoft.com/office/drawing/2014/main" id="{5BE03989-7951-4C58-B47A-9347794D9676}"/>
                </a:ext>
              </a:extLst>
            </p:cNvPr>
            <p:cNvSpPr/>
            <p:nvPr/>
          </p:nvSpPr>
          <p:spPr>
            <a:xfrm>
              <a:off x="7192012" y="2489869"/>
              <a:ext cx="147953" cy="163762"/>
            </a:xfrm>
            <a:prstGeom prst="chevron">
              <a:avLst/>
            </a:prstGeom>
            <a:solidFill>
              <a:srgbClr val="D12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F367BCD4-9158-432B-80BA-34563A2E0918}"/>
                </a:ext>
              </a:extLst>
            </p:cNvPr>
            <p:cNvSpPr/>
            <p:nvPr/>
          </p:nvSpPr>
          <p:spPr>
            <a:xfrm>
              <a:off x="7319329" y="2489869"/>
              <a:ext cx="147953" cy="163762"/>
            </a:xfrm>
            <a:prstGeom prst="chevron">
              <a:avLst/>
            </a:prstGeom>
            <a:solidFill>
              <a:srgbClr val="D12A2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箭头: V 形 23">
              <a:extLst>
                <a:ext uri="{FF2B5EF4-FFF2-40B4-BE49-F238E27FC236}">
                  <a16:creationId xmlns:a16="http://schemas.microsoft.com/office/drawing/2014/main" id="{3C77CABE-ED83-4F7F-8137-E7A731A81850}"/>
                </a:ext>
              </a:extLst>
            </p:cNvPr>
            <p:cNvSpPr/>
            <p:nvPr/>
          </p:nvSpPr>
          <p:spPr>
            <a:xfrm>
              <a:off x="7446646" y="2489869"/>
              <a:ext cx="147953" cy="163762"/>
            </a:xfrm>
            <a:prstGeom prst="chevron">
              <a:avLst/>
            </a:prstGeom>
            <a:solidFill>
              <a:srgbClr val="D12A2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DEA1F4A5-6731-42F4-91CA-2DE2C37A8528}"/>
              </a:ext>
            </a:extLst>
          </p:cNvPr>
          <p:cNvSpPr txBox="1"/>
          <p:nvPr/>
        </p:nvSpPr>
        <p:spPr>
          <a:xfrm>
            <a:off x="2286000" y="3099433"/>
            <a:ext cx="4572000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8" name="六边形 27">
            <a:extLst>
              <a:ext uri="{FF2B5EF4-FFF2-40B4-BE49-F238E27FC236}">
                <a16:creationId xmlns:a16="http://schemas.microsoft.com/office/drawing/2014/main" id="{DD1F2203-AB11-48A7-B96A-F478EDB579A1}"/>
              </a:ext>
            </a:extLst>
          </p:cNvPr>
          <p:cNvSpPr/>
          <p:nvPr/>
        </p:nvSpPr>
        <p:spPr>
          <a:xfrm rot="5400000">
            <a:off x="3596322" y="663748"/>
            <a:ext cx="348549" cy="300473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10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916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六边形 19">
            <a:extLst>
              <a:ext uri="{FF2B5EF4-FFF2-40B4-BE49-F238E27FC236}">
                <a16:creationId xmlns:a16="http://schemas.microsoft.com/office/drawing/2014/main" id="{B2132FD9-0F45-4B82-B991-ABC282320BEA}"/>
              </a:ext>
            </a:extLst>
          </p:cNvPr>
          <p:cNvSpPr/>
          <p:nvPr/>
        </p:nvSpPr>
        <p:spPr>
          <a:xfrm rot="5400000">
            <a:off x="221945" y="164471"/>
            <a:ext cx="498216" cy="429497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5">
            <a:extLst>
              <a:ext uri="{FF2B5EF4-FFF2-40B4-BE49-F238E27FC236}">
                <a16:creationId xmlns:a16="http://schemas.microsoft.com/office/drawing/2014/main" id="{B55D7E04-320F-4A1F-A8E8-DC3EA8DECEE0}"/>
              </a:ext>
            </a:extLst>
          </p:cNvPr>
          <p:cNvSpPr txBox="1"/>
          <p:nvPr/>
        </p:nvSpPr>
        <p:spPr>
          <a:xfrm>
            <a:off x="166339" y="163924"/>
            <a:ext cx="60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2000" b="1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98FC0095-2741-470E-8C06-E3253788BDBA}"/>
              </a:ext>
            </a:extLst>
          </p:cNvPr>
          <p:cNvSpPr txBox="1"/>
          <p:nvPr/>
        </p:nvSpPr>
        <p:spPr>
          <a:xfrm>
            <a:off x="865732" y="209942"/>
            <a:ext cx="1511708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工作改善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C6349AE-3F72-4C9F-92C4-BE195CD2E9DE}"/>
              </a:ext>
            </a:extLst>
          </p:cNvPr>
          <p:cNvGrpSpPr/>
          <p:nvPr/>
        </p:nvGrpSpPr>
        <p:grpSpPr>
          <a:xfrm>
            <a:off x="1298373" y="1925509"/>
            <a:ext cx="6377450" cy="255317"/>
            <a:chOff x="1298373" y="1925509"/>
            <a:chExt cx="6377450" cy="255317"/>
          </a:xfrm>
          <a:effectLst/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0103431-511E-4FAD-A812-E1EFF9F62481}"/>
                </a:ext>
              </a:extLst>
            </p:cNvPr>
            <p:cNvSpPr/>
            <p:nvPr/>
          </p:nvSpPr>
          <p:spPr>
            <a:xfrm>
              <a:off x="7425909" y="2003906"/>
              <a:ext cx="29368" cy="98521"/>
            </a:xfrm>
            <a:prstGeom prst="rect">
              <a:avLst/>
            </a:prstGeom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1013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6C6912F7-B7F1-48D3-BC0C-FC43B3D61AAA}"/>
                </a:ext>
              </a:extLst>
            </p:cNvPr>
            <p:cNvGrpSpPr/>
            <p:nvPr/>
          </p:nvGrpSpPr>
          <p:grpSpPr>
            <a:xfrm>
              <a:off x="1298373" y="1925509"/>
              <a:ext cx="6377450" cy="255317"/>
              <a:chOff x="623889" y="3209929"/>
              <a:chExt cx="10944224" cy="438144"/>
            </a:xfrm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p:grpSpPr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CE9B633E-0B59-470E-AF51-FCDFC76BA82C}"/>
                  </a:ext>
                </a:extLst>
              </p:cNvPr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013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402D3517-FE94-4668-BBFD-E701BE0151B2}"/>
                  </a:ext>
                </a:extLst>
              </p:cNvPr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013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2753BE69-DE23-442B-AA7A-B3C542559DDB}"/>
                  </a:ext>
                </a:extLst>
              </p:cNvPr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013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376ACA2A-FD64-4873-8085-8DAF9D8B84FF}"/>
                  </a:ext>
                </a:extLst>
              </p:cNvPr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013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4426C177-83A9-4736-B193-2EA8FCA39C9A}"/>
                  </a:ext>
                </a:extLst>
              </p:cNvPr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013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4A3409C6-A876-4076-8A85-24148AED169C}"/>
                  </a:ext>
                </a:extLst>
              </p:cNvPr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013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5" name="等腰三角形 44">
                <a:extLst>
                  <a:ext uri="{FF2B5EF4-FFF2-40B4-BE49-F238E27FC236}">
                    <a16:creationId xmlns:a16="http://schemas.microsoft.com/office/drawing/2014/main" id="{1B4C08B9-1AA5-45BC-90E3-0187EBA1C565}"/>
                  </a:ext>
                </a:extLst>
              </p:cNvPr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013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</p:grpSp>
      </p:grpSp>
      <p:sp>
        <p:nvSpPr>
          <p:cNvPr id="49" name="MH_Other_9">
            <a:extLst>
              <a:ext uri="{FF2B5EF4-FFF2-40B4-BE49-F238E27FC236}">
                <a16:creationId xmlns:a16="http://schemas.microsoft.com/office/drawing/2014/main" id="{E6D30E81-A32A-4A04-9537-0CEDFB944D2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38097" y="1596262"/>
            <a:ext cx="912246" cy="913814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2025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MH_Other_12">
            <a:extLst>
              <a:ext uri="{FF2B5EF4-FFF2-40B4-BE49-F238E27FC236}">
                <a16:creationId xmlns:a16="http://schemas.microsoft.com/office/drawing/2014/main" id="{F2C9983B-7C10-42BC-BB1F-A4AE0D281BC3}"/>
              </a:ext>
            </a:extLst>
          </p:cNvPr>
          <p:cNvSpPr>
            <a:spLocks noChangeAspect="1"/>
          </p:cNvSpPr>
          <p:nvPr>
            <p:custDataLst>
              <p:tags r:id="rId2"/>
            </p:custDataLst>
          </p:nvPr>
        </p:nvSpPr>
        <p:spPr bwMode="auto">
          <a:xfrm>
            <a:off x="2198542" y="1912157"/>
            <a:ext cx="391357" cy="282023"/>
          </a:xfrm>
          <a:custGeom>
            <a:avLst/>
            <a:gdLst>
              <a:gd name="T0" fmla="*/ 1634294 w 2751138"/>
              <a:gd name="T1" fmla="*/ 1518189 h 2017713"/>
              <a:gd name="T2" fmla="*/ 1827941 w 2751138"/>
              <a:gd name="T3" fmla="*/ 1506439 h 2017713"/>
              <a:gd name="T4" fmla="*/ 1293666 w 2751138"/>
              <a:gd name="T5" fmla="*/ 1399421 h 2017713"/>
              <a:gd name="T6" fmla="*/ 1286682 w 2751138"/>
              <a:gd name="T7" fmla="*/ 1522952 h 2017713"/>
              <a:gd name="T8" fmla="*/ 1475250 w 2751138"/>
              <a:gd name="T9" fmla="*/ 1424191 h 2017713"/>
              <a:gd name="T10" fmla="*/ 933673 w 2751138"/>
              <a:gd name="T11" fmla="*/ 1402597 h 2017713"/>
              <a:gd name="T12" fmla="*/ 940657 w 2751138"/>
              <a:gd name="T13" fmla="*/ 1526446 h 2017713"/>
              <a:gd name="T14" fmla="*/ 1121288 w 2751138"/>
              <a:gd name="T15" fmla="*/ 1416569 h 2017713"/>
              <a:gd name="T16" fmla="*/ 1634294 w 2751138"/>
              <a:gd name="T17" fmla="*/ 1179033 h 2017713"/>
              <a:gd name="T18" fmla="*/ 1654611 w 2751138"/>
              <a:gd name="T19" fmla="*/ 1298754 h 2017713"/>
              <a:gd name="T20" fmla="*/ 1824132 w 2751138"/>
              <a:gd name="T21" fmla="*/ 1180939 h 2017713"/>
              <a:gd name="T22" fmla="*/ 1277158 w 2751138"/>
              <a:gd name="T23" fmla="*/ 1185702 h 2017713"/>
              <a:gd name="T24" fmla="*/ 1454615 w 2751138"/>
              <a:gd name="T25" fmla="*/ 1298437 h 2017713"/>
              <a:gd name="T26" fmla="*/ 1465726 w 2751138"/>
              <a:gd name="T27" fmla="*/ 1175540 h 2017713"/>
              <a:gd name="T28" fmla="*/ 922244 w 2751138"/>
              <a:gd name="T29" fmla="*/ 1193324 h 2017713"/>
              <a:gd name="T30" fmla="*/ 1108590 w 2751138"/>
              <a:gd name="T31" fmla="*/ 1295896 h 2017713"/>
              <a:gd name="T32" fmla="*/ 1106368 w 2751138"/>
              <a:gd name="T33" fmla="*/ 1171412 h 2017713"/>
              <a:gd name="T34" fmla="*/ 1628580 w 2751138"/>
              <a:gd name="T35" fmla="*/ 1046610 h 2017713"/>
              <a:gd name="T36" fmla="*/ 1820957 w 2751138"/>
              <a:gd name="T37" fmla="*/ 1062806 h 2017713"/>
              <a:gd name="T38" fmla="*/ 1805085 w 2751138"/>
              <a:gd name="T39" fmla="*/ 941180 h 2017713"/>
              <a:gd name="T40" fmla="*/ 1277158 w 2751138"/>
              <a:gd name="T41" fmla="*/ 1054232 h 2017713"/>
              <a:gd name="T42" fmla="*/ 1472393 w 2751138"/>
              <a:gd name="T43" fmla="*/ 1056772 h 2017713"/>
              <a:gd name="T44" fmla="*/ 1299063 w 2751138"/>
              <a:gd name="T45" fmla="*/ 941180 h 2017713"/>
              <a:gd name="T46" fmla="*/ 927959 w 2751138"/>
              <a:gd name="T47" fmla="*/ 1060901 h 2017713"/>
              <a:gd name="T48" fmla="*/ 1121606 w 2751138"/>
              <a:gd name="T49" fmla="*/ 1049468 h 2017713"/>
              <a:gd name="T50" fmla="*/ 2750186 w 2751138"/>
              <a:gd name="T51" fmla="*/ 649605 h 2017713"/>
              <a:gd name="T52" fmla="*/ 2644458 w 2751138"/>
              <a:gd name="T53" fmla="*/ 844867 h 2017713"/>
              <a:gd name="T54" fmla="*/ 657551 w 2751138"/>
              <a:gd name="T55" fmla="*/ 772160 h 2017713"/>
              <a:gd name="T56" fmla="*/ 78068 w 2751138"/>
              <a:gd name="T57" fmla="*/ 834072 h 2017713"/>
              <a:gd name="T58" fmla="*/ 1052401 w 2751138"/>
              <a:gd name="T59" fmla="*/ 374650 h 2017713"/>
              <a:gd name="T60" fmla="*/ 1673024 w 2751138"/>
              <a:gd name="T61" fmla="*/ 389576 h 2017713"/>
              <a:gd name="T62" fmla="*/ 1803815 w 2751138"/>
              <a:gd name="T63" fmla="*/ 392116 h 2017713"/>
              <a:gd name="T64" fmla="*/ 1903178 w 2751138"/>
              <a:gd name="T65" fmla="*/ 545181 h 2017713"/>
              <a:gd name="T66" fmla="*/ 2070794 w 2751138"/>
              <a:gd name="T67" fmla="*/ 910376 h 2017713"/>
              <a:gd name="T68" fmla="*/ 2393645 w 2751138"/>
              <a:gd name="T69" fmla="*/ 1360361 h 2017713"/>
              <a:gd name="T70" fmla="*/ 2449517 w 2751138"/>
              <a:gd name="T71" fmla="*/ 1810981 h 2017713"/>
              <a:gd name="T72" fmla="*/ 2227934 w 2751138"/>
              <a:gd name="T73" fmla="*/ 1976748 h 2017713"/>
              <a:gd name="T74" fmla="*/ 2042540 w 2751138"/>
              <a:gd name="T75" fmla="*/ 2008504 h 2017713"/>
              <a:gd name="T76" fmla="*/ 698757 w 2751138"/>
              <a:gd name="T77" fmla="*/ 2014538 h 2017713"/>
              <a:gd name="T78" fmla="*/ 473682 w 2751138"/>
              <a:gd name="T79" fmla="*/ 1919904 h 2017713"/>
              <a:gd name="T80" fmla="*/ 288923 w 2751138"/>
              <a:gd name="T81" fmla="*/ 1783035 h 2017713"/>
              <a:gd name="T82" fmla="*/ 384794 w 2751138"/>
              <a:gd name="T83" fmla="*/ 1287639 h 2017713"/>
              <a:gd name="T84" fmla="*/ 713042 w 2751138"/>
              <a:gd name="T85" fmla="*/ 867823 h 2017713"/>
              <a:gd name="T86" fmla="*/ 858436 w 2751138"/>
              <a:gd name="T87" fmla="*/ 526127 h 2017713"/>
              <a:gd name="T88" fmla="*/ 950815 w 2751138"/>
              <a:gd name="T89" fmla="*/ 384812 h 2017713"/>
              <a:gd name="T90" fmla="*/ 594360 w 2751138"/>
              <a:gd name="T91" fmla="*/ 99695 h 2017713"/>
              <a:gd name="T92" fmla="*/ 312420 w 2751138"/>
              <a:gd name="T93" fmla="*/ 292735 h 2017713"/>
              <a:gd name="T94" fmla="*/ 362585 w 2751138"/>
              <a:gd name="T95" fmla="*/ 350520 h 2017713"/>
              <a:gd name="T96" fmla="*/ 520065 w 2751138"/>
              <a:gd name="T97" fmla="*/ 219393 h 2017713"/>
              <a:gd name="T98" fmla="*/ 2098358 w 2751138"/>
              <a:gd name="T99" fmla="*/ 181928 h 2017713"/>
              <a:gd name="T100" fmla="*/ 2400935 w 2751138"/>
              <a:gd name="T101" fmla="*/ 337820 h 2017713"/>
              <a:gd name="T102" fmla="*/ 2456180 w 2751138"/>
              <a:gd name="T103" fmla="*/ 284163 h 2017713"/>
              <a:gd name="T104" fmla="*/ 2183130 w 2751138"/>
              <a:gd name="T105" fmla="*/ 119698 h 2017713"/>
              <a:gd name="T106" fmla="*/ 2062798 w 2751138"/>
              <a:gd name="T107" fmla="*/ 11430 h 2017713"/>
              <a:gd name="T108" fmla="*/ 2489200 w 2751138"/>
              <a:gd name="T109" fmla="*/ 155258 h 2017713"/>
              <a:gd name="T110" fmla="*/ 2710498 w 2751138"/>
              <a:gd name="T111" fmla="*/ 419100 h 2017713"/>
              <a:gd name="T112" fmla="*/ 1985328 w 2751138"/>
              <a:gd name="T113" fmla="*/ 382588 h 2017713"/>
              <a:gd name="T114" fmla="*/ 932815 w 2751138"/>
              <a:gd name="T115" fmla="*/ 296228 h 2017713"/>
              <a:gd name="T116" fmla="*/ 710565 w 2751138"/>
              <a:gd name="T117" fmla="*/ 471805 h 2017713"/>
              <a:gd name="T118" fmla="*/ 100330 w 2751138"/>
              <a:gd name="T119" fmla="*/ 309563 h 2017713"/>
              <a:gd name="T120" fmla="*/ 400685 w 2751138"/>
              <a:gd name="T121" fmla="*/ 84138 h 2017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51138" h="2017713">
                <a:moveTo>
                  <a:pt x="1652072" y="1398468"/>
                </a:moveTo>
                <a:lnTo>
                  <a:pt x="1649215" y="1398786"/>
                </a:lnTo>
                <a:lnTo>
                  <a:pt x="1646992" y="1399421"/>
                </a:lnTo>
                <a:lnTo>
                  <a:pt x="1644453" y="1400374"/>
                </a:lnTo>
                <a:lnTo>
                  <a:pt x="1642231" y="1401326"/>
                </a:lnTo>
                <a:lnTo>
                  <a:pt x="1640326" y="1402597"/>
                </a:lnTo>
                <a:lnTo>
                  <a:pt x="1637786" y="1404184"/>
                </a:lnTo>
                <a:lnTo>
                  <a:pt x="1636199" y="1406090"/>
                </a:lnTo>
                <a:lnTo>
                  <a:pt x="1634294" y="1407995"/>
                </a:lnTo>
                <a:lnTo>
                  <a:pt x="1633024" y="1409901"/>
                </a:lnTo>
                <a:lnTo>
                  <a:pt x="1631755" y="1411806"/>
                </a:lnTo>
                <a:lnTo>
                  <a:pt x="1630485" y="1414029"/>
                </a:lnTo>
                <a:lnTo>
                  <a:pt x="1629850" y="1416569"/>
                </a:lnTo>
                <a:lnTo>
                  <a:pt x="1629215" y="1419110"/>
                </a:lnTo>
                <a:lnTo>
                  <a:pt x="1628580" y="1421650"/>
                </a:lnTo>
                <a:lnTo>
                  <a:pt x="1628580" y="1424191"/>
                </a:lnTo>
                <a:lnTo>
                  <a:pt x="1628580" y="1501358"/>
                </a:lnTo>
                <a:lnTo>
                  <a:pt x="1628580" y="1503899"/>
                </a:lnTo>
                <a:lnTo>
                  <a:pt x="1629215" y="1506439"/>
                </a:lnTo>
                <a:lnTo>
                  <a:pt x="1629850" y="1509297"/>
                </a:lnTo>
                <a:lnTo>
                  <a:pt x="1630485" y="1511520"/>
                </a:lnTo>
                <a:lnTo>
                  <a:pt x="1631755" y="1513743"/>
                </a:lnTo>
                <a:lnTo>
                  <a:pt x="1633024" y="1515649"/>
                </a:lnTo>
                <a:lnTo>
                  <a:pt x="1634294" y="1518189"/>
                </a:lnTo>
                <a:lnTo>
                  <a:pt x="1636199" y="1520094"/>
                </a:lnTo>
                <a:lnTo>
                  <a:pt x="1637786" y="1521365"/>
                </a:lnTo>
                <a:lnTo>
                  <a:pt x="1640326" y="1522952"/>
                </a:lnTo>
                <a:lnTo>
                  <a:pt x="1642231" y="1524223"/>
                </a:lnTo>
                <a:lnTo>
                  <a:pt x="1644453" y="1525175"/>
                </a:lnTo>
                <a:lnTo>
                  <a:pt x="1646992" y="1526446"/>
                </a:lnTo>
                <a:lnTo>
                  <a:pt x="1649215" y="1526763"/>
                </a:lnTo>
                <a:lnTo>
                  <a:pt x="1652072" y="1527398"/>
                </a:lnTo>
                <a:lnTo>
                  <a:pt x="1654611" y="1527716"/>
                </a:lnTo>
                <a:lnTo>
                  <a:pt x="1802228" y="1527716"/>
                </a:lnTo>
                <a:lnTo>
                  <a:pt x="1805085" y="1527398"/>
                </a:lnTo>
                <a:lnTo>
                  <a:pt x="1807624" y="1526763"/>
                </a:lnTo>
                <a:lnTo>
                  <a:pt x="1810481" y="1526446"/>
                </a:lnTo>
                <a:lnTo>
                  <a:pt x="1812704" y="1525175"/>
                </a:lnTo>
                <a:lnTo>
                  <a:pt x="1814926" y="1524223"/>
                </a:lnTo>
                <a:lnTo>
                  <a:pt x="1817148" y="1522952"/>
                </a:lnTo>
                <a:lnTo>
                  <a:pt x="1819053" y="1521365"/>
                </a:lnTo>
                <a:lnTo>
                  <a:pt x="1820957" y="1520094"/>
                </a:lnTo>
                <a:lnTo>
                  <a:pt x="1822545" y="1518189"/>
                </a:lnTo>
                <a:lnTo>
                  <a:pt x="1824132" y="1515649"/>
                </a:lnTo>
                <a:lnTo>
                  <a:pt x="1825719" y="1513743"/>
                </a:lnTo>
                <a:lnTo>
                  <a:pt x="1826354" y="1511520"/>
                </a:lnTo>
                <a:lnTo>
                  <a:pt x="1827624" y="1509297"/>
                </a:lnTo>
                <a:lnTo>
                  <a:pt x="1827941" y="1506439"/>
                </a:lnTo>
                <a:lnTo>
                  <a:pt x="1828259" y="1503899"/>
                </a:lnTo>
                <a:lnTo>
                  <a:pt x="1828894" y="1501358"/>
                </a:lnTo>
                <a:lnTo>
                  <a:pt x="1828894" y="1424191"/>
                </a:lnTo>
                <a:lnTo>
                  <a:pt x="1828259" y="1421650"/>
                </a:lnTo>
                <a:lnTo>
                  <a:pt x="1827941" y="1419110"/>
                </a:lnTo>
                <a:lnTo>
                  <a:pt x="1827624" y="1416569"/>
                </a:lnTo>
                <a:lnTo>
                  <a:pt x="1826354" y="1414029"/>
                </a:lnTo>
                <a:lnTo>
                  <a:pt x="1825719" y="1411806"/>
                </a:lnTo>
                <a:lnTo>
                  <a:pt x="1824132" y="1409901"/>
                </a:lnTo>
                <a:lnTo>
                  <a:pt x="1822545" y="1407995"/>
                </a:lnTo>
                <a:lnTo>
                  <a:pt x="1820957" y="1406090"/>
                </a:lnTo>
                <a:lnTo>
                  <a:pt x="1819053" y="1404184"/>
                </a:lnTo>
                <a:lnTo>
                  <a:pt x="1817148" y="1402597"/>
                </a:lnTo>
                <a:lnTo>
                  <a:pt x="1814926" y="1401326"/>
                </a:lnTo>
                <a:lnTo>
                  <a:pt x="1812704" y="1400374"/>
                </a:lnTo>
                <a:lnTo>
                  <a:pt x="1810481" y="1399421"/>
                </a:lnTo>
                <a:lnTo>
                  <a:pt x="1807624" y="1398786"/>
                </a:lnTo>
                <a:lnTo>
                  <a:pt x="1805085" y="1398468"/>
                </a:lnTo>
                <a:lnTo>
                  <a:pt x="1802228" y="1398468"/>
                </a:lnTo>
                <a:lnTo>
                  <a:pt x="1654611" y="1398468"/>
                </a:lnTo>
                <a:lnTo>
                  <a:pt x="1652072" y="1398468"/>
                </a:lnTo>
                <a:close/>
                <a:moveTo>
                  <a:pt x="1299063" y="1398468"/>
                </a:moveTo>
                <a:lnTo>
                  <a:pt x="1296206" y="1398786"/>
                </a:lnTo>
                <a:lnTo>
                  <a:pt x="1293666" y="1399421"/>
                </a:lnTo>
                <a:lnTo>
                  <a:pt x="1291444" y="1400374"/>
                </a:lnTo>
                <a:lnTo>
                  <a:pt x="1288904" y="1401326"/>
                </a:lnTo>
                <a:lnTo>
                  <a:pt x="1286682" y="1402597"/>
                </a:lnTo>
                <a:lnTo>
                  <a:pt x="1284777" y="1404184"/>
                </a:lnTo>
                <a:lnTo>
                  <a:pt x="1282872" y="1406090"/>
                </a:lnTo>
                <a:lnTo>
                  <a:pt x="1281285" y="1407995"/>
                </a:lnTo>
                <a:lnTo>
                  <a:pt x="1280015" y="1409901"/>
                </a:lnTo>
                <a:lnTo>
                  <a:pt x="1278428" y="1411806"/>
                </a:lnTo>
                <a:lnTo>
                  <a:pt x="1277158" y="1414029"/>
                </a:lnTo>
                <a:lnTo>
                  <a:pt x="1276523" y="1416569"/>
                </a:lnTo>
                <a:lnTo>
                  <a:pt x="1275571" y="1419110"/>
                </a:lnTo>
                <a:lnTo>
                  <a:pt x="1275254" y="1421650"/>
                </a:lnTo>
                <a:lnTo>
                  <a:pt x="1275254" y="1424191"/>
                </a:lnTo>
                <a:lnTo>
                  <a:pt x="1275254" y="1501358"/>
                </a:lnTo>
                <a:lnTo>
                  <a:pt x="1275254" y="1503899"/>
                </a:lnTo>
                <a:lnTo>
                  <a:pt x="1275571" y="1506439"/>
                </a:lnTo>
                <a:lnTo>
                  <a:pt x="1276523" y="1509297"/>
                </a:lnTo>
                <a:lnTo>
                  <a:pt x="1277158" y="1511520"/>
                </a:lnTo>
                <a:lnTo>
                  <a:pt x="1278428" y="1513743"/>
                </a:lnTo>
                <a:lnTo>
                  <a:pt x="1280015" y="1515649"/>
                </a:lnTo>
                <a:lnTo>
                  <a:pt x="1281285" y="1518189"/>
                </a:lnTo>
                <a:lnTo>
                  <a:pt x="1282872" y="1520094"/>
                </a:lnTo>
                <a:lnTo>
                  <a:pt x="1284777" y="1521365"/>
                </a:lnTo>
                <a:lnTo>
                  <a:pt x="1286682" y="1522952"/>
                </a:lnTo>
                <a:lnTo>
                  <a:pt x="1288904" y="1524223"/>
                </a:lnTo>
                <a:lnTo>
                  <a:pt x="1291444" y="1525175"/>
                </a:lnTo>
                <a:lnTo>
                  <a:pt x="1293666" y="1526446"/>
                </a:lnTo>
                <a:lnTo>
                  <a:pt x="1296206" y="1526763"/>
                </a:lnTo>
                <a:lnTo>
                  <a:pt x="1299063" y="1527398"/>
                </a:lnTo>
                <a:lnTo>
                  <a:pt x="1301602" y="1527716"/>
                </a:lnTo>
                <a:lnTo>
                  <a:pt x="1449218" y="1527716"/>
                </a:lnTo>
                <a:lnTo>
                  <a:pt x="1452076" y="1527398"/>
                </a:lnTo>
                <a:lnTo>
                  <a:pt x="1454615" y="1526763"/>
                </a:lnTo>
                <a:lnTo>
                  <a:pt x="1456837" y="1526446"/>
                </a:lnTo>
                <a:lnTo>
                  <a:pt x="1459694" y="1525175"/>
                </a:lnTo>
                <a:lnTo>
                  <a:pt x="1461917" y="1524223"/>
                </a:lnTo>
                <a:lnTo>
                  <a:pt x="1463821" y="1522952"/>
                </a:lnTo>
                <a:lnTo>
                  <a:pt x="1465726" y="1521365"/>
                </a:lnTo>
                <a:lnTo>
                  <a:pt x="1467631" y="1520094"/>
                </a:lnTo>
                <a:lnTo>
                  <a:pt x="1469536" y="1518189"/>
                </a:lnTo>
                <a:lnTo>
                  <a:pt x="1471123" y="1515649"/>
                </a:lnTo>
                <a:lnTo>
                  <a:pt x="1472393" y="1513743"/>
                </a:lnTo>
                <a:lnTo>
                  <a:pt x="1473345" y="1511520"/>
                </a:lnTo>
                <a:lnTo>
                  <a:pt x="1474297" y="1509297"/>
                </a:lnTo>
                <a:lnTo>
                  <a:pt x="1474932" y="1506439"/>
                </a:lnTo>
                <a:lnTo>
                  <a:pt x="1475250" y="1503899"/>
                </a:lnTo>
                <a:lnTo>
                  <a:pt x="1475250" y="1501358"/>
                </a:lnTo>
                <a:lnTo>
                  <a:pt x="1475250" y="1424191"/>
                </a:lnTo>
                <a:lnTo>
                  <a:pt x="1475250" y="1421650"/>
                </a:lnTo>
                <a:lnTo>
                  <a:pt x="1474932" y="1419110"/>
                </a:lnTo>
                <a:lnTo>
                  <a:pt x="1474297" y="1416569"/>
                </a:lnTo>
                <a:lnTo>
                  <a:pt x="1473345" y="1414029"/>
                </a:lnTo>
                <a:lnTo>
                  <a:pt x="1472393" y="1411806"/>
                </a:lnTo>
                <a:lnTo>
                  <a:pt x="1471123" y="1409901"/>
                </a:lnTo>
                <a:lnTo>
                  <a:pt x="1469536" y="1407995"/>
                </a:lnTo>
                <a:lnTo>
                  <a:pt x="1467631" y="1406090"/>
                </a:lnTo>
                <a:lnTo>
                  <a:pt x="1465726" y="1404184"/>
                </a:lnTo>
                <a:lnTo>
                  <a:pt x="1463821" y="1402597"/>
                </a:lnTo>
                <a:lnTo>
                  <a:pt x="1461917" y="1401326"/>
                </a:lnTo>
                <a:lnTo>
                  <a:pt x="1459694" y="1400374"/>
                </a:lnTo>
                <a:lnTo>
                  <a:pt x="1456837" y="1399421"/>
                </a:lnTo>
                <a:lnTo>
                  <a:pt x="1454615" y="1398786"/>
                </a:lnTo>
                <a:lnTo>
                  <a:pt x="1452076" y="1398468"/>
                </a:lnTo>
                <a:lnTo>
                  <a:pt x="1449218" y="1398468"/>
                </a:lnTo>
                <a:lnTo>
                  <a:pt x="1301602" y="1398468"/>
                </a:lnTo>
                <a:lnTo>
                  <a:pt x="1299063" y="1398468"/>
                </a:lnTo>
                <a:close/>
                <a:moveTo>
                  <a:pt x="945736" y="1398468"/>
                </a:moveTo>
                <a:lnTo>
                  <a:pt x="942879" y="1398786"/>
                </a:lnTo>
                <a:lnTo>
                  <a:pt x="940657" y="1399421"/>
                </a:lnTo>
                <a:lnTo>
                  <a:pt x="937800" y="1400374"/>
                </a:lnTo>
                <a:lnTo>
                  <a:pt x="935578" y="1401326"/>
                </a:lnTo>
                <a:lnTo>
                  <a:pt x="933673" y="1402597"/>
                </a:lnTo>
                <a:lnTo>
                  <a:pt x="931451" y="1404184"/>
                </a:lnTo>
                <a:lnTo>
                  <a:pt x="929863" y="1406090"/>
                </a:lnTo>
                <a:lnTo>
                  <a:pt x="927959" y="1407995"/>
                </a:lnTo>
                <a:lnTo>
                  <a:pt x="926371" y="1409901"/>
                </a:lnTo>
                <a:lnTo>
                  <a:pt x="925419" y="1411806"/>
                </a:lnTo>
                <a:lnTo>
                  <a:pt x="924149" y="1414029"/>
                </a:lnTo>
                <a:lnTo>
                  <a:pt x="923514" y="1416569"/>
                </a:lnTo>
                <a:lnTo>
                  <a:pt x="922562" y="1419110"/>
                </a:lnTo>
                <a:lnTo>
                  <a:pt x="922244" y="1421650"/>
                </a:lnTo>
                <a:lnTo>
                  <a:pt x="922244" y="1424191"/>
                </a:lnTo>
                <a:lnTo>
                  <a:pt x="922244" y="1501358"/>
                </a:lnTo>
                <a:lnTo>
                  <a:pt x="922244" y="1503899"/>
                </a:lnTo>
                <a:lnTo>
                  <a:pt x="922562" y="1506439"/>
                </a:lnTo>
                <a:lnTo>
                  <a:pt x="923514" y="1509297"/>
                </a:lnTo>
                <a:lnTo>
                  <a:pt x="924149" y="1511520"/>
                </a:lnTo>
                <a:lnTo>
                  <a:pt x="925419" y="1513743"/>
                </a:lnTo>
                <a:lnTo>
                  <a:pt x="926371" y="1515649"/>
                </a:lnTo>
                <a:lnTo>
                  <a:pt x="927959" y="1518189"/>
                </a:lnTo>
                <a:lnTo>
                  <a:pt x="929863" y="1520094"/>
                </a:lnTo>
                <a:lnTo>
                  <a:pt x="931451" y="1521365"/>
                </a:lnTo>
                <a:lnTo>
                  <a:pt x="933673" y="1522952"/>
                </a:lnTo>
                <a:lnTo>
                  <a:pt x="935578" y="1524223"/>
                </a:lnTo>
                <a:lnTo>
                  <a:pt x="937800" y="1525175"/>
                </a:lnTo>
                <a:lnTo>
                  <a:pt x="940657" y="1526446"/>
                </a:lnTo>
                <a:lnTo>
                  <a:pt x="942879" y="1526763"/>
                </a:lnTo>
                <a:lnTo>
                  <a:pt x="945736" y="1527398"/>
                </a:lnTo>
                <a:lnTo>
                  <a:pt x="948276" y="1527716"/>
                </a:lnTo>
                <a:lnTo>
                  <a:pt x="1095892" y="1527716"/>
                </a:lnTo>
                <a:lnTo>
                  <a:pt x="1098432" y="1527398"/>
                </a:lnTo>
                <a:lnTo>
                  <a:pt x="1101289" y="1526763"/>
                </a:lnTo>
                <a:lnTo>
                  <a:pt x="1103828" y="1526446"/>
                </a:lnTo>
                <a:lnTo>
                  <a:pt x="1106368" y="1525175"/>
                </a:lnTo>
                <a:lnTo>
                  <a:pt x="1108590" y="1524223"/>
                </a:lnTo>
                <a:lnTo>
                  <a:pt x="1110812" y="1522952"/>
                </a:lnTo>
                <a:lnTo>
                  <a:pt x="1112717" y="1521365"/>
                </a:lnTo>
                <a:lnTo>
                  <a:pt x="1114622" y="1520094"/>
                </a:lnTo>
                <a:lnTo>
                  <a:pt x="1116209" y="1518189"/>
                </a:lnTo>
                <a:lnTo>
                  <a:pt x="1117796" y="1515649"/>
                </a:lnTo>
                <a:lnTo>
                  <a:pt x="1119384" y="1513743"/>
                </a:lnTo>
                <a:lnTo>
                  <a:pt x="1120018" y="1511520"/>
                </a:lnTo>
                <a:lnTo>
                  <a:pt x="1121288" y="1509297"/>
                </a:lnTo>
                <a:lnTo>
                  <a:pt x="1121606" y="1506439"/>
                </a:lnTo>
                <a:lnTo>
                  <a:pt x="1121923" y="1503899"/>
                </a:lnTo>
                <a:lnTo>
                  <a:pt x="1122241" y="1501358"/>
                </a:lnTo>
                <a:lnTo>
                  <a:pt x="1122241" y="1424191"/>
                </a:lnTo>
                <a:lnTo>
                  <a:pt x="1121923" y="1421650"/>
                </a:lnTo>
                <a:lnTo>
                  <a:pt x="1121606" y="1419110"/>
                </a:lnTo>
                <a:lnTo>
                  <a:pt x="1121288" y="1416569"/>
                </a:lnTo>
                <a:lnTo>
                  <a:pt x="1120018" y="1414029"/>
                </a:lnTo>
                <a:lnTo>
                  <a:pt x="1119384" y="1411806"/>
                </a:lnTo>
                <a:lnTo>
                  <a:pt x="1117796" y="1409901"/>
                </a:lnTo>
                <a:lnTo>
                  <a:pt x="1116209" y="1407995"/>
                </a:lnTo>
                <a:lnTo>
                  <a:pt x="1114622" y="1406090"/>
                </a:lnTo>
                <a:lnTo>
                  <a:pt x="1112717" y="1404184"/>
                </a:lnTo>
                <a:lnTo>
                  <a:pt x="1110812" y="1402597"/>
                </a:lnTo>
                <a:lnTo>
                  <a:pt x="1108590" y="1401326"/>
                </a:lnTo>
                <a:lnTo>
                  <a:pt x="1106368" y="1400374"/>
                </a:lnTo>
                <a:lnTo>
                  <a:pt x="1103828" y="1399421"/>
                </a:lnTo>
                <a:lnTo>
                  <a:pt x="1101289" y="1398786"/>
                </a:lnTo>
                <a:lnTo>
                  <a:pt x="1098432" y="1398468"/>
                </a:lnTo>
                <a:lnTo>
                  <a:pt x="1095892" y="1398468"/>
                </a:lnTo>
                <a:lnTo>
                  <a:pt x="948276" y="1398468"/>
                </a:lnTo>
                <a:lnTo>
                  <a:pt x="945736" y="1398468"/>
                </a:lnTo>
                <a:close/>
                <a:moveTo>
                  <a:pt x="1652072" y="1169507"/>
                </a:moveTo>
                <a:lnTo>
                  <a:pt x="1649215" y="1169824"/>
                </a:lnTo>
                <a:lnTo>
                  <a:pt x="1646992" y="1170777"/>
                </a:lnTo>
                <a:lnTo>
                  <a:pt x="1644453" y="1171412"/>
                </a:lnTo>
                <a:lnTo>
                  <a:pt x="1642231" y="1172682"/>
                </a:lnTo>
                <a:lnTo>
                  <a:pt x="1640326" y="1174270"/>
                </a:lnTo>
                <a:lnTo>
                  <a:pt x="1637786" y="1175540"/>
                </a:lnTo>
                <a:lnTo>
                  <a:pt x="1636199" y="1177128"/>
                </a:lnTo>
                <a:lnTo>
                  <a:pt x="1634294" y="1179033"/>
                </a:lnTo>
                <a:lnTo>
                  <a:pt x="1633024" y="1180939"/>
                </a:lnTo>
                <a:lnTo>
                  <a:pt x="1631755" y="1183162"/>
                </a:lnTo>
                <a:lnTo>
                  <a:pt x="1630485" y="1185702"/>
                </a:lnTo>
                <a:lnTo>
                  <a:pt x="1629850" y="1187925"/>
                </a:lnTo>
                <a:lnTo>
                  <a:pt x="1629215" y="1190466"/>
                </a:lnTo>
                <a:lnTo>
                  <a:pt x="1628580" y="1193324"/>
                </a:lnTo>
                <a:lnTo>
                  <a:pt x="1628580" y="1195864"/>
                </a:lnTo>
                <a:lnTo>
                  <a:pt x="1628580" y="1272714"/>
                </a:lnTo>
                <a:lnTo>
                  <a:pt x="1628580" y="1275572"/>
                </a:lnTo>
                <a:lnTo>
                  <a:pt x="1629215" y="1278113"/>
                </a:lnTo>
                <a:lnTo>
                  <a:pt x="1629850" y="1280336"/>
                </a:lnTo>
                <a:lnTo>
                  <a:pt x="1630485" y="1282876"/>
                </a:lnTo>
                <a:lnTo>
                  <a:pt x="1631755" y="1285099"/>
                </a:lnTo>
                <a:lnTo>
                  <a:pt x="1633024" y="1287322"/>
                </a:lnTo>
                <a:lnTo>
                  <a:pt x="1634294" y="1289227"/>
                </a:lnTo>
                <a:lnTo>
                  <a:pt x="1636199" y="1291133"/>
                </a:lnTo>
                <a:lnTo>
                  <a:pt x="1637786" y="1292720"/>
                </a:lnTo>
                <a:lnTo>
                  <a:pt x="1640326" y="1294308"/>
                </a:lnTo>
                <a:lnTo>
                  <a:pt x="1642231" y="1295896"/>
                </a:lnTo>
                <a:lnTo>
                  <a:pt x="1644453" y="1296849"/>
                </a:lnTo>
                <a:lnTo>
                  <a:pt x="1646992" y="1297801"/>
                </a:lnTo>
                <a:lnTo>
                  <a:pt x="1649215" y="1298437"/>
                </a:lnTo>
                <a:lnTo>
                  <a:pt x="1652072" y="1298754"/>
                </a:lnTo>
                <a:lnTo>
                  <a:pt x="1654611" y="1298754"/>
                </a:lnTo>
                <a:lnTo>
                  <a:pt x="1802228" y="1298754"/>
                </a:lnTo>
                <a:lnTo>
                  <a:pt x="1805085" y="1298754"/>
                </a:lnTo>
                <a:lnTo>
                  <a:pt x="1807624" y="1298437"/>
                </a:lnTo>
                <a:lnTo>
                  <a:pt x="1810481" y="1297801"/>
                </a:lnTo>
                <a:lnTo>
                  <a:pt x="1812704" y="1296849"/>
                </a:lnTo>
                <a:lnTo>
                  <a:pt x="1814926" y="1295896"/>
                </a:lnTo>
                <a:lnTo>
                  <a:pt x="1817148" y="1294308"/>
                </a:lnTo>
                <a:lnTo>
                  <a:pt x="1819053" y="1292720"/>
                </a:lnTo>
                <a:lnTo>
                  <a:pt x="1820957" y="1291133"/>
                </a:lnTo>
                <a:lnTo>
                  <a:pt x="1822545" y="1289227"/>
                </a:lnTo>
                <a:lnTo>
                  <a:pt x="1824132" y="1287322"/>
                </a:lnTo>
                <a:lnTo>
                  <a:pt x="1825719" y="1285099"/>
                </a:lnTo>
                <a:lnTo>
                  <a:pt x="1826354" y="1282876"/>
                </a:lnTo>
                <a:lnTo>
                  <a:pt x="1827624" y="1280336"/>
                </a:lnTo>
                <a:lnTo>
                  <a:pt x="1827941" y="1278113"/>
                </a:lnTo>
                <a:lnTo>
                  <a:pt x="1828259" y="1275572"/>
                </a:lnTo>
                <a:lnTo>
                  <a:pt x="1828894" y="1272714"/>
                </a:lnTo>
                <a:lnTo>
                  <a:pt x="1828894" y="1195864"/>
                </a:lnTo>
                <a:lnTo>
                  <a:pt x="1828259" y="1193324"/>
                </a:lnTo>
                <a:lnTo>
                  <a:pt x="1827941" y="1190466"/>
                </a:lnTo>
                <a:lnTo>
                  <a:pt x="1827624" y="1187925"/>
                </a:lnTo>
                <a:lnTo>
                  <a:pt x="1826354" y="1185702"/>
                </a:lnTo>
                <a:lnTo>
                  <a:pt x="1825719" y="1183162"/>
                </a:lnTo>
                <a:lnTo>
                  <a:pt x="1824132" y="1180939"/>
                </a:lnTo>
                <a:lnTo>
                  <a:pt x="1822545" y="1179033"/>
                </a:lnTo>
                <a:lnTo>
                  <a:pt x="1820957" y="1177128"/>
                </a:lnTo>
                <a:lnTo>
                  <a:pt x="1819053" y="1175540"/>
                </a:lnTo>
                <a:lnTo>
                  <a:pt x="1817148" y="1174270"/>
                </a:lnTo>
                <a:lnTo>
                  <a:pt x="1814926" y="1172682"/>
                </a:lnTo>
                <a:lnTo>
                  <a:pt x="1812704" y="1171412"/>
                </a:lnTo>
                <a:lnTo>
                  <a:pt x="1810481" y="1170777"/>
                </a:lnTo>
                <a:lnTo>
                  <a:pt x="1807624" y="1169824"/>
                </a:lnTo>
                <a:lnTo>
                  <a:pt x="1805085" y="1169507"/>
                </a:lnTo>
                <a:lnTo>
                  <a:pt x="1802228" y="1169507"/>
                </a:lnTo>
                <a:lnTo>
                  <a:pt x="1654611" y="1169507"/>
                </a:lnTo>
                <a:lnTo>
                  <a:pt x="1652072" y="1169507"/>
                </a:lnTo>
                <a:close/>
                <a:moveTo>
                  <a:pt x="1299063" y="1169507"/>
                </a:moveTo>
                <a:lnTo>
                  <a:pt x="1296206" y="1169824"/>
                </a:lnTo>
                <a:lnTo>
                  <a:pt x="1293666" y="1170777"/>
                </a:lnTo>
                <a:lnTo>
                  <a:pt x="1291444" y="1171412"/>
                </a:lnTo>
                <a:lnTo>
                  <a:pt x="1288904" y="1172682"/>
                </a:lnTo>
                <a:lnTo>
                  <a:pt x="1286682" y="1174270"/>
                </a:lnTo>
                <a:lnTo>
                  <a:pt x="1284777" y="1175540"/>
                </a:lnTo>
                <a:lnTo>
                  <a:pt x="1282872" y="1177128"/>
                </a:lnTo>
                <a:lnTo>
                  <a:pt x="1281285" y="1179033"/>
                </a:lnTo>
                <a:lnTo>
                  <a:pt x="1280015" y="1180939"/>
                </a:lnTo>
                <a:lnTo>
                  <a:pt x="1278428" y="1183162"/>
                </a:lnTo>
                <a:lnTo>
                  <a:pt x="1277158" y="1185702"/>
                </a:lnTo>
                <a:lnTo>
                  <a:pt x="1276523" y="1187925"/>
                </a:lnTo>
                <a:lnTo>
                  <a:pt x="1275571" y="1190466"/>
                </a:lnTo>
                <a:lnTo>
                  <a:pt x="1275254" y="1193324"/>
                </a:lnTo>
                <a:lnTo>
                  <a:pt x="1275254" y="1195864"/>
                </a:lnTo>
                <a:lnTo>
                  <a:pt x="1275254" y="1272714"/>
                </a:lnTo>
                <a:lnTo>
                  <a:pt x="1275254" y="1275572"/>
                </a:lnTo>
                <a:lnTo>
                  <a:pt x="1275571" y="1278113"/>
                </a:lnTo>
                <a:lnTo>
                  <a:pt x="1276523" y="1280336"/>
                </a:lnTo>
                <a:lnTo>
                  <a:pt x="1277158" y="1282876"/>
                </a:lnTo>
                <a:lnTo>
                  <a:pt x="1278428" y="1285099"/>
                </a:lnTo>
                <a:lnTo>
                  <a:pt x="1280015" y="1287322"/>
                </a:lnTo>
                <a:lnTo>
                  <a:pt x="1281285" y="1289227"/>
                </a:lnTo>
                <a:lnTo>
                  <a:pt x="1282872" y="1291133"/>
                </a:lnTo>
                <a:lnTo>
                  <a:pt x="1284777" y="1292720"/>
                </a:lnTo>
                <a:lnTo>
                  <a:pt x="1286682" y="1294308"/>
                </a:lnTo>
                <a:lnTo>
                  <a:pt x="1288904" y="1295896"/>
                </a:lnTo>
                <a:lnTo>
                  <a:pt x="1291444" y="1296849"/>
                </a:lnTo>
                <a:lnTo>
                  <a:pt x="1293666" y="1297801"/>
                </a:lnTo>
                <a:lnTo>
                  <a:pt x="1296206" y="1298437"/>
                </a:lnTo>
                <a:lnTo>
                  <a:pt x="1299063" y="1298754"/>
                </a:lnTo>
                <a:lnTo>
                  <a:pt x="1301602" y="1298754"/>
                </a:lnTo>
                <a:lnTo>
                  <a:pt x="1449218" y="1298754"/>
                </a:lnTo>
                <a:lnTo>
                  <a:pt x="1452076" y="1298754"/>
                </a:lnTo>
                <a:lnTo>
                  <a:pt x="1454615" y="1298437"/>
                </a:lnTo>
                <a:lnTo>
                  <a:pt x="1456837" y="1297801"/>
                </a:lnTo>
                <a:lnTo>
                  <a:pt x="1459694" y="1296849"/>
                </a:lnTo>
                <a:lnTo>
                  <a:pt x="1461917" y="1295896"/>
                </a:lnTo>
                <a:lnTo>
                  <a:pt x="1463821" y="1294308"/>
                </a:lnTo>
                <a:lnTo>
                  <a:pt x="1465726" y="1292720"/>
                </a:lnTo>
                <a:lnTo>
                  <a:pt x="1467631" y="1291133"/>
                </a:lnTo>
                <a:lnTo>
                  <a:pt x="1469536" y="1289227"/>
                </a:lnTo>
                <a:lnTo>
                  <a:pt x="1471123" y="1287322"/>
                </a:lnTo>
                <a:lnTo>
                  <a:pt x="1472393" y="1285099"/>
                </a:lnTo>
                <a:lnTo>
                  <a:pt x="1473345" y="1282876"/>
                </a:lnTo>
                <a:lnTo>
                  <a:pt x="1474297" y="1280336"/>
                </a:lnTo>
                <a:lnTo>
                  <a:pt x="1474932" y="1278113"/>
                </a:lnTo>
                <a:lnTo>
                  <a:pt x="1475250" y="1275572"/>
                </a:lnTo>
                <a:lnTo>
                  <a:pt x="1475250" y="1272714"/>
                </a:lnTo>
                <a:lnTo>
                  <a:pt x="1475250" y="1195864"/>
                </a:lnTo>
                <a:lnTo>
                  <a:pt x="1475250" y="1193324"/>
                </a:lnTo>
                <a:lnTo>
                  <a:pt x="1474932" y="1190466"/>
                </a:lnTo>
                <a:lnTo>
                  <a:pt x="1474297" y="1187925"/>
                </a:lnTo>
                <a:lnTo>
                  <a:pt x="1473345" y="1185702"/>
                </a:lnTo>
                <a:lnTo>
                  <a:pt x="1472393" y="1183162"/>
                </a:lnTo>
                <a:lnTo>
                  <a:pt x="1471123" y="1180939"/>
                </a:lnTo>
                <a:lnTo>
                  <a:pt x="1469536" y="1179033"/>
                </a:lnTo>
                <a:lnTo>
                  <a:pt x="1467631" y="1177128"/>
                </a:lnTo>
                <a:lnTo>
                  <a:pt x="1465726" y="1175540"/>
                </a:lnTo>
                <a:lnTo>
                  <a:pt x="1463821" y="1174270"/>
                </a:lnTo>
                <a:lnTo>
                  <a:pt x="1461917" y="1172682"/>
                </a:lnTo>
                <a:lnTo>
                  <a:pt x="1459694" y="1171412"/>
                </a:lnTo>
                <a:lnTo>
                  <a:pt x="1456837" y="1170777"/>
                </a:lnTo>
                <a:lnTo>
                  <a:pt x="1454615" y="1169824"/>
                </a:lnTo>
                <a:lnTo>
                  <a:pt x="1452076" y="1169507"/>
                </a:lnTo>
                <a:lnTo>
                  <a:pt x="1449218" y="1169507"/>
                </a:lnTo>
                <a:lnTo>
                  <a:pt x="1301602" y="1169507"/>
                </a:lnTo>
                <a:lnTo>
                  <a:pt x="1299063" y="1169507"/>
                </a:lnTo>
                <a:close/>
                <a:moveTo>
                  <a:pt x="945736" y="1169507"/>
                </a:moveTo>
                <a:lnTo>
                  <a:pt x="942879" y="1169824"/>
                </a:lnTo>
                <a:lnTo>
                  <a:pt x="940657" y="1170777"/>
                </a:lnTo>
                <a:lnTo>
                  <a:pt x="937800" y="1171412"/>
                </a:lnTo>
                <a:lnTo>
                  <a:pt x="935578" y="1172682"/>
                </a:lnTo>
                <a:lnTo>
                  <a:pt x="933673" y="1174270"/>
                </a:lnTo>
                <a:lnTo>
                  <a:pt x="931451" y="1175540"/>
                </a:lnTo>
                <a:lnTo>
                  <a:pt x="929863" y="1177128"/>
                </a:lnTo>
                <a:lnTo>
                  <a:pt x="927959" y="1179033"/>
                </a:lnTo>
                <a:lnTo>
                  <a:pt x="926371" y="1180939"/>
                </a:lnTo>
                <a:lnTo>
                  <a:pt x="925419" y="1183162"/>
                </a:lnTo>
                <a:lnTo>
                  <a:pt x="924149" y="1185702"/>
                </a:lnTo>
                <a:lnTo>
                  <a:pt x="923514" y="1187925"/>
                </a:lnTo>
                <a:lnTo>
                  <a:pt x="922562" y="1190466"/>
                </a:lnTo>
                <a:lnTo>
                  <a:pt x="922244" y="1193324"/>
                </a:lnTo>
                <a:lnTo>
                  <a:pt x="922244" y="1195864"/>
                </a:lnTo>
                <a:lnTo>
                  <a:pt x="922244" y="1272714"/>
                </a:lnTo>
                <a:lnTo>
                  <a:pt x="922244" y="1275572"/>
                </a:lnTo>
                <a:lnTo>
                  <a:pt x="922562" y="1278113"/>
                </a:lnTo>
                <a:lnTo>
                  <a:pt x="923514" y="1280336"/>
                </a:lnTo>
                <a:lnTo>
                  <a:pt x="924149" y="1282876"/>
                </a:lnTo>
                <a:lnTo>
                  <a:pt x="925419" y="1285099"/>
                </a:lnTo>
                <a:lnTo>
                  <a:pt x="926371" y="1287322"/>
                </a:lnTo>
                <a:lnTo>
                  <a:pt x="927959" y="1289227"/>
                </a:lnTo>
                <a:lnTo>
                  <a:pt x="929863" y="1291133"/>
                </a:lnTo>
                <a:lnTo>
                  <a:pt x="931451" y="1292720"/>
                </a:lnTo>
                <a:lnTo>
                  <a:pt x="933673" y="1294308"/>
                </a:lnTo>
                <a:lnTo>
                  <a:pt x="935578" y="1295896"/>
                </a:lnTo>
                <a:lnTo>
                  <a:pt x="937800" y="1296849"/>
                </a:lnTo>
                <a:lnTo>
                  <a:pt x="940657" y="1297801"/>
                </a:lnTo>
                <a:lnTo>
                  <a:pt x="942879" y="1298437"/>
                </a:lnTo>
                <a:lnTo>
                  <a:pt x="945736" y="1298754"/>
                </a:lnTo>
                <a:lnTo>
                  <a:pt x="948276" y="1298754"/>
                </a:lnTo>
                <a:lnTo>
                  <a:pt x="1095892" y="1298754"/>
                </a:lnTo>
                <a:lnTo>
                  <a:pt x="1098432" y="1298754"/>
                </a:lnTo>
                <a:lnTo>
                  <a:pt x="1101289" y="1298437"/>
                </a:lnTo>
                <a:lnTo>
                  <a:pt x="1103828" y="1297801"/>
                </a:lnTo>
                <a:lnTo>
                  <a:pt x="1106368" y="1296849"/>
                </a:lnTo>
                <a:lnTo>
                  <a:pt x="1108590" y="1295896"/>
                </a:lnTo>
                <a:lnTo>
                  <a:pt x="1110812" y="1294308"/>
                </a:lnTo>
                <a:lnTo>
                  <a:pt x="1112717" y="1292720"/>
                </a:lnTo>
                <a:lnTo>
                  <a:pt x="1114622" y="1291133"/>
                </a:lnTo>
                <a:lnTo>
                  <a:pt x="1116209" y="1289227"/>
                </a:lnTo>
                <a:lnTo>
                  <a:pt x="1117796" y="1287322"/>
                </a:lnTo>
                <a:lnTo>
                  <a:pt x="1119384" y="1285099"/>
                </a:lnTo>
                <a:lnTo>
                  <a:pt x="1120018" y="1282876"/>
                </a:lnTo>
                <a:lnTo>
                  <a:pt x="1121288" y="1280336"/>
                </a:lnTo>
                <a:lnTo>
                  <a:pt x="1121606" y="1278113"/>
                </a:lnTo>
                <a:lnTo>
                  <a:pt x="1121923" y="1275572"/>
                </a:lnTo>
                <a:lnTo>
                  <a:pt x="1122241" y="1272714"/>
                </a:lnTo>
                <a:lnTo>
                  <a:pt x="1122241" y="1195864"/>
                </a:lnTo>
                <a:lnTo>
                  <a:pt x="1121923" y="1193324"/>
                </a:lnTo>
                <a:lnTo>
                  <a:pt x="1121606" y="1190466"/>
                </a:lnTo>
                <a:lnTo>
                  <a:pt x="1121288" y="1187925"/>
                </a:lnTo>
                <a:lnTo>
                  <a:pt x="1120018" y="1185702"/>
                </a:lnTo>
                <a:lnTo>
                  <a:pt x="1119384" y="1183162"/>
                </a:lnTo>
                <a:lnTo>
                  <a:pt x="1117796" y="1180939"/>
                </a:lnTo>
                <a:lnTo>
                  <a:pt x="1116209" y="1179033"/>
                </a:lnTo>
                <a:lnTo>
                  <a:pt x="1114622" y="1177128"/>
                </a:lnTo>
                <a:lnTo>
                  <a:pt x="1112717" y="1175540"/>
                </a:lnTo>
                <a:lnTo>
                  <a:pt x="1110812" y="1174270"/>
                </a:lnTo>
                <a:lnTo>
                  <a:pt x="1108590" y="1172682"/>
                </a:lnTo>
                <a:lnTo>
                  <a:pt x="1106368" y="1171412"/>
                </a:lnTo>
                <a:lnTo>
                  <a:pt x="1103828" y="1170777"/>
                </a:lnTo>
                <a:lnTo>
                  <a:pt x="1101289" y="1169824"/>
                </a:lnTo>
                <a:lnTo>
                  <a:pt x="1098432" y="1169507"/>
                </a:lnTo>
                <a:lnTo>
                  <a:pt x="1095892" y="1169507"/>
                </a:lnTo>
                <a:lnTo>
                  <a:pt x="948276" y="1169507"/>
                </a:lnTo>
                <a:lnTo>
                  <a:pt x="945736" y="1169507"/>
                </a:lnTo>
                <a:close/>
                <a:moveTo>
                  <a:pt x="1652072" y="941180"/>
                </a:moveTo>
                <a:lnTo>
                  <a:pt x="1649215" y="941497"/>
                </a:lnTo>
                <a:lnTo>
                  <a:pt x="1646992" y="942133"/>
                </a:lnTo>
                <a:lnTo>
                  <a:pt x="1644453" y="943085"/>
                </a:lnTo>
                <a:lnTo>
                  <a:pt x="1642231" y="944038"/>
                </a:lnTo>
                <a:lnTo>
                  <a:pt x="1640326" y="945308"/>
                </a:lnTo>
                <a:lnTo>
                  <a:pt x="1637786" y="946896"/>
                </a:lnTo>
                <a:lnTo>
                  <a:pt x="1636199" y="948801"/>
                </a:lnTo>
                <a:lnTo>
                  <a:pt x="1634294" y="950389"/>
                </a:lnTo>
                <a:lnTo>
                  <a:pt x="1633024" y="952612"/>
                </a:lnTo>
                <a:lnTo>
                  <a:pt x="1631755" y="954517"/>
                </a:lnTo>
                <a:lnTo>
                  <a:pt x="1630485" y="956740"/>
                </a:lnTo>
                <a:lnTo>
                  <a:pt x="1629850" y="959598"/>
                </a:lnTo>
                <a:lnTo>
                  <a:pt x="1629215" y="961821"/>
                </a:lnTo>
                <a:lnTo>
                  <a:pt x="1628580" y="964362"/>
                </a:lnTo>
                <a:lnTo>
                  <a:pt x="1628580" y="967220"/>
                </a:lnTo>
                <a:lnTo>
                  <a:pt x="1628580" y="1044070"/>
                </a:lnTo>
                <a:lnTo>
                  <a:pt x="1628580" y="1046610"/>
                </a:lnTo>
                <a:lnTo>
                  <a:pt x="1629215" y="1049468"/>
                </a:lnTo>
                <a:lnTo>
                  <a:pt x="1629850" y="1052009"/>
                </a:lnTo>
                <a:lnTo>
                  <a:pt x="1630485" y="1054232"/>
                </a:lnTo>
                <a:lnTo>
                  <a:pt x="1631755" y="1056772"/>
                </a:lnTo>
                <a:lnTo>
                  <a:pt x="1633024" y="1058995"/>
                </a:lnTo>
                <a:lnTo>
                  <a:pt x="1634294" y="1060901"/>
                </a:lnTo>
                <a:lnTo>
                  <a:pt x="1636199" y="1062806"/>
                </a:lnTo>
                <a:lnTo>
                  <a:pt x="1637786" y="1064394"/>
                </a:lnTo>
                <a:lnTo>
                  <a:pt x="1640326" y="1065982"/>
                </a:lnTo>
                <a:lnTo>
                  <a:pt x="1642231" y="1067252"/>
                </a:lnTo>
                <a:lnTo>
                  <a:pt x="1644453" y="1068204"/>
                </a:lnTo>
                <a:lnTo>
                  <a:pt x="1646992" y="1069157"/>
                </a:lnTo>
                <a:lnTo>
                  <a:pt x="1649215" y="1069792"/>
                </a:lnTo>
                <a:lnTo>
                  <a:pt x="1652072" y="1070110"/>
                </a:lnTo>
                <a:lnTo>
                  <a:pt x="1654611" y="1070427"/>
                </a:lnTo>
                <a:lnTo>
                  <a:pt x="1802228" y="1070427"/>
                </a:lnTo>
                <a:lnTo>
                  <a:pt x="1805085" y="1070110"/>
                </a:lnTo>
                <a:lnTo>
                  <a:pt x="1807624" y="1069792"/>
                </a:lnTo>
                <a:lnTo>
                  <a:pt x="1810481" y="1069157"/>
                </a:lnTo>
                <a:lnTo>
                  <a:pt x="1812704" y="1068204"/>
                </a:lnTo>
                <a:lnTo>
                  <a:pt x="1814926" y="1067252"/>
                </a:lnTo>
                <a:lnTo>
                  <a:pt x="1817148" y="1065982"/>
                </a:lnTo>
                <a:lnTo>
                  <a:pt x="1819053" y="1064394"/>
                </a:lnTo>
                <a:lnTo>
                  <a:pt x="1820957" y="1062806"/>
                </a:lnTo>
                <a:lnTo>
                  <a:pt x="1822545" y="1060901"/>
                </a:lnTo>
                <a:lnTo>
                  <a:pt x="1824132" y="1058995"/>
                </a:lnTo>
                <a:lnTo>
                  <a:pt x="1825719" y="1056772"/>
                </a:lnTo>
                <a:lnTo>
                  <a:pt x="1826354" y="1054232"/>
                </a:lnTo>
                <a:lnTo>
                  <a:pt x="1827624" y="1052009"/>
                </a:lnTo>
                <a:lnTo>
                  <a:pt x="1827941" y="1049468"/>
                </a:lnTo>
                <a:lnTo>
                  <a:pt x="1828259" y="1046610"/>
                </a:lnTo>
                <a:lnTo>
                  <a:pt x="1828894" y="1044070"/>
                </a:lnTo>
                <a:lnTo>
                  <a:pt x="1828894" y="967220"/>
                </a:lnTo>
                <a:lnTo>
                  <a:pt x="1828259" y="964362"/>
                </a:lnTo>
                <a:lnTo>
                  <a:pt x="1827941" y="961821"/>
                </a:lnTo>
                <a:lnTo>
                  <a:pt x="1827624" y="959598"/>
                </a:lnTo>
                <a:lnTo>
                  <a:pt x="1826354" y="956740"/>
                </a:lnTo>
                <a:lnTo>
                  <a:pt x="1825719" y="954517"/>
                </a:lnTo>
                <a:lnTo>
                  <a:pt x="1824132" y="952612"/>
                </a:lnTo>
                <a:lnTo>
                  <a:pt x="1822545" y="950389"/>
                </a:lnTo>
                <a:lnTo>
                  <a:pt x="1820957" y="948801"/>
                </a:lnTo>
                <a:lnTo>
                  <a:pt x="1819053" y="946896"/>
                </a:lnTo>
                <a:lnTo>
                  <a:pt x="1817148" y="945308"/>
                </a:lnTo>
                <a:lnTo>
                  <a:pt x="1814926" y="944038"/>
                </a:lnTo>
                <a:lnTo>
                  <a:pt x="1812704" y="943085"/>
                </a:lnTo>
                <a:lnTo>
                  <a:pt x="1810481" y="942133"/>
                </a:lnTo>
                <a:lnTo>
                  <a:pt x="1807624" y="941497"/>
                </a:lnTo>
                <a:lnTo>
                  <a:pt x="1805085" y="941180"/>
                </a:lnTo>
                <a:lnTo>
                  <a:pt x="1802228" y="941180"/>
                </a:lnTo>
                <a:lnTo>
                  <a:pt x="1654611" y="941180"/>
                </a:lnTo>
                <a:lnTo>
                  <a:pt x="1652072" y="941180"/>
                </a:lnTo>
                <a:close/>
                <a:moveTo>
                  <a:pt x="1299063" y="941180"/>
                </a:moveTo>
                <a:lnTo>
                  <a:pt x="1296206" y="941497"/>
                </a:lnTo>
                <a:lnTo>
                  <a:pt x="1293666" y="942133"/>
                </a:lnTo>
                <a:lnTo>
                  <a:pt x="1291444" y="943085"/>
                </a:lnTo>
                <a:lnTo>
                  <a:pt x="1288904" y="944038"/>
                </a:lnTo>
                <a:lnTo>
                  <a:pt x="1286682" y="945308"/>
                </a:lnTo>
                <a:lnTo>
                  <a:pt x="1284777" y="946896"/>
                </a:lnTo>
                <a:lnTo>
                  <a:pt x="1282872" y="948801"/>
                </a:lnTo>
                <a:lnTo>
                  <a:pt x="1281285" y="950389"/>
                </a:lnTo>
                <a:lnTo>
                  <a:pt x="1280015" y="952612"/>
                </a:lnTo>
                <a:lnTo>
                  <a:pt x="1278428" y="954517"/>
                </a:lnTo>
                <a:lnTo>
                  <a:pt x="1277158" y="956740"/>
                </a:lnTo>
                <a:lnTo>
                  <a:pt x="1276523" y="959598"/>
                </a:lnTo>
                <a:lnTo>
                  <a:pt x="1275571" y="961821"/>
                </a:lnTo>
                <a:lnTo>
                  <a:pt x="1275254" y="964362"/>
                </a:lnTo>
                <a:lnTo>
                  <a:pt x="1275254" y="967220"/>
                </a:lnTo>
                <a:lnTo>
                  <a:pt x="1275254" y="1044070"/>
                </a:lnTo>
                <a:lnTo>
                  <a:pt x="1275254" y="1046610"/>
                </a:lnTo>
                <a:lnTo>
                  <a:pt x="1275571" y="1049468"/>
                </a:lnTo>
                <a:lnTo>
                  <a:pt x="1276523" y="1052009"/>
                </a:lnTo>
                <a:lnTo>
                  <a:pt x="1277158" y="1054232"/>
                </a:lnTo>
                <a:lnTo>
                  <a:pt x="1278428" y="1056772"/>
                </a:lnTo>
                <a:lnTo>
                  <a:pt x="1280015" y="1058995"/>
                </a:lnTo>
                <a:lnTo>
                  <a:pt x="1281285" y="1060901"/>
                </a:lnTo>
                <a:lnTo>
                  <a:pt x="1282872" y="1062806"/>
                </a:lnTo>
                <a:lnTo>
                  <a:pt x="1284777" y="1064394"/>
                </a:lnTo>
                <a:lnTo>
                  <a:pt x="1286682" y="1065982"/>
                </a:lnTo>
                <a:lnTo>
                  <a:pt x="1288904" y="1067252"/>
                </a:lnTo>
                <a:lnTo>
                  <a:pt x="1291444" y="1068204"/>
                </a:lnTo>
                <a:lnTo>
                  <a:pt x="1293666" y="1069157"/>
                </a:lnTo>
                <a:lnTo>
                  <a:pt x="1296206" y="1069792"/>
                </a:lnTo>
                <a:lnTo>
                  <a:pt x="1299063" y="1070110"/>
                </a:lnTo>
                <a:lnTo>
                  <a:pt x="1301602" y="1070427"/>
                </a:lnTo>
                <a:lnTo>
                  <a:pt x="1449218" y="1070427"/>
                </a:lnTo>
                <a:lnTo>
                  <a:pt x="1452076" y="1070110"/>
                </a:lnTo>
                <a:lnTo>
                  <a:pt x="1454615" y="1069792"/>
                </a:lnTo>
                <a:lnTo>
                  <a:pt x="1456837" y="1069157"/>
                </a:lnTo>
                <a:lnTo>
                  <a:pt x="1459694" y="1068204"/>
                </a:lnTo>
                <a:lnTo>
                  <a:pt x="1461917" y="1067252"/>
                </a:lnTo>
                <a:lnTo>
                  <a:pt x="1463821" y="1065982"/>
                </a:lnTo>
                <a:lnTo>
                  <a:pt x="1465726" y="1064394"/>
                </a:lnTo>
                <a:lnTo>
                  <a:pt x="1467631" y="1062806"/>
                </a:lnTo>
                <a:lnTo>
                  <a:pt x="1469536" y="1060901"/>
                </a:lnTo>
                <a:lnTo>
                  <a:pt x="1471123" y="1058995"/>
                </a:lnTo>
                <a:lnTo>
                  <a:pt x="1472393" y="1056772"/>
                </a:lnTo>
                <a:lnTo>
                  <a:pt x="1473345" y="1054232"/>
                </a:lnTo>
                <a:lnTo>
                  <a:pt x="1474297" y="1052009"/>
                </a:lnTo>
                <a:lnTo>
                  <a:pt x="1474932" y="1049468"/>
                </a:lnTo>
                <a:lnTo>
                  <a:pt x="1475250" y="1046610"/>
                </a:lnTo>
                <a:lnTo>
                  <a:pt x="1475250" y="1044070"/>
                </a:lnTo>
                <a:lnTo>
                  <a:pt x="1475250" y="967220"/>
                </a:lnTo>
                <a:lnTo>
                  <a:pt x="1475250" y="964362"/>
                </a:lnTo>
                <a:lnTo>
                  <a:pt x="1474932" y="961821"/>
                </a:lnTo>
                <a:lnTo>
                  <a:pt x="1474297" y="959598"/>
                </a:lnTo>
                <a:lnTo>
                  <a:pt x="1473345" y="956740"/>
                </a:lnTo>
                <a:lnTo>
                  <a:pt x="1472393" y="954517"/>
                </a:lnTo>
                <a:lnTo>
                  <a:pt x="1471123" y="952612"/>
                </a:lnTo>
                <a:lnTo>
                  <a:pt x="1469536" y="950389"/>
                </a:lnTo>
                <a:lnTo>
                  <a:pt x="1467631" y="948801"/>
                </a:lnTo>
                <a:lnTo>
                  <a:pt x="1465726" y="946896"/>
                </a:lnTo>
                <a:lnTo>
                  <a:pt x="1463821" y="945308"/>
                </a:lnTo>
                <a:lnTo>
                  <a:pt x="1461917" y="944038"/>
                </a:lnTo>
                <a:lnTo>
                  <a:pt x="1459694" y="943085"/>
                </a:lnTo>
                <a:lnTo>
                  <a:pt x="1456837" y="942133"/>
                </a:lnTo>
                <a:lnTo>
                  <a:pt x="1454615" y="941497"/>
                </a:lnTo>
                <a:lnTo>
                  <a:pt x="1452076" y="941180"/>
                </a:lnTo>
                <a:lnTo>
                  <a:pt x="1449218" y="941180"/>
                </a:lnTo>
                <a:lnTo>
                  <a:pt x="1301602" y="941180"/>
                </a:lnTo>
                <a:lnTo>
                  <a:pt x="1299063" y="941180"/>
                </a:lnTo>
                <a:close/>
                <a:moveTo>
                  <a:pt x="945736" y="941180"/>
                </a:moveTo>
                <a:lnTo>
                  <a:pt x="942879" y="941497"/>
                </a:lnTo>
                <a:lnTo>
                  <a:pt x="940657" y="942133"/>
                </a:lnTo>
                <a:lnTo>
                  <a:pt x="937800" y="943085"/>
                </a:lnTo>
                <a:lnTo>
                  <a:pt x="935578" y="944038"/>
                </a:lnTo>
                <a:lnTo>
                  <a:pt x="933673" y="945308"/>
                </a:lnTo>
                <a:lnTo>
                  <a:pt x="931451" y="946896"/>
                </a:lnTo>
                <a:lnTo>
                  <a:pt x="929863" y="948801"/>
                </a:lnTo>
                <a:lnTo>
                  <a:pt x="927959" y="950389"/>
                </a:lnTo>
                <a:lnTo>
                  <a:pt x="926371" y="952612"/>
                </a:lnTo>
                <a:lnTo>
                  <a:pt x="925419" y="954517"/>
                </a:lnTo>
                <a:lnTo>
                  <a:pt x="924149" y="956740"/>
                </a:lnTo>
                <a:lnTo>
                  <a:pt x="923514" y="959598"/>
                </a:lnTo>
                <a:lnTo>
                  <a:pt x="922562" y="961821"/>
                </a:lnTo>
                <a:lnTo>
                  <a:pt x="922244" y="964362"/>
                </a:lnTo>
                <a:lnTo>
                  <a:pt x="922244" y="967220"/>
                </a:lnTo>
                <a:lnTo>
                  <a:pt x="922244" y="1044070"/>
                </a:lnTo>
                <a:lnTo>
                  <a:pt x="922244" y="1046610"/>
                </a:lnTo>
                <a:lnTo>
                  <a:pt x="922562" y="1049468"/>
                </a:lnTo>
                <a:lnTo>
                  <a:pt x="923514" y="1052009"/>
                </a:lnTo>
                <a:lnTo>
                  <a:pt x="924149" y="1054232"/>
                </a:lnTo>
                <a:lnTo>
                  <a:pt x="925419" y="1056772"/>
                </a:lnTo>
                <a:lnTo>
                  <a:pt x="926371" y="1058995"/>
                </a:lnTo>
                <a:lnTo>
                  <a:pt x="927959" y="1060901"/>
                </a:lnTo>
                <a:lnTo>
                  <a:pt x="929863" y="1062806"/>
                </a:lnTo>
                <a:lnTo>
                  <a:pt x="931451" y="1064394"/>
                </a:lnTo>
                <a:lnTo>
                  <a:pt x="933673" y="1065982"/>
                </a:lnTo>
                <a:lnTo>
                  <a:pt x="935578" y="1067252"/>
                </a:lnTo>
                <a:lnTo>
                  <a:pt x="937800" y="1068204"/>
                </a:lnTo>
                <a:lnTo>
                  <a:pt x="940657" y="1069157"/>
                </a:lnTo>
                <a:lnTo>
                  <a:pt x="942879" y="1069792"/>
                </a:lnTo>
                <a:lnTo>
                  <a:pt x="945736" y="1070110"/>
                </a:lnTo>
                <a:lnTo>
                  <a:pt x="948276" y="1070427"/>
                </a:lnTo>
                <a:lnTo>
                  <a:pt x="1095892" y="1070427"/>
                </a:lnTo>
                <a:lnTo>
                  <a:pt x="1098432" y="1070110"/>
                </a:lnTo>
                <a:lnTo>
                  <a:pt x="1101289" y="1069792"/>
                </a:lnTo>
                <a:lnTo>
                  <a:pt x="1103828" y="1069157"/>
                </a:lnTo>
                <a:lnTo>
                  <a:pt x="1106368" y="1068204"/>
                </a:lnTo>
                <a:lnTo>
                  <a:pt x="1108590" y="1067252"/>
                </a:lnTo>
                <a:lnTo>
                  <a:pt x="1110812" y="1065982"/>
                </a:lnTo>
                <a:lnTo>
                  <a:pt x="1112717" y="1064394"/>
                </a:lnTo>
                <a:lnTo>
                  <a:pt x="1114622" y="1062806"/>
                </a:lnTo>
                <a:lnTo>
                  <a:pt x="1116209" y="1060901"/>
                </a:lnTo>
                <a:lnTo>
                  <a:pt x="1117796" y="1058995"/>
                </a:lnTo>
                <a:lnTo>
                  <a:pt x="1119384" y="1056772"/>
                </a:lnTo>
                <a:lnTo>
                  <a:pt x="1120018" y="1054232"/>
                </a:lnTo>
                <a:lnTo>
                  <a:pt x="1121288" y="1052009"/>
                </a:lnTo>
                <a:lnTo>
                  <a:pt x="1121606" y="1049468"/>
                </a:lnTo>
                <a:lnTo>
                  <a:pt x="1121923" y="1046610"/>
                </a:lnTo>
                <a:lnTo>
                  <a:pt x="1122241" y="1044070"/>
                </a:lnTo>
                <a:lnTo>
                  <a:pt x="1122241" y="967220"/>
                </a:lnTo>
                <a:lnTo>
                  <a:pt x="1121923" y="964362"/>
                </a:lnTo>
                <a:lnTo>
                  <a:pt x="1121606" y="961821"/>
                </a:lnTo>
                <a:lnTo>
                  <a:pt x="1121288" y="959598"/>
                </a:lnTo>
                <a:lnTo>
                  <a:pt x="1120018" y="956740"/>
                </a:lnTo>
                <a:lnTo>
                  <a:pt x="1119384" y="954517"/>
                </a:lnTo>
                <a:lnTo>
                  <a:pt x="1117796" y="952612"/>
                </a:lnTo>
                <a:lnTo>
                  <a:pt x="1116209" y="950389"/>
                </a:lnTo>
                <a:lnTo>
                  <a:pt x="1114622" y="948801"/>
                </a:lnTo>
                <a:lnTo>
                  <a:pt x="1112717" y="946896"/>
                </a:lnTo>
                <a:lnTo>
                  <a:pt x="1110812" y="945308"/>
                </a:lnTo>
                <a:lnTo>
                  <a:pt x="1108590" y="944038"/>
                </a:lnTo>
                <a:lnTo>
                  <a:pt x="1106368" y="943085"/>
                </a:lnTo>
                <a:lnTo>
                  <a:pt x="1103828" y="942133"/>
                </a:lnTo>
                <a:lnTo>
                  <a:pt x="1101289" y="941497"/>
                </a:lnTo>
                <a:lnTo>
                  <a:pt x="1098432" y="941180"/>
                </a:lnTo>
                <a:lnTo>
                  <a:pt x="1095892" y="941180"/>
                </a:lnTo>
                <a:lnTo>
                  <a:pt x="948276" y="941180"/>
                </a:lnTo>
                <a:lnTo>
                  <a:pt x="945736" y="941180"/>
                </a:lnTo>
                <a:close/>
                <a:moveTo>
                  <a:pt x="2076450" y="633412"/>
                </a:moveTo>
                <a:lnTo>
                  <a:pt x="2751138" y="636587"/>
                </a:lnTo>
                <a:lnTo>
                  <a:pt x="2750186" y="649605"/>
                </a:lnTo>
                <a:lnTo>
                  <a:pt x="2748281" y="663892"/>
                </a:lnTo>
                <a:lnTo>
                  <a:pt x="2746058" y="681990"/>
                </a:lnTo>
                <a:lnTo>
                  <a:pt x="2742566" y="702310"/>
                </a:lnTo>
                <a:lnTo>
                  <a:pt x="2738756" y="722947"/>
                </a:lnTo>
                <a:lnTo>
                  <a:pt x="2736216" y="733107"/>
                </a:lnTo>
                <a:lnTo>
                  <a:pt x="2733993" y="743585"/>
                </a:lnTo>
                <a:lnTo>
                  <a:pt x="2731771" y="753110"/>
                </a:lnTo>
                <a:lnTo>
                  <a:pt x="2728596" y="762000"/>
                </a:lnTo>
                <a:lnTo>
                  <a:pt x="2726373" y="769302"/>
                </a:lnTo>
                <a:lnTo>
                  <a:pt x="2722881" y="776605"/>
                </a:lnTo>
                <a:lnTo>
                  <a:pt x="2719388" y="783590"/>
                </a:lnTo>
                <a:lnTo>
                  <a:pt x="2715261" y="790892"/>
                </a:lnTo>
                <a:lnTo>
                  <a:pt x="2710816" y="797877"/>
                </a:lnTo>
                <a:lnTo>
                  <a:pt x="2705418" y="805180"/>
                </a:lnTo>
                <a:lnTo>
                  <a:pt x="2700021" y="811530"/>
                </a:lnTo>
                <a:lnTo>
                  <a:pt x="2693988" y="818197"/>
                </a:lnTo>
                <a:lnTo>
                  <a:pt x="2687321" y="823912"/>
                </a:lnTo>
                <a:lnTo>
                  <a:pt x="2680653" y="829310"/>
                </a:lnTo>
                <a:lnTo>
                  <a:pt x="2673351" y="834072"/>
                </a:lnTo>
                <a:lnTo>
                  <a:pt x="2665731" y="838200"/>
                </a:lnTo>
                <a:lnTo>
                  <a:pt x="2657476" y="841375"/>
                </a:lnTo>
                <a:lnTo>
                  <a:pt x="2653348" y="842962"/>
                </a:lnTo>
                <a:lnTo>
                  <a:pt x="2648903" y="843915"/>
                </a:lnTo>
                <a:lnTo>
                  <a:pt x="2644458" y="844867"/>
                </a:lnTo>
                <a:lnTo>
                  <a:pt x="2640013" y="845820"/>
                </a:lnTo>
                <a:lnTo>
                  <a:pt x="2635251" y="846137"/>
                </a:lnTo>
                <a:lnTo>
                  <a:pt x="2630806" y="846137"/>
                </a:lnTo>
                <a:lnTo>
                  <a:pt x="2181543" y="844232"/>
                </a:lnTo>
                <a:lnTo>
                  <a:pt x="2173288" y="843915"/>
                </a:lnTo>
                <a:lnTo>
                  <a:pt x="2165350" y="842327"/>
                </a:lnTo>
                <a:lnTo>
                  <a:pt x="2157730" y="840422"/>
                </a:lnTo>
                <a:lnTo>
                  <a:pt x="2149475" y="837565"/>
                </a:lnTo>
                <a:lnTo>
                  <a:pt x="2142173" y="834072"/>
                </a:lnTo>
                <a:lnTo>
                  <a:pt x="2135505" y="830262"/>
                </a:lnTo>
                <a:lnTo>
                  <a:pt x="2128520" y="825817"/>
                </a:lnTo>
                <a:lnTo>
                  <a:pt x="2122488" y="820420"/>
                </a:lnTo>
                <a:lnTo>
                  <a:pt x="2116773" y="814705"/>
                </a:lnTo>
                <a:lnTo>
                  <a:pt x="2111375" y="808672"/>
                </a:lnTo>
                <a:lnTo>
                  <a:pt x="2106295" y="802005"/>
                </a:lnTo>
                <a:lnTo>
                  <a:pt x="2102168" y="795337"/>
                </a:lnTo>
                <a:lnTo>
                  <a:pt x="2098675" y="787717"/>
                </a:lnTo>
                <a:lnTo>
                  <a:pt x="2095500" y="779780"/>
                </a:lnTo>
                <a:lnTo>
                  <a:pt x="2093595" y="772160"/>
                </a:lnTo>
                <a:lnTo>
                  <a:pt x="2092008" y="763905"/>
                </a:lnTo>
                <a:lnTo>
                  <a:pt x="2076450" y="633412"/>
                </a:lnTo>
                <a:close/>
                <a:moveTo>
                  <a:pt x="674688" y="633412"/>
                </a:moveTo>
                <a:lnTo>
                  <a:pt x="659138" y="763905"/>
                </a:lnTo>
                <a:lnTo>
                  <a:pt x="657551" y="772160"/>
                </a:lnTo>
                <a:lnTo>
                  <a:pt x="655330" y="779780"/>
                </a:lnTo>
                <a:lnTo>
                  <a:pt x="652791" y="787717"/>
                </a:lnTo>
                <a:lnTo>
                  <a:pt x="648983" y="795337"/>
                </a:lnTo>
                <a:lnTo>
                  <a:pt x="644540" y="802005"/>
                </a:lnTo>
                <a:lnTo>
                  <a:pt x="640097" y="808672"/>
                </a:lnTo>
                <a:lnTo>
                  <a:pt x="634702" y="814705"/>
                </a:lnTo>
                <a:lnTo>
                  <a:pt x="628990" y="820420"/>
                </a:lnTo>
                <a:lnTo>
                  <a:pt x="622325" y="825817"/>
                </a:lnTo>
                <a:lnTo>
                  <a:pt x="615978" y="830262"/>
                </a:lnTo>
                <a:lnTo>
                  <a:pt x="608679" y="834072"/>
                </a:lnTo>
                <a:lnTo>
                  <a:pt x="601380" y="837565"/>
                </a:lnTo>
                <a:lnTo>
                  <a:pt x="593764" y="840422"/>
                </a:lnTo>
                <a:lnTo>
                  <a:pt x="585830" y="842327"/>
                </a:lnTo>
                <a:lnTo>
                  <a:pt x="577579" y="843915"/>
                </a:lnTo>
                <a:lnTo>
                  <a:pt x="569645" y="844232"/>
                </a:lnTo>
                <a:lnTo>
                  <a:pt x="120276" y="846137"/>
                </a:lnTo>
                <a:lnTo>
                  <a:pt x="115833" y="846137"/>
                </a:lnTo>
                <a:lnTo>
                  <a:pt x="111390" y="845820"/>
                </a:lnTo>
                <a:lnTo>
                  <a:pt x="106947" y="844867"/>
                </a:lnTo>
                <a:lnTo>
                  <a:pt x="102504" y="843915"/>
                </a:lnTo>
                <a:lnTo>
                  <a:pt x="98379" y="842962"/>
                </a:lnTo>
                <a:lnTo>
                  <a:pt x="93936" y="841375"/>
                </a:lnTo>
                <a:lnTo>
                  <a:pt x="86002" y="838200"/>
                </a:lnTo>
                <a:lnTo>
                  <a:pt x="78068" y="834072"/>
                </a:lnTo>
                <a:lnTo>
                  <a:pt x="70769" y="829310"/>
                </a:lnTo>
                <a:lnTo>
                  <a:pt x="63788" y="823912"/>
                </a:lnTo>
                <a:lnTo>
                  <a:pt x="57441" y="818197"/>
                </a:lnTo>
                <a:lnTo>
                  <a:pt x="51728" y="811530"/>
                </a:lnTo>
                <a:lnTo>
                  <a:pt x="45699" y="805180"/>
                </a:lnTo>
                <a:lnTo>
                  <a:pt x="40938" y="797877"/>
                </a:lnTo>
                <a:lnTo>
                  <a:pt x="35861" y="790892"/>
                </a:lnTo>
                <a:lnTo>
                  <a:pt x="32053" y="783590"/>
                </a:lnTo>
                <a:lnTo>
                  <a:pt x="28244" y="776605"/>
                </a:lnTo>
                <a:lnTo>
                  <a:pt x="25071" y="769302"/>
                </a:lnTo>
                <a:lnTo>
                  <a:pt x="22532" y="762000"/>
                </a:lnTo>
                <a:lnTo>
                  <a:pt x="19993" y="753110"/>
                </a:lnTo>
                <a:lnTo>
                  <a:pt x="17137" y="743585"/>
                </a:lnTo>
                <a:lnTo>
                  <a:pt x="14916" y="733107"/>
                </a:lnTo>
                <a:lnTo>
                  <a:pt x="12694" y="722947"/>
                </a:lnTo>
                <a:lnTo>
                  <a:pt x="8886" y="702310"/>
                </a:lnTo>
                <a:lnTo>
                  <a:pt x="5712" y="681990"/>
                </a:lnTo>
                <a:lnTo>
                  <a:pt x="3174" y="663892"/>
                </a:lnTo>
                <a:lnTo>
                  <a:pt x="1587" y="649605"/>
                </a:lnTo>
                <a:lnTo>
                  <a:pt x="0" y="636587"/>
                </a:lnTo>
                <a:lnTo>
                  <a:pt x="674688" y="633412"/>
                </a:lnTo>
                <a:close/>
                <a:moveTo>
                  <a:pt x="970497" y="374650"/>
                </a:moveTo>
                <a:lnTo>
                  <a:pt x="973355" y="374650"/>
                </a:lnTo>
                <a:lnTo>
                  <a:pt x="1052401" y="374650"/>
                </a:lnTo>
                <a:lnTo>
                  <a:pt x="1054940" y="374650"/>
                </a:lnTo>
                <a:lnTo>
                  <a:pt x="1058115" y="374968"/>
                </a:lnTo>
                <a:lnTo>
                  <a:pt x="1060654" y="375603"/>
                </a:lnTo>
                <a:lnTo>
                  <a:pt x="1063512" y="376873"/>
                </a:lnTo>
                <a:lnTo>
                  <a:pt x="1066051" y="377826"/>
                </a:lnTo>
                <a:lnTo>
                  <a:pt x="1068273" y="379414"/>
                </a:lnTo>
                <a:lnTo>
                  <a:pt x="1070813" y="381001"/>
                </a:lnTo>
                <a:lnTo>
                  <a:pt x="1072718" y="382907"/>
                </a:lnTo>
                <a:lnTo>
                  <a:pt x="1074623" y="384812"/>
                </a:lnTo>
                <a:lnTo>
                  <a:pt x="1075892" y="387035"/>
                </a:lnTo>
                <a:lnTo>
                  <a:pt x="1077480" y="389576"/>
                </a:lnTo>
                <a:lnTo>
                  <a:pt x="1078749" y="392116"/>
                </a:lnTo>
                <a:lnTo>
                  <a:pt x="1079702" y="394657"/>
                </a:lnTo>
                <a:lnTo>
                  <a:pt x="1080654" y="397515"/>
                </a:lnTo>
                <a:lnTo>
                  <a:pt x="1080972" y="400055"/>
                </a:lnTo>
                <a:lnTo>
                  <a:pt x="1080972" y="403231"/>
                </a:lnTo>
                <a:lnTo>
                  <a:pt x="1080972" y="473094"/>
                </a:lnTo>
                <a:lnTo>
                  <a:pt x="1669532" y="473094"/>
                </a:lnTo>
                <a:lnTo>
                  <a:pt x="1669532" y="403231"/>
                </a:lnTo>
                <a:lnTo>
                  <a:pt x="1670167" y="400055"/>
                </a:lnTo>
                <a:lnTo>
                  <a:pt x="1670484" y="397515"/>
                </a:lnTo>
                <a:lnTo>
                  <a:pt x="1671119" y="394657"/>
                </a:lnTo>
                <a:lnTo>
                  <a:pt x="1672071" y="392116"/>
                </a:lnTo>
                <a:lnTo>
                  <a:pt x="1673024" y="389576"/>
                </a:lnTo>
                <a:lnTo>
                  <a:pt x="1674611" y="387035"/>
                </a:lnTo>
                <a:lnTo>
                  <a:pt x="1676516" y="384812"/>
                </a:lnTo>
                <a:lnTo>
                  <a:pt x="1678103" y="382907"/>
                </a:lnTo>
                <a:lnTo>
                  <a:pt x="1680325" y="381001"/>
                </a:lnTo>
                <a:lnTo>
                  <a:pt x="1682547" y="379414"/>
                </a:lnTo>
                <a:lnTo>
                  <a:pt x="1685087" y="377826"/>
                </a:lnTo>
                <a:lnTo>
                  <a:pt x="1687309" y="376873"/>
                </a:lnTo>
                <a:lnTo>
                  <a:pt x="1689849" y="375603"/>
                </a:lnTo>
                <a:lnTo>
                  <a:pt x="1693023" y="374968"/>
                </a:lnTo>
                <a:lnTo>
                  <a:pt x="1695563" y="374650"/>
                </a:lnTo>
                <a:lnTo>
                  <a:pt x="1698737" y="374650"/>
                </a:lnTo>
                <a:lnTo>
                  <a:pt x="1777466" y="374650"/>
                </a:lnTo>
                <a:lnTo>
                  <a:pt x="1780323" y="374650"/>
                </a:lnTo>
                <a:lnTo>
                  <a:pt x="1783180" y="374968"/>
                </a:lnTo>
                <a:lnTo>
                  <a:pt x="1786037" y="375603"/>
                </a:lnTo>
                <a:lnTo>
                  <a:pt x="1788577" y="376873"/>
                </a:lnTo>
                <a:lnTo>
                  <a:pt x="1791117" y="377826"/>
                </a:lnTo>
                <a:lnTo>
                  <a:pt x="1793656" y="379414"/>
                </a:lnTo>
                <a:lnTo>
                  <a:pt x="1795878" y="381001"/>
                </a:lnTo>
                <a:lnTo>
                  <a:pt x="1797783" y="382907"/>
                </a:lnTo>
                <a:lnTo>
                  <a:pt x="1799688" y="384812"/>
                </a:lnTo>
                <a:lnTo>
                  <a:pt x="1801275" y="387035"/>
                </a:lnTo>
                <a:lnTo>
                  <a:pt x="1802862" y="389576"/>
                </a:lnTo>
                <a:lnTo>
                  <a:pt x="1803815" y="392116"/>
                </a:lnTo>
                <a:lnTo>
                  <a:pt x="1805085" y="394657"/>
                </a:lnTo>
                <a:lnTo>
                  <a:pt x="1805720" y="397515"/>
                </a:lnTo>
                <a:lnTo>
                  <a:pt x="1806037" y="400055"/>
                </a:lnTo>
                <a:lnTo>
                  <a:pt x="1806037" y="403231"/>
                </a:lnTo>
                <a:lnTo>
                  <a:pt x="1806037" y="475952"/>
                </a:lnTo>
                <a:lnTo>
                  <a:pt x="1819053" y="478175"/>
                </a:lnTo>
                <a:lnTo>
                  <a:pt x="1825719" y="479446"/>
                </a:lnTo>
                <a:lnTo>
                  <a:pt x="1831433" y="481033"/>
                </a:lnTo>
                <a:lnTo>
                  <a:pt x="1837148" y="482939"/>
                </a:lnTo>
                <a:lnTo>
                  <a:pt x="1842862" y="484844"/>
                </a:lnTo>
                <a:lnTo>
                  <a:pt x="1848258" y="487067"/>
                </a:lnTo>
                <a:lnTo>
                  <a:pt x="1853338" y="489607"/>
                </a:lnTo>
                <a:lnTo>
                  <a:pt x="1858099" y="492466"/>
                </a:lnTo>
                <a:lnTo>
                  <a:pt x="1863179" y="495324"/>
                </a:lnTo>
                <a:lnTo>
                  <a:pt x="1867623" y="498817"/>
                </a:lnTo>
                <a:lnTo>
                  <a:pt x="1872385" y="502310"/>
                </a:lnTo>
                <a:lnTo>
                  <a:pt x="1876512" y="506438"/>
                </a:lnTo>
                <a:lnTo>
                  <a:pt x="1880639" y="510567"/>
                </a:lnTo>
                <a:lnTo>
                  <a:pt x="1885083" y="515648"/>
                </a:lnTo>
                <a:lnTo>
                  <a:pt x="1888893" y="520729"/>
                </a:lnTo>
                <a:lnTo>
                  <a:pt x="1892702" y="526127"/>
                </a:lnTo>
                <a:lnTo>
                  <a:pt x="1896194" y="532161"/>
                </a:lnTo>
                <a:lnTo>
                  <a:pt x="1900003" y="538194"/>
                </a:lnTo>
                <a:lnTo>
                  <a:pt x="1903178" y="545181"/>
                </a:lnTo>
                <a:lnTo>
                  <a:pt x="1906670" y="552167"/>
                </a:lnTo>
                <a:lnTo>
                  <a:pt x="1909845" y="559789"/>
                </a:lnTo>
                <a:lnTo>
                  <a:pt x="1913337" y="567728"/>
                </a:lnTo>
                <a:lnTo>
                  <a:pt x="1916194" y="576619"/>
                </a:lnTo>
                <a:lnTo>
                  <a:pt x="1922543" y="595038"/>
                </a:lnTo>
                <a:lnTo>
                  <a:pt x="1928574" y="615679"/>
                </a:lnTo>
                <a:lnTo>
                  <a:pt x="1934289" y="638544"/>
                </a:lnTo>
                <a:lnTo>
                  <a:pt x="1940003" y="663631"/>
                </a:lnTo>
                <a:lnTo>
                  <a:pt x="1943812" y="680462"/>
                </a:lnTo>
                <a:lnTo>
                  <a:pt x="1948891" y="696975"/>
                </a:lnTo>
                <a:lnTo>
                  <a:pt x="1954288" y="713488"/>
                </a:lnTo>
                <a:lnTo>
                  <a:pt x="1960320" y="729684"/>
                </a:lnTo>
                <a:lnTo>
                  <a:pt x="1966669" y="745562"/>
                </a:lnTo>
                <a:lnTo>
                  <a:pt x="1973970" y="761758"/>
                </a:lnTo>
                <a:lnTo>
                  <a:pt x="1981589" y="777318"/>
                </a:lnTo>
                <a:lnTo>
                  <a:pt x="1990160" y="792561"/>
                </a:lnTo>
                <a:lnTo>
                  <a:pt x="1998414" y="808122"/>
                </a:lnTo>
                <a:lnTo>
                  <a:pt x="2007620" y="823365"/>
                </a:lnTo>
                <a:lnTo>
                  <a:pt x="2017779" y="838290"/>
                </a:lnTo>
                <a:lnTo>
                  <a:pt x="2027620" y="852898"/>
                </a:lnTo>
                <a:lnTo>
                  <a:pt x="2038096" y="867823"/>
                </a:lnTo>
                <a:lnTo>
                  <a:pt x="2048572" y="882113"/>
                </a:lnTo>
                <a:lnTo>
                  <a:pt x="2059683" y="896404"/>
                </a:lnTo>
                <a:lnTo>
                  <a:pt x="2070794" y="910376"/>
                </a:lnTo>
                <a:lnTo>
                  <a:pt x="2082222" y="924667"/>
                </a:lnTo>
                <a:lnTo>
                  <a:pt x="2094285" y="938957"/>
                </a:lnTo>
                <a:lnTo>
                  <a:pt x="2118412" y="966267"/>
                </a:lnTo>
                <a:lnTo>
                  <a:pt x="2143174" y="993578"/>
                </a:lnTo>
                <a:lnTo>
                  <a:pt x="2167935" y="1020253"/>
                </a:lnTo>
                <a:lnTo>
                  <a:pt x="2218093" y="1072650"/>
                </a:lnTo>
                <a:lnTo>
                  <a:pt x="2242537" y="1098373"/>
                </a:lnTo>
                <a:lnTo>
                  <a:pt x="2266663" y="1124095"/>
                </a:lnTo>
                <a:lnTo>
                  <a:pt x="2274282" y="1132352"/>
                </a:lnTo>
                <a:lnTo>
                  <a:pt x="2281266" y="1140926"/>
                </a:lnTo>
                <a:lnTo>
                  <a:pt x="2288568" y="1149500"/>
                </a:lnTo>
                <a:lnTo>
                  <a:pt x="2295234" y="1158709"/>
                </a:lnTo>
                <a:lnTo>
                  <a:pt x="2301901" y="1168236"/>
                </a:lnTo>
                <a:lnTo>
                  <a:pt x="2308250" y="1178081"/>
                </a:lnTo>
                <a:lnTo>
                  <a:pt x="2314916" y="1187925"/>
                </a:lnTo>
                <a:lnTo>
                  <a:pt x="2320948" y="1198087"/>
                </a:lnTo>
                <a:lnTo>
                  <a:pt x="2326980" y="1208884"/>
                </a:lnTo>
                <a:lnTo>
                  <a:pt x="2333329" y="1219681"/>
                </a:lnTo>
                <a:lnTo>
                  <a:pt x="2344757" y="1241593"/>
                </a:lnTo>
                <a:lnTo>
                  <a:pt x="2355868" y="1264457"/>
                </a:lnTo>
                <a:lnTo>
                  <a:pt x="2366026" y="1287639"/>
                </a:lnTo>
                <a:lnTo>
                  <a:pt x="2375550" y="1311774"/>
                </a:lnTo>
                <a:lnTo>
                  <a:pt x="2385391" y="1335909"/>
                </a:lnTo>
                <a:lnTo>
                  <a:pt x="2393645" y="1360361"/>
                </a:lnTo>
                <a:lnTo>
                  <a:pt x="2402216" y="1384813"/>
                </a:lnTo>
                <a:lnTo>
                  <a:pt x="2409835" y="1409265"/>
                </a:lnTo>
                <a:lnTo>
                  <a:pt x="2417136" y="1434035"/>
                </a:lnTo>
                <a:lnTo>
                  <a:pt x="2423803" y="1457852"/>
                </a:lnTo>
                <a:lnTo>
                  <a:pt x="2430152" y="1481669"/>
                </a:lnTo>
                <a:lnTo>
                  <a:pt x="2435866" y="1505169"/>
                </a:lnTo>
                <a:lnTo>
                  <a:pt x="2441263" y="1527716"/>
                </a:lnTo>
                <a:lnTo>
                  <a:pt x="2446025" y="1549945"/>
                </a:lnTo>
                <a:lnTo>
                  <a:pt x="2450787" y="1570904"/>
                </a:lnTo>
                <a:lnTo>
                  <a:pt x="2458406" y="1609964"/>
                </a:lnTo>
                <a:lnTo>
                  <a:pt x="2464437" y="1643943"/>
                </a:lnTo>
                <a:lnTo>
                  <a:pt x="2468881" y="1672206"/>
                </a:lnTo>
                <a:lnTo>
                  <a:pt x="2472056" y="1693800"/>
                </a:lnTo>
                <a:lnTo>
                  <a:pt x="2474913" y="1711584"/>
                </a:lnTo>
                <a:lnTo>
                  <a:pt x="2474278" y="1722381"/>
                </a:lnTo>
                <a:lnTo>
                  <a:pt x="2473643" y="1733178"/>
                </a:lnTo>
                <a:lnTo>
                  <a:pt x="2472056" y="1743340"/>
                </a:lnTo>
                <a:lnTo>
                  <a:pt x="2470151" y="1753820"/>
                </a:lnTo>
                <a:lnTo>
                  <a:pt x="2467929" y="1763664"/>
                </a:lnTo>
                <a:lnTo>
                  <a:pt x="2465072" y="1773508"/>
                </a:lnTo>
                <a:lnTo>
                  <a:pt x="2462215" y="1783035"/>
                </a:lnTo>
                <a:lnTo>
                  <a:pt x="2458406" y="1792880"/>
                </a:lnTo>
                <a:lnTo>
                  <a:pt x="2453961" y="1802089"/>
                </a:lnTo>
                <a:lnTo>
                  <a:pt x="2449517" y="1810981"/>
                </a:lnTo>
                <a:lnTo>
                  <a:pt x="2444438" y="1819872"/>
                </a:lnTo>
                <a:lnTo>
                  <a:pt x="2439041" y="1828447"/>
                </a:lnTo>
                <a:lnTo>
                  <a:pt x="2433009" y="1836386"/>
                </a:lnTo>
                <a:lnTo>
                  <a:pt x="2426978" y="1844325"/>
                </a:lnTo>
                <a:lnTo>
                  <a:pt x="2420311" y="1851629"/>
                </a:lnTo>
                <a:lnTo>
                  <a:pt x="2413644" y="1858932"/>
                </a:lnTo>
                <a:lnTo>
                  <a:pt x="2406343" y="1865919"/>
                </a:lnTo>
                <a:lnTo>
                  <a:pt x="2398724" y="1872270"/>
                </a:lnTo>
                <a:lnTo>
                  <a:pt x="2391105" y="1878939"/>
                </a:lnTo>
                <a:lnTo>
                  <a:pt x="2382851" y="1884655"/>
                </a:lnTo>
                <a:lnTo>
                  <a:pt x="2374280" y="1890053"/>
                </a:lnTo>
                <a:lnTo>
                  <a:pt x="2365709" y="1894817"/>
                </a:lnTo>
                <a:lnTo>
                  <a:pt x="2356503" y="1899580"/>
                </a:lnTo>
                <a:lnTo>
                  <a:pt x="2347297" y="1903709"/>
                </a:lnTo>
                <a:lnTo>
                  <a:pt x="2337773" y="1907519"/>
                </a:lnTo>
                <a:lnTo>
                  <a:pt x="2328249" y="1910695"/>
                </a:lnTo>
                <a:lnTo>
                  <a:pt x="2318408" y="1913553"/>
                </a:lnTo>
                <a:lnTo>
                  <a:pt x="2308250" y="1916094"/>
                </a:lnTo>
                <a:lnTo>
                  <a:pt x="2298091" y="1917364"/>
                </a:lnTo>
                <a:lnTo>
                  <a:pt x="2287615" y="1918952"/>
                </a:lnTo>
                <a:lnTo>
                  <a:pt x="2277139" y="1919904"/>
                </a:lnTo>
                <a:lnTo>
                  <a:pt x="2266346" y="1920222"/>
                </a:lnTo>
                <a:lnTo>
                  <a:pt x="2227934" y="1920222"/>
                </a:lnTo>
                <a:lnTo>
                  <a:pt x="2227934" y="1976748"/>
                </a:lnTo>
                <a:lnTo>
                  <a:pt x="2227616" y="1980876"/>
                </a:lnTo>
                <a:lnTo>
                  <a:pt x="2227299" y="1985322"/>
                </a:lnTo>
                <a:lnTo>
                  <a:pt x="2226029" y="1989133"/>
                </a:lnTo>
                <a:lnTo>
                  <a:pt x="2225077" y="1992943"/>
                </a:lnTo>
                <a:lnTo>
                  <a:pt x="2223489" y="1996437"/>
                </a:lnTo>
                <a:lnTo>
                  <a:pt x="2221585" y="1999612"/>
                </a:lnTo>
                <a:lnTo>
                  <a:pt x="2219363" y="2002788"/>
                </a:lnTo>
                <a:lnTo>
                  <a:pt x="2216823" y="2005963"/>
                </a:lnTo>
                <a:lnTo>
                  <a:pt x="2214283" y="2008504"/>
                </a:lnTo>
                <a:lnTo>
                  <a:pt x="2211744" y="2010727"/>
                </a:lnTo>
                <a:lnTo>
                  <a:pt x="2208252" y="2012632"/>
                </a:lnTo>
                <a:lnTo>
                  <a:pt x="2205077" y="2014538"/>
                </a:lnTo>
                <a:lnTo>
                  <a:pt x="2201585" y="2016125"/>
                </a:lnTo>
                <a:lnTo>
                  <a:pt x="2197776" y="2017078"/>
                </a:lnTo>
                <a:lnTo>
                  <a:pt x="2194284" y="2017713"/>
                </a:lnTo>
                <a:lnTo>
                  <a:pt x="2190474" y="2017713"/>
                </a:lnTo>
                <a:lnTo>
                  <a:pt x="2066667" y="2017713"/>
                </a:lnTo>
                <a:lnTo>
                  <a:pt x="2062857" y="2017713"/>
                </a:lnTo>
                <a:lnTo>
                  <a:pt x="2059048" y="2017078"/>
                </a:lnTo>
                <a:lnTo>
                  <a:pt x="2055239" y="2016125"/>
                </a:lnTo>
                <a:lnTo>
                  <a:pt x="2051747" y="2014538"/>
                </a:lnTo>
                <a:lnTo>
                  <a:pt x="2048572" y="2012632"/>
                </a:lnTo>
                <a:lnTo>
                  <a:pt x="2045715" y="2010727"/>
                </a:lnTo>
                <a:lnTo>
                  <a:pt x="2042540" y="2008504"/>
                </a:lnTo>
                <a:lnTo>
                  <a:pt x="2040001" y="2005963"/>
                </a:lnTo>
                <a:lnTo>
                  <a:pt x="2037461" y="2002788"/>
                </a:lnTo>
                <a:lnTo>
                  <a:pt x="2035239" y="1999612"/>
                </a:lnTo>
                <a:lnTo>
                  <a:pt x="2033334" y="1996437"/>
                </a:lnTo>
                <a:lnTo>
                  <a:pt x="2031747" y="1992943"/>
                </a:lnTo>
                <a:lnTo>
                  <a:pt x="2030795" y="1989133"/>
                </a:lnTo>
                <a:lnTo>
                  <a:pt x="2029525" y="1985322"/>
                </a:lnTo>
                <a:lnTo>
                  <a:pt x="2029207" y="1980876"/>
                </a:lnTo>
                <a:lnTo>
                  <a:pt x="2028890" y="1976748"/>
                </a:lnTo>
                <a:lnTo>
                  <a:pt x="2028890" y="1920222"/>
                </a:lnTo>
                <a:lnTo>
                  <a:pt x="721931" y="1920222"/>
                </a:lnTo>
                <a:lnTo>
                  <a:pt x="721931" y="1976748"/>
                </a:lnTo>
                <a:lnTo>
                  <a:pt x="721931" y="1980876"/>
                </a:lnTo>
                <a:lnTo>
                  <a:pt x="720978" y="1985322"/>
                </a:lnTo>
                <a:lnTo>
                  <a:pt x="720344" y="1989133"/>
                </a:lnTo>
                <a:lnTo>
                  <a:pt x="718756" y="1992943"/>
                </a:lnTo>
                <a:lnTo>
                  <a:pt x="717169" y="1996437"/>
                </a:lnTo>
                <a:lnTo>
                  <a:pt x="715264" y="1999612"/>
                </a:lnTo>
                <a:lnTo>
                  <a:pt x="713360" y="2002788"/>
                </a:lnTo>
                <a:lnTo>
                  <a:pt x="710820" y="2005963"/>
                </a:lnTo>
                <a:lnTo>
                  <a:pt x="707963" y="2008504"/>
                </a:lnTo>
                <a:lnTo>
                  <a:pt x="705423" y="2010727"/>
                </a:lnTo>
                <a:lnTo>
                  <a:pt x="702249" y="2012632"/>
                </a:lnTo>
                <a:lnTo>
                  <a:pt x="698757" y="2014538"/>
                </a:lnTo>
                <a:lnTo>
                  <a:pt x="695582" y="2016125"/>
                </a:lnTo>
                <a:lnTo>
                  <a:pt x="692090" y="2017078"/>
                </a:lnTo>
                <a:lnTo>
                  <a:pt x="688281" y="2017713"/>
                </a:lnTo>
                <a:lnTo>
                  <a:pt x="684471" y="2017713"/>
                </a:lnTo>
                <a:lnTo>
                  <a:pt x="560347" y="2017713"/>
                </a:lnTo>
                <a:lnTo>
                  <a:pt x="556537" y="2017713"/>
                </a:lnTo>
                <a:lnTo>
                  <a:pt x="552728" y="2017078"/>
                </a:lnTo>
                <a:lnTo>
                  <a:pt x="549236" y="2016125"/>
                </a:lnTo>
                <a:lnTo>
                  <a:pt x="545744" y="2014538"/>
                </a:lnTo>
                <a:lnTo>
                  <a:pt x="542569" y="2012632"/>
                </a:lnTo>
                <a:lnTo>
                  <a:pt x="539395" y="2010727"/>
                </a:lnTo>
                <a:lnTo>
                  <a:pt x="536220" y="2008504"/>
                </a:lnTo>
                <a:lnTo>
                  <a:pt x="533680" y="2005963"/>
                </a:lnTo>
                <a:lnTo>
                  <a:pt x="531458" y="2002788"/>
                </a:lnTo>
                <a:lnTo>
                  <a:pt x="528919" y="1999612"/>
                </a:lnTo>
                <a:lnTo>
                  <a:pt x="527014" y="1996437"/>
                </a:lnTo>
                <a:lnTo>
                  <a:pt x="525744" y="1992943"/>
                </a:lnTo>
                <a:lnTo>
                  <a:pt x="524474" y="1989133"/>
                </a:lnTo>
                <a:lnTo>
                  <a:pt x="523839" y="1985322"/>
                </a:lnTo>
                <a:lnTo>
                  <a:pt x="522887" y="1980876"/>
                </a:lnTo>
                <a:lnTo>
                  <a:pt x="522887" y="1976748"/>
                </a:lnTo>
                <a:lnTo>
                  <a:pt x="522887" y="1920222"/>
                </a:lnTo>
                <a:lnTo>
                  <a:pt x="484158" y="1920222"/>
                </a:lnTo>
                <a:lnTo>
                  <a:pt x="473682" y="1919904"/>
                </a:lnTo>
                <a:lnTo>
                  <a:pt x="463206" y="1918952"/>
                </a:lnTo>
                <a:lnTo>
                  <a:pt x="452412" y="1917364"/>
                </a:lnTo>
                <a:lnTo>
                  <a:pt x="442571" y="1916094"/>
                </a:lnTo>
                <a:lnTo>
                  <a:pt x="432413" y="1913553"/>
                </a:lnTo>
                <a:lnTo>
                  <a:pt x="422254" y="1910695"/>
                </a:lnTo>
                <a:lnTo>
                  <a:pt x="412730" y="1907519"/>
                </a:lnTo>
                <a:lnTo>
                  <a:pt x="403207" y="1903709"/>
                </a:lnTo>
                <a:lnTo>
                  <a:pt x="394001" y="1899580"/>
                </a:lnTo>
                <a:lnTo>
                  <a:pt x="385112" y="1894817"/>
                </a:lnTo>
                <a:lnTo>
                  <a:pt x="376541" y="1890053"/>
                </a:lnTo>
                <a:lnTo>
                  <a:pt x="367969" y="1884655"/>
                </a:lnTo>
                <a:lnTo>
                  <a:pt x="360033" y="1878939"/>
                </a:lnTo>
                <a:lnTo>
                  <a:pt x="352097" y="1872270"/>
                </a:lnTo>
                <a:lnTo>
                  <a:pt x="344160" y="1865919"/>
                </a:lnTo>
                <a:lnTo>
                  <a:pt x="337176" y="1858932"/>
                </a:lnTo>
                <a:lnTo>
                  <a:pt x="330192" y="1851629"/>
                </a:lnTo>
                <a:lnTo>
                  <a:pt x="323526" y="1844325"/>
                </a:lnTo>
                <a:lnTo>
                  <a:pt x="317494" y="1836386"/>
                </a:lnTo>
                <a:lnTo>
                  <a:pt x="311780" y="1828447"/>
                </a:lnTo>
                <a:lnTo>
                  <a:pt x="306383" y="1819872"/>
                </a:lnTo>
                <a:lnTo>
                  <a:pt x="301621" y="1810981"/>
                </a:lnTo>
                <a:lnTo>
                  <a:pt x="296860" y="1802089"/>
                </a:lnTo>
                <a:lnTo>
                  <a:pt x="292733" y="1792880"/>
                </a:lnTo>
                <a:lnTo>
                  <a:pt x="288923" y="1783035"/>
                </a:lnTo>
                <a:lnTo>
                  <a:pt x="285431" y="1773508"/>
                </a:lnTo>
                <a:lnTo>
                  <a:pt x="282574" y="1763664"/>
                </a:lnTo>
                <a:lnTo>
                  <a:pt x="280352" y="1753820"/>
                </a:lnTo>
                <a:lnTo>
                  <a:pt x="278447" y="1743340"/>
                </a:lnTo>
                <a:lnTo>
                  <a:pt x="277495" y="1733178"/>
                </a:lnTo>
                <a:lnTo>
                  <a:pt x="276543" y="1722381"/>
                </a:lnTo>
                <a:lnTo>
                  <a:pt x="276225" y="1711584"/>
                </a:lnTo>
                <a:lnTo>
                  <a:pt x="278447" y="1693800"/>
                </a:lnTo>
                <a:lnTo>
                  <a:pt x="281939" y="1672206"/>
                </a:lnTo>
                <a:lnTo>
                  <a:pt x="286701" y="1643943"/>
                </a:lnTo>
                <a:lnTo>
                  <a:pt x="292733" y="1609964"/>
                </a:lnTo>
                <a:lnTo>
                  <a:pt x="300352" y="1570904"/>
                </a:lnTo>
                <a:lnTo>
                  <a:pt x="304478" y="1549945"/>
                </a:lnTo>
                <a:lnTo>
                  <a:pt x="309558" y="1527716"/>
                </a:lnTo>
                <a:lnTo>
                  <a:pt x="314954" y="1505169"/>
                </a:lnTo>
                <a:lnTo>
                  <a:pt x="320669" y="1481669"/>
                </a:lnTo>
                <a:lnTo>
                  <a:pt x="327018" y="1457852"/>
                </a:lnTo>
                <a:lnTo>
                  <a:pt x="333684" y="1434035"/>
                </a:lnTo>
                <a:lnTo>
                  <a:pt x="340986" y="1409265"/>
                </a:lnTo>
                <a:lnTo>
                  <a:pt x="348922" y="1384813"/>
                </a:lnTo>
                <a:lnTo>
                  <a:pt x="356858" y="1360361"/>
                </a:lnTo>
                <a:lnTo>
                  <a:pt x="365747" y="1335909"/>
                </a:lnTo>
                <a:lnTo>
                  <a:pt x="374953" y="1311774"/>
                </a:lnTo>
                <a:lnTo>
                  <a:pt x="384794" y="1287639"/>
                </a:lnTo>
                <a:lnTo>
                  <a:pt x="395270" y="1264457"/>
                </a:lnTo>
                <a:lnTo>
                  <a:pt x="405746" y="1241593"/>
                </a:lnTo>
                <a:lnTo>
                  <a:pt x="417810" y="1219681"/>
                </a:lnTo>
                <a:lnTo>
                  <a:pt x="423524" y="1208884"/>
                </a:lnTo>
                <a:lnTo>
                  <a:pt x="429555" y="1198087"/>
                </a:lnTo>
                <a:lnTo>
                  <a:pt x="435587" y="1187925"/>
                </a:lnTo>
                <a:lnTo>
                  <a:pt x="442254" y="1178081"/>
                </a:lnTo>
                <a:lnTo>
                  <a:pt x="448603" y="1168236"/>
                </a:lnTo>
                <a:lnTo>
                  <a:pt x="455587" y="1158709"/>
                </a:lnTo>
                <a:lnTo>
                  <a:pt x="462571" y="1149500"/>
                </a:lnTo>
                <a:lnTo>
                  <a:pt x="469237" y="1140926"/>
                </a:lnTo>
                <a:lnTo>
                  <a:pt x="476539" y="1132352"/>
                </a:lnTo>
                <a:lnTo>
                  <a:pt x="483840" y="1124095"/>
                </a:lnTo>
                <a:lnTo>
                  <a:pt x="507967" y="1098373"/>
                </a:lnTo>
                <a:lnTo>
                  <a:pt x="532411" y="1072650"/>
                </a:lnTo>
                <a:lnTo>
                  <a:pt x="582568" y="1020253"/>
                </a:lnTo>
                <a:lnTo>
                  <a:pt x="607965" y="993578"/>
                </a:lnTo>
                <a:lnTo>
                  <a:pt x="632409" y="966267"/>
                </a:lnTo>
                <a:lnTo>
                  <a:pt x="656535" y="938957"/>
                </a:lnTo>
                <a:lnTo>
                  <a:pt x="668281" y="924667"/>
                </a:lnTo>
                <a:lnTo>
                  <a:pt x="679709" y="910376"/>
                </a:lnTo>
                <a:lnTo>
                  <a:pt x="691138" y="896404"/>
                </a:lnTo>
                <a:lnTo>
                  <a:pt x="702249" y="882113"/>
                </a:lnTo>
                <a:lnTo>
                  <a:pt x="713042" y="867823"/>
                </a:lnTo>
                <a:lnTo>
                  <a:pt x="723201" y="852898"/>
                </a:lnTo>
                <a:lnTo>
                  <a:pt x="733359" y="838290"/>
                </a:lnTo>
                <a:lnTo>
                  <a:pt x="742883" y="823365"/>
                </a:lnTo>
                <a:lnTo>
                  <a:pt x="752089" y="808122"/>
                </a:lnTo>
                <a:lnTo>
                  <a:pt x="760978" y="792561"/>
                </a:lnTo>
                <a:lnTo>
                  <a:pt x="768914" y="777318"/>
                </a:lnTo>
                <a:lnTo>
                  <a:pt x="776850" y="761758"/>
                </a:lnTo>
                <a:lnTo>
                  <a:pt x="783834" y="745562"/>
                </a:lnTo>
                <a:lnTo>
                  <a:pt x="790818" y="729684"/>
                </a:lnTo>
                <a:lnTo>
                  <a:pt x="796533" y="713488"/>
                </a:lnTo>
                <a:lnTo>
                  <a:pt x="802247" y="696975"/>
                </a:lnTo>
                <a:lnTo>
                  <a:pt x="806691" y="680462"/>
                </a:lnTo>
                <a:lnTo>
                  <a:pt x="810818" y="663631"/>
                </a:lnTo>
                <a:lnTo>
                  <a:pt x="816532" y="638544"/>
                </a:lnTo>
                <a:lnTo>
                  <a:pt x="822564" y="615679"/>
                </a:lnTo>
                <a:lnTo>
                  <a:pt x="828278" y="595038"/>
                </a:lnTo>
                <a:lnTo>
                  <a:pt x="834627" y="576619"/>
                </a:lnTo>
                <a:lnTo>
                  <a:pt x="837802" y="567728"/>
                </a:lnTo>
                <a:lnTo>
                  <a:pt x="840659" y="559789"/>
                </a:lnTo>
                <a:lnTo>
                  <a:pt x="844151" y="552167"/>
                </a:lnTo>
                <a:lnTo>
                  <a:pt x="847643" y="545181"/>
                </a:lnTo>
                <a:lnTo>
                  <a:pt x="851135" y="538194"/>
                </a:lnTo>
                <a:lnTo>
                  <a:pt x="854627" y="532161"/>
                </a:lnTo>
                <a:lnTo>
                  <a:pt x="858436" y="526127"/>
                </a:lnTo>
                <a:lnTo>
                  <a:pt x="862246" y="520729"/>
                </a:lnTo>
                <a:lnTo>
                  <a:pt x="866055" y="515648"/>
                </a:lnTo>
                <a:lnTo>
                  <a:pt x="869865" y="510567"/>
                </a:lnTo>
                <a:lnTo>
                  <a:pt x="873991" y="506438"/>
                </a:lnTo>
                <a:lnTo>
                  <a:pt x="878753" y="502310"/>
                </a:lnTo>
                <a:lnTo>
                  <a:pt x="882880" y="498817"/>
                </a:lnTo>
                <a:lnTo>
                  <a:pt x="887324" y="495324"/>
                </a:lnTo>
                <a:lnTo>
                  <a:pt x="892404" y="492466"/>
                </a:lnTo>
                <a:lnTo>
                  <a:pt x="897483" y="489607"/>
                </a:lnTo>
                <a:lnTo>
                  <a:pt x="902245" y="487067"/>
                </a:lnTo>
                <a:lnTo>
                  <a:pt x="907642" y="484844"/>
                </a:lnTo>
                <a:lnTo>
                  <a:pt x="913356" y="482939"/>
                </a:lnTo>
                <a:lnTo>
                  <a:pt x="919070" y="481033"/>
                </a:lnTo>
                <a:lnTo>
                  <a:pt x="925419" y="479446"/>
                </a:lnTo>
                <a:lnTo>
                  <a:pt x="931451" y="478175"/>
                </a:lnTo>
                <a:lnTo>
                  <a:pt x="944466" y="475952"/>
                </a:lnTo>
                <a:lnTo>
                  <a:pt x="944466" y="403231"/>
                </a:lnTo>
                <a:lnTo>
                  <a:pt x="944466" y="400055"/>
                </a:lnTo>
                <a:lnTo>
                  <a:pt x="945101" y="397515"/>
                </a:lnTo>
                <a:lnTo>
                  <a:pt x="945736" y="394657"/>
                </a:lnTo>
                <a:lnTo>
                  <a:pt x="946688" y="392116"/>
                </a:lnTo>
                <a:lnTo>
                  <a:pt x="947958" y="389576"/>
                </a:lnTo>
                <a:lnTo>
                  <a:pt x="949546" y="387035"/>
                </a:lnTo>
                <a:lnTo>
                  <a:pt x="950815" y="384812"/>
                </a:lnTo>
                <a:lnTo>
                  <a:pt x="952720" y="382907"/>
                </a:lnTo>
                <a:lnTo>
                  <a:pt x="955260" y="381001"/>
                </a:lnTo>
                <a:lnTo>
                  <a:pt x="957164" y="379414"/>
                </a:lnTo>
                <a:lnTo>
                  <a:pt x="959704" y="377826"/>
                </a:lnTo>
                <a:lnTo>
                  <a:pt x="961926" y="376873"/>
                </a:lnTo>
                <a:lnTo>
                  <a:pt x="964783" y="375603"/>
                </a:lnTo>
                <a:lnTo>
                  <a:pt x="967640" y="374968"/>
                </a:lnTo>
                <a:lnTo>
                  <a:pt x="970497" y="374650"/>
                </a:lnTo>
                <a:close/>
                <a:moveTo>
                  <a:pt x="806133" y="69850"/>
                </a:moveTo>
                <a:lnTo>
                  <a:pt x="790258" y="70168"/>
                </a:lnTo>
                <a:lnTo>
                  <a:pt x="774383" y="70485"/>
                </a:lnTo>
                <a:lnTo>
                  <a:pt x="758825" y="71120"/>
                </a:lnTo>
                <a:lnTo>
                  <a:pt x="743585" y="72390"/>
                </a:lnTo>
                <a:lnTo>
                  <a:pt x="728663" y="73660"/>
                </a:lnTo>
                <a:lnTo>
                  <a:pt x="713740" y="74930"/>
                </a:lnTo>
                <a:lnTo>
                  <a:pt x="699453" y="76835"/>
                </a:lnTo>
                <a:lnTo>
                  <a:pt x="685483" y="79058"/>
                </a:lnTo>
                <a:lnTo>
                  <a:pt x="671513" y="81280"/>
                </a:lnTo>
                <a:lnTo>
                  <a:pt x="657860" y="83820"/>
                </a:lnTo>
                <a:lnTo>
                  <a:pt x="644843" y="86678"/>
                </a:lnTo>
                <a:lnTo>
                  <a:pt x="631825" y="89535"/>
                </a:lnTo>
                <a:lnTo>
                  <a:pt x="618808" y="92710"/>
                </a:lnTo>
                <a:lnTo>
                  <a:pt x="606425" y="96203"/>
                </a:lnTo>
                <a:lnTo>
                  <a:pt x="594360" y="99695"/>
                </a:lnTo>
                <a:lnTo>
                  <a:pt x="582295" y="102870"/>
                </a:lnTo>
                <a:lnTo>
                  <a:pt x="570865" y="106680"/>
                </a:lnTo>
                <a:lnTo>
                  <a:pt x="559753" y="111125"/>
                </a:lnTo>
                <a:lnTo>
                  <a:pt x="538163" y="119380"/>
                </a:lnTo>
                <a:lnTo>
                  <a:pt x="517525" y="128270"/>
                </a:lnTo>
                <a:lnTo>
                  <a:pt x="497840" y="137478"/>
                </a:lnTo>
                <a:lnTo>
                  <a:pt x="479108" y="147003"/>
                </a:lnTo>
                <a:lnTo>
                  <a:pt x="461963" y="156845"/>
                </a:lnTo>
                <a:lnTo>
                  <a:pt x="445453" y="167005"/>
                </a:lnTo>
                <a:lnTo>
                  <a:pt x="430213" y="177165"/>
                </a:lnTo>
                <a:lnTo>
                  <a:pt x="415925" y="187008"/>
                </a:lnTo>
                <a:lnTo>
                  <a:pt x="402590" y="197168"/>
                </a:lnTo>
                <a:lnTo>
                  <a:pt x="390525" y="207010"/>
                </a:lnTo>
                <a:lnTo>
                  <a:pt x="379095" y="216853"/>
                </a:lnTo>
                <a:lnTo>
                  <a:pt x="368935" y="226060"/>
                </a:lnTo>
                <a:lnTo>
                  <a:pt x="359410" y="235268"/>
                </a:lnTo>
                <a:lnTo>
                  <a:pt x="351155" y="244158"/>
                </a:lnTo>
                <a:lnTo>
                  <a:pt x="343218" y="252095"/>
                </a:lnTo>
                <a:lnTo>
                  <a:pt x="336868" y="259398"/>
                </a:lnTo>
                <a:lnTo>
                  <a:pt x="331153" y="266383"/>
                </a:lnTo>
                <a:lnTo>
                  <a:pt x="322263" y="277813"/>
                </a:lnTo>
                <a:lnTo>
                  <a:pt x="316548" y="285433"/>
                </a:lnTo>
                <a:lnTo>
                  <a:pt x="314325" y="289243"/>
                </a:lnTo>
                <a:lnTo>
                  <a:pt x="312420" y="292735"/>
                </a:lnTo>
                <a:lnTo>
                  <a:pt x="310515" y="296545"/>
                </a:lnTo>
                <a:lnTo>
                  <a:pt x="309245" y="300355"/>
                </a:lnTo>
                <a:lnTo>
                  <a:pt x="308610" y="304483"/>
                </a:lnTo>
                <a:lnTo>
                  <a:pt x="308293" y="308293"/>
                </a:lnTo>
                <a:lnTo>
                  <a:pt x="307658" y="312738"/>
                </a:lnTo>
                <a:lnTo>
                  <a:pt x="308293" y="316548"/>
                </a:lnTo>
                <a:lnTo>
                  <a:pt x="308928" y="320358"/>
                </a:lnTo>
                <a:lnTo>
                  <a:pt x="310198" y="324168"/>
                </a:lnTo>
                <a:lnTo>
                  <a:pt x="311468" y="327978"/>
                </a:lnTo>
                <a:lnTo>
                  <a:pt x="313055" y="331788"/>
                </a:lnTo>
                <a:lnTo>
                  <a:pt x="315595" y="335280"/>
                </a:lnTo>
                <a:lnTo>
                  <a:pt x="317818" y="338138"/>
                </a:lnTo>
                <a:lnTo>
                  <a:pt x="320675" y="341313"/>
                </a:lnTo>
                <a:lnTo>
                  <a:pt x="323850" y="343853"/>
                </a:lnTo>
                <a:lnTo>
                  <a:pt x="327343" y="346393"/>
                </a:lnTo>
                <a:lnTo>
                  <a:pt x="331153" y="348615"/>
                </a:lnTo>
                <a:lnTo>
                  <a:pt x="334963" y="350203"/>
                </a:lnTo>
                <a:lnTo>
                  <a:pt x="338773" y="351155"/>
                </a:lnTo>
                <a:lnTo>
                  <a:pt x="342583" y="352108"/>
                </a:lnTo>
                <a:lnTo>
                  <a:pt x="346710" y="352743"/>
                </a:lnTo>
                <a:lnTo>
                  <a:pt x="350520" y="352743"/>
                </a:lnTo>
                <a:lnTo>
                  <a:pt x="354965" y="352425"/>
                </a:lnTo>
                <a:lnTo>
                  <a:pt x="358775" y="351790"/>
                </a:lnTo>
                <a:lnTo>
                  <a:pt x="362585" y="350520"/>
                </a:lnTo>
                <a:lnTo>
                  <a:pt x="366395" y="349250"/>
                </a:lnTo>
                <a:lnTo>
                  <a:pt x="369888" y="347345"/>
                </a:lnTo>
                <a:lnTo>
                  <a:pt x="373063" y="345123"/>
                </a:lnTo>
                <a:lnTo>
                  <a:pt x="376238" y="342900"/>
                </a:lnTo>
                <a:lnTo>
                  <a:pt x="379413" y="340043"/>
                </a:lnTo>
                <a:lnTo>
                  <a:pt x="381953" y="336868"/>
                </a:lnTo>
                <a:lnTo>
                  <a:pt x="384810" y="333375"/>
                </a:lnTo>
                <a:lnTo>
                  <a:pt x="384810" y="333693"/>
                </a:lnTo>
                <a:lnTo>
                  <a:pt x="385763" y="331470"/>
                </a:lnTo>
                <a:lnTo>
                  <a:pt x="389890" y="326073"/>
                </a:lnTo>
                <a:lnTo>
                  <a:pt x="396240" y="318453"/>
                </a:lnTo>
                <a:lnTo>
                  <a:pt x="404495" y="308928"/>
                </a:lnTo>
                <a:lnTo>
                  <a:pt x="415290" y="297180"/>
                </a:lnTo>
                <a:lnTo>
                  <a:pt x="421323" y="290830"/>
                </a:lnTo>
                <a:lnTo>
                  <a:pt x="428308" y="284163"/>
                </a:lnTo>
                <a:lnTo>
                  <a:pt x="435928" y="277495"/>
                </a:lnTo>
                <a:lnTo>
                  <a:pt x="444500" y="270510"/>
                </a:lnTo>
                <a:lnTo>
                  <a:pt x="453073" y="263208"/>
                </a:lnTo>
                <a:lnTo>
                  <a:pt x="462598" y="255905"/>
                </a:lnTo>
                <a:lnTo>
                  <a:pt x="472758" y="248603"/>
                </a:lnTo>
                <a:lnTo>
                  <a:pt x="483235" y="241618"/>
                </a:lnTo>
                <a:lnTo>
                  <a:pt x="495300" y="233680"/>
                </a:lnTo>
                <a:lnTo>
                  <a:pt x="507048" y="226695"/>
                </a:lnTo>
                <a:lnTo>
                  <a:pt x="520065" y="219393"/>
                </a:lnTo>
                <a:lnTo>
                  <a:pt x="533718" y="212408"/>
                </a:lnTo>
                <a:lnTo>
                  <a:pt x="548005" y="205423"/>
                </a:lnTo>
                <a:lnTo>
                  <a:pt x="563245" y="198755"/>
                </a:lnTo>
                <a:lnTo>
                  <a:pt x="579120" y="192405"/>
                </a:lnTo>
                <a:lnTo>
                  <a:pt x="595948" y="186373"/>
                </a:lnTo>
                <a:lnTo>
                  <a:pt x="613093" y="180658"/>
                </a:lnTo>
                <a:lnTo>
                  <a:pt x="631190" y="175260"/>
                </a:lnTo>
                <a:lnTo>
                  <a:pt x="650240" y="170180"/>
                </a:lnTo>
                <a:lnTo>
                  <a:pt x="669925" y="166053"/>
                </a:lnTo>
                <a:lnTo>
                  <a:pt x="690245" y="162243"/>
                </a:lnTo>
                <a:lnTo>
                  <a:pt x="712153" y="159385"/>
                </a:lnTo>
                <a:lnTo>
                  <a:pt x="734378" y="156528"/>
                </a:lnTo>
                <a:lnTo>
                  <a:pt x="757238" y="154623"/>
                </a:lnTo>
                <a:lnTo>
                  <a:pt x="781368" y="153353"/>
                </a:lnTo>
                <a:lnTo>
                  <a:pt x="806133" y="153035"/>
                </a:lnTo>
                <a:lnTo>
                  <a:pt x="1935798" y="153035"/>
                </a:lnTo>
                <a:lnTo>
                  <a:pt x="1955165" y="154940"/>
                </a:lnTo>
                <a:lnTo>
                  <a:pt x="1972628" y="157163"/>
                </a:lnTo>
                <a:lnTo>
                  <a:pt x="1994853" y="160338"/>
                </a:lnTo>
                <a:lnTo>
                  <a:pt x="2020888" y="165100"/>
                </a:lnTo>
                <a:lnTo>
                  <a:pt x="2049780" y="170815"/>
                </a:lnTo>
                <a:lnTo>
                  <a:pt x="2065655" y="173673"/>
                </a:lnTo>
                <a:lnTo>
                  <a:pt x="2082165" y="177483"/>
                </a:lnTo>
                <a:lnTo>
                  <a:pt x="2098358" y="181928"/>
                </a:lnTo>
                <a:lnTo>
                  <a:pt x="2115820" y="186373"/>
                </a:lnTo>
                <a:lnTo>
                  <a:pt x="2133600" y="191453"/>
                </a:lnTo>
                <a:lnTo>
                  <a:pt x="2151698" y="196850"/>
                </a:lnTo>
                <a:lnTo>
                  <a:pt x="2170113" y="202883"/>
                </a:lnTo>
                <a:lnTo>
                  <a:pt x="2188210" y="209233"/>
                </a:lnTo>
                <a:lnTo>
                  <a:pt x="2206625" y="216218"/>
                </a:lnTo>
                <a:lnTo>
                  <a:pt x="2225040" y="223838"/>
                </a:lnTo>
                <a:lnTo>
                  <a:pt x="2243455" y="231775"/>
                </a:lnTo>
                <a:lnTo>
                  <a:pt x="2261553" y="240348"/>
                </a:lnTo>
                <a:lnTo>
                  <a:pt x="2279015" y="249555"/>
                </a:lnTo>
                <a:lnTo>
                  <a:pt x="2296160" y="259080"/>
                </a:lnTo>
                <a:lnTo>
                  <a:pt x="2312988" y="268923"/>
                </a:lnTo>
                <a:lnTo>
                  <a:pt x="2329498" y="279718"/>
                </a:lnTo>
                <a:lnTo>
                  <a:pt x="2344738" y="291148"/>
                </a:lnTo>
                <a:lnTo>
                  <a:pt x="2352358" y="296863"/>
                </a:lnTo>
                <a:lnTo>
                  <a:pt x="2359978" y="303213"/>
                </a:lnTo>
                <a:lnTo>
                  <a:pt x="2366963" y="309245"/>
                </a:lnTo>
                <a:lnTo>
                  <a:pt x="2374265" y="315278"/>
                </a:lnTo>
                <a:lnTo>
                  <a:pt x="2380933" y="321945"/>
                </a:lnTo>
                <a:lnTo>
                  <a:pt x="2387283" y="328295"/>
                </a:lnTo>
                <a:lnTo>
                  <a:pt x="2390458" y="331470"/>
                </a:lnTo>
                <a:lnTo>
                  <a:pt x="2393633" y="333693"/>
                </a:lnTo>
                <a:lnTo>
                  <a:pt x="2397125" y="335915"/>
                </a:lnTo>
                <a:lnTo>
                  <a:pt x="2400935" y="337820"/>
                </a:lnTo>
                <a:lnTo>
                  <a:pt x="2404745" y="339090"/>
                </a:lnTo>
                <a:lnTo>
                  <a:pt x="2408555" y="340043"/>
                </a:lnTo>
                <a:lnTo>
                  <a:pt x="2412683" y="340995"/>
                </a:lnTo>
                <a:lnTo>
                  <a:pt x="2416810" y="340995"/>
                </a:lnTo>
                <a:lnTo>
                  <a:pt x="2420620" y="340995"/>
                </a:lnTo>
                <a:lnTo>
                  <a:pt x="2424748" y="340043"/>
                </a:lnTo>
                <a:lnTo>
                  <a:pt x="2428558" y="339408"/>
                </a:lnTo>
                <a:lnTo>
                  <a:pt x="2432368" y="338138"/>
                </a:lnTo>
                <a:lnTo>
                  <a:pt x="2435860" y="336233"/>
                </a:lnTo>
                <a:lnTo>
                  <a:pt x="2439670" y="334328"/>
                </a:lnTo>
                <a:lnTo>
                  <a:pt x="2443163" y="332105"/>
                </a:lnTo>
                <a:lnTo>
                  <a:pt x="2446338" y="328930"/>
                </a:lnTo>
                <a:lnTo>
                  <a:pt x="2449195" y="326073"/>
                </a:lnTo>
                <a:lnTo>
                  <a:pt x="2451418" y="322898"/>
                </a:lnTo>
                <a:lnTo>
                  <a:pt x="2453958" y="319088"/>
                </a:lnTo>
                <a:lnTo>
                  <a:pt x="2455228" y="315595"/>
                </a:lnTo>
                <a:lnTo>
                  <a:pt x="2456815" y="311785"/>
                </a:lnTo>
                <a:lnTo>
                  <a:pt x="2458085" y="307975"/>
                </a:lnTo>
                <a:lnTo>
                  <a:pt x="2458403" y="303848"/>
                </a:lnTo>
                <a:lnTo>
                  <a:pt x="2458720" y="300038"/>
                </a:lnTo>
                <a:lnTo>
                  <a:pt x="2458720" y="296228"/>
                </a:lnTo>
                <a:lnTo>
                  <a:pt x="2458085" y="292100"/>
                </a:lnTo>
                <a:lnTo>
                  <a:pt x="2457450" y="288290"/>
                </a:lnTo>
                <a:lnTo>
                  <a:pt x="2456180" y="284163"/>
                </a:lnTo>
                <a:lnTo>
                  <a:pt x="2454275" y="280353"/>
                </a:lnTo>
                <a:lnTo>
                  <a:pt x="2452370" y="277178"/>
                </a:lnTo>
                <a:lnTo>
                  <a:pt x="2449513" y="273685"/>
                </a:lnTo>
                <a:lnTo>
                  <a:pt x="2446973" y="270510"/>
                </a:lnTo>
                <a:lnTo>
                  <a:pt x="2438400" y="262255"/>
                </a:lnTo>
                <a:lnTo>
                  <a:pt x="2429828" y="253683"/>
                </a:lnTo>
                <a:lnTo>
                  <a:pt x="2420938" y="245745"/>
                </a:lnTo>
                <a:lnTo>
                  <a:pt x="2411730" y="238125"/>
                </a:lnTo>
                <a:lnTo>
                  <a:pt x="2402523" y="230823"/>
                </a:lnTo>
                <a:lnTo>
                  <a:pt x="2393315" y="223520"/>
                </a:lnTo>
                <a:lnTo>
                  <a:pt x="2383790" y="216535"/>
                </a:lnTo>
                <a:lnTo>
                  <a:pt x="2373948" y="209868"/>
                </a:lnTo>
                <a:lnTo>
                  <a:pt x="2364423" y="203200"/>
                </a:lnTo>
                <a:lnTo>
                  <a:pt x="2354263" y="196850"/>
                </a:lnTo>
                <a:lnTo>
                  <a:pt x="2334260" y="184785"/>
                </a:lnTo>
                <a:lnTo>
                  <a:pt x="2313305" y="173673"/>
                </a:lnTo>
                <a:lnTo>
                  <a:pt x="2292668" y="163513"/>
                </a:lnTo>
                <a:lnTo>
                  <a:pt x="2277110" y="155893"/>
                </a:lnTo>
                <a:lnTo>
                  <a:pt x="2261553" y="148908"/>
                </a:lnTo>
                <a:lnTo>
                  <a:pt x="2245678" y="142558"/>
                </a:lnTo>
                <a:lnTo>
                  <a:pt x="2230120" y="136208"/>
                </a:lnTo>
                <a:lnTo>
                  <a:pt x="2213928" y="130493"/>
                </a:lnTo>
                <a:lnTo>
                  <a:pt x="2198688" y="124778"/>
                </a:lnTo>
                <a:lnTo>
                  <a:pt x="2183130" y="119698"/>
                </a:lnTo>
                <a:lnTo>
                  <a:pt x="2167573" y="114935"/>
                </a:lnTo>
                <a:lnTo>
                  <a:pt x="2152650" y="110173"/>
                </a:lnTo>
                <a:lnTo>
                  <a:pt x="2137728" y="106045"/>
                </a:lnTo>
                <a:lnTo>
                  <a:pt x="2108835" y="98743"/>
                </a:lnTo>
                <a:lnTo>
                  <a:pt x="2081213" y="92393"/>
                </a:lnTo>
                <a:lnTo>
                  <a:pt x="2055178" y="86995"/>
                </a:lnTo>
                <a:lnTo>
                  <a:pt x="2031048" y="82233"/>
                </a:lnTo>
                <a:lnTo>
                  <a:pt x="2008823" y="78423"/>
                </a:lnTo>
                <a:lnTo>
                  <a:pt x="1989773" y="75565"/>
                </a:lnTo>
                <a:lnTo>
                  <a:pt x="1972945" y="73660"/>
                </a:lnTo>
                <a:lnTo>
                  <a:pt x="1949133" y="70803"/>
                </a:lnTo>
                <a:lnTo>
                  <a:pt x="1940560" y="70168"/>
                </a:lnTo>
                <a:lnTo>
                  <a:pt x="1937385" y="69850"/>
                </a:lnTo>
                <a:lnTo>
                  <a:pt x="806133" y="69850"/>
                </a:lnTo>
                <a:close/>
                <a:moveTo>
                  <a:pt x="874713" y="0"/>
                </a:moveTo>
                <a:lnTo>
                  <a:pt x="1878013" y="0"/>
                </a:lnTo>
                <a:lnTo>
                  <a:pt x="1902143" y="635"/>
                </a:lnTo>
                <a:lnTo>
                  <a:pt x="1926273" y="1270"/>
                </a:lnTo>
                <a:lnTo>
                  <a:pt x="1949768" y="1905"/>
                </a:lnTo>
                <a:lnTo>
                  <a:pt x="1972945" y="3175"/>
                </a:lnTo>
                <a:lnTo>
                  <a:pt x="1995805" y="5080"/>
                </a:lnTo>
                <a:lnTo>
                  <a:pt x="2018665" y="6985"/>
                </a:lnTo>
                <a:lnTo>
                  <a:pt x="2040573" y="8890"/>
                </a:lnTo>
                <a:lnTo>
                  <a:pt x="2062798" y="11430"/>
                </a:lnTo>
                <a:lnTo>
                  <a:pt x="2084388" y="14288"/>
                </a:lnTo>
                <a:lnTo>
                  <a:pt x="2105660" y="17780"/>
                </a:lnTo>
                <a:lnTo>
                  <a:pt x="2126933" y="21273"/>
                </a:lnTo>
                <a:lnTo>
                  <a:pt x="2147570" y="25083"/>
                </a:lnTo>
                <a:lnTo>
                  <a:pt x="2167573" y="28893"/>
                </a:lnTo>
                <a:lnTo>
                  <a:pt x="2187575" y="33020"/>
                </a:lnTo>
                <a:lnTo>
                  <a:pt x="2207260" y="37465"/>
                </a:lnTo>
                <a:lnTo>
                  <a:pt x="2226628" y="42545"/>
                </a:lnTo>
                <a:lnTo>
                  <a:pt x="2245360" y="47943"/>
                </a:lnTo>
                <a:lnTo>
                  <a:pt x="2264093" y="53340"/>
                </a:lnTo>
                <a:lnTo>
                  <a:pt x="2282508" y="59055"/>
                </a:lnTo>
                <a:lnTo>
                  <a:pt x="2300605" y="64770"/>
                </a:lnTo>
                <a:lnTo>
                  <a:pt x="2318068" y="71120"/>
                </a:lnTo>
                <a:lnTo>
                  <a:pt x="2335213" y="77470"/>
                </a:lnTo>
                <a:lnTo>
                  <a:pt x="2352040" y="84138"/>
                </a:lnTo>
                <a:lnTo>
                  <a:pt x="2368868" y="91123"/>
                </a:lnTo>
                <a:lnTo>
                  <a:pt x="2385060" y="98425"/>
                </a:lnTo>
                <a:lnTo>
                  <a:pt x="2400935" y="105728"/>
                </a:lnTo>
                <a:lnTo>
                  <a:pt x="2416493" y="113665"/>
                </a:lnTo>
                <a:lnTo>
                  <a:pt x="2431733" y="121285"/>
                </a:lnTo>
                <a:lnTo>
                  <a:pt x="2446655" y="129540"/>
                </a:lnTo>
                <a:lnTo>
                  <a:pt x="2461260" y="137795"/>
                </a:lnTo>
                <a:lnTo>
                  <a:pt x="2475230" y="146685"/>
                </a:lnTo>
                <a:lnTo>
                  <a:pt x="2489200" y="155258"/>
                </a:lnTo>
                <a:lnTo>
                  <a:pt x="2502535" y="164148"/>
                </a:lnTo>
                <a:lnTo>
                  <a:pt x="2515553" y="173355"/>
                </a:lnTo>
                <a:lnTo>
                  <a:pt x="2527935" y="182880"/>
                </a:lnTo>
                <a:lnTo>
                  <a:pt x="2540635" y="192405"/>
                </a:lnTo>
                <a:lnTo>
                  <a:pt x="2552700" y="201930"/>
                </a:lnTo>
                <a:lnTo>
                  <a:pt x="2564130" y="212090"/>
                </a:lnTo>
                <a:lnTo>
                  <a:pt x="2575560" y="222250"/>
                </a:lnTo>
                <a:lnTo>
                  <a:pt x="2586355" y="232728"/>
                </a:lnTo>
                <a:lnTo>
                  <a:pt x="2596833" y="242888"/>
                </a:lnTo>
                <a:lnTo>
                  <a:pt x="2607310" y="253683"/>
                </a:lnTo>
                <a:lnTo>
                  <a:pt x="2616835" y="264478"/>
                </a:lnTo>
                <a:lnTo>
                  <a:pt x="2626360" y="275590"/>
                </a:lnTo>
                <a:lnTo>
                  <a:pt x="2635568" y="286703"/>
                </a:lnTo>
                <a:lnTo>
                  <a:pt x="2644458" y="298133"/>
                </a:lnTo>
                <a:lnTo>
                  <a:pt x="2652395" y="309563"/>
                </a:lnTo>
                <a:lnTo>
                  <a:pt x="2660333" y="320993"/>
                </a:lnTo>
                <a:lnTo>
                  <a:pt x="2667953" y="332740"/>
                </a:lnTo>
                <a:lnTo>
                  <a:pt x="2675255" y="344805"/>
                </a:lnTo>
                <a:lnTo>
                  <a:pt x="2682240" y="356870"/>
                </a:lnTo>
                <a:lnTo>
                  <a:pt x="2688590" y="368935"/>
                </a:lnTo>
                <a:lnTo>
                  <a:pt x="2694623" y="381318"/>
                </a:lnTo>
                <a:lnTo>
                  <a:pt x="2700338" y="393700"/>
                </a:lnTo>
                <a:lnTo>
                  <a:pt x="2705418" y="406400"/>
                </a:lnTo>
                <a:lnTo>
                  <a:pt x="2710498" y="419100"/>
                </a:lnTo>
                <a:lnTo>
                  <a:pt x="2715260" y="431483"/>
                </a:lnTo>
                <a:lnTo>
                  <a:pt x="2719388" y="444500"/>
                </a:lnTo>
                <a:lnTo>
                  <a:pt x="2723198" y="457518"/>
                </a:lnTo>
                <a:lnTo>
                  <a:pt x="2726690" y="470535"/>
                </a:lnTo>
                <a:lnTo>
                  <a:pt x="2729230" y="483553"/>
                </a:lnTo>
                <a:lnTo>
                  <a:pt x="2732088" y="496888"/>
                </a:lnTo>
                <a:lnTo>
                  <a:pt x="2734310" y="509905"/>
                </a:lnTo>
                <a:lnTo>
                  <a:pt x="2736215" y="523240"/>
                </a:lnTo>
                <a:lnTo>
                  <a:pt x="2736850" y="533400"/>
                </a:lnTo>
                <a:lnTo>
                  <a:pt x="2054860" y="530543"/>
                </a:lnTo>
                <a:lnTo>
                  <a:pt x="2052955" y="516890"/>
                </a:lnTo>
                <a:lnTo>
                  <a:pt x="2051368" y="505460"/>
                </a:lnTo>
                <a:lnTo>
                  <a:pt x="2048828" y="494030"/>
                </a:lnTo>
                <a:lnTo>
                  <a:pt x="2045970" y="482918"/>
                </a:lnTo>
                <a:lnTo>
                  <a:pt x="2042160" y="471805"/>
                </a:lnTo>
                <a:lnTo>
                  <a:pt x="2038033" y="460693"/>
                </a:lnTo>
                <a:lnTo>
                  <a:pt x="2033588" y="450215"/>
                </a:lnTo>
                <a:lnTo>
                  <a:pt x="2028190" y="439738"/>
                </a:lnTo>
                <a:lnTo>
                  <a:pt x="2021840" y="429578"/>
                </a:lnTo>
                <a:lnTo>
                  <a:pt x="2015808" y="419735"/>
                </a:lnTo>
                <a:lnTo>
                  <a:pt x="2008823" y="409893"/>
                </a:lnTo>
                <a:lnTo>
                  <a:pt x="2001203" y="400685"/>
                </a:lnTo>
                <a:lnTo>
                  <a:pt x="1993583" y="391478"/>
                </a:lnTo>
                <a:lnTo>
                  <a:pt x="1985328" y="382588"/>
                </a:lnTo>
                <a:lnTo>
                  <a:pt x="1976755" y="373698"/>
                </a:lnTo>
                <a:lnTo>
                  <a:pt x="1967548" y="365760"/>
                </a:lnTo>
                <a:lnTo>
                  <a:pt x="1958023" y="358140"/>
                </a:lnTo>
                <a:lnTo>
                  <a:pt x="1948180" y="350520"/>
                </a:lnTo>
                <a:lnTo>
                  <a:pt x="1937703" y="343218"/>
                </a:lnTo>
                <a:lnTo>
                  <a:pt x="1927543" y="336868"/>
                </a:lnTo>
                <a:lnTo>
                  <a:pt x="1916430" y="330518"/>
                </a:lnTo>
                <a:lnTo>
                  <a:pt x="1905318" y="324485"/>
                </a:lnTo>
                <a:lnTo>
                  <a:pt x="1893888" y="319088"/>
                </a:lnTo>
                <a:lnTo>
                  <a:pt x="1882458" y="314008"/>
                </a:lnTo>
                <a:lnTo>
                  <a:pt x="1870075" y="309563"/>
                </a:lnTo>
                <a:lnTo>
                  <a:pt x="1857693" y="305435"/>
                </a:lnTo>
                <a:lnTo>
                  <a:pt x="1845628" y="301943"/>
                </a:lnTo>
                <a:lnTo>
                  <a:pt x="1832928" y="298768"/>
                </a:lnTo>
                <a:lnTo>
                  <a:pt x="1820228" y="296228"/>
                </a:lnTo>
                <a:lnTo>
                  <a:pt x="1807210" y="294323"/>
                </a:lnTo>
                <a:lnTo>
                  <a:pt x="1794193" y="292735"/>
                </a:lnTo>
                <a:lnTo>
                  <a:pt x="1781493" y="292100"/>
                </a:lnTo>
                <a:lnTo>
                  <a:pt x="1767840" y="291465"/>
                </a:lnTo>
                <a:lnTo>
                  <a:pt x="984885" y="291465"/>
                </a:lnTo>
                <a:lnTo>
                  <a:pt x="971868" y="292100"/>
                </a:lnTo>
                <a:lnTo>
                  <a:pt x="958533" y="292735"/>
                </a:lnTo>
                <a:lnTo>
                  <a:pt x="945515" y="294323"/>
                </a:lnTo>
                <a:lnTo>
                  <a:pt x="932815" y="296228"/>
                </a:lnTo>
                <a:lnTo>
                  <a:pt x="919798" y="298768"/>
                </a:lnTo>
                <a:lnTo>
                  <a:pt x="907098" y="301943"/>
                </a:lnTo>
                <a:lnTo>
                  <a:pt x="895033" y="305435"/>
                </a:lnTo>
                <a:lnTo>
                  <a:pt x="882650" y="309563"/>
                </a:lnTo>
                <a:lnTo>
                  <a:pt x="870903" y="314008"/>
                </a:lnTo>
                <a:lnTo>
                  <a:pt x="859155" y="319088"/>
                </a:lnTo>
                <a:lnTo>
                  <a:pt x="847408" y="324485"/>
                </a:lnTo>
                <a:lnTo>
                  <a:pt x="836613" y="330518"/>
                </a:lnTo>
                <a:lnTo>
                  <a:pt x="825818" y="336868"/>
                </a:lnTo>
                <a:lnTo>
                  <a:pt x="815023" y="343218"/>
                </a:lnTo>
                <a:lnTo>
                  <a:pt x="804863" y="350520"/>
                </a:lnTo>
                <a:lnTo>
                  <a:pt x="795020" y="358140"/>
                </a:lnTo>
                <a:lnTo>
                  <a:pt x="785495" y="365760"/>
                </a:lnTo>
                <a:lnTo>
                  <a:pt x="776288" y="373698"/>
                </a:lnTo>
                <a:lnTo>
                  <a:pt x="767715" y="382588"/>
                </a:lnTo>
                <a:lnTo>
                  <a:pt x="759460" y="391478"/>
                </a:lnTo>
                <a:lnTo>
                  <a:pt x="751523" y="400685"/>
                </a:lnTo>
                <a:lnTo>
                  <a:pt x="744220" y="409893"/>
                </a:lnTo>
                <a:lnTo>
                  <a:pt x="737235" y="419735"/>
                </a:lnTo>
                <a:lnTo>
                  <a:pt x="730885" y="429578"/>
                </a:lnTo>
                <a:lnTo>
                  <a:pt x="725170" y="439738"/>
                </a:lnTo>
                <a:lnTo>
                  <a:pt x="719773" y="450215"/>
                </a:lnTo>
                <a:lnTo>
                  <a:pt x="714693" y="460693"/>
                </a:lnTo>
                <a:lnTo>
                  <a:pt x="710565" y="471805"/>
                </a:lnTo>
                <a:lnTo>
                  <a:pt x="707073" y="482918"/>
                </a:lnTo>
                <a:lnTo>
                  <a:pt x="704215" y="494030"/>
                </a:lnTo>
                <a:lnTo>
                  <a:pt x="701675" y="505460"/>
                </a:lnTo>
                <a:lnTo>
                  <a:pt x="699770" y="516890"/>
                </a:lnTo>
                <a:lnTo>
                  <a:pt x="698500" y="530543"/>
                </a:lnTo>
                <a:lnTo>
                  <a:pt x="15875" y="533400"/>
                </a:lnTo>
                <a:lnTo>
                  <a:pt x="17145" y="523240"/>
                </a:lnTo>
                <a:lnTo>
                  <a:pt x="18733" y="509905"/>
                </a:lnTo>
                <a:lnTo>
                  <a:pt x="20955" y="496888"/>
                </a:lnTo>
                <a:lnTo>
                  <a:pt x="23495" y="483553"/>
                </a:lnTo>
                <a:lnTo>
                  <a:pt x="26670" y="470535"/>
                </a:lnTo>
                <a:lnTo>
                  <a:pt x="30163" y="457518"/>
                </a:lnTo>
                <a:lnTo>
                  <a:pt x="33973" y="444500"/>
                </a:lnTo>
                <a:lnTo>
                  <a:pt x="37783" y="431483"/>
                </a:lnTo>
                <a:lnTo>
                  <a:pt x="42228" y="419100"/>
                </a:lnTo>
                <a:lnTo>
                  <a:pt x="47308" y="406400"/>
                </a:lnTo>
                <a:lnTo>
                  <a:pt x="52705" y="393700"/>
                </a:lnTo>
                <a:lnTo>
                  <a:pt x="58420" y="381318"/>
                </a:lnTo>
                <a:lnTo>
                  <a:pt x="64453" y="368935"/>
                </a:lnTo>
                <a:lnTo>
                  <a:pt x="71120" y="356870"/>
                </a:lnTo>
                <a:lnTo>
                  <a:pt x="77788" y="344805"/>
                </a:lnTo>
                <a:lnTo>
                  <a:pt x="84773" y="332740"/>
                </a:lnTo>
                <a:lnTo>
                  <a:pt x="92393" y="320993"/>
                </a:lnTo>
                <a:lnTo>
                  <a:pt x="100330" y="309563"/>
                </a:lnTo>
                <a:lnTo>
                  <a:pt x="108903" y="298133"/>
                </a:lnTo>
                <a:lnTo>
                  <a:pt x="117793" y="286703"/>
                </a:lnTo>
                <a:lnTo>
                  <a:pt x="126365" y="275590"/>
                </a:lnTo>
                <a:lnTo>
                  <a:pt x="135890" y="264478"/>
                </a:lnTo>
                <a:lnTo>
                  <a:pt x="146050" y="253683"/>
                </a:lnTo>
                <a:lnTo>
                  <a:pt x="155893" y="242888"/>
                </a:lnTo>
                <a:lnTo>
                  <a:pt x="166688" y="232728"/>
                </a:lnTo>
                <a:lnTo>
                  <a:pt x="177483" y="222250"/>
                </a:lnTo>
                <a:lnTo>
                  <a:pt x="188913" y="212090"/>
                </a:lnTo>
                <a:lnTo>
                  <a:pt x="200343" y="201930"/>
                </a:lnTo>
                <a:lnTo>
                  <a:pt x="212408" y="192405"/>
                </a:lnTo>
                <a:lnTo>
                  <a:pt x="224790" y="182880"/>
                </a:lnTo>
                <a:lnTo>
                  <a:pt x="237490" y="173355"/>
                </a:lnTo>
                <a:lnTo>
                  <a:pt x="250508" y="164148"/>
                </a:lnTo>
                <a:lnTo>
                  <a:pt x="264160" y="155258"/>
                </a:lnTo>
                <a:lnTo>
                  <a:pt x="277813" y="146685"/>
                </a:lnTo>
                <a:lnTo>
                  <a:pt x="292100" y="137795"/>
                </a:lnTo>
                <a:lnTo>
                  <a:pt x="306705" y="129540"/>
                </a:lnTo>
                <a:lnTo>
                  <a:pt x="321310" y="121285"/>
                </a:lnTo>
                <a:lnTo>
                  <a:pt x="336550" y="113665"/>
                </a:lnTo>
                <a:lnTo>
                  <a:pt x="352108" y="105728"/>
                </a:lnTo>
                <a:lnTo>
                  <a:pt x="367983" y="98425"/>
                </a:lnTo>
                <a:lnTo>
                  <a:pt x="384175" y="91123"/>
                </a:lnTo>
                <a:lnTo>
                  <a:pt x="400685" y="84138"/>
                </a:lnTo>
                <a:lnTo>
                  <a:pt x="417513" y="77470"/>
                </a:lnTo>
                <a:lnTo>
                  <a:pt x="434658" y="71120"/>
                </a:lnTo>
                <a:lnTo>
                  <a:pt x="452755" y="64770"/>
                </a:lnTo>
                <a:lnTo>
                  <a:pt x="470218" y="59055"/>
                </a:lnTo>
                <a:lnTo>
                  <a:pt x="488633" y="53340"/>
                </a:lnTo>
                <a:lnTo>
                  <a:pt x="507365" y="47943"/>
                </a:lnTo>
                <a:lnTo>
                  <a:pt x="526733" y="42545"/>
                </a:lnTo>
                <a:lnTo>
                  <a:pt x="545783" y="37465"/>
                </a:lnTo>
                <a:lnTo>
                  <a:pt x="565150" y="33020"/>
                </a:lnTo>
                <a:lnTo>
                  <a:pt x="585470" y="28893"/>
                </a:lnTo>
                <a:lnTo>
                  <a:pt x="605790" y="25083"/>
                </a:lnTo>
                <a:lnTo>
                  <a:pt x="626428" y="21273"/>
                </a:lnTo>
                <a:lnTo>
                  <a:pt x="647065" y="17780"/>
                </a:lnTo>
                <a:lnTo>
                  <a:pt x="668655" y="14288"/>
                </a:lnTo>
                <a:lnTo>
                  <a:pt x="690245" y="11430"/>
                </a:lnTo>
                <a:lnTo>
                  <a:pt x="712153" y="8890"/>
                </a:lnTo>
                <a:lnTo>
                  <a:pt x="734378" y="6985"/>
                </a:lnTo>
                <a:lnTo>
                  <a:pt x="756920" y="5080"/>
                </a:lnTo>
                <a:lnTo>
                  <a:pt x="779780" y="3175"/>
                </a:lnTo>
                <a:lnTo>
                  <a:pt x="803275" y="1905"/>
                </a:lnTo>
                <a:lnTo>
                  <a:pt x="826770" y="1270"/>
                </a:lnTo>
                <a:lnTo>
                  <a:pt x="850583" y="635"/>
                </a:lnTo>
                <a:lnTo>
                  <a:pt x="87471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3">
              <a:solidFill>
                <a:srgbClr val="FFFFFF"/>
              </a:solidFill>
            </a:endParaRPr>
          </a:p>
        </p:txBody>
      </p:sp>
      <p:sp>
        <p:nvSpPr>
          <p:cNvPr id="55" name="MH_Other_5">
            <a:extLst>
              <a:ext uri="{FF2B5EF4-FFF2-40B4-BE49-F238E27FC236}">
                <a16:creationId xmlns:a16="http://schemas.microsoft.com/office/drawing/2014/main" id="{355AAFC2-3D60-48CE-9FA5-0DA51E51924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386917" y="1712385"/>
            <a:ext cx="680400" cy="6815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2025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7" name="MH_Other_13">
            <a:extLst>
              <a:ext uri="{FF2B5EF4-FFF2-40B4-BE49-F238E27FC236}">
                <a16:creationId xmlns:a16="http://schemas.microsoft.com/office/drawing/2014/main" id="{9276FC56-F1EC-4B7F-9CDE-3E22C45A883A}"/>
              </a:ext>
            </a:extLst>
          </p:cNvPr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3558428" y="1860478"/>
            <a:ext cx="337378" cy="385383"/>
          </a:xfrm>
          <a:custGeom>
            <a:avLst/>
            <a:gdLst>
              <a:gd name="T0" fmla="*/ 1083502 w 1854200"/>
              <a:gd name="T1" fmla="*/ 1905000 h 2143126"/>
              <a:gd name="T2" fmla="*/ 369632 w 1854200"/>
              <a:gd name="T3" fmla="*/ 1627011 h 2143126"/>
              <a:gd name="T4" fmla="*/ 280391 w 1854200"/>
              <a:gd name="T5" fmla="*/ 1905000 h 2143126"/>
              <a:gd name="T6" fmla="*/ 1585749 w 1854200"/>
              <a:gd name="T7" fmla="*/ 1456206 h 2143126"/>
              <a:gd name="T8" fmla="*/ 1617257 w 1854200"/>
              <a:gd name="T9" fmla="*/ 1504089 h 2143126"/>
              <a:gd name="T10" fmla="*/ 1637950 w 1854200"/>
              <a:gd name="T11" fmla="*/ 1557606 h 2143126"/>
              <a:gd name="T12" fmla="*/ 1647355 w 1854200"/>
              <a:gd name="T13" fmla="*/ 1615349 h 2143126"/>
              <a:gd name="T14" fmla="*/ 1644533 w 1854200"/>
              <a:gd name="T15" fmla="*/ 1672152 h 2143126"/>
              <a:gd name="T16" fmla="*/ 1631131 w 1854200"/>
              <a:gd name="T17" fmla="*/ 1724731 h 2143126"/>
              <a:gd name="T18" fmla="*/ 1584809 w 1854200"/>
              <a:gd name="T19" fmla="*/ 1804772 h 2143126"/>
              <a:gd name="T20" fmla="*/ 1503687 w 1854200"/>
              <a:gd name="T21" fmla="*/ 1871903 h 2143126"/>
              <a:gd name="T22" fmla="*/ 1441377 w 1854200"/>
              <a:gd name="T23" fmla="*/ 1896549 h 2143126"/>
              <a:gd name="T24" fmla="*/ 1386825 w 1854200"/>
              <a:gd name="T25" fmla="*/ 1904530 h 2143126"/>
              <a:gd name="T26" fmla="*/ 1330864 w 1854200"/>
              <a:gd name="T27" fmla="*/ 1901948 h 2143126"/>
              <a:gd name="T28" fmla="*/ 1278429 w 1854200"/>
              <a:gd name="T29" fmla="*/ 1888333 h 2143126"/>
              <a:gd name="T30" fmla="*/ 1197777 w 1854200"/>
              <a:gd name="T31" fmla="*/ 1842328 h 2143126"/>
              <a:gd name="T32" fmla="*/ 1130999 w 1854200"/>
              <a:gd name="T33" fmla="*/ 1761113 h 2143126"/>
              <a:gd name="T34" fmla="*/ 1106310 w 1854200"/>
              <a:gd name="T35" fmla="*/ 1698911 h 2143126"/>
              <a:gd name="T36" fmla="*/ 1097845 w 1854200"/>
              <a:gd name="T37" fmla="*/ 1644689 h 2143126"/>
              <a:gd name="T38" fmla="*/ 1206947 w 1854200"/>
              <a:gd name="T39" fmla="*/ 1673091 h 2143126"/>
              <a:gd name="T40" fmla="*/ 1235633 w 1854200"/>
              <a:gd name="T41" fmla="*/ 1732711 h 2143126"/>
              <a:gd name="T42" fmla="*/ 1284072 w 1854200"/>
              <a:gd name="T43" fmla="*/ 1776370 h 2143126"/>
              <a:gd name="T44" fmla="*/ 1346617 w 1854200"/>
              <a:gd name="T45" fmla="*/ 1799373 h 2143126"/>
              <a:gd name="T46" fmla="*/ 1415512 w 1854200"/>
              <a:gd name="T47" fmla="*/ 1795852 h 2143126"/>
              <a:gd name="T48" fmla="*/ 1475001 w 1854200"/>
              <a:gd name="T49" fmla="*/ 1767451 h 2143126"/>
              <a:gd name="T50" fmla="*/ 1519206 w 1854200"/>
              <a:gd name="T51" fmla="*/ 1719097 h 2143126"/>
              <a:gd name="T52" fmla="*/ 1541779 w 1854200"/>
              <a:gd name="T53" fmla="*/ 1656426 h 2143126"/>
              <a:gd name="T54" fmla="*/ 1541074 w 1854200"/>
              <a:gd name="T55" fmla="*/ 1598684 h 2143126"/>
              <a:gd name="T56" fmla="*/ 1524850 w 1854200"/>
              <a:gd name="T57" fmla="*/ 1551973 h 2143126"/>
              <a:gd name="T58" fmla="*/ 1496163 w 1854200"/>
              <a:gd name="T59" fmla="*/ 1511835 h 2143126"/>
              <a:gd name="T60" fmla="*/ 1456661 w 1854200"/>
              <a:gd name="T61" fmla="*/ 1481321 h 2143126"/>
              <a:gd name="T62" fmla="*/ 456397 w 1854200"/>
              <a:gd name="T63" fmla="*/ 1176 h 2143126"/>
              <a:gd name="T64" fmla="*/ 489551 w 1854200"/>
              <a:gd name="T65" fmla="*/ 23288 h 2143126"/>
              <a:gd name="T66" fmla="*/ 559856 w 1854200"/>
              <a:gd name="T67" fmla="*/ 406471 h 2143126"/>
              <a:gd name="T68" fmla="*/ 540576 w 1854200"/>
              <a:gd name="T69" fmla="*/ 441990 h 2143126"/>
              <a:gd name="T70" fmla="*/ 436881 w 1854200"/>
              <a:gd name="T71" fmla="*/ 453986 h 2143126"/>
              <a:gd name="T72" fmla="*/ 447933 w 1854200"/>
              <a:gd name="T73" fmla="*/ 495151 h 2143126"/>
              <a:gd name="T74" fmla="*/ 502954 w 1854200"/>
              <a:gd name="T75" fmla="*/ 583595 h 2143126"/>
              <a:gd name="T76" fmla="*/ 601476 w 1854200"/>
              <a:gd name="T77" fmla="*/ 691329 h 2143126"/>
              <a:gd name="T78" fmla="*/ 771949 w 1854200"/>
              <a:gd name="T79" fmla="*/ 862103 h 2143126"/>
              <a:gd name="T80" fmla="*/ 879640 w 1854200"/>
              <a:gd name="T81" fmla="*/ 960427 h 2143126"/>
              <a:gd name="T82" fmla="*/ 968051 w 1854200"/>
              <a:gd name="T83" fmla="*/ 1015470 h 2143126"/>
              <a:gd name="T84" fmla="*/ 1009199 w 1854200"/>
              <a:gd name="T85" fmla="*/ 1026996 h 2143126"/>
              <a:gd name="T86" fmla="*/ 1021191 w 1854200"/>
              <a:gd name="T87" fmla="*/ 922791 h 2143126"/>
              <a:gd name="T88" fmla="*/ 1056696 w 1854200"/>
              <a:gd name="T89" fmla="*/ 903738 h 2143126"/>
              <a:gd name="T90" fmla="*/ 1439731 w 1854200"/>
              <a:gd name="T91" fmla="*/ 973835 h 2143126"/>
              <a:gd name="T92" fmla="*/ 1462069 w 1854200"/>
              <a:gd name="T93" fmla="*/ 1007002 h 2143126"/>
              <a:gd name="T94" fmla="*/ 1456896 w 1854200"/>
              <a:gd name="T95" fmla="*/ 1329732 h 2143126"/>
              <a:gd name="T96" fmla="*/ 1425858 w 1854200"/>
              <a:gd name="T97" fmla="*/ 1355371 h 2143126"/>
              <a:gd name="T98" fmla="*/ 1346383 w 1854200"/>
              <a:gd name="T99" fmla="*/ 1352313 h 2143126"/>
              <a:gd name="T100" fmla="*/ 1163212 w 1854200"/>
              <a:gd name="T101" fmla="*/ 1317264 h 2143126"/>
              <a:gd name="T102" fmla="*/ 1030832 w 1854200"/>
              <a:gd name="T103" fmla="*/ 1276100 h 2143126"/>
              <a:gd name="T104" fmla="*/ 882932 w 1854200"/>
              <a:gd name="T105" fmla="*/ 1214236 h 2143126"/>
              <a:gd name="T106" fmla="*/ 726097 w 1854200"/>
              <a:gd name="T107" fmla="*/ 1126496 h 2143126"/>
              <a:gd name="T108" fmla="*/ 566441 w 1854200"/>
              <a:gd name="T109" fmla="*/ 1008884 h 2143126"/>
              <a:gd name="T110" fmla="*/ 416659 w 1854200"/>
              <a:gd name="T111" fmla="*/ 862573 h 2143126"/>
              <a:gd name="T112" fmla="*/ 301914 w 1854200"/>
              <a:gd name="T113" fmla="*/ 708030 h 2143126"/>
              <a:gd name="T114" fmla="*/ 219852 w 1854200"/>
              <a:gd name="T115" fmla="*/ 553957 h 2143126"/>
              <a:gd name="T116" fmla="*/ 164595 w 1854200"/>
              <a:gd name="T117" fmla="*/ 408587 h 2143126"/>
              <a:gd name="T118" fmla="*/ 130500 w 1854200"/>
              <a:gd name="T119" fmla="*/ 278743 h 2143126"/>
              <a:gd name="T120" fmla="*/ 108397 w 1854200"/>
              <a:gd name="T121" fmla="*/ 119731 h 2143126"/>
              <a:gd name="T122" fmla="*/ 108397 w 1854200"/>
              <a:gd name="T123" fmla="*/ 37166 h 2143126"/>
              <a:gd name="T124" fmla="*/ 133792 w 1854200"/>
              <a:gd name="T125" fmla="*/ 6351 h 214312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854200" h="2143126">
                <a:moveTo>
                  <a:pt x="0" y="2001838"/>
                </a:moveTo>
                <a:lnTo>
                  <a:pt x="134499" y="2001838"/>
                </a:lnTo>
                <a:lnTo>
                  <a:pt x="204788" y="2143126"/>
                </a:lnTo>
                <a:lnTo>
                  <a:pt x="69760" y="2143126"/>
                </a:lnTo>
                <a:lnTo>
                  <a:pt x="0" y="2001838"/>
                </a:lnTo>
                <a:close/>
                <a:moveTo>
                  <a:pt x="928688" y="1830388"/>
                </a:moveTo>
                <a:lnTo>
                  <a:pt x="1063484" y="1830388"/>
                </a:lnTo>
                <a:lnTo>
                  <a:pt x="1219201" y="2143126"/>
                </a:lnTo>
                <a:lnTo>
                  <a:pt x="1084140" y="2143126"/>
                </a:lnTo>
                <a:lnTo>
                  <a:pt x="928688" y="1830388"/>
                </a:lnTo>
                <a:close/>
                <a:moveTo>
                  <a:pt x="673100" y="1830388"/>
                </a:moveTo>
                <a:lnTo>
                  <a:pt x="807773" y="1830388"/>
                </a:lnTo>
                <a:lnTo>
                  <a:pt x="963613" y="2143126"/>
                </a:lnTo>
                <a:lnTo>
                  <a:pt x="828675" y="2143126"/>
                </a:lnTo>
                <a:lnTo>
                  <a:pt x="673100" y="1830388"/>
                </a:lnTo>
                <a:close/>
                <a:moveTo>
                  <a:pt x="415925" y="1830388"/>
                </a:moveTo>
                <a:lnTo>
                  <a:pt x="551334" y="1830388"/>
                </a:lnTo>
                <a:lnTo>
                  <a:pt x="708025" y="2143126"/>
                </a:lnTo>
                <a:lnTo>
                  <a:pt x="572084" y="2143126"/>
                </a:lnTo>
                <a:lnTo>
                  <a:pt x="415925" y="1830388"/>
                </a:lnTo>
                <a:close/>
                <a:moveTo>
                  <a:pt x="160338" y="1830388"/>
                </a:moveTo>
                <a:lnTo>
                  <a:pt x="294889" y="1830388"/>
                </a:lnTo>
                <a:lnTo>
                  <a:pt x="450851" y="2143126"/>
                </a:lnTo>
                <a:lnTo>
                  <a:pt x="315507" y="2143126"/>
                </a:lnTo>
                <a:lnTo>
                  <a:pt x="160338" y="1830388"/>
                </a:lnTo>
                <a:close/>
                <a:moveTo>
                  <a:pt x="1750219" y="1603375"/>
                </a:moveTo>
                <a:lnTo>
                  <a:pt x="1756569" y="1608920"/>
                </a:lnTo>
                <a:lnTo>
                  <a:pt x="1762390" y="1614466"/>
                </a:lnTo>
                <a:lnTo>
                  <a:pt x="1767946" y="1620539"/>
                </a:lnTo>
                <a:lnTo>
                  <a:pt x="1773502" y="1626349"/>
                </a:lnTo>
                <a:lnTo>
                  <a:pt x="1779058" y="1632158"/>
                </a:lnTo>
                <a:lnTo>
                  <a:pt x="1784350" y="1638232"/>
                </a:lnTo>
                <a:lnTo>
                  <a:pt x="1789112" y="1644833"/>
                </a:lnTo>
                <a:lnTo>
                  <a:pt x="1794140" y="1651171"/>
                </a:lnTo>
                <a:lnTo>
                  <a:pt x="1798638" y="1657509"/>
                </a:lnTo>
                <a:lnTo>
                  <a:pt x="1803400" y="1664374"/>
                </a:lnTo>
                <a:lnTo>
                  <a:pt x="1807633" y="1671240"/>
                </a:lnTo>
                <a:lnTo>
                  <a:pt x="1811602" y="1677842"/>
                </a:lnTo>
                <a:lnTo>
                  <a:pt x="1815571" y="1684971"/>
                </a:lnTo>
                <a:lnTo>
                  <a:pt x="1819804" y="1692101"/>
                </a:lnTo>
                <a:lnTo>
                  <a:pt x="1823508" y="1699495"/>
                </a:lnTo>
                <a:lnTo>
                  <a:pt x="1826683" y="1706625"/>
                </a:lnTo>
                <a:lnTo>
                  <a:pt x="1829858" y="1714019"/>
                </a:lnTo>
                <a:lnTo>
                  <a:pt x="1833033" y="1721676"/>
                </a:lnTo>
                <a:lnTo>
                  <a:pt x="1835679" y="1729334"/>
                </a:lnTo>
                <a:lnTo>
                  <a:pt x="1838590" y="1736728"/>
                </a:lnTo>
                <a:lnTo>
                  <a:pt x="1840971" y="1744650"/>
                </a:lnTo>
                <a:lnTo>
                  <a:pt x="1843088" y="1752308"/>
                </a:lnTo>
                <a:lnTo>
                  <a:pt x="1845204" y="1760494"/>
                </a:lnTo>
                <a:lnTo>
                  <a:pt x="1847056" y="1768416"/>
                </a:lnTo>
                <a:lnTo>
                  <a:pt x="1848644" y="1776338"/>
                </a:lnTo>
                <a:lnTo>
                  <a:pt x="1850231" y="1784260"/>
                </a:lnTo>
                <a:lnTo>
                  <a:pt x="1851554" y="1792710"/>
                </a:lnTo>
                <a:lnTo>
                  <a:pt x="1852348" y="1800632"/>
                </a:lnTo>
                <a:lnTo>
                  <a:pt x="1853406" y="1809082"/>
                </a:lnTo>
                <a:lnTo>
                  <a:pt x="1853671" y="1817268"/>
                </a:lnTo>
                <a:lnTo>
                  <a:pt x="1854200" y="1825982"/>
                </a:lnTo>
                <a:lnTo>
                  <a:pt x="1854200" y="1834168"/>
                </a:lnTo>
                <a:lnTo>
                  <a:pt x="1854200" y="1842090"/>
                </a:lnTo>
                <a:lnTo>
                  <a:pt x="1853935" y="1850276"/>
                </a:lnTo>
                <a:lnTo>
                  <a:pt x="1853406" y="1857934"/>
                </a:lnTo>
                <a:lnTo>
                  <a:pt x="1852612" y="1865592"/>
                </a:lnTo>
                <a:lnTo>
                  <a:pt x="1851819" y="1873514"/>
                </a:lnTo>
                <a:lnTo>
                  <a:pt x="1850496" y="1881172"/>
                </a:lnTo>
                <a:lnTo>
                  <a:pt x="1849173" y="1888566"/>
                </a:lnTo>
                <a:lnTo>
                  <a:pt x="1847850" y="1896224"/>
                </a:lnTo>
                <a:lnTo>
                  <a:pt x="1846262" y="1903618"/>
                </a:lnTo>
                <a:lnTo>
                  <a:pt x="1844410" y="1911276"/>
                </a:lnTo>
                <a:lnTo>
                  <a:pt x="1842558" y="1918669"/>
                </a:lnTo>
                <a:lnTo>
                  <a:pt x="1840442" y="1925799"/>
                </a:lnTo>
                <a:lnTo>
                  <a:pt x="1837796" y="1933193"/>
                </a:lnTo>
                <a:lnTo>
                  <a:pt x="1835415" y="1940323"/>
                </a:lnTo>
                <a:lnTo>
                  <a:pt x="1832504" y="1947452"/>
                </a:lnTo>
                <a:lnTo>
                  <a:pt x="1829858" y="1954054"/>
                </a:lnTo>
                <a:lnTo>
                  <a:pt x="1823773" y="1968050"/>
                </a:lnTo>
                <a:lnTo>
                  <a:pt x="1816629" y="1981253"/>
                </a:lnTo>
                <a:lnTo>
                  <a:pt x="1809221" y="1994192"/>
                </a:lnTo>
                <a:lnTo>
                  <a:pt x="1801283" y="2006867"/>
                </a:lnTo>
                <a:lnTo>
                  <a:pt x="1792552" y="2018750"/>
                </a:lnTo>
                <a:lnTo>
                  <a:pt x="1783292" y="2030369"/>
                </a:lnTo>
                <a:lnTo>
                  <a:pt x="1773767" y="2041724"/>
                </a:lnTo>
                <a:lnTo>
                  <a:pt x="1763183" y="2052551"/>
                </a:lnTo>
                <a:lnTo>
                  <a:pt x="1752600" y="2062849"/>
                </a:lnTo>
                <a:lnTo>
                  <a:pt x="1741488" y="2072620"/>
                </a:lnTo>
                <a:lnTo>
                  <a:pt x="1729581" y="2081598"/>
                </a:lnTo>
                <a:lnTo>
                  <a:pt x="1717675" y="2090048"/>
                </a:lnTo>
                <a:lnTo>
                  <a:pt x="1704975" y="2098498"/>
                </a:lnTo>
                <a:lnTo>
                  <a:pt x="1692010" y="2105892"/>
                </a:lnTo>
                <a:lnTo>
                  <a:pt x="1678781" y="2112494"/>
                </a:lnTo>
                <a:lnTo>
                  <a:pt x="1665023" y="2118831"/>
                </a:lnTo>
                <a:lnTo>
                  <a:pt x="1657879" y="2121472"/>
                </a:lnTo>
                <a:lnTo>
                  <a:pt x="1650735" y="2124376"/>
                </a:lnTo>
                <a:lnTo>
                  <a:pt x="1643592" y="2126753"/>
                </a:lnTo>
                <a:lnTo>
                  <a:pt x="1636712" y="2129130"/>
                </a:lnTo>
                <a:lnTo>
                  <a:pt x="1629304" y="2131242"/>
                </a:lnTo>
                <a:lnTo>
                  <a:pt x="1621896" y="2133619"/>
                </a:lnTo>
                <a:lnTo>
                  <a:pt x="1614488" y="2134939"/>
                </a:lnTo>
                <a:lnTo>
                  <a:pt x="1607079" y="2136788"/>
                </a:lnTo>
                <a:lnTo>
                  <a:pt x="1599406" y="2138372"/>
                </a:lnTo>
                <a:lnTo>
                  <a:pt x="1591733" y="2139692"/>
                </a:lnTo>
                <a:lnTo>
                  <a:pt x="1583796" y="2140485"/>
                </a:lnTo>
                <a:lnTo>
                  <a:pt x="1576123" y="2141541"/>
                </a:lnTo>
                <a:lnTo>
                  <a:pt x="1568450" y="2142069"/>
                </a:lnTo>
                <a:lnTo>
                  <a:pt x="1560512" y="2142597"/>
                </a:lnTo>
                <a:lnTo>
                  <a:pt x="1552575" y="2143125"/>
                </a:lnTo>
                <a:lnTo>
                  <a:pt x="1544638" y="2143125"/>
                </a:lnTo>
                <a:lnTo>
                  <a:pt x="1536700" y="2143125"/>
                </a:lnTo>
                <a:lnTo>
                  <a:pt x="1528762" y="2142597"/>
                </a:lnTo>
                <a:lnTo>
                  <a:pt x="1520825" y="2142069"/>
                </a:lnTo>
                <a:lnTo>
                  <a:pt x="1512888" y="2141541"/>
                </a:lnTo>
                <a:lnTo>
                  <a:pt x="1505215" y="2140485"/>
                </a:lnTo>
                <a:lnTo>
                  <a:pt x="1497542" y="2139692"/>
                </a:lnTo>
                <a:lnTo>
                  <a:pt x="1489869" y="2138372"/>
                </a:lnTo>
                <a:lnTo>
                  <a:pt x="1482196" y="2136788"/>
                </a:lnTo>
                <a:lnTo>
                  <a:pt x="1474788" y="2134939"/>
                </a:lnTo>
                <a:lnTo>
                  <a:pt x="1467379" y="2133619"/>
                </a:lnTo>
                <a:lnTo>
                  <a:pt x="1459971" y="2131242"/>
                </a:lnTo>
                <a:lnTo>
                  <a:pt x="1452562" y="2129130"/>
                </a:lnTo>
                <a:lnTo>
                  <a:pt x="1445419" y="2126753"/>
                </a:lnTo>
                <a:lnTo>
                  <a:pt x="1438540" y="2124376"/>
                </a:lnTo>
                <a:lnTo>
                  <a:pt x="1431396" y="2121472"/>
                </a:lnTo>
                <a:lnTo>
                  <a:pt x="1424252" y="2118831"/>
                </a:lnTo>
                <a:lnTo>
                  <a:pt x="1410494" y="2112494"/>
                </a:lnTo>
                <a:lnTo>
                  <a:pt x="1397000" y="2105892"/>
                </a:lnTo>
                <a:lnTo>
                  <a:pt x="1384300" y="2098498"/>
                </a:lnTo>
                <a:lnTo>
                  <a:pt x="1371600" y="2090048"/>
                </a:lnTo>
                <a:lnTo>
                  <a:pt x="1359429" y="2081598"/>
                </a:lnTo>
                <a:lnTo>
                  <a:pt x="1347788" y="2072620"/>
                </a:lnTo>
                <a:lnTo>
                  <a:pt x="1336675" y="2062849"/>
                </a:lnTo>
                <a:lnTo>
                  <a:pt x="1325827" y="2052551"/>
                </a:lnTo>
                <a:lnTo>
                  <a:pt x="1315508" y="2041724"/>
                </a:lnTo>
                <a:lnTo>
                  <a:pt x="1305983" y="2030369"/>
                </a:lnTo>
                <a:lnTo>
                  <a:pt x="1296723" y="2018750"/>
                </a:lnTo>
                <a:lnTo>
                  <a:pt x="1287992" y="2006867"/>
                </a:lnTo>
                <a:lnTo>
                  <a:pt x="1280054" y="1994192"/>
                </a:lnTo>
                <a:lnTo>
                  <a:pt x="1272646" y="1981253"/>
                </a:lnTo>
                <a:lnTo>
                  <a:pt x="1265502" y="1968050"/>
                </a:lnTo>
                <a:lnTo>
                  <a:pt x="1259417" y="1954054"/>
                </a:lnTo>
                <a:lnTo>
                  <a:pt x="1256506" y="1947452"/>
                </a:lnTo>
                <a:lnTo>
                  <a:pt x="1253860" y="1940323"/>
                </a:lnTo>
                <a:lnTo>
                  <a:pt x="1251215" y="1933193"/>
                </a:lnTo>
                <a:lnTo>
                  <a:pt x="1248833" y="1925799"/>
                </a:lnTo>
                <a:lnTo>
                  <a:pt x="1246717" y="1918669"/>
                </a:lnTo>
                <a:lnTo>
                  <a:pt x="1244865" y="1911276"/>
                </a:lnTo>
                <a:lnTo>
                  <a:pt x="1243012" y="1903618"/>
                </a:lnTo>
                <a:lnTo>
                  <a:pt x="1241425" y="1896224"/>
                </a:lnTo>
                <a:lnTo>
                  <a:pt x="1239838" y="1888566"/>
                </a:lnTo>
                <a:lnTo>
                  <a:pt x="1238779" y="1881172"/>
                </a:lnTo>
                <a:lnTo>
                  <a:pt x="1237456" y="1873514"/>
                </a:lnTo>
                <a:lnTo>
                  <a:pt x="1236662" y="1865592"/>
                </a:lnTo>
                <a:lnTo>
                  <a:pt x="1235869" y="1857934"/>
                </a:lnTo>
                <a:lnTo>
                  <a:pt x="1235340" y="1850276"/>
                </a:lnTo>
                <a:lnTo>
                  <a:pt x="1235340" y="1842090"/>
                </a:lnTo>
                <a:lnTo>
                  <a:pt x="1235075" y="1834168"/>
                </a:lnTo>
                <a:lnTo>
                  <a:pt x="1352021" y="1834168"/>
                </a:lnTo>
                <a:lnTo>
                  <a:pt x="1352550" y="1843939"/>
                </a:lnTo>
                <a:lnTo>
                  <a:pt x="1353079" y="1853973"/>
                </a:lnTo>
                <a:lnTo>
                  <a:pt x="1354402" y="1863480"/>
                </a:lnTo>
                <a:lnTo>
                  <a:pt x="1355725" y="1872986"/>
                </a:lnTo>
                <a:lnTo>
                  <a:pt x="1358106" y="1882228"/>
                </a:lnTo>
                <a:lnTo>
                  <a:pt x="1360752" y="1891471"/>
                </a:lnTo>
                <a:lnTo>
                  <a:pt x="1363927" y="1900449"/>
                </a:lnTo>
                <a:lnTo>
                  <a:pt x="1367102" y="1908899"/>
                </a:lnTo>
                <a:lnTo>
                  <a:pt x="1370806" y="1917613"/>
                </a:lnTo>
                <a:lnTo>
                  <a:pt x="1375304" y="1925799"/>
                </a:lnTo>
                <a:lnTo>
                  <a:pt x="1379802" y="1933985"/>
                </a:lnTo>
                <a:lnTo>
                  <a:pt x="1385094" y="1941643"/>
                </a:lnTo>
                <a:lnTo>
                  <a:pt x="1390385" y="1949301"/>
                </a:lnTo>
                <a:lnTo>
                  <a:pt x="1396206" y="1956431"/>
                </a:lnTo>
                <a:lnTo>
                  <a:pt x="1402027" y="1963296"/>
                </a:lnTo>
                <a:lnTo>
                  <a:pt x="1408642" y="1970162"/>
                </a:lnTo>
                <a:lnTo>
                  <a:pt x="1415256" y="1976236"/>
                </a:lnTo>
                <a:lnTo>
                  <a:pt x="1422135" y="1982573"/>
                </a:lnTo>
                <a:lnTo>
                  <a:pt x="1429544" y="1988383"/>
                </a:lnTo>
                <a:lnTo>
                  <a:pt x="1436952" y="1993664"/>
                </a:lnTo>
                <a:lnTo>
                  <a:pt x="1444890" y="1998417"/>
                </a:lnTo>
                <a:lnTo>
                  <a:pt x="1452827" y="2003170"/>
                </a:lnTo>
                <a:lnTo>
                  <a:pt x="1461294" y="2007395"/>
                </a:lnTo>
                <a:lnTo>
                  <a:pt x="1469760" y="2011356"/>
                </a:lnTo>
                <a:lnTo>
                  <a:pt x="1478492" y="2014789"/>
                </a:lnTo>
                <a:lnTo>
                  <a:pt x="1487488" y="2017958"/>
                </a:lnTo>
                <a:lnTo>
                  <a:pt x="1496748" y="2020335"/>
                </a:lnTo>
                <a:lnTo>
                  <a:pt x="1506008" y="2022447"/>
                </a:lnTo>
                <a:lnTo>
                  <a:pt x="1515269" y="2024296"/>
                </a:lnTo>
                <a:lnTo>
                  <a:pt x="1525058" y="2025616"/>
                </a:lnTo>
                <a:lnTo>
                  <a:pt x="1534583" y="2026144"/>
                </a:lnTo>
                <a:lnTo>
                  <a:pt x="1544638" y="2026408"/>
                </a:lnTo>
                <a:lnTo>
                  <a:pt x="1554692" y="2026144"/>
                </a:lnTo>
                <a:lnTo>
                  <a:pt x="1564217" y="2025616"/>
                </a:lnTo>
                <a:lnTo>
                  <a:pt x="1574006" y="2024296"/>
                </a:lnTo>
                <a:lnTo>
                  <a:pt x="1583267" y="2022447"/>
                </a:lnTo>
                <a:lnTo>
                  <a:pt x="1592792" y="2020335"/>
                </a:lnTo>
                <a:lnTo>
                  <a:pt x="1601788" y="2017958"/>
                </a:lnTo>
                <a:lnTo>
                  <a:pt x="1610783" y="2014789"/>
                </a:lnTo>
                <a:lnTo>
                  <a:pt x="1619779" y="2011356"/>
                </a:lnTo>
                <a:lnTo>
                  <a:pt x="1627981" y="2007395"/>
                </a:lnTo>
                <a:lnTo>
                  <a:pt x="1636183" y="2003170"/>
                </a:lnTo>
                <a:lnTo>
                  <a:pt x="1644385" y="1998417"/>
                </a:lnTo>
                <a:lnTo>
                  <a:pt x="1652323" y="1993664"/>
                </a:lnTo>
                <a:lnTo>
                  <a:pt x="1659731" y="1988383"/>
                </a:lnTo>
                <a:lnTo>
                  <a:pt x="1667140" y="1982573"/>
                </a:lnTo>
                <a:lnTo>
                  <a:pt x="1674019" y="1976236"/>
                </a:lnTo>
                <a:lnTo>
                  <a:pt x="1680633" y="1970162"/>
                </a:lnTo>
                <a:lnTo>
                  <a:pt x="1687248" y="1963296"/>
                </a:lnTo>
                <a:lnTo>
                  <a:pt x="1693333" y="1956431"/>
                </a:lnTo>
                <a:lnTo>
                  <a:pt x="1698890" y="1949301"/>
                </a:lnTo>
                <a:lnTo>
                  <a:pt x="1704446" y="1941643"/>
                </a:lnTo>
                <a:lnTo>
                  <a:pt x="1709473" y="1933985"/>
                </a:lnTo>
                <a:lnTo>
                  <a:pt x="1713971" y="1925799"/>
                </a:lnTo>
                <a:lnTo>
                  <a:pt x="1718204" y="1917613"/>
                </a:lnTo>
                <a:lnTo>
                  <a:pt x="1721908" y="1908899"/>
                </a:lnTo>
                <a:lnTo>
                  <a:pt x="1725348" y="1900449"/>
                </a:lnTo>
                <a:lnTo>
                  <a:pt x="1728523" y="1891471"/>
                </a:lnTo>
                <a:lnTo>
                  <a:pt x="1731169" y="1882228"/>
                </a:lnTo>
                <a:lnTo>
                  <a:pt x="1733285" y="1872986"/>
                </a:lnTo>
                <a:lnTo>
                  <a:pt x="1734873" y="1863480"/>
                </a:lnTo>
                <a:lnTo>
                  <a:pt x="1736196" y="1853973"/>
                </a:lnTo>
                <a:lnTo>
                  <a:pt x="1736990" y="1843939"/>
                </a:lnTo>
                <a:lnTo>
                  <a:pt x="1736990" y="1834168"/>
                </a:lnTo>
                <a:lnTo>
                  <a:pt x="1736990" y="1826775"/>
                </a:lnTo>
                <a:lnTo>
                  <a:pt x="1736725" y="1819645"/>
                </a:lnTo>
                <a:lnTo>
                  <a:pt x="1735931" y="1812779"/>
                </a:lnTo>
                <a:lnTo>
                  <a:pt x="1734873" y="1805649"/>
                </a:lnTo>
                <a:lnTo>
                  <a:pt x="1734079" y="1798520"/>
                </a:lnTo>
                <a:lnTo>
                  <a:pt x="1732492" y="1791654"/>
                </a:lnTo>
                <a:lnTo>
                  <a:pt x="1730904" y="1784788"/>
                </a:lnTo>
                <a:lnTo>
                  <a:pt x="1728788" y="1777922"/>
                </a:lnTo>
                <a:lnTo>
                  <a:pt x="1726671" y="1771321"/>
                </a:lnTo>
                <a:lnTo>
                  <a:pt x="1724554" y="1764983"/>
                </a:lnTo>
                <a:lnTo>
                  <a:pt x="1721644" y="1758646"/>
                </a:lnTo>
                <a:lnTo>
                  <a:pt x="1718998" y="1752044"/>
                </a:lnTo>
                <a:lnTo>
                  <a:pt x="1715823" y="1745970"/>
                </a:lnTo>
                <a:lnTo>
                  <a:pt x="1712383" y="1739633"/>
                </a:lnTo>
                <a:lnTo>
                  <a:pt x="1708944" y="1733559"/>
                </a:lnTo>
                <a:lnTo>
                  <a:pt x="1704975" y="1727750"/>
                </a:lnTo>
                <a:lnTo>
                  <a:pt x="1701271" y="1722205"/>
                </a:lnTo>
                <a:lnTo>
                  <a:pt x="1697038" y="1716659"/>
                </a:lnTo>
                <a:lnTo>
                  <a:pt x="1692804" y="1711114"/>
                </a:lnTo>
                <a:lnTo>
                  <a:pt x="1688042" y="1705833"/>
                </a:lnTo>
                <a:lnTo>
                  <a:pt x="1683544" y="1700815"/>
                </a:lnTo>
                <a:lnTo>
                  <a:pt x="1678517" y="1695798"/>
                </a:lnTo>
                <a:lnTo>
                  <a:pt x="1673225" y="1691045"/>
                </a:lnTo>
                <a:lnTo>
                  <a:pt x="1667933" y="1686556"/>
                </a:lnTo>
                <a:lnTo>
                  <a:pt x="1662377" y="1682331"/>
                </a:lnTo>
                <a:lnTo>
                  <a:pt x="1656821" y="1677842"/>
                </a:lnTo>
                <a:lnTo>
                  <a:pt x="1651000" y="1673881"/>
                </a:lnTo>
                <a:lnTo>
                  <a:pt x="1645179" y="1670184"/>
                </a:lnTo>
                <a:lnTo>
                  <a:pt x="1639094" y="1666487"/>
                </a:lnTo>
                <a:lnTo>
                  <a:pt x="1632479" y="1663054"/>
                </a:lnTo>
                <a:lnTo>
                  <a:pt x="1626129" y="1660149"/>
                </a:lnTo>
                <a:lnTo>
                  <a:pt x="1619779" y="1656980"/>
                </a:lnTo>
                <a:lnTo>
                  <a:pt x="1750219" y="1603375"/>
                </a:lnTo>
                <a:close/>
                <a:moveTo>
                  <a:pt x="178859" y="0"/>
                </a:moveTo>
                <a:lnTo>
                  <a:pt x="501650" y="0"/>
                </a:lnTo>
                <a:lnTo>
                  <a:pt x="507736" y="265"/>
                </a:lnTo>
                <a:lnTo>
                  <a:pt x="513557" y="1323"/>
                </a:lnTo>
                <a:lnTo>
                  <a:pt x="519113" y="2647"/>
                </a:lnTo>
                <a:lnTo>
                  <a:pt x="524669" y="4499"/>
                </a:lnTo>
                <a:lnTo>
                  <a:pt x="529961" y="7145"/>
                </a:lnTo>
                <a:lnTo>
                  <a:pt x="534988" y="10056"/>
                </a:lnTo>
                <a:lnTo>
                  <a:pt x="539486" y="13496"/>
                </a:lnTo>
                <a:lnTo>
                  <a:pt x="543984" y="17466"/>
                </a:lnTo>
                <a:lnTo>
                  <a:pt x="547688" y="21700"/>
                </a:lnTo>
                <a:lnTo>
                  <a:pt x="550863" y="26199"/>
                </a:lnTo>
                <a:lnTo>
                  <a:pt x="554038" y="31227"/>
                </a:lnTo>
                <a:lnTo>
                  <a:pt x="556419" y="36254"/>
                </a:lnTo>
                <a:lnTo>
                  <a:pt x="558536" y="41812"/>
                </a:lnTo>
                <a:lnTo>
                  <a:pt x="559859" y="47369"/>
                </a:lnTo>
                <a:lnTo>
                  <a:pt x="560917" y="53720"/>
                </a:lnTo>
                <a:lnTo>
                  <a:pt x="561182" y="59806"/>
                </a:lnTo>
                <a:lnTo>
                  <a:pt x="630238" y="451193"/>
                </a:lnTo>
                <a:lnTo>
                  <a:pt x="629973" y="457280"/>
                </a:lnTo>
                <a:lnTo>
                  <a:pt x="628915" y="463366"/>
                </a:lnTo>
                <a:lnTo>
                  <a:pt x="627328" y="468923"/>
                </a:lnTo>
                <a:lnTo>
                  <a:pt x="625476" y="474480"/>
                </a:lnTo>
                <a:lnTo>
                  <a:pt x="623094" y="479773"/>
                </a:lnTo>
                <a:lnTo>
                  <a:pt x="619919" y="484536"/>
                </a:lnTo>
                <a:lnTo>
                  <a:pt x="616480" y="489300"/>
                </a:lnTo>
                <a:lnTo>
                  <a:pt x="612511" y="493269"/>
                </a:lnTo>
                <a:lnTo>
                  <a:pt x="608278" y="497239"/>
                </a:lnTo>
                <a:lnTo>
                  <a:pt x="604044" y="500679"/>
                </a:lnTo>
                <a:lnTo>
                  <a:pt x="599017" y="503590"/>
                </a:lnTo>
                <a:lnTo>
                  <a:pt x="593726" y="506236"/>
                </a:lnTo>
                <a:lnTo>
                  <a:pt x="588169" y="508088"/>
                </a:lnTo>
                <a:lnTo>
                  <a:pt x="582613" y="509676"/>
                </a:lnTo>
                <a:lnTo>
                  <a:pt x="576528" y="510470"/>
                </a:lnTo>
                <a:lnTo>
                  <a:pt x="570707" y="510735"/>
                </a:lnTo>
                <a:lnTo>
                  <a:pt x="491596" y="510735"/>
                </a:lnTo>
                <a:lnTo>
                  <a:pt x="492126" y="516292"/>
                </a:lnTo>
                <a:lnTo>
                  <a:pt x="492919" y="521849"/>
                </a:lnTo>
                <a:lnTo>
                  <a:pt x="494242" y="527671"/>
                </a:lnTo>
                <a:lnTo>
                  <a:pt x="495830" y="533228"/>
                </a:lnTo>
                <a:lnTo>
                  <a:pt x="497682" y="539050"/>
                </a:lnTo>
                <a:lnTo>
                  <a:pt x="499534" y="545137"/>
                </a:lnTo>
                <a:lnTo>
                  <a:pt x="501650" y="551223"/>
                </a:lnTo>
                <a:lnTo>
                  <a:pt x="504032" y="557045"/>
                </a:lnTo>
                <a:lnTo>
                  <a:pt x="509323" y="568953"/>
                </a:lnTo>
                <a:lnTo>
                  <a:pt x="515409" y="581391"/>
                </a:lnTo>
                <a:lnTo>
                  <a:pt x="522553" y="593828"/>
                </a:lnTo>
                <a:lnTo>
                  <a:pt x="529961" y="606001"/>
                </a:lnTo>
                <a:lnTo>
                  <a:pt x="538428" y="618703"/>
                </a:lnTo>
                <a:lnTo>
                  <a:pt x="546894" y="631406"/>
                </a:lnTo>
                <a:lnTo>
                  <a:pt x="556155" y="643843"/>
                </a:lnTo>
                <a:lnTo>
                  <a:pt x="565944" y="656545"/>
                </a:lnTo>
                <a:lnTo>
                  <a:pt x="576263" y="669247"/>
                </a:lnTo>
                <a:lnTo>
                  <a:pt x="586582" y="681950"/>
                </a:lnTo>
                <a:lnTo>
                  <a:pt x="597430" y="694123"/>
                </a:lnTo>
                <a:lnTo>
                  <a:pt x="608542" y="706560"/>
                </a:lnTo>
                <a:lnTo>
                  <a:pt x="619655" y="718998"/>
                </a:lnTo>
                <a:lnTo>
                  <a:pt x="631032" y="731171"/>
                </a:lnTo>
                <a:lnTo>
                  <a:pt x="653786" y="754987"/>
                </a:lnTo>
                <a:lnTo>
                  <a:pt x="676805" y="777746"/>
                </a:lnTo>
                <a:lnTo>
                  <a:pt x="698765" y="799710"/>
                </a:lnTo>
                <a:lnTo>
                  <a:pt x="740305" y="839404"/>
                </a:lnTo>
                <a:lnTo>
                  <a:pt x="758032" y="856870"/>
                </a:lnTo>
                <a:lnTo>
                  <a:pt x="774171" y="872483"/>
                </a:lnTo>
                <a:lnTo>
                  <a:pt x="789517" y="888361"/>
                </a:lnTo>
                <a:lnTo>
                  <a:pt x="806980" y="906355"/>
                </a:lnTo>
                <a:lnTo>
                  <a:pt x="846932" y="947637"/>
                </a:lnTo>
                <a:lnTo>
                  <a:pt x="868628" y="969866"/>
                </a:lnTo>
                <a:lnTo>
                  <a:pt x="891646" y="992624"/>
                </a:lnTo>
                <a:lnTo>
                  <a:pt x="915194" y="1015647"/>
                </a:lnTo>
                <a:lnTo>
                  <a:pt x="927630" y="1026762"/>
                </a:lnTo>
                <a:lnTo>
                  <a:pt x="939800" y="1038140"/>
                </a:lnTo>
                <a:lnTo>
                  <a:pt x="952236" y="1048990"/>
                </a:lnTo>
                <a:lnTo>
                  <a:pt x="964936" y="1059840"/>
                </a:lnTo>
                <a:lnTo>
                  <a:pt x="977107" y="1070425"/>
                </a:lnTo>
                <a:lnTo>
                  <a:pt x="989807" y="1080481"/>
                </a:lnTo>
                <a:lnTo>
                  <a:pt x="1002507" y="1090272"/>
                </a:lnTo>
                <a:lnTo>
                  <a:pt x="1015207" y="1099534"/>
                </a:lnTo>
                <a:lnTo>
                  <a:pt x="1027642" y="1108267"/>
                </a:lnTo>
                <a:lnTo>
                  <a:pt x="1040342" y="1116471"/>
                </a:lnTo>
                <a:lnTo>
                  <a:pt x="1052778" y="1124145"/>
                </a:lnTo>
                <a:lnTo>
                  <a:pt x="1064948" y="1131025"/>
                </a:lnTo>
                <a:lnTo>
                  <a:pt x="1077384" y="1137112"/>
                </a:lnTo>
                <a:lnTo>
                  <a:pt x="1089290" y="1142404"/>
                </a:lnTo>
                <a:lnTo>
                  <a:pt x="1095640" y="1144786"/>
                </a:lnTo>
                <a:lnTo>
                  <a:pt x="1101461" y="1147168"/>
                </a:lnTo>
                <a:lnTo>
                  <a:pt x="1107282" y="1149285"/>
                </a:lnTo>
                <a:lnTo>
                  <a:pt x="1113103" y="1150872"/>
                </a:lnTo>
                <a:lnTo>
                  <a:pt x="1118659" y="1152196"/>
                </a:lnTo>
                <a:lnTo>
                  <a:pt x="1124480" y="1153519"/>
                </a:lnTo>
                <a:lnTo>
                  <a:pt x="1130036" y="1154577"/>
                </a:lnTo>
                <a:lnTo>
                  <a:pt x="1135592" y="1155371"/>
                </a:lnTo>
                <a:lnTo>
                  <a:pt x="1135592" y="1076247"/>
                </a:lnTo>
                <a:lnTo>
                  <a:pt x="1135857" y="1069896"/>
                </a:lnTo>
                <a:lnTo>
                  <a:pt x="1136915" y="1064074"/>
                </a:lnTo>
                <a:lnTo>
                  <a:pt x="1138503" y="1058252"/>
                </a:lnTo>
                <a:lnTo>
                  <a:pt x="1140355" y="1052695"/>
                </a:lnTo>
                <a:lnTo>
                  <a:pt x="1142736" y="1047667"/>
                </a:lnTo>
                <a:lnTo>
                  <a:pt x="1145911" y="1042904"/>
                </a:lnTo>
                <a:lnTo>
                  <a:pt x="1149086" y="1038140"/>
                </a:lnTo>
                <a:lnTo>
                  <a:pt x="1153319" y="1033906"/>
                </a:lnTo>
                <a:lnTo>
                  <a:pt x="1157288" y="1030202"/>
                </a:lnTo>
                <a:lnTo>
                  <a:pt x="1161786" y="1026497"/>
                </a:lnTo>
                <a:lnTo>
                  <a:pt x="1166813" y="1023851"/>
                </a:lnTo>
                <a:lnTo>
                  <a:pt x="1172105" y="1021204"/>
                </a:lnTo>
                <a:lnTo>
                  <a:pt x="1177661" y="1019087"/>
                </a:lnTo>
                <a:lnTo>
                  <a:pt x="1183217" y="1017499"/>
                </a:lnTo>
                <a:lnTo>
                  <a:pt x="1189038" y="1016706"/>
                </a:lnTo>
                <a:lnTo>
                  <a:pt x="1195123" y="1016441"/>
                </a:lnTo>
                <a:lnTo>
                  <a:pt x="1586971" y="1085509"/>
                </a:lnTo>
                <a:lnTo>
                  <a:pt x="1593057" y="1085774"/>
                </a:lnTo>
                <a:lnTo>
                  <a:pt x="1598878" y="1086567"/>
                </a:lnTo>
                <a:lnTo>
                  <a:pt x="1604434" y="1087891"/>
                </a:lnTo>
                <a:lnTo>
                  <a:pt x="1609990" y="1090008"/>
                </a:lnTo>
                <a:lnTo>
                  <a:pt x="1615282" y="1092389"/>
                </a:lnTo>
                <a:lnTo>
                  <a:pt x="1620044" y="1095565"/>
                </a:lnTo>
                <a:lnTo>
                  <a:pt x="1624807" y="1099005"/>
                </a:lnTo>
                <a:lnTo>
                  <a:pt x="1628776" y="1102710"/>
                </a:lnTo>
                <a:lnTo>
                  <a:pt x="1632744" y="1106944"/>
                </a:lnTo>
                <a:lnTo>
                  <a:pt x="1636184" y="1111707"/>
                </a:lnTo>
                <a:lnTo>
                  <a:pt x="1639359" y="1116471"/>
                </a:lnTo>
                <a:lnTo>
                  <a:pt x="1641740" y="1121763"/>
                </a:lnTo>
                <a:lnTo>
                  <a:pt x="1643592" y="1127320"/>
                </a:lnTo>
                <a:lnTo>
                  <a:pt x="1645180" y="1132878"/>
                </a:lnTo>
                <a:lnTo>
                  <a:pt x="1645973" y="1138699"/>
                </a:lnTo>
                <a:lnTo>
                  <a:pt x="1646238" y="1144786"/>
                </a:lnTo>
                <a:lnTo>
                  <a:pt x="1646238" y="1467633"/>
                </a:lnTo>
                <a:lnTo>
                  <a:pt x="1645973" y="1473720"/>
                </a:lnTo>
                <a:lnTo>
                  <a:pt x="1645180" y="1479542"/>
                </a:lnTo>
                <a:lnTo>
                  <a:pt x="1643592" y="1485628"/>
                </a:lnTo>
                <a:lnTo>
                  <a:pt x="1641740" y="1490656"/>
                </a:lnTo>
                <a:lnTo>
                  <a:pt x="1639359" y="1495949"/>
                </a:lnTo>
                <a:lnTo>
                  <a:pt x="1636184" y="1500977"/>
                </a:lnTo>
                <a:lnTo>
                  <a:pt x="1632744" y="1505475"/>
                </a:lnTo>
                <a:lnTo>
                  <a:pt x="1629040" y="1509974"/>
                </a:lnTo>
                <a:lnTo>
                  <a:pt x="1624807" y="1513679"/>
                </a:lnTo>
                <a:lnTo>
                  <a:pt x="1620044" y="1516855"/>
                </a:lnTo>
                <a:lnTo>
                  <a:pt x="1615282" y="1520030"/>
                </a:lnTo>
                <a:lnTo>
                  <a:pt x="1609990" y="1522412"/>
                </a:lnTo>
                <a:lnTo>
                  <a:pt x="1604434" y="1524793"/>
                </a:lnTo>
                <a:lnTo>
                  <a:pt x="1598878" y="1526117"/>
                </a:lnTo>
                <a:lnTo>
                  <a:pt x="1593057" y="1526910"/>
                </a:lnTo>
                <a:lnTo>
                  <a:pt x="1586971" y="1527175"/>
                </a:lnTo>
                <a:lnTo>
                  <a:pt x="1580621" y="1527175"/>
                </a:lnTo>
                <a:lnTo>
                  <a:pt x="1562630" y="1525852"/>
                </a:lnTo>
                <a:lnTo>
                  <a:pt x="1549136" y="1525058"/>
                </a:lnTo>
                <a:lnTo>
                  <a:pt x="1533526" y="1523470"/>
                </a:lnTo>
                <a:lnTo>
                  <a:pt x="1515005" y="1521353"/>
                </a:lnTo>
                <a:lnTo>
                  <a:pt x="1494367" y="1518707"/>
                </a:lnTo>
                <a:lnTo>
                  <a:pt x="1471348" y="1515531"/>
                </a:lnTo>
                <a:lnTo>
                  <a:pt x="1445948" y="1511297"/>
                </a:lnTo>
                <a:lnTo>
                  <a:pt x="1418961" y="1506534"/>
                </a:lnTo>
                <a:lnTo>
                  <a:pt x="1389592" y="1500712"/>
                </a:lnTo>
                <a:lnTo>
                  <a:pt x="1358371" y="1493832"/>
                </a:lnTo>
                <a:lnTo>
                  <a:pt x="1325828" y="1486158"/>
                </a:lnTo>
                <a:lnTo>
                  <a:pt x="1308894" y="1481923"/>
                </a:lnTo>
                <a:lnTo>
                  <a:pt x="1291167" y="1477160"/>
                </a:lnTo>
                <a:lnTo>
                  <a:pt x="1273705" y="1472397"/>
                </a:lnTo>
                <a:lnTo>
                  <a:pt x="1255448" y="1467104"/>
                </a:lnTo>
                <a:lnTo>
                  <a:pt x="1236928" y="1461547"/>
                </a:lnTo>
                <a:lnTo>
                  <a:pt x="1218142" y="1455725"/>
                </a:lnTo>
                <a:lnTo>
                  <a:pt x="1199092" y="1449109"/>
                </a:lnTo>
                <a:lnTo>
                  <a:pt x="1179778" y="1442758"/>
                </a:lnTo>
                <a:lnTo>
                  <a:pt x="1159934" y="1435613"/>
                </a:lnTo>
                <a:lnTo>
                  <a:pt x="1139826" y="1428468"/>
                </a:lnTo>
                <a:lnTo>
                  <a:pt x="1119717" y="1420794"/>
                </a:lnTo>
                <a:lnTo>
                  <a:pt x="1099344" y="1412591"/>
                </a:lnTo>
                <a:lnTo>
                  <a:pt x="1078707" y="1404122"/>
                </a:lnTo>
                <a:lnTo>
                  <a:pt x="1057540" y="1395125"/>
                </a:lnTo>
                <a:lnTo>
                  <a:pt x="1036373" y="1385863"/>
                </a:lnTo>
                <a:lnTo>
                  <a:pt x="1015207" y="1376072"/>
                </a:lnTo>
                <a:lnTo>
                  <a:pt x="993511" y="1366016"/>
                </a:lnTo>
                <a:lnTo>
                  <a:pt x="972080" y="1355166"/>
                </a:lnTo>
                <a:lnTo>
                  <a:pt x="950119" y="1344052"/>
                </a:lnTo>
                <a:lnTo>
                  <a:pt x="928159" y="1332673"/>
                </a:lnTo>
                <a:lnTo>
                  <a:pt x="905934" y="1320500"/>
                </a:lnTo>
                <a:lnTo>
                  <a:pt x="884238" y="1308062"/>
                </a:lnTo>
                <a:lnTo>
                  <a:pt x="861748" y="1295095"/>
                </a:lnTo>
                <a:lnTo>
                  <a:pt x="839523" y="1281335"/>
                </a:lnTo>
                <a:lnTo>
                  <a:pt x="817034" y="1267309"/>
                </a:lnTo>
                <a:lnTo>
                  <a:pt x="794544" y="1252755"/>
                </a:lnTo>
                <a:lnTo>
                  <a:pt x="772055" y="1237671"/>
                </a:lnTo>
                <a:lnTo>
                  <a:pt x="749565" y="1222058"/>
                </a:lnTo>
                <a:lnTo>
                  <a:pt x="726811" y="1205651"/>
                </a:lnTo>
                <a:lnTo>
                  <a:pt x="704321" y="1188979"/>
                </a:lnTo>
                <a:lnTo>
                  <a:pt x="682361" y="1171778"/>
                </a:lnTo>
                <a:lnTo>
                  <a:pt x="659871" y="1153783"/>
                </a:lnTo>
                <a:lnTo>
                  <a:pt x="637382" y="1134995"/>
                </a:lnTo>
                <a:lnTo>
                  <a:pt x="615157" y="1115941"/>
                </a:lnTo>
                <a:lnTo>
                  <a:pt x="592932" y="1096094"/>
                </a:lnTo>
                <a:lnTo>
                  <a:pt x="570707" y="1075718"/>
                </a:lnTo>
                <a:lnTo>
                  <a:pt x="548746" y="1055077"/>
                </a:lnTo>
                <a:lnTo>
                  <a:pt x="527844" y="1034171"/>
                </a:lnTo>
                <a:lnTo>
                  <a:pt x="507471" y="1013001"/>
                </a:lnTo>
                <a:lnTo>
                  <a:pt x="487892" y="991566"/>
                </a:lnTo>
                <a:lnTo>
                  <a:pt x="468842" y="970395"/>
                </a:lnTo>
                <a:lnTo>
                  <a:pt x="450586" y="948960"/>
                </a:lnTo>
                <a:lnTo>
                  <a:pt x="432859" y="927261"/>
                </a:lnTo>
                <a:lnTo>
                  <a:pt x="415926" y="905561"/>
                </a:lnTo>
                <a:lnTo>
                  <a:pt x="399521" y="883862"/>
                </a:lnTo>
                <a:lnTo>
                  <a:pt x="383646" y="861897"/>
                </a:lnTo>
                <a:lnTo>
                  <a:pt x="368565" y="839933"/>
                </a:lnTo>
                <a:lnTo>
                  <a:pt x="354013" y="818498"/>
                </a:lnTo>
                <a:lnTo>
                  <a:pt x="339726" y="796534"/>
                </a:lnTo>
                <a:lnTo>
                  <a:pt x="326496" y="774570"/>
                </a:lnTo>
                <a:lnTo>
                  <a:pt x="313532" y="752870"/>
                </a:lnTo>
                <a:lnTo>
                  <a:pt x="301361" y="730906"/>
                </a:lnTo>
                <a:lnTo>
                  <a:pt x="289719" y="709207"/>
                </a:lnTo>
                <a:lnTo>
                  <a:pt x="278078" y="687772"/>
                </a:lnTo>
                <a:lnTo>
                  <a:pt x="267494" y="666072"/>
                </a:lnTo>
                <a:lnTo>
                  <a:pt x="257176" y="644637"/>
                </a:lnTo>
                <a:lnTo>
                  <a:pt x="247386" y="623202"/>
                </a:lnTo>
                <a:lnTo>
                  <a:pt x="238126" y="602296"/>
                </a:lnTo>
                <a:lnTo>
                  <a:pt x="229130" y="581391"/>
                </a:lnTo>
                <a:lnTo>
                  <a:pt x="220663" y="560485"/>
                </a:lnTo>
                <a:lnTo>
                  <a:pt x="212726" y="539844"/>
                </a:lnTo>
                <a:lnTo>
                  <a:pt x="205053" y="519467"/>
                </a:lnTo>
                <a:lnTo>
                  <a:pt x="198173" y="499356"/>
                </a:lnTo>
                <a:lnTo>
                  <a:pt x="191294" y="479244"/>
                </a:lnTo>
                <a:lnTo>
                  <a:pt x="185209" y="459661"/>
                </a:lnTo>
                <a:lnTo>
                  <a:pt x="178859" y="440079"/>
                </a:lnTo>
                <a:lnTo>
                  <a:pt x="173303" y="421025"/>
                </a:lnTo>
                <a:lnTo>
                  <a:pt x="168276" y="402237"/>
                </a:lnTo>
                <a:lnTo>
                  <a:pt x="163248" y="383713"/>
                </a:lnTo>
                <a:lnTo>
                  <a:pt x="159015" y="365718"/>
                </a:lnTo>
                <a:lnTo>
                  <a:pt x="154517" y="347988"/>
                </a:lnTo>
                <a:lnTo>
                  <a:pt x="150548" y="330522"/>
                </a:lnTo>
                <a:lnTo>
                  <a:pt x="146844" y="313586"/>
                </a:lnTo>
                <a:lnTo>
                  <a:pt x="143934" y="296914"/>
                </a:lnTo>
                <a:lnTo>
                  <a:pt x="140759" y="280507"/>
                </a:lnTo>
                <a:lnTo>
                  <a:pt x="137848" y="264894"/>
                </a:lnTo>
                <a:lnTo>
                  <a:pt x="133086" y="234462"/>
                </a:lnTo>
                <a:lnTo>
                  <a:pt x="129117" y="206411"/>
                </a:lnTo>
                <a:lnTo>
                  <a:pt x="125942" y="180213"/>
                </a:lnTo>
                <a:lnTo>
                  <a:pt x="123561" y="156396"/>
                </a:lnTo>
                <a:lnTo>
                  <a:pt x="121973" y="134697"/>
                </a:lnTo>
                <a:lnTo>
                  <a:pt x="120650" y="115643"/>
                </a:lnTo>
                <a:lnTo>
                  <a:pt x="119857" y="98972"/>
                </a:lnTo>
                <a:lnTo>
                  <a:pt x="119328" y="85211"/>
                </a:lnTo>
                <a:lnTo>
                  <a:pt x="119063" y="66158"/>
                </a:lnTo>
                <a:lnTo>
                  <a:pt x="119063" y="59806"/>
                </a:lnTo>
                <a:lnTo>
                  <a:pt x="119857" y="53720"/>
                </a:lnTo>
                <a:lnTo>
                  <a:pt x="120650" y="47369"/>
                </a:lnTo>
                <a:lnTo>
                  <a:pt x="121973" y="41812"/>
                </a:lnTo>
                <a:lnTo>
                  <a:pt x="124090" y="36254"/>
                </a:lnTo>
                <a:lnTo>
                  <a:pt x="126471" y="31227"/>
                </a:lnTo>
                <a:lnTo>
                  <a:pt x="129646" y="26199"/>
                </a:lnTo>
                <a:lnTo>
                  <a:pt x="133086" y="21700"/>
                </a:lnTo>
                <a:lnTo>
                  <a:pt x="136790" y="17466"/>
                </a:lnTo>
                <a:lnTo>
                  <a:pt x="141023" y="13496"/>
                </a:lnTo>
                <a:lnTo>
                  <a:pt x="145786" y="10056"/>
                </a:lnTo>
                <a:lnTo>
                  <a:pt x="150548" y="7145"/>
                </a:lnTo>
                <a:lnTo>
                  <a:pt x="155840" y="4499"/>
                </a:lnTo>
                <a:lnTo>
                  <a:pt x="161132" y="2647"/>
                </a:lnTo>
                <a:lnTo>
                  <a:pt x="166953" y="1323"/>
                </a:lnTo>
                <a:lnTo>
                  <a:pt x="172773" y="265"/>
                </a:lnTo>
                <a:lnTo>
                  <a:pt x="178859" y="0"/>
                </a:lnTo>
                <a:close/>
              </a:path>
            </a:pathLst>
          </a:custGeom>
          <a:solidFill>
            <a:srgbClr val="D12A2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3">
              <a:solidFill>
                <a:srgbClr val="FFFFFF"/>
              </a:solidFill>
            </a:endParaRPr>
          </a:p>
        </p:txBody>
      </p:sp>
      <p:sp>
        <p:nvSpPr>
          <p:cNvPr id="65" name="MH_Other_11">
            <a:extLst>
              <a:ext uri="{FF2B5EF4-FFF2-40B4-BE49-F238E27FC236}">
                <a16:creationId xmlns:a16="http://schemas.microsoft.com/office/drawing/2014/main" id="{BF0CEBD1-6300-4F8C-9E1C-80BA925B9F8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602428" y="1596262"/>
            <a:ext cx="913672" cy="913814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2025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MH_Other_14">
            <a:extLst>
              <a:ext uri="{FF2B5EF4-FFF2-40B4-BE49-F238E27FC236}">
                <a16:creationId xmlns:a16="http://schemas.microsoft.com/office/drawing/2014/main" id="{1106E081-02A8-4B92-A675-F82F2B86C5EA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4863586" y="1909429"/>
            <a:ext cx="391357" cy="287481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3" dirty="0">
              <a:solidFill>
                <a:srgbClr val="FFFFFF"/>
              </a:solidFill>
            </a:endParaRPr>
          </a:p>
        </p:txBody>
      </p:sp>
      <p:sp>
        <p:nvSpPr>
          <p:cNvPr id="76" name="MH_Other_7">
            <a:extLst>
              <a:ext uri="{FF2B5EF4-FFF2-40B4-BE49-F238E27FC236}">
                <a16:creationId xmlns:a16="http://schemas.microsoft.com/office/drawing/2014/main" id="{B0CD53E4-EDC7-4A3E-99F3-265460B5F358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048857" y="1712386"/>
            <a:ext cx="668967" cy="6815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2025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MH_Other_15">
            <a:extLst>
              <a:ext uri="{FF2B5EF4-FFF2-40B4-BE49-F238E27FC236}">
                <a16:creationId xmlns:a16="http://schemas.microsoft.com/office/drawing/2014/main" id="{69BBF64E-A20B-4CC6-82D3-72E4996385FA}"/>
              </a:ext>
            </a:extLst>
          </p:cNvPr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6242549" y="1861217"/>
            <a:ext cx="281583" cy="383907"/>
          </a:xfrm>
          <a:custGeom>
            <a:avLst/>
            <a:gdLst>
              <a:gd name="T0" fmla="*/ 1986916 w 2092325"/>
              <a:gd name="T1" fmla="*/ 2844484 h 2844800"/>
              <a:gd name="T2" fmla="*/ 1969453 w 2092325"/>
              <a:gd name="T3" fmla="*/ 2834683 h 2844800"/>
              <a:gd name="T4" fmla="*/ 154940 w 2092325"/>
              <a:gd name="T5" fmla="*/ 2633663 h 2844800"/>
              <a:gd name="T6" fmla="*/ 2091061 w 2092325"/>
              <a:gd name="T7" fmla="*/ 2470151 h 2844800"/>
              <a:gd name="T8" fmla="*/ 1886541 w 2092325"/>
              <a:gd name="T9" fmla="*/ 2517458 h 2844800"/>
              <a:gd name="T10" fmla="*/ 1876425 w 2092325"/>
              <a:gd name="T11" fmla="*/ 2439353 h 2844800"/>
              <a:gd name="T12" fmla="*/ 604193 w 2092325"/>
              <a:gd name="T13" fmla="*/ 1560521 h 2844800"/>
              <a:gd name="T14" fmla="*/ 604193 w 2092325"/>
              <a:gd name="T15" fmla="*/ 1890386 h 2844800"/>
              <a:gd name="T16" fmla="*/ 371519 w 2092325"/>
              <a:gd name="T17" fmla="*/ 1899602 h 2844800"/>
              <a:gd name="T18" fmla="*/ 354013 w 2092325"/>
              <a:gd name="T19" fmla="*/ 1572915 h 2844800"/>
              <a:gd name="T20" fmla="*/ 373747 w 2092325"/>
              <a:gd name="T21" fmla="*/ 1551305 h 2844800"/>
              <a:gd name="T22" fmla="*/ 969955 w 2092325"/>
              <a:gd name="T23" fmla="*/ 1450989 h 2844800"/>
              <a:gd name="T24" fmla="*/ 974405 w 2092325"/>
              <a:gd name="T25" fmla="*/ 1886557 h 2844800"/>
              <a:gd name="T26" fmla="*/ 742022 w 2092325"/>
              <a:gd name="T27" fmla="*/ 1900238 h 2844800"/>
              <a:gd name="T28" fmla="*/ 722313 w 2092325"/>
              <a:gd name="T29" fmla="*/ 1878603 h 2844800"/>
              <a:gd name="T30" fmla="*/ 739797 w 2092325"/>
              <a:gd name="T31" fmla="*/ 1445262 h 2844800"/>
              <a:gd name="T32" fmla="*/ 1337979 w 2092325"/>
              <a:gd name="T33" fmla="*/ 1231906 h 2844800"/>
              <a:gd name="T34" fmla="*/ 1342718 w 2092325"/>
              <a:gd name="T35" fmla="*/ 1886573 h 2844800"/>
              <a:gd name="T36" fmla="*/ 1111786 w 2092325"/>
              <a:gd name="T37" fmla="*/ 1900238 h 2844800"/>
              <a:gd name="T38" fmla="*/ 1092200 w 2092325"/>
              <a:gd name="T39" fmla="*/ 1878628 h 2844800"/>
              <a:gd name="T40" fmla="*/ 1109575 w 2092325"/>
              <a:gd name="T41" fmla="*/ 1225868 h 2844800"/>
              <a:gd name="T42" fmla="*/ 1412876 w 2092325"/>
              <a:gd name="T43" fmla="*/ 1040448 h 2844800"/>
              <a:gd name="T44" fmla="*/ 1197928 w 2092325"/>
              <a:gd name="T45" fmla="*/ 1029018 h 2844800"/>
              <a:gd name="T46" fmla="*/ 1092201 w 2092325"/>
              <a:gd name="T47" fmla="*/ 1161416 h 2844800"/>
              <a:gd name="T48" fmla="*/ 949643 w 2092325"/>
              <a:gd name="T49" fmla="*/ 1278573 h 2844800"/>
              <a:gd name="T50" fmla="*/ 801370 w 2092325"/>
              <a:gd name="T51" fmla="*/ 1357313 h 2844800"/>
              <a:gd name="T52" fmla="*/ 658178 w 2092325"/>
              <a:gd name="T53" fmla="*/ 1404621 h 2844800"/>
              <a:gd name="T54" fmla="*/ 438150 w 2092325"/>
              <a:gd name="T55" fmla="*/ 1435736 h 2844800"/>
              <a:gd name="T56" fmla="*/ 378778 w 2092325"/>
              <a:gd name="T57" fmla="*/ 1314768 h 2844800"/>
              <a:gd name="T58" fmla="*/ 551498 w 2092325"/>
              <a:gd name="T59" fmla="*/ 1302386 h 2844800"/>
              <a:gd name="T60" fmla="*/ 733425 w 2092325"/>
              <a:gd name="T61" fmla="*/ 1253808 h 2844800"/>
              <a:gd name="T62" fmla="*/ 914083 w 2092325"/>
              <a:gd name="T63" fmla="*/ 1155383 h 2844800"/>
              <a:gd name="T64" fmla="*/ 1005206 w 2092325"/>
              <a:gd name="T65" fmla="*/ 1076326 h 2844800"/>
              <a:gd name="T66" fmla="*/ 1095376 w 2092325"/>
              <a:gd name="T67" fmla="*/ 963930 h 2844800"/>
              <a:gd name="T68" fmla="*/ 1083946 w 2092325"/>
              <a:gd name="T69" fmla="*/ 882015 h 2844800"/>
              <a:gd name="T70" fmla="*/ 1124903 w 2092325"/>
              <a:gd name="T71" fmla="*/ 736917 h 2844800"/>
              <a:gd name="T72" fmla="*/ 1993068 w 2092325"/>
              <a:gd name="T73" fmla="*/ 604837 h 2844800"/>
              <a:gd name="T74" fmla="*/ 2046490 w 2092325"/>
              <a:gd name="T75" fmla="*/ 623229 h 2844800"/>
              <a:gd name="T76" fmla="*/ 2072094 w 2092325"/>
              <a:gd name="T77" fmla="*/ 660330 h 2844800"/>
              <a:gd name="T78" fmla="*/ 2090745 w 2092325"/>
              <a:gd name="T79" fmla="*/ 727555 h 2844800"/>
              <a:gd name="T80" fmla="*/ 1876741 w 2092325"/>
              <a:gd name="T81" fmla="*/ 736434 h 2844800"/>
              <a:gd name="T82" fmla="*/ 1892231 w 2092325"/>
              <a:gd name="T83" fmla="*/ 672062 h 2844800"/>
              <a:gd name="T84" fmla="*/ 1915938 w 2092325"/>
              <a:gd name="T85" fmla="*/ 629571 h 2844800"/>
              <a:gd name="T86" fmla="*/ 1951026 w 2092325"/>
              <a:gd name="T87" fmla="*/ 608642 h 2844800"/>
              <a:gd name="T88" fmla="*/ 201612 w 2092325"/>
              <a:gd name="T89" fmla="*/ 0 h 2844800"/>
              <a:gd name="T90" fmla="*/ 1583373 w 2092325"/>
              <a:gd name="T91" fmla="*/ 15240 h 2844800"/>
              <a:gd name="T92" fmla="*/ 1653858 w 2092325"/>
              <a:gd name="T93" fmla="*/ 62230 h 2844800"/>
              <a:gd name="T94" fmla="*/ 1697356 w 2092325"/>
              <a:gd name="T95" fmla="*/ 133667 h 2844800"/>
              <a:gd name="T96" fmla="*/ 1705611 w 2092325"/>
              <a:gd name="T97" fmla="*/ 2674303 h 2844800"/>
              <a:gd name="T98" fmla="*/ 1677353 w 2092325"/>
              <a:gd name="T99" fmla="*/ 2753360 h 2844800"/>
              <a:gd name="T100" fmla="*/ 1617663 w 2092325"/>
              <a:gd name="T101" fmla="*/ 2812098 h 2844800"/>
              <a:gd name="T102" fmla="*/ 1535748 w 2092325"/>
              <a:gd name="T103" fmla="*/ 2842578 h 2844800"/>
              <a:gd name="T104" fmla="*/ 151447 w 2092325"/>
              <a:gd name="T105" fmla="*/ 2838768 h 2844800"/>
              <a:gd name="T106" fmla="*/ 73660 w 2092325"/>
              <a:gd name="T107" fmla="*/ 2801303 h 2844800"/>
              <a:gd name="T108" fmla="*/ 20002 w 2092325"/>
              <a:gd name="T109" fmla="*/ 2737168 h 2844800"/>
              <a:gd name="T110" fmla="*/ 0 w 2092325"/>
              <a:gd name="T111" fmla="*/ 2654935 h 2844800"/>
              <a:gd name="T112" fmla="*/ 15875 w 2092325"/>
              <a:gd name="T113" fmla="*/ 116205 h 2844800"/>
              <a:gd name="T114" fmla="*/ 66357 w 2092325"/>
              <a:gd name="T115" fmla="*/ 49212 h 2844800"/>
              <a:gd name="T116" fmla="*/ 141922 w 2092325"/>
              <a:gd name="T117" fmla="*/ 8572 h 284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92325" h="2844800">
                <a:moveTo>
                  <a:pt x="1912938" y="2620962"/>
                </a:moveTo>
                <a:lnTo>
                  <a:pt x="2055813" y="2620962"/>
                </a:lnTo>
                <a:lnTo>
                  <a:pt x="2000568" y="2832470"/>
                </a:lnTo>
                <a:lnTo>
                  <a:pt x="1998663" y="2836264"/>
                </a:lnTo>
                <a:lnTo>
                  <a:pt x="1996441" y="2838793"/>
                </a:lnTo>
                <a:lnTo>
                  <a:pt x="1994218" y="2841006"/>
                </a:lnTo>
                <a:lnTo>
                  <a:pt x="1991678" y="2842587"/>
                </a:lnTo>
                <a:lnTo>
                  <a:pt x="1989456" y="2844168"/>
                </a:lnTo>
                <a:lnTo>
                  <a:pt x="1986916" y="2844484"/>
                </a:lnTo>
                <a:lnTo>
                  <a:pt x="1984693" y="2844800"/>
                </a:lnTo>
                <a:lnTo>
                  <a:pt x="1982153" y="2844484"/>
                </a:lnTo>
                <a:lnTo>
                  <a:pt x="1979931" y="2844168"/>
                </a:lnTo>
                <a:lnTo>
                  <a:pt x="1977708" y="2843219"/>
                </a:lnTo>
                <a:lnTo>
                  <a:pt x="1975486" y="2841955"/>
                </a:lnTo>
                <a:lnTo>
                  <a:pt x="1973581" y="2840690"/>
                </a:lnTo>
                <a:lnTo>
                  <a:pt x="1971993" y="2838793"/>
                </a:lnTo>
                <a:lnTo>
                  <a:pt x="1970406" y="2836896"/>
                </a:lnTo>
                <a:lnTo>
                  <a:pt x="1969453" y="2834683"/>
                </a:lnTo>
                <a:lnTo>
                  <a:pt x="1968501" y="2833102"/>
                </a:lnTo>
                <a:lnTo>
                  <a:pt x="1912938" y="2620962"/>
                </a:lnTo>
                <a:close/>
                <a:moveTo>
                  <a:pt x="1156018" y="2488248"/>
                </a:moveTo>
                <a:lnTo>
                  <a:pt x="1156018" y="2633663"/>
                </a:lnTo>
                <a:lnTo>
                  <a:pt x="1552258" y="2633663"/>
                </a:lnTo>
                <a:lnTo>
                  <a:pt x="1552258" y="2488248"/>
                </a:lnTo>
                <a:lnTo>
                  <a:pt x="1156018" y="2488248"/>
                </a:lnTo>
                <a:close/>
                <a:moveTo>
                  <a:pt x="154940" y="2488248"/>
                </a:moveTo>
                <a:lnTo>
                  <a:pt x="154940" y="2633663"/>
                </a:lnTo>
                <a:lnTo>
                  <a:pt x="550862" y="2633663"/>
                </a:lnTo>
                <a:lnTo>
                  <a:pt x="550862" y="2488248"/>
                </a:lnTo>
                <a:lnTo>
                  <a:pt x="154940" y="2488248"/>
                </a:lnTo>
                <a:close/>
                <a:moveTo>
                  <a:pt x="1876425" y="1765300"/>
                </a:moveTo>
                <a:lnTo>
                  <a:pt x="2092325" y="1765300"/>
                </a:lnTo>
                <a:lnTo>
                  <a:pt x="2092325" y="2439353"/>
                </a:lnTo>
                <a:lnTo>
                  <a:pt x="2092325" y="2449831"/>
                </a:lnTo>
                <a:lnTo>
                  <a:pt x="2091693" y="2460308"/>
                </a:lnTo>
                <a:lnTo>
                  <a:pt x="2091061" y="2470151"/>
                </a:lnTo>
                <a:lnTo>
                  <a:pt x="2089796" y="2479993"/>
                </a:lnTo>
                <a:lnTo>
                  <a:pt x="2088848" y="2488883"/>
                </a:lnTo>
                <a:lnTo>
                  <a:pt x="2086951" y="2497773"/>
                </a:lnTo>
                <a:lnTo>
                  <a:pt x="2085055" y="2506346"/>
                </a:lnTo>
                <a:lnTo>
                  <a:pt x="2082842" y="2513966"/>
                </a:lnTo>
                <a:lnTo>
                  <a:pt x="2082526" y="2517458"/>
                </a:lnTo>
                <a:lnTo>
                  <a:pt x="2070198" y="2563813"/>
                </a:lnTo>
                <a:lnTo>
                  <a:pt x="1898553" y="2563813"/>
                </a:lnTo>
                <a:lnTo>
                  <a:pt x="1886541" y="2517458"/>
                </a:lnTo>
                <a:lnTo>
                  <a:pt x="1886225" y="2513966"/>
                </a:lnTo>
                <a:lnTo>
                  <a:pt x="1883696" y="2506346"/>
                </a:lnTo>
                <a:lnTo>
                  <a:pt x="1882115" y="2497773"/>
                </a:lnTo>
                <a:lnTo>
                  <a:pt x="1880219" y="2488883"/>
                </a:lnTo>
                <a:lnTo>
                  <a:pt x="1878954" y="2479993"/>
                </a:lnTo>
                <a:lnTo>
                  <a:pt x="1878006" y="2470151"/>
                </a:lnTo>
                <a:lnTo>
                  <a:pt x="1876741" y="2460308"/>
                </a:lnTo>
                <a:lnTo>
                  <a:pt x="1876425" y="2450148"/>
                </a:lnTo>
                <a:lnTo>
                  <a:pt x="1876425" y="2439353"/>
                </a:lnTo>
                <a:lnTo>
                  <a:pt x="1876425" y="1765300"/>
                </a:lnTo>
                <a:close/>
                <a:moveTo>
                  <a:pt x="375975" y="1550987"/>
                </a:moveTo>
                <a:lnTo>
                  <a:pt x="586369" y="1550987"/>
                </a:lnTo>
                <a:lnTo>
                  <a:pt x="588597" y="1551305"/>
                </a:lnTo>
                <a:lnTo>
                  <a:pt x="590825" y="1551305"/>
                </a:lnTo>
                <a:lnTo>
                  <a:pt x="594963" y="1552894"/>
                </a:lnTo>
                <a:lnTo>
                  <a:pt x="598782" y="1554483"/>
                </a:lnTo>
                <a:lnTo>
                  <a:pt x="601647" y="1557343"/>
                </a:lnTo>
                <a:lnTo>
                  <a:pt x="604193" y="1560521"/>
                </a:lnTo>
                <a:lnTo>
                  <a:pt x="606740" y="1564334"/>
                </a:lnTo>
                <a:lnTo>
                  <a:pt x="607694" y="1568466"/>
                </a:lnTo>
                <a:lnTo>
                  <a:pt x="608013" y="1570690"/>
                </a:lnTo>
                <a:lnTo>
                  <a:pt x="608013" y="1572915"/>
                </a:lnTo>
                <a:lnTo>
                  <a:pt x="608013" y="1878628"/>
                </a:lnTo>
                <a:lnTo>
                  <a:pt x="608013" y="1880852"/>
                </a:lnTo>
                <a:lnTo>
                  <a:pt x="607694" y="1882759"/>
                </a:lnTo>
                <a:lnTo>
                  <a:pt x="606740" y="1886572"/>
                </a:lnTo>
                <a:lnTo>
                  <a:pt x="604193" y="1890386"/>
                </a:lnTo>
                <a:lnTo>
                  <a:pt x="601647" y="1893881"/>
                </a:lnTo>
                <a:lnTo>
                  <a:pt x="598782" y="1896424"/>
                </a:lnTo>
                <a:lnTo>
                  <a:pt x="594963" y="1898648"/>
                </a:lnTo>
                <a:lnTo>
                  <a:pt x="590825" y="1899602"/>
                </a:lnTo>
                <a:lnTo>
                  <a:pt x="588597" y="1900237"/>
                </a:lnTo>
                <a:lnTo>
                  <a:pt x="586369" y="1900237"/>
                </a:lnTo>
                <a:lnTo>
                  <a:pt x="375975" y="1900237"/>
                </a:lnTo>
                <a:lnTo>
                  <a:pt x="373747" y="1900237"/>
                </a:lnTo>
                <a:lnTo>
                  <a:pt x="371519" y="1899602"/>
                </a:lnTo>
                <a:lnTo>
                  <a:pt x="367381" y="1898648"/>
                </a:lnTo>
                <a:lnTo>
                  <a:pt x="363880" y="1896424"/>
                </a:lnTo>
                <a:lnTo>
                  <a:pt x="360379" y="1893881"/>
                </a:lnTo>
                <a:lnTo>
                  <a:pt x="357832" y="1890386"/>
                </a:lnTo>
                <a:lnTo>
                  <a:pt x="355604" y="1886572"/>
                </a:lnTo>
                <a:lnTo>
                  <a:pt x="354331" y="1882759"/>
                </a:lnTo>
                <a:lnTo>
                  <a:pt x="354013" y="1880852"/>
                </a:lnTo>
                <a:lnTo>
                  <a:pt x="354013" y="1878628"/>
                </a:lnTo>
                <a:lnTo>
                  <a:pt x="354013" y="1572915"/>
                </a:lnTo>
                <a:lnTo>
                  <a:pt x="354013" y="1570690"/>
                </a:lnTo>
                <a:lnTo>
                  <a:pt x="354331" y="1568466"/>
                </a:lnTo>
                <a:lnTo>
                  <a:pt x="355604" y="1564334"/>
                </a:lnTo>
                <a:lnTo>
                  <a:pt x="357832" y="1560521"/>
                </a:lnTo>
                <a:lnTo>
                  <a:pt x="360379" y="1557343"/>
                </a:lnTo>
                <a:lnTo>
                  <a:pt x="363880" y="1554483"/>
                </a:lnTo>
                <a:lnTo>
                  <a:pt x="367381" y="1552894"/>
                </a:lnTo>
                <a:lnTo>
                  <a:pt x="371519" y="1551305"/>
                </a:lnTo>
                <a:lnTo>
                  <a:pt x="373747" y="1551305"/>
                </a:lnTo>
                <a:lnTo>
                  <a:pt x="375975" y="1550987"/>
                </a:lnTo>
                <a:close/>
                <a:moveTo>
                  <a:pt x="742022" y="1444625"/>
                </a:moveTo>
                <a:lnTo>
                  <a:pt x="744248" y="1444625"/>
                </a:lnTo>
                <a:lnTo>
                  <a:pt x="954696" y="1444625"/>
                </a:lnTo>
                <a:lnTo>
                  <a:pt x="956603" y="1444625"/>
                </a:lnTo>
                <a:lnTo>
                  <a:pt x="958828" y="1445262"/>
                </a:lnTo>
                <a:lnTo>
                  <a:pt x="962961" y="1446216"/>
                </a:lnTo>
                <a:lnTo>
                  <a:pt x="966776" y="1448443"/>
                </a:lnTo>
                <a:lnTo>
                  <a:pt x="969955" y="1450989"/>
                </a:lnTo>
                <a:lnTo>
                  <a:pt x="972498" y="1454170"/>
                </a:lnTo>
                <a:lnTo>
                  <a:pt x="974405" y="1457670"/>
                </a:lnTo>
                <a:lnTo>
                  <a:pt x="975995" y="1461806"/>
                </a:lnTo>
                <a:lnTo>
                  <a:pt x="976313" y="1464033"/>
                </a:lnTo>
                <a:lnTo>
                  <a:pt x="976313" y="1466261"/>
                </a:lnTo>
                <a:lnTo>
                  <a:pt x="976313" y="1878603"/>
                </a:lnTo>
                <a:lnTo>
                  <a:pt x="976313" y="1880830"/>
                </a:lnTo>
                <a:lnTo>
                  <a:pt x="975995" y="1882739"/>
                </a:lnTo>
                <a:lnTo>
                  <a:pt x="974405" y="1886557"/>
                </a:lnTo>
                <a:lnTo>
                  <a:pt x="972498" y="1890375"/>
                </a:lnTo>
                <a:lnTo>
                  <a:pt x="969955" y="1893875"/>
                </a:lnTo>
                <a:lnTo>
                  <a:pt x="966776" y="1896420"/>
                </a:lnTo>
                <a:lnTo>
                  <a:pt x="962961" y="1898647"/>
                </a:lnTo>
                <a:lnTo>
                  <a:pt x="958828" y="1899602"/>
                </a:lnTo>
                <a:lnTo>
                  <a:pt x="956603" y="1900238"/>
                </a:lnTo>
                <a:lnTo>
                  <a:pt x="954696" y="1900238"/>
                </a:lnTo>
                <a:lnTo>
                  <a:pt x="744248" y="1900238"/>
                </a:lnTo>
                <a:lnTo>
                  <a:pt x="742022" y="1900238"/>
                </a:lnTo>
                <a:lnTo>
                  <a:pt x="739797" y="1899602"/>
                </a:lnTo>
                <a:lnTo>
                  <a:pt x="735664" y="1898647"/>
                </a:lnTo>
                <a:lnTo>
                  <a:pt x="731850" y="1896420"/>
                </a:lnTo>
                <a:lnTo>
                  <a:pt x="728989" y="1893875"/>
                </a:lnTo>
                <a:lnTo>
                  <a:pt x="726445" y="1890375"/>
                </a:lnTo>
                <a:lnTo>
                  <a:pt x="724220" y="1886557"/>
                </a:lnTo>
                <a:lnTo>
                  <a:pt x="722949" y="1882739"/>
                </a:lnTo>
                <a:lnTo>
                  <a:pt x="722631" y="1880830"/>
                </a:lnTo>
                <a:lnTo>
                  <a:pt x="722313" y="1878603"/>
                </a:lnTo>
                <a:lnTo>
                  <a:pt x="722313" y="1466261"/>
                </a:lnTo>
                <a:lnTo>
                  <a:pt x="722631" y="1464033"/>
                </a:lnTo>
                <a:lnTo>
                  <a:pt x="722949" y="1461806"/>
                </a:lnTo>
                <a:lnTo>
                  <a:pt x="724220" y="1457670"/>
                </a:lnTo>
                <a:lnTo>
                  <a:pt x="726445" y="1454170"/>
                </a:lnTo>
                <a:lnTo>
                  <a:pt x="728989" y="1450989"/>
                </a:lnTo>
                <a:lnTo>
                  <a:pt x="731850" y="1448443"/>
                </a:lnTo>
                <a:lnTo>
                  <a:pt x="735664" y="1446216"/>
                </a:lnTo>
                <a:lnTo>
                  <a:pt x="739797" y="1445262"/>
                </a:lnTo>
                <a:lnTo>
                  <a:pt x="742022" y="1444625"/>
                </a:lnTo>
                <a:close/>
                <a:moveTo>
                  <a:pt x="1111786" y="1225550"/>
                </a:moveTo>
                <a:lnTo>
                  <a:pt x="1113998" y="1225550"/>
                </a:lnTo>
                <a:lnTo>
                  <a:pt x="1322815" y="1225550"/>
                </a:lnTo>
                <a:lnTo>
                  <a:pt x="1325027" y="1225550"/>
                </a:lnTo>
                <a:lnTo>
                  <a:pt x="1327238" y="1225868"/>
                </a:lnTo>
                <a:lnTo>
                  <a:pt x="1331345" y="1227139"/>
                </a:lnTo>
                <a:lnTo>
                  <a:pt x="1335136" y="1229364"/>
                </a:lnTo>
                <a:lnTo>
                  <a:pt x="1337979" y="1231906"/>
                </a:lnTo>
                <a:lnTo>
                  <a:pt x="1340822" y="1235084"/>
                </a:lnTo>
                <a:lnTo>
                  <a:pt x="1342718" y="1238898"/>
                </a:lnTo>
                <a:lnTo>
                  <a:pt x="1343981" y="1243029"/>
                </a:lnTo>
                <a:lnTo>
                  <a:pt x="1344297" y="1245254"/>
                </a:lnTo>
                <a:lnTo>
                  <a:pt x="1344613" y="1247478"/>
                </a:lnTo>
                <a:lnTo>
                  <a:pt x="1344613" y="1878628"/>
                </a:lnTo>
                <a:lnTo>
                  <a:pt x="1344297" y="1880852"/>
                </a:lnTo>
                <a:lnTo>
                  <a:pt x="1343981" y="1882759"/>
                </a:lnTo>
                <a:lnTo>
                  <a:pt x="1342718" y="1886573"/>
                </a:lnTo>
                <a:lnTo>
                  <a:pt x="1340822" y="1890386"/>
                </a:lnTo>
                <a:lnTo>
                  <a:pt x="1337979" y="1893882"/>
                </a:lnTo>
                <a:lnTo>
                  <a:pt x="1335136" y="1896425"/>
                </a:lnTo>
                <a:lnTo>
                  <a:pt x="1331345" y="1898649"/>
                </a:lnTo>
                <a:lnTo>
                  <a:pt x="1327238" y="1899603"/>
                </a:lnTo>
                <a:lnTo>
                  <a:pt x="1325027" y="1900238"/>
                </a:lnTo>
                <a:lnTo>
                  <a:pt x="1322815" y="1900238"/>
                </a:lnTo>
                <a:lnTo>
                  <a:pt x="1113998" y="1900238"/>
                </a:lnTo>
                <a:lnTo>
                  <a:pt x="1111786" y="1900238"/>
                </a:lnTo>
                <a:lnTo>
                  <a:pt x="1109575" y="1899603"/>
                </a:lnTo>
                <a:lnTo>
                  <a:pt x="1105468" y="1898649"/>
                </a:lnTo>
                <a:lnTo>
                  <a:pt x="1101677" y="1896425"/>
                </a:lnTo>
                <a:lnTo>
                  <a:pt x="1098834" y="1893882"/>
                </a:lnTo>
                <a:lnTo>
                  <a:pt x="1095991" y="1890386"/>
                </a:lnTo>
                <a:lnTo>
                  <a:pt x="1094095" y="1886573"/>
                </a:lnTo>
                <a:lnTo>
                  <a:pt x="1092832" y="1882759"/>
                </a:lnTo>
                <a:lnTo>
                  <a:pt x="1092516" y="1880852"/>
                </a:lnTo>
                <a:lnTo>
                  <a:pt x="1092200" y="1878628"/>
                </a:lnTo>
                <a:lnTo>
                  <a:pt x="1092200" y="1247478"/>
                </a:lnTo>
                <a:lnTo>
                  <a:pt x="1092516" y="1245254"/>
                </a:lnTo>
                <a:lnTo>
                  <a:pt x="1092832" y="1243029"/>
                </a:lnTo>
                <a:lnTo>
                  <a:pt x="1094095" y="1238898"/>
                </a:lnTo>
                <a:lnTo>
                  <a:pt x="1095991" y="1235084"/>
                </a:lnTo>
                <a:lnTo>
                  <a:pt x="1098834" y="1231906"/>
                </a:lnTo>
                <a:lnTo>
                  <a:pt x="1101677" y="1229364"/>
                </a:lnTo>
                <a:lnTo>
                  <a:pt x="1105468" y="1227139"/>
                </a:lnTo>
                <a:lnTo>
                  <a:pt x="1109575" y="1225868"/>
                </a:lnTo>
                <a:lnTo>
                  <a:pt x="1111786" y="1225550"/>
                </a:lnTo>
                <a:close/>
                <a:moveTo>
                  <a:pt x="1876425" y="912812"/>
                </a:moveTo>
                <a:lnTo>
                  <a:pt x="2092325" y="912812"/>
                </a:lnTo>
                <a:lnTo>
                  <a:pt x="2092325" y="1709737"/>
                </a:lnTo>
                <a:lnTo>
                  <a:pt x="1876425" y="1709737"/>
                </a:lnTo>
                <a:lnTo>
                  <a:pt x="1876425" y="912812"/>
                </a:lnTo>
                <a:close/>
                <a:moveTo>
                  <a:pt x="1350011" y="644525"/>
                </a:moveTo>
                <a:lnTo>
                  <a:pt x="1362394" y="722630"/>
                </a:lnTo>
                <a:lnTo>
                  <a:pt x="1412876" y="1040448"/>
                </a:lnTo>
                <a:lnTo>
                  <a:pt x="1292861" y="1059498"/>
                </a:lnTo>
                <a:lnTo>
                  <a:pt x="1267779" y="902653"/>
                </a:lnTo>
                <a:lnTo>
                  <a:pt x="1258571" y="922020"/>
                </a:lnTo>
                <a:lnTo>
                  <a:pt x="1249363" y="941070"/>
                </a:lnTo>
                <a:lnTo>
                  <a:pt x="1239203" y="959485"/>
                </a:lnTo>
                <a:lnTo>
                  <a:pt x="1229361" y="977583"/>
                </a:lnTo>
                <a:lnTo>
                  <a:pt x="1219201" y="995045"/>
                </a:lnTo>
                <a:lnTo>
                  <a:pt x="1208723" y="1012190"/>
                </a:lnTo>
                <a:lnTo>
                  <a:pt x="1197928" y="1029018"/>
                </a:lnTo>
                <a:lnTo>
                  <a:pt x="1186816" y="1045210"/>
                </a:lnTo>
                <a:lnTo>
                  <a:pt x="1175703" y="1061403"/>
                </a:lnTo>
                <a:lnTo>
                  <a:pt x="1164273" y="1076961"/>
                </a:lnTo>
                <a:lnTo>
                  <a:pt x="1152843" y="1091883"/>
                </a:lnTo>
                <a:lnTo>
                  <a:pt x="1141096" y="1106806"/>
                </a:lnTo>
                <a:lnTo>
                  <a:pt x="1129031" y="1120776"/>
                </a:lnTo>
                <a:lnTo>
                  <a:pt x="1116966" y="1134428"/>
                </a:lnTo>
                <a:lnTo>
                  <a:pt x="1104901" y="1147763"/>
                </a:lnTo>
                <a:lnTo>
                  <a:pt x="1092201" y="1161416"/>
                </a:lnTo>
                <a:lnTo>
                  <a:pt x="1076961" y="1176656"/>
                </a:lnTo>
                <a:lnTo>
                  <a:pt x="1061721" y="1190943"/>
                </a:lnTo>
                <a:lnTo>
                  <a:pt x="1046163" y="1205231"/>
                </a:lnTo>
                <a:lnTo>
                  <a:pt x="1029971" y="1218883"/>
                </a:lnTo>
                <a:lnTo>
                  <a:pt x="1014096" y="1231901"/>
                </a:lnTo>
                <a:lnTo>
                  <a:pt x="998221" y="1244283"/>
                </a:lnTo>
                <a:lnTo>
                  <a:pt x="982346" y="1256348"/>
                </a:lnTo>
                <a:lnTo>
                  <a:pt x="965836" y="1267778"/>
                </a:lnTo>
                <a:lnTo>
                  <a:pt x="949643" y="1278573"/>
                </a:lnTo>
                <a:lnTo>
                  <a:pt x="933133" y="1289368"/>
                </a:lnTo>
                <a:lnTo>
                  <a:pt x="916306" y="1299528"/>
                </a:lnTo>
                <a:lnTo>
                  <a:pt x="900113" y="1309053"/>
                </a:lnTo>
                <a:lnTo>
                  <a:pt x="883603" y="1317943"/>
                </a:lnTo>
                <a:lnTo>
                  <a:pt x="867093" y="1326833"/>
                </a:lnTo>
                <a:lnTo>
                  <a:pt x="850583" y="1335088"/>
                </a:lnTo>
                <a:lnTo>
                  <a:pt x="834073" y="1343026"/>
                </a:lnTo>
                <a:lnTo>
                  <a:pt x="817563" y="1350328"/>
                </a:lnTo>
                <a:lnTo>
                  <a:pt x="801370" y="1357313"/>
                </a:lnTo>
                <a:lnTo>
                  <a:pt x="784860" y="1363981"/>
                </a:lnTo>
                <a:lnTo>
                  <a:pt x="768668" y="1370331"/>
                </a:lnTo>
                <a:lnTo>
                  <a:pt x="752475" y="1376363"/>
                </a:lnTo>
                <a:lnTo>
                  <a:pt x="736600" y="1382078"/>
                </a:lnTo>
                <a:lnTo>
                  <a:pt x="720725" y="1387158"/>
                </a:lnTo>
                <a:lnTo>
                  <a:pt x="704533" y="1391921"/>
                </a:lnTo>
                <a:lnTo>
                  <a:pt x="688975" y="1396366"/>
                </a:lnTo>
                <a:lnTo>
                  <a:pt x="673735" y="1400493"/>
                </a:lnTo>
                <a:lnTo>
                  <a:pt x="658178" y="1404621"/>
                </a:lnTo>
                <a:lnTo>
                  <a:pt x="643255" y="1408431"/>
                </a:lnTo>
                <a:lnTo>
                  <a:pt x="613728" y="1414781"/>
                </a:lnTo>
                <a:lnTo>
                  <a:pt x="585153" y="1420178"/>
                </a:lnTo>
                <a:lnTo>
                  <a:pt x="557530" y="1424623"/>
                </a:lnTo>
                <a:lnTo>
                  <a:pt x="530860" y="1428433"/>
                </a:lnTo>
                <a:lnTo>
                  <a:pt x="505460" y="1430973"/>
                </a:lnTo>
                <a:lnTo>
                  <a:pt x="481648" y="1433196"/>
                </a:lnTo>
                <a:lnTo>
                  <a:pt x="459423" y="1434783"/>
                </a:lnTo>
                <a:lnTo>
                  <a:pt x="438150" y="1435736"/>
                </a:lnTo>
                <a:lnTo>
                  <a:pt x="419100" y="1436371"/>
                </a:lnTo>
                <a:lnTo>
                  <a:pt x="401638" y="1436688"/>
                </a:lnTo>
                <a:lnTo>
                  <a:pt x="385445" y="1436371"/>
                </a:lnTo>
                <a:lnTo>
                  <a:pt x="371793" y="1435736"/>
                </a:lnTo>
                <a:lnTo>
                  <a:pt x="350838" y="1434783"/>
                </a:lnTo>
                <a:lnTo>
                  <a:pt x="350838" y="1313181"/>
                </a:lnTo>
                <a:lnTo>
                  <a:pt x="352425" y="1313181"/>
                </a:lnTo>
                <a:lnTo>
                  <a:pt x="362585" y="1314133"/>
                </a:lnTo>
                <a:lnTo>
                  <a:pt x="378778" y="1314768"/>
                </a:lnTo>
                <a:lnTo>
                  <a:pt x="401638" y="1315086"/>
                </a:lnTo>
                <a:lnTo>
                  <a:pt x="425133" y="1314768"/>
                </a:lnTo>
                <a:lnTo>
                  <a:pt x="452438" y="1313498"/>
                </a:lnTo>
                <a:lnTo>
                  <a:pt x="467360" y="1312546"/>
                </a:lnTo>
                <a:lnTo>
                  <a:pt x="482918" y="1311276"/>
                </a:lnTo>
                <a:lnTo>
                  <a:pt x="499110" y="1309371"/>
                </a:lnTo>
                <a:lnTo>
                  <a:pt x="515938" y="1307783"/>
                </a:lnTo>
                <a:lnTo>
                  <a:pt x="533718" y="1305561"/>
                </a:lnTo>
                <a:lnTo>
                  <a:pt x="551498" y="1302386"/>
                </a:lnTo>
                <a:lnTo>
                  <a:pt x="570548" y="1299528"/>
                </a:lnTo>
                <a:lnTo>
                  <a:pt x="589598" y="1295718"/>
                </a:lnTo>
                <a:lnTo>
                  <a:pt x="609283" y="1291591"/>
                </a:lnTo>
                <a:lnTo>
                  <a:pt x="628968" y="1286828"/>
                </a:lnTo>
                <a:lnTo>
                  <a:pt x="649288" y="1281431"/>
                </a:lnTo>
                <a:lnTo>
                  <a:pt x="670243" y="1275716"/>
                </a:lnTo>
                <a:lnTo>
                  <a:pt x="690880" y="1269048"/>
                </a:lnTo>
                <a:lnTo>
                  <a:pt x="711835" y="1262063"/>
                </a:lnTo>
                <a:lnTo>
                  <a:pt x="733425" y="1253808"/>
                </a:lnTo>
                <a:lnTo>
                  <a:pt x="754380" y="1245236"/>
                </a:lnTo>
                <a:lnTo>
                  <a:pt x="775970" y="1236028"/>
                </a:lnTo>
                <a:lnTo>
                  <a:pt x="797243" y="1225868"/>
                </a:lnTo>
                <a:lnTo>
                  <a:pt x="818833" y="1215073"/>
                </a:lnTo>
                <a:lnTo>
                  <a:pt x="840423" y="1203326"/>
                </a:lnTo>
                <a:lnTo>
                  <a:pt x="861378" y="1190943"/>
                </a:lnTo>
                <a:lnTo>
                  <a:pt x="882651" y="1177291"/>
                </a:lnTo>
                <a:lnTo>
                  <a:pt x="903923" y="1163003"/>
                </a:lnTo>
                <a:lnTo>
                  <a:pt x="914083" y="1155383"/>
                </a:lnTo>
                <a:lnTo>
                  <a:pt x="924561" y="1147446"/>
                </a:lnTo>
                <a:lnTo>
                  <a:pt x="935038" y="1139826"/>
                </a:lnTo>
                <a:lnTo>
                  <a:pt x="945516" y="1131571"/>
                </a:lnTo>
                <a:lnTo>
                  <a:pt x="955358" y="1122998"/>
                </a:lnTo>
                <a:lnTo>
                  <a:pt x="965518" y="1114108"/>
                </a:lnTo>
                <a:lnTo>
                  <a:pt x="975996" y="1105218"/>
                </a:lnTo>
                <a:lnTo>
                  <a:pt x="985521" y="1096011"/>
                </a:lnTo>
                <a:lnTo>
                  <a:pt x="995681" y="1086168"/>
                </a:lnTo>
                <a:lnTo>
                  <a:pt x="1005206" y="1076326"/>
                </a:lnTo>
                <a:lnTo>
                  <a:pt x="1016001" y="1065531"/>
                </a:lnTo>
                <a:lnTo>
                  <a:pt x="1026478" y="1053783"/>
                </a:lnTo>
                <a:lnTo>
                  <a:pt x="1036956" y="1042035"/>
                </a:lnTo>
                <a:lnTo>
                  <a:pt x="1046798" y="1029970"/>
                </a:lnTo>
                <a:lnTo>
                  <a:pt x="1056958" y="1017588"/>
                </a:lnTo>
                <a:lnTo>
                  <a:pt x="1066801" y="1004888"/>
                </a:lnTo>
                <a:lnTo>
                  <a:pt x="1076643" y="991553"/>
                </a:lnTo>
                <a:lnTo>
                  <a:pt x="1086168" y="977583"/>
                </a:lnTo>
                <a:lnTo>
                  <a:pt x="1095376" y="963930"/>
                </a:lnTo>
                <a:lnTo>
                  <a:pt x="1104901" y="949643"/>
                </a:lnTo>
                <a:lnTo>
                  <a:pt x="1113791" y="934720"/>
                </a:lnTo>
                <a:lnTo>
                  <a:pt x="1122681" y="919798"/>
                </a:lnTo>
                <a:lnTo>
                  <a:pt x="1131571" y="904240"/>
                </a:lnTo>
                <a:lnTo>
                  <a:pt x="1140143" y="888048"/>
                </a:lnTo>
                <a:lnTo>
                  <a:pt x="1148398" y="871855"/>
                </a:lnTo>
                <a:lnTo>
                  <a:pt x="1156336" y="854710"/>
                </a:lnTo>
                <a:lnTo>
                  <a:pt x="1120141" y="868363"/>
                </a:lnTo>
                <a:lnTo>
                  <a:pt x="1083946" y="882015"/>
                </a:lnTo>
                <a:lnTo>
                  <a:pt x="1048068" y="895985"/>
                </a:lnTo>
                <a:lnTo>
                  <a:pt x="1029653" y="903288"/>
                </a:lnTo>
                <a:lnTo>
                  <a:pt x="1011873" y="911225"/>
                </a:lnTo>
                <a:lnTo>
                  <a:pt x="963931" y="799465"/>
                </a:lnTo>
                <a:lnTo>
                  <a:pt x="984886" y="790892"/>
                </a:lnTo>
                <a:lnTo>
                  <a:pt x="1005206" y="782320"/>
                </a:lnTo>
                <a:lnTo>
                  <a:pt x="1046163" y="766762"/>
                </a:lnTo>
                <a:lnTo>
                  <a:pt x="1085851" y="751522"/>
                </a:lnTo>
                <a:lnTo>
                  <a:pt x="1124903" y="736917"/>
                </a:lnTo>
                <a:lnTo>
                  <a:pt x="1163956" y="722630"/>
                </a:lnTo>
                <a:lnTo>
                  <a:pt x="1202056" y="708025"/>
                </a:lnTo>
                <a:lnTo>
                  <a:pt x="1240156" y="692785"/>
                </a:lnTo>
                <a:lnTo>
                  <a:pt x="1258889" y="684530"/>
                </a:lnTo>
                <a:lnTo>
                  <a:pt x="1277939" y="676275"/>
                </a:lnTo>
                <a:lnTo>
                  <a:pt x="1350011" y="644525"/>
                </a:lnTo>
                <a:close/>
                <a:moveTo>
                  <a:pt x="1975682" y="604837"/>
                </a:moveTo>
                <a:lnTo>
                  <a:pt x="1984533" y="604837"/>
                </a:lnTo>
                <a:lnTo>
                  <a:pt x="1993068" y="604837"/>
                </a:lnTo>
                <a:lnTo>
                  <a:pt x="2001603" y="605788"/>
                </a:lnTo>
                <a:lnTo>
                  <a:pt x="2009506" y="606739"/>
                </a:lnTo>
                <a:lnTo>
                  <a:pt x="2017408" y="608642"/>
                </a:lnTo>
                <a:lnTo>
                  <a:pt x="2024995" y="610862"/>
                </a:lnTo>
                <a:lnTo>
                  <a:pt x="2032581" y="614350"/>
                </a:lnTo>
                <a:lnTo>
                  <a:pt x="2036375" y="615935"/>
                </a:lnTo>
                <a:lnTo>
                  <a:pt x="2039536" y="618472"/>
                </a:lnTo>
                <a:lnTo>
                  <a:pt x="2043329" y="620692"/>
                </a:lnTo>
                <a:lnTo>
                  <a:pt x="2046490" y="623229"/>
                </a:lnTo>
                <a:lnTo>
                  <a:pt x="2049651" y="626083"/>
                </a:lnTo>
                <a:lnTo>
                  <a:pt x="2052812" y="629571"/>
                </a:lnTo>
                <a:lnTo>
                  <a:pt x="2055973" y="632742"/>
                </a:lnTo>
                <a:lnTo>
                  <a:pt x="2058818" y="636547"/>
                </a:lnTo>
                <a:lnTo>
                  <a:pt x="2061663" y="640669"/>
                </a:lnTo>
                <a:lnTo>
                  <a:pt x="2064508" y="645109"/>
                </a:lnTo>
                <a:lnTo>
                  <a:pt x="2067037" y="649865"/>
                </a:lnTo>
                <a:lnTo>
                  <a:pt x="2069566" y="654622"/>
                </a:lnTo>
                <a:lnTo>
                  <a:pt x="2072094" y="660330"/>
                </a:lnTo>
                <a:lnTo>
                  <a:pt x="2074307" y="665720"/>
                </a:lnTo>
                <a:lnTo>
                  <a:pt x="2076520" y="672062"/>
                </a:lnTo>
                <a:lnTo>
                  <a:pt x="2078417" y="678404"/>
                </a:lnTo>
                <a:lnTo>
                  <a:pt x="2080313" y="685381"/>
                </a:lnTo>
                <a:lnTo>
                  <a:pt x="2082210" y="692674"/>
                </a:lnTo>
                <a:lnTo>
                  <a:pt x="2085371" y="708529"/>
                </a:lnTo>
                <a:lnTo>
                  <a:pt x="2086951" y="714871"/>
                </a:lnTo>
                <a:lnTo>
                  <a:pt x="2088532" y="719628"/>
                </a:lnTo>
                <a:lnTo>
                  <a:pt x="2090745" y="727555"/>
                </a:lnTo>
                <a:lnTo>
                  <a:pt x="2091377" y="731360"/>
                </a:lnTo>
                <a:lnTo>
                  <a:pt x="2092009" y="736434"/>
                </a:lnTo>
                <a:lnTo>
                  <a:pt x="2092325" y="742776"/>
                </a:lnTo>
                <a:lnTo>
                  <a:pt x="2092325" y="750704"/>
                </a:lnTo>
                <a:lnTo>
                  <a:pt x="2092325" y="857250"/>
                </a:lnTo>
                <a:lnTo>
                  <a:pt x="1876425" y="857250"/>
                </a:lnTo>
                <a:lnTo>
                  <a:pt x="1876425" y="750704"/>
                </a:lnTo>
                <a:lnTo>
                  <a:pt x="1876425" y="742776"/>
                </a:lnTo>
                <a:lnTo>
                  <a:pt x="1876741" y="736434"/>
                </a:lnTo>
                <a:lnTo>
                  <a:pt x="1877690" y="731360"/>
                </a:lnTo>
                <a:lnTo>
                  <a:pt x="1878322" y="727555"/>
                </a:lnTo>
                <a:lnTo>
                  <a:pt x="1880535" y="719628"/>
                </a:lnTo>
                <a:lnTo>
                  <a:pt x="1882115" y="714871"/>
                </a:lnTo>
                <a:lnTo>
                  <a:pt x="1883380" y="708529"/>
                </a:lnTo>
                <a:lnTo>
                  <a:pt x="1886857" y="692674"/>
                </a:lnTo>
                <a:lnTo>
                  <a:pt x="1888753" y="685381"/>
                </a:lnTo>
                <a:lnTo>
                  <a:pt x="1890650" y="678404"/>
                </a:lnTo>
                <a:lnTo>
                  <a:pt x="1892231" y="672062"/>
                </a:lnTo>
                <a:lnTo>
                  <a:pt x="1894443" y="665720"/>
                </a:lnTo>
                <a:lnTo>
                  <a:pt x="1896656" y="660330"/>
                </a:lnTo>
                <a:lnTo>
                  <a:pt x="1899501" y="654622"/>
                </a:lnTo>
                <a:lnTo>
                  <a:pt x="1901714" y="649865"/>
                </a:lnTo>
                <a:lnTo>
                  <a:pt x="1904243" y="645109"/>
                </a:lnTo>
                <a:lnTo>
                  <a:pt x="1907087" y="640669"/>
                </a:lnTo>
                <a:lnTo>
                  <a:pt x="1910249" y="636547"/>
                </a:lnTo>
                <a:lnTo>
                  <a:pt x="1912777" y="632742"/>
                </a:lnTo>
                <a:lnTo>
                  <a:pt x="1915938" y="629571"/>
                </a:lnTo>
                <a:lnTo>
                  <a:pt x="1919099" y="626083"/>
                </a:lnTo>
                <a:lnTo>
                  <a:pt x="1922261" y="623229"/>
                </a:lnTo>
                <a:lnTo>
                  <a:pt x="1925738" y="620692"/>
                </a:lnTo>
                <a:lnTo>
                  <a:pt x="1928899" y="618472"/>
                </a:lnTo>
                <a:lnTo>
                  <a:pt x="1932692" y="615935"/>
                </a:lnTo>
                <a:lnTo>
                  <a:pt x="1935853" y="614350"/>
                </a:lnTo>
                <a:lnTo>
                  <a:pt x="1939646" y="612447"/>
                </a:lnTo>
                <a:lnTo>
                  <a:pt x="1943440" y="610862"/>
                </a:lnTo>
                <a:lnTo>
                  <a:pt x="1951026" y="608642"/>
                </a:lnTo>
                <a:lnTo>
                  <a:pt x="1959245" y="606739"/>
                </a:lnTo>
                <a:lnTo>
                  <a:pt x="1967464" y="605788"/>
                </a:lnTo>
                <a:lnTo>
                  <a:pt x="1975682" y="604837"/>
                </a:lnTo>
                <a:close/>
                <a:moveTo>
                  <a:pt x="154940" y="259715"/>
                </a:moveTo>
                <a:lnTo>
                  <a:pt x="154940" y="2241868"/>
                </a:lnTo>
                <a:lnTo>
                  <a:pt x="1552258" y="2241868"/>
                </a:lnTo>
                <a:lnTo>
                  <a:pt x="1552258" y="259715"/>
                </a:lnTo>
                <a:lnTo>
                  <a:pt x="154940" y="259715"/>
                </a:lnTo>
                <a:close/>
                <a:moveTo>
                  <a:pt x="201612" y="0"/>
                </a:moveTo>
                <a:lnTo>
                  <a:pt x="1504951" y="0"/>
                </a:lnTo>
                <a:lnTo>
                  <a:pt x="1515428" y="317"/>
                </a:lnTo>
                <a:lnTo>
                  <a:pt x="1525906" y="952"/>
                </a:lnTo>
                <a:lnTo>
                  <a:pt x="1535748" y="2222"/>
                </a:lnTo>
                <a:lnTo>
                  <a:pt x="1545591" y="3810"/>
                </a:lnTo>
                <a:lnTo>
                  <a:pt x="1555116" y="5715"/>
                </a:lnTo>
                <a:lnTo>
                  <a:pt x="1564958" y="8572"/>
                </a:lnTo>
                <a:lnTo>
                  <a:pt x="1574166" y="11430"/>
                </a:lnTo>
                <a:lnTo>
                  <a:pt x="1583373" y="15240"/>
                </a:lnTo>
                <a:lnTo>
                  <a:pt x="1592263" y="18732"/>
                </a:lnTo>
                <a:lnTo>
                  <a:pt x="1600836" y="22860"/>
                </a:lnTo>
                <a:lnTo>
                  <a:pt x="1609408" y="27305"/>
                </a:lnTo>
                <a:lnTo>
                  <a:pt x="1617663" y="32702"/>
                </a:lnTo>
                <a:lnTo>
                  <a:pt x="1625283" y="37782"/>
                </a:lnTo>
                <a:lnTo>
                  <a:pt x="1633221" y="43497"/>
                </a:lnTo>
                <a:lnTo>
                  <a:pt x="1640206" y="49212"/>
                </a:lnTo>
                <a:lnTo>
                  <a:pt x="1647191" y="55562"/>
                </a:lnTo>
                <a:lnTo>
                  <a:pt x="1653858" y="62230"/>
                </a:lnTo>
                <a:lnTo>
                  <a:pt x="1660208" y="69215"/>
                </a:lnTo>
                <a:lnTo>
                  <a:pt x="1666558" y="76517"/>
                </a:lnTo>
                <a:lnTo>
                  <a:pt x="1672273" y="83820"/>
                </a:lnTo>
                <a:lnTo>
                  <a:pt x="1677353" y="91757"/>
                </a:lnTo>
                <a:lnTo>
                  <a:pt x="1682116" y="99377"/>
                </a:lnTo>
                <a:lnTo>
                  <a:pt x="1686561" y="107632"/>
                </a:lnTo>
                <a:lnTo>
                  <a:pt x="1690688" y="116205"/>
                </a:lnTo>
                <a:lnTo>
                  <a:pt x="1694498" y="124777"/>
                </a:lnTo>
                <a:lnTo>
                  <a:pt x="1697356" y="133667"/>
                </a:lnTo>
                <a:lnTo>
                  <a:pt x="1700531" y="142557"/>
                </a:lnTo>
                <a:lnTo>
                  <a:pt x="1702753" y="151447"/>
                </a:lnTo>
                <a:lnTo>
                  <a:pt x="1704023" y="160972"/>
                </a:lnTo>
                <a:lnTo>
                  <a:pt x="1705611" y="170497"/>
                </a:lnTo>
                <a:lnTo>
                  <a:pt x="1706246" y="180022"/>
                </a:lnTo>
                <a:lnTo>
                  <a:pt x="1706563" y="189865"/>
                </a:lnTo>
                <a:lnTo>
                  <a:pt x="1706563" y="2654935"/>
                </a:lnTo>
                <a:lnTo>
                  <a:pt x="1706246" y="2664460"/>
                </a:lnTo>
                <a:lnTo>
                  <a:pt x="1705611" y="2674303"/>
                </a:lnTo>
                <a:lnTo>
                  <a:pt x="1704023" y="2683828"/>
                </a:lnTo>
                <a:lnTo>
                  <a:pt x="1702753" y="2693353"/>
                </a:lnTo>
                <a:lnTo>
                  <a:pt x="1700531" y="2702560"/>
                </a:lnTo>
                <a:lnTo>
                  <a:pt x="1697356" y="2711450"/>
                </a:lnTo>
                <a:lnTo>
                  <a:pt x="1694498" y="2720023"/>
                </a:lnTo>
                <a:lnTo>
                  <a:pt x="1690688" y="2728913"/>
                </a:lnTo>
                <a:lnTo>
                  <a:pt x="1686561" y="2737168"/>
                </a:lnTo>
                <a:lnTo>
                  <a:pt x="1682116" y="2745105"/>
                </a:lnTo>
                <a:lnTo>
                  <a:pt x="1677353" y="2753360"/>
                </a:lnTo>
                <a:lnTo>
                  <a:pt x="1672273" y="2760980"/>
                </a:lnTo>
                <a:lnTo>
                  <a:pt x="1666558" y="2768283"/>
                </a:lnTo>
                <a:lnTo>
                  <a:pt x="1660208" y="2775585"/>
                </a:lnTo>
                <a:lnTo>
                  <a:pt x="1653858" y="2782253"/>
                </a:lnTo>
                <a:lnTo>
                  <a:pt x="1647191" y="2788920"/>
                </a:lnTo>
                <a:lnTo>
                  <a:pt x="1640206" y="2795270"/>
                </a:lnTo>
                <a:lnTo>
                  <a:pt x="1633221" y="2801303"/>
                </a:lnTo>
                <a:lnTo>
                  <a:pt x="1625283" y="2807018"/>
                </a:lnTo>
                <a:lnTo>
                  <a:pt x="1617663" y="2812098"/>
                </a:lnTo>
                <a:lnTo>
                  <a:pt x="1609408" y="2817178"/>
                </a:lnTo>
                <a:lnTo>
                  <a:pt x="1600836" y="2821623"/>
                </a:lnTo>
                <a:lnTo>
                  <a:pt x="1592263" y="2825750"/>
                </a:lnTo>
                <a:lnTo>
                  <a:pt x="1583373" y="2829878"/>
                </a:lnTo>
                <a:lnTo>
                  <a:pt x="1574166" y="2833370"/>
                </a:lnTo>
                <a:lnTo>
                  <a:pt x="1564958" y="2836228"/>
                </a:lnTo>
                <a:lnTo>
                  <a:pt x="1555116" y="2838768"/>
                </a:lnTo>
                <a:lnTo>
                  <a:pt x="1545591" y="2840673"/>
                </a:lnTo>
                <a:lnTo>
                  <a:pt x="1535748" y="2842578"/>
                </a:lnTo>
                <a:lnTo>
                  <a:pt x="1525906" y="2843848"/>
                </a:lnTo>
                <a:lnTo>
                  <a:pt x="1515428" y="2844483"/>
                </a:lnTo>
                <a:lnTo>
                  <a:pt x="1504951" y="2844800"/>
                </a:lnTo>
                <a:lnTo>
                  <a:pt x="201612" y="2844800"/>
                </a:lnTo>
                <a:lnTo>
                  <a:pt x="191135" y="2844483"/>
                </a:lnTo>
                <a:lnTo>
                  <a:pt x="180975" y="2843848"/>
                </a:lnTo>
                <a:lnTo>
                  <a:pt x="170815" y="2842578"/>
                </a:lnTo>
                <a:lnTo>
                  <a:pt x="161290" y="2840673"/>
                </a:lnTo>
                <a:lnTo>
                  <a:pt x="151447" y="2838768"/>
                </a:lnTo>
                <a:lnTo>
                  <a:pt x="141922" y="2836228"/>
                </a:lnTo>
                <a:lnTo>
                  <a:pt x="132715" y="2833370"/>
                </a:lnTo>
                <a:lnTo>
                  <a:pt x="123190" y="2829878"/>
                </a:lnTo>
                <a:lnTo>
                  <a:pt x="114300" y="2825750"/>
                </a:lnTo>
                <a:lnTo>
                  <a:pt x="105727" y="2821623"/>
                </a:lnTo>
                <a:lnTo>
                  <a:pt x="97155" y="2817178"/>
                </a:lnTo>
                <a:lnTo>
                  <a:pt x="89217" y="2812098"/>
                </a:lnTo>
                <a:lnTo>
                  <a:pt x="81280" y="2807018"/>
                </a:lnTo>
                <a:lnTo>
                  <a:pt x="73660" y="2801303"/>
                </a:lnTo>
                <a:lnTo>
                  <a:pt x="66357" y="2795270"/>
                </a:lnTo>
                <a:lnTo>
                  <a:pt x="59372" y="2788920"/>
                </a:lnTo>
                <a:lnTo>
                  <a:pt x="52705" y="2782253"/>
                </a:lnTo>
                <a:lnTo>
                  <a:pt x="46355" y="2775585"/>
                </a:lnTo>
                <a:lnTo>
                  <a:pt x="40322" y="2768283"/>
                </a:lnTo>
                <a:lnTo>
                  <a:pt x="34607" y="2760980"/>
                </a:lnTo>
                <a:lnTo>
                  <a:pt x="29210" y="2753360"/>
                </a:lnTo>
                <a:lnTo>
                  <a:pt x="24447" y="2745105"/>
                </a:lnTo>
                <a:lnTo>
                  <a:pt x="20002" y="2737168"/>
                </a:lnTo>
                <a:lnTo>
                  <a:pt x="15875" y="2728913"/>
                </a:lnTo>
                <a:lnTo>
                  <a:pt x="12065" y="2720023"/>
                </a:lnTo>
                <a:lnTo>
                  <a:pt x="9207" y="2711450"/>
                </a:lnTo>
                <a:lnTo>
                  <a:pt x="6667" y="2702560"/>
                </a:lnTo>
                <a:lnTo>
                  <a:pt x="4127" y="2693353"/>
                </a:lnTo>
                <a:lnTo>
                  <a:pt x="2540" y="2683828"/>
                </a:lnTo>
                <a:lnTo>
                  <a:pt x="952" y="2674303"/>
                </a:lnTo>
                <a:lnTo>
                  <a:pt x="317" y="2664460"/>
                </a:lnTo>
                <a:lnTo>
                  <a:pt x="0" y="2654935"/>
                </a:lnTo>
                <a:lnTo>
                  <a:pt x="0" y="189865"/>
                </a:lnTo>
                <a:lnTo>
                  <a:pt x="317" y="180022"/>
                </a:lnTo>
                <a:lnTo>
                  <a:pt x="952" y="170497"/>
                </a:lnTo>
                <a:lnTo>
                  <a:pt x="2540" y="160972"/>
                </a:lnTo>
                <a:lnTo>
                  <a:pt x="4127" y="151447"/>
                </a:lnTo>
                <a:lnTo>
                  <a:pt x="6667" y="142557"/>
                </a:lnTo>
                <a:lnTo>
                  <a:pt x="9207" y="133667"/>
                </a:lnTo>
                <a:lnTo>
                  <a:pt x="12065" y="124777"/>
                </a:lnTo>
                <a:lnTo>
                  <a:pt x="15875" y="116205"/>
                </a:lnTo>
                <a:lnTo>
                  <a:pt x="20002" y="107632"/>
                </a:lnTo>
                <a:lnTo>
                  <a:pt x="24447" y="99377"/>
                </a:lnTo>
                <a:lnTo>
                  <a:pt x="29210" y="91757"/>
                </a:lnTo>
                <a:lnTo>
                  <a:pt x="34607" y="83820"/>
                </a:lnTo>
                <a:lnTo>
                  <a:pt x="40322" y="76517"/>
                </a:lnTo>
                <a:lnTo>
                  <a:pt x="46355" y="69215"/>
                </a:lnTo>
                <a:lnTo>
                  <a:pt x="52705" y="62230"/>
                </a:lnTo>
                <a:lnTo>
                  <a:pt x="59372" y="55562"/>
                </a:lnTo>
                <a:lnTo>
                  <a:pt x="66357" y="49212"/>
                </a:lnTo>
                <a:lnTo>
                  <a:pt x="73660" y="43497"/>
                </a:lnTo>
                <a:lnTo>
                  <a:pt x="81280" y="37782"/>
                </a:lnTo>
                <a:lnTo>
                  <a:pt x="89217" y="32702"/>
                </a:lnTo>
                <a:lnTo>
                  <a:pt x="97155" y="27305"/>
                </a:lnTo>
                <a:lnTo>
                  <a:pt x="105727" y="22860"/>
                </a:lnTo>
                <a:lnTo>
                  <a:pt x="114300" y="18732"/>
                </a:lnTo>
                <a:lnTo>
                  <a:pt x="123190" y="15240"/>
                </a:lnTo>
                <a:lnTo>
                  <a:pt x="132715" y="11430"/>
                </a:lnTo>
                <a:lnTo>
                  <a:pt x="141922" y="8572"/>
                </a:lnTo>
                <a:lnTo>
                  <a:pt x="151447" y="5715"/>
                </a:lnTo>
                <a:lnTo>
                  <a:pt x="161290" y="3810"/>
                </a:lnTo>
                <a:lnTo>
                  <a:pt x="170815" y="2222"/>
                </a:lnTo>
                <a:lnTo>
                  <a:pt x="180975" y="952"/>
                </a:lnTo>
                <a:lnTo>
                  <a:pt x="191135" y="317"/>
                </a:lnTo>
                <a:lnTo>
                  <a:pt x="201612" y="0"/>
                </a:lnTo>
                <a:close/>
              </a:path>
            </a:pathLst>
          </a:custGeom>
          <a:solidFill>
            <a:srgbClr val="D12A2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3">
              <a:solidFill>
                <a:srgbClr val="FFFFFF"/>
              </a:solidFill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54FF82DD-0B28-45ED-AD6E-FFB5A7F0220A}"/>
              </a:ext>
            </a:extLst>
          </p:cNvPr>
          <p:cNvSpPr>
            <a:spLocks noChangeAspect="1"/>
          </p:cNvSpPr>
          <p:nvPr/>
        </p:nvSpPr>
        <p:spPr>
          <a:xfrm>
            <a:off x="3913615" y="1406324"/>
            <a:ext cx="351000" cy="351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8195" rIns="0" bIns="38195" anchor="ctr"/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rial Rounded MT Bold" panose="020F0704030504030204" pitchFamily="34" charset="0"/>
                <a:ea typeface="方正黑体简体" panose="02010601030101010101" pitchFamily="2" charset="-122"/>
              </a:rPr>
              <a:t>02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 Rounded MT Bold" panose="020F0704030504030204" pitchFamily="34" charset="0"/>
              <a:ea typeface="方正黑体简体" panose="02010601030101010101" pitchFamily="2" charset="-122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95E9D148-D4AA-4F4B-8D21-72AFBC32C3EF}"/>
              </a:ext>
            </a:extLst>
          </p:cNvPr>
          <p:cNvSpPr>
            <a:spLocks noChangeAspect="1"/>
          </p:cNvSpPr>
          <p:nvPr/>
        </p:nvSpPr>
        <p:spPr>
          <a:xfrm>
            <a:off x="5243321" y="1406324"/>
            <a:ext cx="351000" cy="351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8195" rIns="0" bIns="38195" anchor="ctr"/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rial Rounded MT Bold" panose="020F0704030504030204" pitchFamily="34" charset="0"/>
                <a:ea typeface="方正黑体简体" panose="02010601030101010101" pitchFamily="2" charset="-122"/>
              </a:rPr>
              <a:t>03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 Rounded MT Bold" panose="020F0704030504030204" pitchFamily="34" charset="0"/>
              <a:ea typeface="方正黑体简体" panose="02010601030101010101" pitchFamily="2" charset="-122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A903046C-DC53-4A85-8B61-9B990EC3EA05}"/>
              </a:ext>
            </a:extLst>
          </p:cNvPr>
          <p:cNvSpPr>
            <a:spLocks noChangeAspect="1"/>
          </p:cNvSpPr>
          <p:nvPr/>
        </p:nvSpPr>
        <p:spPr>
          <a:xfrm>
            <a:off x="6573028" y="1406324"/>
            <a:ext cx="351000" cy="351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8195" rIns="0" bIns="38195" anchor="ctr"/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rial Rounded MT Bold" panose="020F0704030504030204" pitchFamily="34" charset="0"/>
                <a:ea typeface="方正黑体简体" panose="02010601030101010101" pitchFamily="2" charset="-122"/>
              </a:rPr>
              <a:t>04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 Rounded MT Bold" panose="020F0704030504030204" pitchFamily="34" charset="0"/>
              <a:ea typeface="方正黑体简体" panose="02010601030101010101" pitchFamily="2" charset="-122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70BBFCB4-6C60-4BD0-8B5D-DFE84D8A52A5}"/>
              </a:ext>
            </a:extLst>
          </p:cNvPr>
          <p:cNvSpPr>
            <a:spLocks noChangeAspect="1"/>
          </p:cNvSpPr>
          <p:nvPr/>
        </p:nvSpPr>
        <p:spPr>
          <a:xfrm>
            <a:off x="2583910" y="1406324"/>
            <a:ext cx="351000" cy="351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8195" rIns="0" bIns="38195" anchor="ctr"/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rial Rounded MT Bold" panose="020F0704030504030204" pitchFamily="34" charset="0"/>
                <a:ea typeface="方正黑体简体" panose="02010601030101010101" pitchFamily="2" charset="-122"/>
              </a:rPr>
              <a:t>01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 Rounded MT Bold" panose="020F0704030504030204" pitchFamily="34" charset="0"/>
              <a:ea typeface="方正黑体简体" panose="02010601030101010101" pitchFamily="2" charset="-122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D29AD08A-E260-437A-8FE8-3EF0F370DD32}"/>
              </a:ext>
            </a:extLst>
          </p:cNvPr>
          <p:cNvSpPr/>
          <p:nvPr/>
        </p:nvSpPr>
        <p:spPr>
          <a:xfrm>
            <a:off x="1298373" y="2892618"/>
            <a:ext cx="6416703" cy="764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200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5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8811423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>
            <a:extLst>
              <a:ext uri="{FF2B5EF4-FFF2-40B4-BE49-F238E27FC236}">
                <a16:creationId xmlns:a16="http://schemas.microsoft.com/office/drawing/2014/main" id="{7D1EEB87-C8FD-4FFC-A044-9BCCC17D8201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D0EB00EF-08B1-463C-B477-A47373BA3C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883"/>
            <a:stretch/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44ADD20B-1F71-4E8D-B8C9-5019B0338D54}"/>
                </a:ext>
              </a:extLst>
            </p:cNvPr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 flip="none" rotWithShape="1">
              <a:gsLst>
                <a:gs pos="61000">
                  <a:srgbClr val="FFFFFF">
                    <a:alpha val="63000"/>
                  </a:srgbClr>
                </a:gs>
                <a:gs pos="100000">
                  <a:schemeClr val="bg1"/>
                </a:gs>
                <a:gs pos="24000">
                  <a:srgbClr val="FFFFFF">
                    <a:alpha val="64000"/>
                  </a:srgbClr>
                </a:gs>
                <a:gs pos="0">
                  <a:schemeClr val="bg1">
                    <a:alpha val="93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8" name="连接符: 肘形 17">
            <a:extLst>
              <a:ext uri="{FF2B5EF4-FFF2-40B4-BE49-F238E27FC236}">
                <a16:creationId xmlns:a16="http://schemas.microsoft.com/office/drawing/2014/main" id="{D79D9AEF-BE81-4B56-B167-609E258FD5BB}"/>
              </a:ext>
            </a:extLst>
          </p:cNvPr>
          <p:cNvCxnSpPr>
            <a:cxnSpLocks/>
          </p:cNvCxnSpPr>
          <p:nvPr/>
        </p:nvCxnSpPr>
        <p:spPr>
          <a:xfrm rot="10800000" flipH="1">
            <a:off x="1331788" y="2330254"/>
            <a:ext cx="6438900" cy="12700"/>
          </a:xfrm>
          <a:prstGeom prst="bentConnector5">
            <a:avLst>
              <a:gd name="adj1" fmla="val 0"/>
              <a:gd name="adj2" fmla="val 7402535"/>
              <a:gd name="adj3" fmla="val 10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六边形 30">
            <a:extLst>
              <a:ext uri="{FF2B5EF4-FFF2-40B4-BE49-F238E27FC236}">
                <a16:creationId xmlns:a16="http://schemas.microsoft.com/office/drawing/2014/main" id="{E20A73FB-1E82-4840-83F5-D532F69CC2F5}"/>
              </a:ext>
            </a:extLst>
          </p:cNvPr>
          <p:cNvSpPr/>
          <p:nvPr/>
        </p:nvSpPr>
        <p:spPr>
          <a:xfrm rot="10800000">
            <a:off x="-3331366" y="3649489"/>
            <a:ext cx="3178966" cy="2391799"/>
          </a:xfrm>
          <a:prstGeom prst="hexagon">
            <a:avLst/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10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7361C58-A281-42A2-9818-983E7D5E0891}"/>
              </a:ext>
            </a:extLst>
          </p:cNvPr>
          <p:cNvGrpSpPr/>
          <p:nvPr/>
        </p:nvGrpSpPr>
        <p:grpSpPr>
          <a:xfrm>
            <a:off x="3729037" y="860951"/>
            <a:ext cx="1932470" cy="869342"/>
            <a:chOff x="3729037" y="63980"/>
            <a:chExt cx="1932470" cy="869342"/>
          </a:xfrm>
        </p:grpSpPr>
        <p:sp>
          <p:nvSpPr>
            <p:cNvPr id="19" name="TextBox 164">
              <a:extLst>
                <a:ext uri="{FF2B5EF4-FFF2-40B4-BE49-F238E27FC236}">
                  <a16:creationId xmlns:a16="http://schemas.microsoft.com/office/drawing/2014/main" id="{418C9353-7165-4727-BE00-B4ADB1F15395}"/>
                </a:ext>
              </a:extLst>
            </p:cNvPr>
            <p:cNvSpPr txBox="1"/>
            <p:nvPr/>
          </p:nvSpPr>
          <p:spPr>
            <a:xfrm>
              <a:off x="3914775" y="291529"/>
              <a:ext cx="1314450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sym typeface="Arial" panose="020B0604020202020204" pitchFamily="34" charset="0"/>
                </a:rPr>
                <a:t>目录</a:t>
              </a: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B6FF8BDC-9E3F-4992-89FB-69DE8FBBE03B}"/>
                </a:ext>
              </a:extLst>
            </p:cNvPr>
            <p:cNvGrpSpPr/>
            <p:nvPr/>
          </p:nvGrpSpPr>
          <p:grpSpPr>
            <a:xfrm rot="10800000">
              <a:off x="3729037" y="230073"/>
              <a:ext cx="402587" cy="163762"/>
              <a:chOff x="7192012" y="2489869"/>
              <a:chExt cx="402587" cy="163762"/>
            </a:xfrm>
          </p:grpSpPr>
          <p:sp>
            <p:nvSpPr>
              <p:cNvPr id="23" name="箭头: V 形 22">
                <a:extLst>
                  <a:ext uri="{FF2B5EF4-FFF2-40B4-BE49-F238E27FC236}">
                    <a16:creationId xmlns:a16="http://schemas.microsoft.com/office/drawing/2014/main" id="{1EDD2267-3AE7-4ABC-ACA7-FB41BD6DF52F}"/>
                  </a:ext>
                </a:extLst>
              </p:cNvPr>
              <p:cNvSpPr/>
              <p:nvPr/>
            </p:nvSpPr>
            <p:spPr>
              <a:xfrm>
                <a:off x="7192012" y="2489869"/>
                <a:ext cx="147953" cy="163762"/>
              </a:xfrm>
              <a:prstGeom prst="chevron">
                <a:avLst/>
              </a:prstGeom>
              <a:solidFill>
                <a:srgbClr val="D12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箭头: V 形 23">
                <a:extLst>
                  <a:ext uri="{FF2B5EF4-FFF2-40B4-BE49-F238E27FC236}">
                    <a16:creationId xmlns:a16="http://schemas.microsoft.com/office/drawing/2014/main" id="{35CCD886-B16B-4914-ACF8-2B8B0B1A3DBF}"/>
                  </a:ext>
                </a:extLst>
              </p:cNvPr>
              <p:cNvSpPr/>
              <p:nvPr/>
            </p:nvSpPr>
            <p:spPr>
              <a:xfrm>
                <a:off x="7319329" y="2489869"/>
                <a:ext cx="147953" cy="163762"/>
              </a:xfrm>
              <a:prstGeom prst="chevron">
                <a:avLst/>
              </a:prstGeom>
              <a:solidFill>
                <a:srgbClr val="D12A2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箭头: V 形 24">
                <a:extLst>
                  <a:ext uri="{FF2B5EF4-FFF2-40B4-BE49-F238E27FC236}">
                    <a16:creationId xmlns:a16="http://schemas.microsoft.com/office/drawing/2014/main" id="{62CDD0C3-23AF-4A25-BCD7-130375BD3555}"/>
                  </a:ext>
                </a:extLst>
              </p:cNvPr>
              <p:cNvSpPr/>
              <p:nvPr/>
            </p:nvSpPr>
            <p:spPr>
              <a:xfrm>
                <a:off x="7446646" y="2489869"/>
                <a:ext cx="147953" cy="163762"/>
              </a:xfrm>
              <a:prstGeom prst="chevron">
                <a:avLst/>
              </a:prstGeom>
              <a:solidFill>
                <a:srgbClr val="D12A2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6B46DA77-AD4F-4754-90F6-A80CCCA1C3FD}"/>
                </a:ext>
              </a:extLst>
            </p:cNvPr>
            <p:cNvSpPr/>
            <p:nvPr/>
          </p:nvSpPr>
          <p:spPr>
            <a:xfrm rot="3172668">
              <a:off x="3745905" y="566401"/>
              <a:ext cx="368849" cy="317973"/>
            </a:xfrm>
            <a:prstGeom prst="triangle">
              <a:avLst/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06720748-68E1-4DDF-B45E-1735AE0D5089}"/>
                </a:ext>
              </a:extLst>
            </p:cNvPr>
            <p:cNvGrpSpPr/>
            <p:nvPr/>
          </p:nvGrpSpPr>
          <p:grpSpPr>
            <a:xfrm>
              <a:off x="5166044" y="769560"/>
              <a:ext cx="402587" cy="163762"/>
              <a:chOff x="7192012" y="2489869"/>
              <a:chExt cx="402587" cy="163762"/>
            </a:xfrm>
          </p:grpSpPr>
          <p:sp>
            <p:nvSpPr>
              <p:cNvPr id="33" name="箭头: V 形 32">
                <a:extLst>
                  <a:ext uri="{FF2B5EF4-FFF2-40B4-BE49-F238E27FC236}">
                    <a16:creationId xmlns:a16="http://schemas.microsoft.com/office/drawing/2014/main" id="{DEB9F6D1-F5F7-42B6-8294-FFD57482731A}"/>
                  </a:ext>
                </a:extLst>
              </p:cNvPr>
              <p:cNvSpPr/>
              <p:nvPr/>
            </p:nvSpPr>
            <p:spPr>
              <a:xfrm>
                <a:off x="7192012" y="2489869"/>
                <a:ext cx="147953" cy="163762"/>
              </a:xfrm>
              <a:prstGeom prst="chevron">
                <a:avLst/>
              </a:prstGeom>
              <a:solidFill>
                <a:srgbClr val="D12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箭头: V 形 35">
                <a:extLst>
                  <a:ext uri="{FF2B5EF4-FFF2-40B4-BE49-F238E27FC236}">
                    <a16:creationId xmlns:a16="http://schemas.microsoft.com/office/drawing/2014/main" id="{4761F0D8-A130-462F-9298-15ABE75113FA}"/>
                  </a:ext>
                </a:extLst>
              </p:cNvPr>
              <p:cNvSpPr/>
              <p:nvPr/>
            </p:nvSpPr>
            <p:spPr>
              <a:xfrm>
                <a:off x="7319329" y="2489869"/>
                <a:ext cx="147953" cy="163762"/>
              </a:xfrm>
              <a:prstGeom prst="chevron">
                <a:avLst/>
              </a:prstGeom>
              <a:solidFill>
                <a:srgbClr val="D12A2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箭头: V 形 38">
                <a:extLst>
                  <a:ext uri="{FF2B5EF4-FFF2-40B4-BE49-F238E27FC236}">
                    <a16:creationId xmlns:a16="http://schemas.microsoft.com/office/drawing/2014/main" id="{5D95BBA2-FABF-452E-A73C-BF16D980677C}"/>
                  </a:ext>
                </a:extLst>
              </p:cNvPr>
              <p:cNvSpPr/>
              <p:nvPr/>
            </p:nvSpPr>
            <p:spPr>
              <a:xfrm>
                <a:off x="7446646" y="2489869"/>
                <a:ext cx="147953" cy="163762"/>
              </a:xfrm>
              <a:prstGeom prst="chevron">
                <a:avLst/>
              </a:prstGeom>
              <a:solidFill>
                <a:srgbClr val="D12A2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C4C48B8F-8239-4CD1-B302-7FE843137AA4}"/>
                </a:ext>
              </a:extLst>
            </p:cNvPr>
            <p:cNvSpPr/>
            <p:nvPr/>
          </p:nvSpPr>
          <p:spPr>
            <a:xfrm>
              <a:off x="5073167" y="63980"/>
              <a:ext cx="588340" cy="588340"/>
            </a:xfrm>
            <a:prstGeom prst="ellipse">
              <a:avLst/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BF67F6E-943F-4F79-9A02-5121CB41DAF7}"/>
              </a:ext>
            </a:extLst>
          </p:cNvPr>
          <p:cNvGrpSpPr/>
          <p:nvPr/>
        </p:nvGrpSpPr>
        <p:grpSpPr>
          <a:xfrm>
            <a:off x="1142453" y="1947274"/>
            <a:ext cx="6859094" cy="1637280"/>
            <a:chOff x="759262" y="1962514"/>
            <a:chExt cx="6859094" cy="163728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8ECA61A-DC74-4F15-81E7-97D1ECD46EB0}"/>
                </a:ext>
              </a:extLst>
            </p:cNvPr>
            <p:cNvGrpSpPr/>
            <p:nvPr/>
          </p:nvGrpSpPr>
          <p:grpSpPr>
            <a:xfrm>
              <a:off x="759262" y="1962517"/>
              <a:ext cx="1527468" cy="1637277"/>
              <a:chOff x="759262" y="1962517"/>
              <a:chExt cx="1527468" cy="1637277"/>
            </a:xfrm>
          </p:grpSpPr>
          <p:sp>
            <p:nvSpPr>
              <p:cNvPr id="45" name="六边形 44">
                <a:extLst>
                  <a:ext uri="{FF2B5EF4-FFF2-40B4-BE49-F238E27FC236}">
                    <a16:creationId xmlns:a16="http://schemas.microsoft.com/office/drawing/2014/main" id="{0FA4AEA4-ACDC-4E73-8731-1C7DC560FCFC}"/>
                  </a:ext>
                </a:extLst>
              </p:cNvPr>
              <p:cNvSpPr/>
              <p:nvPr/>
            </p:nvSpPr>
            <p:spPr>
              <a:xfrm rot="5400000">
                <a:off x="687877" y="2075433"/>
                <a:ext cx="1637277" cy="1411446"/>
              </a:xfrm>
              <a:prstGeom prst="hexagon">
                <a:avLst/>
              </a:prstGeom>
              <a:solidFill>
                <a:srgbClr val="D12A22"/>
              </a:solidFill>
              <a:ln w="12700">
                <a:noFill/>
              </a:ln>
              <a:effectLst>
                <a:outerShdw blurRad="127000" dist="38100" dir="2700000" algn="tl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15">
                  <a:defRPr/>
                </a:pPr>
                <a:endParaRPr lang="zh-CN" altLang="en-US" sz="10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27C96538-41A2-4723-9A20-D7CDE9918377}"/>
                  </a:ext>
                </a:extLst>
              </p:cNvPr>
              <p:cNvGrpSpPr/>
              <p:nvPr/>
            </p:nvGrpSpPr>
            <p:grpSpPr>
              <a:xfrm>
                <a:off x="759262" y="2259758"/>
                <a:ext cx="1527468" cy="924868"/>
                <a:chOff x="898936" y="1306809"/>
                <a:chExt cx="1085881" cy="1233479"/>
              </a:xfrm>
            </p:grpSpPr>
            <p:sp>
              <p:nvSpPr>
                <p:cNvPr id="47" name="TextBox 4">
                  <a:extLst>
                    <a:ext uri="{FF2B5EF4-FFF2-40B4-BE49-F238E27FC236}">
                      <a16:creationId xmlns:a16="http://schemas.microsoft.com/office/drawing/2014/main" id="{21D8A9E5-6117-4DDE-9199-F770001F1730}"/>
                    </a:ext>
                  </a:extLst>
                </p:cNvPr>
                <p:cNvSpPr txBox="1"/>
                <p:nvPr/>
              </p:nvSpPr>
              <p:spPr>
                <a:xfrm>
                  <a:off x="910655" y="2088765"/>
                  <a:ext cx="1062445" cy="451523"/>
                </a:xfrm>
                <a:prstGeom prst="rect">
                  <a:avLst/>
                </a:prstGeom>
                <a:noFill/>
              </p:spPr>
              <p:txBody>
                <a:bodyPr wrap="square" lIns="0" rIns="0" rtlCol="0">
                  <a:spAutoFit/>
                </a:bodyPr>
                <a:lstStyle/>
                <a:p>
                  <a:pPr algn="ctr"/>
                  <a:r>
                    <a:rPr lang="zh-CN" altLang="en-US" sz="1600" b="1" dirty="0">
                      <a:solidFill>
                        <a:schemeClr val="bg1"/>
                      </a:solidFill>
                      <a:latin typeface="方正黑体简体" panose="02010601030101010101" pitchFamily="2" charset="-122"/>
                      <a:ea typeface="方正黑体简体" panose="02010601030101010101" pitchFamily="2" charset="-122"/>
                      <a:sym typeface="Arial" panose="020B0604020202020204" pitchFamily="34" charset="0"/>
                    </a:rPr>
                    <a:t>工作概述</a:t>
                  </a:r>
                </a:p>
              </p:txBody>
            </p:sp>
            <p:sp>
              <p:nvSpPr>
                <p:cNvPr id="48" name="TextBox 5">
                  <a:extLst>
                    <a:ext uri="{FF2B5EF4-FFF2-40B4-BE49-F238E27FC236}">
                      <a16:creationId xmlns:a16="http://schemas.microsoft.com/office/drawing/2014/main" id="{70CC50C4-2EE0-4ED6-B591-6E11DF774DBB}"/>
                    </a:ext>
                  </a:extLst>
                </p:cNvPr>
                <p:cNvSpPr txBox="1"/>
                <p:nvPr/>
              </p:nvSpPr>
              <p:spPr>
                <a:xfrm>
                  <a:off x="898936" y="1306809"/>
                  <a:ext cx="1085881" cy="94409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000" b="1" dirty="0">
                      <a:solidFill>
                        <a:schemeClr val="bg1"/>
                      </a:solidFill>
                      <a:latin typeface="Arial Rounded MT Bold" panose="020F070403050403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01</a:t>
                  </a:r>
                  <a:endParaRPr lang="zh-CN" altLang="en-US" sz="4000" b="1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A3C4DF2-4ACD-4906-8B24-8522A31C561F}"/>
                </a:ext>
              </a:extLst>
            </p:cNvPr>
            <p:cNvGrpSpPr/>
            <p:nvPr/>
          </p:nvGrpSpPr>
          <p:grpSpPr>
            <a:xfrm>
              <a:off x="2515285" y="1962516"/>
              <a:ext cx="1561954" cy="1637277"/>
              <a:chOff x="2781985" y="1962516"/>
              <a:chExt cx="1561954" cy="1637277"/>
            </a:xfrm>
          </p:grpSpPr>
          <p:sp>
            <p:nvSpPr>
              <p:cNvPr id="51" name="六边形 50">
                <a:extLst>
                  <a:ext uri="{FF2B5EF4-FFF2-40B4-BE49-F238E27FC236}">
                    <a16:creationId xmlns:a16="http://schemas.microsoft.com/office/drawing/2014/main" id="{11844AE6-81B4-4C8A-87FA-DE37CA153D04}"/>
                  </a:ext>
                </a:extLst>
              </p:cNvPr>
              <p:cNvSpPr/>
              <p:nvPr/>
            </p:nvSpPr>
            <p:spPr>
              <a:xfrm rot="5400000">
                <a:off x="2731534" y="2075432"/>
                <a:ext cx="1637277" cy="1411446"/>
              </a:xfrm>
              <a:prstGeom prst="hexagon">
                <a:avLst/>
              </a:prstGeom>
              <a:solidFill>
                <a:schemeClr val="bg1"/>
              </a:solidFill>
              <a:ln w="12700">
                <a:noFill/>
              </a:ln>
              <a:effectLst>
                <a:outerShdw blurRad="127000" dist="38100" dir="2700000" algn="tl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15">
                  <a:defRPr/>
                </a:pPr>
                <a:endParaRPr lang="zh-CN" altLang="en-US" sz="10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5D58AC5C-43E0-4E4A-9199-2A236AA1019E}"/>
                  </a:ext>
                </a:extLst>
              </p:cNvPr>
              <p:cNvGrpSpPr/>
              <p:nvPr/>
            </p:nvGrpSpPr>
            <p:grpSpPr>
              <a:xfrm>
                <a:off x="2781985" y="2259758"/>
                <a:ext cx="1561954" cy="924868"/>
                <a:chOff x="862703" y="1306809"/>
                <a:chExt cx="1110397" cy="1233479"/>
              </a:xfrm>
            </p:grpSpPr>
            <p:sp>
              <p:nvSpPr>
                <p:cNvPr id="53" name="TextBox 4">
                  <a:extLst>
                    <a:ext uri="{FF2B5EF4-FFF2-40B4-BE49-F238E27FC236}">
                      <a16:creationId xmlns:a16="http://schemas.microsoft.com/office/drawing/2014/main" id="{4D80086D-3B4C-469F-A9DD-278C10DC5146}"/>
                    </a:ext>
                  </a:extLst>
                </p:cNvPr>
                <p:cNvSpPr txBox="1"/>
                <p:nvPr/>
              </p:nvSpPr>
              <p:spPr>
                <a:xfrm>
                  <a:off x="910655" y="2088765"/>
                  <a:ext cx="1062445" cy="451523"/>
                </a:xfrm>
                <a:prstGeom prst="rect">
                  <a:avLst/>
                </a:prstGeom>
                <a:noFill/>
              </p:spPr>
              <p:txBody>
                <a:bodyPr wrap="square" lIns="0" rIns="0" rtlCol="0">
                  <a:spAutoFit/>
                </a:bodyPr>
                <a:lstStyle/>
                <a:p>
                  <a:pPr algn="ctr"/>
                  <a:r>
                    <a:rPr lang="zh-CN" altLang="en-US" sz="1600" b="1" dirty="0">
                      <a:solidFill>
                        <a:srgbClr val="D12A22"/>
                      </a:solidFill>
                      <a:latin typeface="方正黑体简体" panose="02010601030101010101" pitchFamily="2" charset="-122"/>
                      <a:ea typeface="方正黑体简体" panose="02010601030101010101" pitchFamily="2" charset="-122"/>
                      <a:sym typeface="Arial" panose="020B0604020202020204" pitchFamily="34" charset="0"/>
                    </a:rPr>
                    <a:t>问题总揽</a:t>
                  </a:r>
                </a:p>
              </p:txBody>
            </p:sp>
            <p:sp>
              <p:nvSpPr>
                <p:cNvPr id="54" name="TextBox 5">
                  <a:extLst>
                    <a:ext uri="{FF2B5EF4-FFF2-40B4-BE49-F238E27FC236}">
                      <a16:creationId xmlns:a16="http://schemas.microsoft.com/office/drawing/2014/main" id="{05F31057-C798-42E4-A65F-4DBF322A11AA}"/>
                    </a:ext>
                  </a:extLst>
                </p:cNvPr>
                <p:cNvSpPr txBox="1"/>
                <p:nvPr/>
              </p:nvSpPr>
              <p:spPr>
                <a:xfrm>
                  <a:off x="862703" y="1306809"/>
                  <a:ext cx="1085881" cy="94409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000" b="1" dirty="0">
                      <a:solidFill>
                        <a:srgbClr val="D12A22"/>
                      </a:solidFill>
                      <a:latin typeface="Arial Rounded MT Bold" panose="020F070403050403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02</a:t>
                  </a:r>
                  <a:endParaRPr lang="zh-CN" altLang="en-US" sz="4000" b="1" dirty="0">
                    <a:solidFill>
                      <a:srgbClr val="D12A22"/>
                    </a:solidFill>
                    <a:latin typeface="Arial Rounded MT Bold" panose="020F070403050403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276C800-CF6F-40FD-A7B7-AE2308B3FBD8}"/>
                </a:ext>
              </a:extLst>
            </p:cNvPr>
            <p:cNvGrpSpPr/>
            <p:nvPr/>
          </p:nvGrpSpPr>
          <p:grpSpPr>
            <a:xfrm>
              <a:off x="4271308" y="1962515"/>
              <a:ext cx="1527468" cy="1637277"/>
              <a:chOff x="4804896" y="1962515"/>
              <a:chExt cx="1527468" cy="1637277"/>
            </a:xfrm>
          </p:grpSpPr>
          <p:sp>
            <p:nvSpPr>
              <p:cNvPr id="57" name="六边形 56">
                <a:extLst>
                  <a:ext uri="{FF2B5EF4-FFF2-40B4-BE49-F238E27FC236}">
                    <a16:creationId xmlns:a16="http://schemas.microsoft.com/office/drawing/2014/main" id="{43858DB7-B078-4E99-878D-AB06C5F6D8F6}"/>
                  </a:ext>
                </a:extLst>
              </p:cNvPr>
              <p:cNvSpPr/>
              <p:nvPr/>
            </p:nvSpPr>
            <p:spPr>
              <a:xfrm rot="5400000">
                <a:off x="4775191" y="2075431"/>
                <a:ext cx="1637277" cy="1411446"/>
              </a:xfrm>
              <a:prstGeom prst="hexagon">
                <a:avLst/>
              </a:prstGeom>
              <a:solidFill>
                <a:srgbClr val="D12A22"/>
              </a:solidFill>
              <a:ln w="12700">
                <a:noFill/>
              </a:ln>
              <a:effectLst>
                <a:outerShdw blurRad="127000" dist="38100" dir="2700000" algn="tl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15">
                  <a:defRPr/>
                </a:pPr>
                <a:endParaRPr lang="zh-CN" altLang="en-US" sz="10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FD0FFA46-1389-446E-BA3D-BB1E8611FAFC}"/>
                  </a:ext>
                </a:extLst>
              </p:cNvPr>
              <p:cNvGrpSpPr/>
              <p:nvPr/>
            </p:nvGrpSpPr>
            <p:grpSpPr>
              <a:xfrm>
                <a:off x="4804896" y="2259758"/>
                <a:ext cx="1527468" cy="924868"/>
                <a:chOff x="892742" y="1306809"/>
                <a:chExt cx="1085881" cy="1233479"/>
              </a:xfrm>
            </p:grpSpPr>
            <p:sp>
              <p:nvSpPr>
                <p:cNvPr id="59" name="TextBox 4">
                  <a:extLst>
                    <a:ext uri="{FF2B5EF4-FFF2-40B4-BE49-F238E27FC236}">
                      <a16:creationId xmlns:a16="http://schemas.microsoft.com/office/drawing/2014/main" id="{EB7F9558-80D9-4D0A-8F98-1FDDAB5BDAA8}"/>
                    </a:ext>
                  </a:extLst>
                </p:cNvPr>
                <p:cNvSpPr txBox="1"/>
                <p:nvPr/>
              </p:nvSpPr>
              <p:spPr>
                <a:xfrm>
                  <a:off x="910655" y="2088765"/>
                  <a:ext cx="1062445" cy="451523"/>
                </a:xfrm>
                <a:prstGeom prst="rect">
                  <a:avLst/>
                </a:prstGeom>
                <a:noFill/>
              </p:spPr>
              <p:txBody>
                <a:bodyPr wrap="square" lIns="0" rIns="0" rtlCol="0">
                  <a:spAutoFit/>
                </a:bodyPr>
                <a:lstStyle/>
                <a:p>
                  <a:pPr algn="ctr"/>
                  <a:r>
                    <a:rPr lang="zh-CN" altLang="en-US" sz="1600" b="1" dirty="0">
                      <a:solidFill>
                        <a:schemeClr val="bg1"/>
                      </a:solidFill>
                      <a:latin typeface="方正黑体简体" panose="02010601030101010101" pitchFamily="2" charset="-122"/>
                      <a:ea typeface="方正黑体简体" panose="02010601030101010101" pitchFamily="2" charset="-122"/>
                      <a:sym typeface="Arial" panose="020B0604020202020204" pitchFamily="34" charset="0"/>
                    </a:rPr>
                    <a:t>工作不足</a:t>
                  </a:r>
                </a:p>
              </p:txBody>
            </p:sp>
            <p:sp>
              <p:nvSpPr>
                <p:cNvPr id="60" name="TextBox 5">
                  <a:extLst>
                    <a:ext uri="{FF2B5EF4-FFF2-40B4-BE49-F238E27FC236}">
                      <a16:creationId xmlns:a16="http://schemas.microsoft.com/office/drawing/2014/main" id="{82FC3CFF-A3EC-4E65-9B3E-012DFEE3F7AD}"/>
                    </a:ext>
                  </a:extLst>
                </p:cNvPr>
                <p:cNvSpPr txBox="1"/>
                <p:nvPr/>
              </p:nvSpPr>
              <p:spPr>
                <a:xfrm>
                  <a:off x="892742" y="1306809"/>
                  <a:ext cx="1085881" cy="94409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000" b="1" dirty="0">
                      <a:solidFill>
                        <a:schemeClr val="bg1"/>
                      </a:solidFill>
                      <a:latin typeface="Arial Rounded MT Bold" panose="020F070403050403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03</a:t>
                  </a:r>
                  <a:endParaRPr lang="zh-CN" altLang="en-US" sz="4000" b="1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B1D98E0-A5DD-4037-A347-5C990BBEE38A}"/>
                </a:ext>
              </a:extLst>
            </p:cNvPr>
            <p:cNvGrpSpPr/>
            <p:nvPr/>
          </p:nvGrpSpPr>
          <p:grpSpPr>
            <a:xfrm>
              <a:off x="6068622" y="1962514"/>
              <a:ext cx="1549734" cy="1637277"/>
              <a:chOff x="6876530" y="1962514"/>
              <a:chExt cx="1549734" cy="1637277"/>
            </a:xfrm>
          </p:grpSpPr>
          <p:sp>
            <p:nvSpPr>
              <p:cNvPr id="63" name="六边形 62">
                <a:extLst>
                  <a:ext uri="{FF2B5EF4-FFF2-40B4-BE49-F238E27FC236}">
                    <a16:creationId xmlns:a16="http://schemas.microsoft.com/office/drawing/2014/main" id="{197DA24F-24F5-4477-94DE-37235DD48502}"/>
                  </a:ext>
                </a:extLst>
              </p:cNvPr>
              <p:cNvSpPr/>
              <p:nvPr/>
            </p:nvSpPr>
            <p:spPr>
              <a:xfrm rot="5400000">
                <a:off x="6818848" y="2075430"/>
                <a:ext cx="1637277" cy="1411446"/>
              </a:xfrm>
              <a:prstGeom prst="hexagon">
                <a:avLst/>
              </a:prstGeom>
              <a:solidFill>
                <a:schemeClr val="bg1"/>
              </a:solidFill>
              <a:ln w="12700">
                <a:noFill/>
              </a:ln>
              <a:effectLst>
                <a:outerShdw blurRad="127000" dist="38100" dir="2700000" algn="tl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15">
                  <a:defRPr/>
                </a:pPr>
                <a:endParaRPr lang="zh-CN" altLang="en-US" sz="10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94E8CC64-B5AF-48E8-8788-FD05541F6F2E}"/>
                  </a:ext>
                </a:extLst>
              </p:cNvPr>
              <p:cNvGrpSpPr/>
              <p:nvPr/>
            </p:nvGrpSpPr>
            <p:grpSpPr>
              <a:xfrm>
                <a:off x="6876530" y="2259758"/>
                <a:ext cx="1549734" cy="924868"/>
                <a:chOff x="871390" y="1306809"/>
                <a:chExt cx="1101710" cy="1233479"/>
              </a:xfrm>
            </p:grpSpPr>
            <p:sp>
              <p:nvSpPr>
                <p:cNvPr id="65" name="TextBox 4">
                  <a:extLst>
                    <a:ext uri="{FF2B5EF4-FFF2-40B4-BE49-F238E27FC236}">
                      <a16:creationId xmlns:a16="http://schemas.microsoft.com/office/drawing/2014/main" id="{68BDC735-24A3-49FC-9849-523B18C8AD52}"/>
                    </a:ext>
                  </a:extLst>
                </p:cNvPr>
                <p:cNvSpPr txBox="1"/>
                <p:nvPr/>
              </p:nvSpPr>
              <p:spPr>
                <a:xfrm>
                  <a:off x="910655" y="2088765"/>
                  <a:ext cx="1062445" cy="451523"/>
                </a:xfrm>
                <a:prstGeom prst="rect">
                  <a:avLst/>
                </a:prstGeom>
                <a:noFill/>
              </p:spPr>
              <p:txBody>
                <a:bodyPr wrap="square" lIns="0" rIns="0" rtlCol="0">
                  <a:spAutoFit/>
                </a:bodyPr>
                <a:lstStyle/>
                <a:p>
                  <a:pPr algn="ctr"/>
                  <a:r>
                    <a:rPr lang="zh-CN" altLang="en-US" sz="1600" b="1" dirty="0">
                      <a:solidFill>
                        <a:srgbClr val="D12A22"/>
                      </a:solidFill>
                      <a:latin typeface="方正黑体简体" panose="02010601030101010101" pitchFamily="2" charset="-122"/>
                      <a:ea typeface="方正黑体简体" panose="02010601030101010101" pitchFamily="2" charset="-122"/>
                      <a:sym typeface="Arial" panose="020B0604020202020204" pitchFamily="34" charset="0"/>
                    </a:rPr>
                    <a:t>工作改善</a:t>
                  </a:r>
                </a:p>
              </p:txBody>
            </p:sp>
            <p:sp>
              <p:nvSpPr>
                <p:cNvPr id="66" name="TextBox 5">
                  <a:extLst>
                    <a:ext uri="{FF2B5EF4-FFF2-40B4-BE49-F238E27FC236}">
                      <a16:creationId xmlns:a16="http://schemas.microsoft.com/office/drawing/2014/main" id="{5B854DF5-100D-4E67-9F8C-B0F740780841}"/>
                    </a:ext>
                  </a:extLst>
                </p:cNvPr>
                <p:cNvSpPr txBox="1"/>
                <p:nvPr/>
              </p:nvSpPr>
              <p:spPr>
                <a:xfrm>
                  <a:off x="871390" y="1306809"/>
                  <a:ext cx="1085881" cy="94409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000" b="1" dirty="0">
                      <a:solidFill>
                        <a:srgbClr val="D12A22"/>
                      </a:solidFill>
                      <a:latin typeface="Arial Rounded MT Bold" panose="020F070403050403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04</a:t>
                  </a:r>
                  <a:endParaRPr lang="zh-CN" altLang="en-US" sz="4000" b="1" dirty="0">
                    <a:solidFill>
                      <a:srgbClr val="D12A22"/>
                    </a:solidFill>
                    <a:latin typeface="Arial Rounded MT Bold" panose="020F070403050403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2475212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六边形 19">
            <a:extLst>
              <a:ext uri="{FF2B5EF4-FFF2-40B4-BE49-F238E27FC236}">
                <a16:creationId xmlns:a16="http://schemas.microsoft.com/office/drawing/2014/main" id="{B2132FD9-0F45-4B82-B991-ABC282320BEA}"/>
              </a:ext>
            </a:extLst>
          </p:cNvPr>
          <p:cNvSpPr/>
          <p:nvPr/>
        </p:nvSpPr>
        <p:spPr>
          <a:xfrm rot="5400000">
            <a:off x="221945" y="164471"/>
            <a:ext cx="498216" cy="429497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5">
            <a:extLst>
              <a:ext uri="{FF2B5EF4-FFF2-40B4-BE49-F238E27FC236}">
                <a16:creationId xmlns:a16="http://schemas.microsoft.com/office/drawing/2014/main" id="{B55D7E04-320F-4A1F-A8E8-DC3EA8DECEE0}"/>
              </a:ext>
            </a:extLst>
          </p:cNvPr>
          <p:cNvSpPr txBox="1"/>
          <p:nvPr/>
        </p:nvSpPr>
        <p:spPr>
          <a:xfrm>
            <a:off x="166339" y="163924"/>
            <a:ext cx="60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2000" b="1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98FC0095-2741-470E-8C06-E3253788BDBA}"/>
              </a:ext>
            </a:extLst>
          </p:cNvPr>
          <p:cNvSpPr txBox="1"/>
          <p:nvPr/>
        </p:nvSpPr>
        <p:spPr>
          <a:xfrm>
            <a:off x="865732" y="209942"/>
            <a:ext cx="1511708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工作改善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989D263-B343-4CA1-93B3-615D932B8B00}"/>
              </a:ext>
            </a:extLst>
          </p:cNvPr>
          <p:cNvSpPr txBox="1"/>
          <p:nvPr/>
        </p:nvSpPr>
        <p:spPr>
          <a:xfrm>
            <a:off x="2602026" y="2571750"/>
            <a:ext cx="772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890AFB3-FCD6-48F2-866E-8EAD543E3119}"/>
              </a:ext>
            </a:extLst>
          </p:cNvPr>
          <p:cNvGrpSpPr/>
          <p:nvPr/>
        </p:nvGrpSpPr>
        <p:grpSpPr>
          <a:xfrm>
            <a:off x="4043434" y="2211608"/>
            <a:ext cx="1057135" cy="999107"/>
            <a:chOff x="5769087" y="2301771"/>
            <a:chExt cx="772886" cy="730461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B4A7FA3D-4BD4-49C5-9ABB-39EA71E721B3}"/>
                </a:ext>
              </a:extLst>
            </p:cNvPr>
            <p:cNvSpPr/>
            <p:nvPr/>
          </p:nvSpPr>
          <p:spPr>
            <a:xfrm>
              <a:off x="5790300" y="2301771"/>
              <a:ext cx="730461" cy="730461"/>
            </a:xfrm>
            <a:prstGeom prst="ellipse">
              <a:avLst/>
            </a:prstGeom>
            <a:solidFill>
              <a:srgbClr val="D12A22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4ED1BF4-02B4-4D4F-9072-BDC8682BAE13}"/>
                </a:ext>
              </a:extLst>
            </p:cNvPr>
            <p:cNvSpPr txBox="1"/>
            <p:nvPr/>
          </p:nvSpPr>
          <p:spPr>
            <a:xfrm>
              <a:off x="5769087" y="2547553"/>
              <a:ext cx="772886" cy="225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标题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6818A83-7DE4-49B0-9F82-4F38FA404A70}"/>
              </a:ext>
            </a:extLst>
          </p:cNvPr>
          <p:cNvGrpSpPr/>
          <p:nvPr/>
        </p:nvGrpSpPr>
        <p:grpSpPr>
          <a:xfrm>
            <a:off x="1077251" y="1161340"/>
            <a:ext cx="1492444" cy="948080"/>
            <a:chOff x="513573" y="2731179"/>
            <a:chExt cx="1989927" cy="126410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2213E38-F0BD-468C-9DF7-CB8D1DC8BF27}"/>
                </a:ext>
              </a:extLst>
            </p:cNvPr>
            <p:cNvSpPr txBox="1"/>
            <p:nvPr/>
          </p:nvSpPr>
          <p:spPr>
            <a:xfrm>
              <a:off x="580378" y="2731179"/>
              <a:ext cx="1923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9D4B43B-C46B-4B1D-BFE0-25E7F3077AC2}"/>
                </a:ext>
              </a:extLst>
            </p:cNvPr>
            <p:cNvSpPr txBox="1"/>
            <p:nvPr/>
          </p:nvSpPr>
          <p:spPr>
            <a:xfrm>
              <a:off x="513573" y="3051438"/>
              <a:ext cx="1988839" cy="943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0" name="椭圆 69">
            <a:extLst>
              <a:ext uri="{FF2B5EF4-FFF2-40B4-BE49-F238E27FC236}">
                <a16:creationId xmlns:a16="http://schemas.microsoft.com/office/drawing/2014/main" id="{273C3CA7-B01A-4C3B-A003-BF8D8942A1BC}"/>
              </a:ext>
            </a:extLst>
          </p:cNvPr>
          <p:cNvSpPr/>
          <p:nvPr/>
        </p:nvSpPr>
        <p:spPr>
          <a:xfrm>
            <a:off x="2646892" y="2301501"/>
            <a:ext cx="819318" cy="819318"/>
          </a:xfrm>
          <a:prstGeom prst="ellipse">
            <a:avLst/>
          </a:prstGeom>
          <a:solidFill>
            <a:schemeClr val="bg1"/>
          </a:solidFill>
          <a:ln w="31750"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7255CA41-FEE9-4616-A44B-E1BB814B5D76}"/>
              </a:ext>
            </a:extLst>
          </p:cNvPr>
          <p:cNvSpPr txBox="1"/>
          <p:nvPr/>
        </p:nvSpPr>
        <p:spPr>
          <a:xfrm>
            <a:off x="2623099" y="2547782"/>
            <a:ext cx="866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</a:t>
            </a: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0E15CEDF-74DD-43F3-9102-BA01F8013D8A}"/>
              </a:ext>
            </a:extLst>
          </p:cNvPr>
          <p:cNvSpPr/>
          <p:nvPr/>
        </p:nvSpPr>
        <p:spPr>
          <a:xfrm>
            <a:off x="1520221" y="2407907"/>
            <a:ext cx="606505" cy="606505"/>
          </a:xfrm>
          <a:prstGeom prst="ellipse">
            <a:avLst/>
          </a:prstGeom>
          <a:solidFill>
            <a:srgbClr val="D12A22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BC633FEC-2557-4C9B-86CC-6B55D4254FF0}"/>
              </a:ext>
            </a:extLst>
          </p:cNvPr>
          <p:cNvSpPr txBox="1"/>
          <p:nvPr/>
        </p:nvSpPr>
        <p:spPr>
          <a:xfrm>
            <a:off x="1502609" y="2567781"/>
            <a:ext cx="641731" cy="229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3C84B11E-4E31-42F2-A6F4-054683CBF646}"/>
              </a:ext>
            </a:extLst>
          </p:cNvPr>
          <p:cNvSpPr txBox="1"/>
          <p:nvPr/>
        </p:nvSpPr>
        <p:spPr>
          <a:xfrm>
            <a:off x="6954954" y="2547782"/>
            <a:ext cx="641731" cy="229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</a:t>
            </a: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A29748AE-7DEE-4996-9206-2691CD4D602E}"/>
              </a:ext>
            </a:extLst>
          </p:cNvPr>
          <p:cNvGrpSpPr/>
          <p:nvPr/>
        </p:nvGrpSpPr>
        <p:grpSpPr>
          <a:xfrm>
            <a:off x="3825777" y="1005946"/>
            <a:ext cx="1492444" cy="948080"/>
            <a:chOff x="513573" y="2731179"/>
            <a:chExt cx="1989927" cy="1264106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30AE14B3-8EF9-4F90-A3A5-D974D2454236}"/>
                </a:ext>
              </a:extLst>
            </p:cNvPr>
            <p:cNvSpPr txBox="1"/>
            <p:nvPr/>
          </p:nvSpPr>
          <p:spPr>
            <a:xfrm>
              <a:off x="580378" y="2731179"/>
              <a:ext cx="1923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DC6BEA8A-1166-46B3-9887-D331D465CF4F}"/>
                </a:ext>
              </a:extLst>
            </p:cNvPr>
            <p:cNvSpPr txBox="1"/>
            <p:nvPr/>
          </p:nvSpPr>
          <p:spPr>
            <a:xfrm>
              <a:off x="513573" y="3051438"/>
              <a:ext cx="1988839" cy="943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F5729BC9-7B47-4ADE-81DB-FEFA04F8019F}"/>
              </a:ext>
            </a:extLst>
          </p:cNvPr>
          <p:cNvGrpSpPr/>
          <p:nvPr/>
        </p:nvGrpSpPr>
        <p:grpSpPr>
          <a:xfrm>
            <a:off x="6524836" y="1161340"/>
            <a:ext cx="1492444" cy="948080"/>
            <a:chOff x="513573" y="2731179"/>
            <a:chExt cx="1989927" cy="1264106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C3947B99-DB20-4B8B-8B19-8AF599B2B485}"/>
                </a:ext>
              </a:extLst>
            </p:cNvPr>
            <p:cNvSpPr txBox="1"/>
            <p:nvPr/>
          </p:nvSpPr>
          <p:spPr>
            <a:xfrm>
              <a:off x="580378" y="2731179"/>
              <a:ext cx="1923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3F1699AB-F13E-4CE5-BBCF-376EEF38CD1F}"/>
                </a:ext>
              </a:extLst>
            </p:cNvPr>
            <p:cNvSpPr txBox="1"/>
            <p:nvPr/>
          </p:nvSpPr>
          <p:spPr>
            <a:xfrm>
              <a:off x="513573" y="3051438"/>
              <a:ext cx="1988839" cy="943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3DA802D3-E726-4A18-9970-B189D9831225}"/>
              </a:ext>
            </a:extLst>
          </p:cNvPr>
          <p:cNvGrpSpPr/>
          <p:nvPr/>
        </p:nvGrpSpPr>
        <p:grpSpPr>
          <a:xfrm>
            <a:off x="2176193" y="3256136"/>
            <a:ext cx="1492444" cy="948080"/>
            <a:chOff x="513573" y="2731179"/>
            <a:chExt cx="1989927" cy="1264106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BD2B1B0E-F540-4141-8FF6-81ED21CFB746}"/>
                </a:ext>
              </a:extLst>
            </p:cNvPr>
            <p:cNvSpPr txBox="1"/>
            <p:nvPr/>
          </p:nvSpPr>
          <p:spPr>
            <a:xfrm>
              <a:off x="580378" y="2731179"/>
              <a:ext cx="1923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B625E49B-1B05-40D1-A354-820678D54ECC}"/>
                </a:ext>
              </a:extLst>
            </p:cNvPr>
            <p:cNvSpPr txBox="1"/>
            <p:nvPr/>
          </p:nvSpPr>
          <p:spPr>
            <a:xfrm>
              <a:off x="513573" y="3051438"/>
              <a:ext cx="1988839" cy="943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B5FCA217-387B-4242-BA94-62B3C0D41544}"/>
              </a:ext>
            </a:extLst>
          </p:cNvPr>
          <p:cNvGrpSpPr/>
          <p:nvPr/>
        </p:nvGrpSpPr>
        <p:grpSpPr>
          <a:xfrm>
            <a:off x="5462510" y="3256136"/>
            <a:ext cx="1492444" cy="948080"/>
            <a:chOff x="513573" y="2731179"/>
            <a:chExt cx="1989927" cy="1264106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DDFB0AB2-CA3D-4EB3-B61E-A3915CAC17D1}"/>
                </a:ext>
              </a:extLst>
            </p:cNvPr>
            <p:cNvSpPr txBox="1"/>
            <p:nvPr/>
          </p:nvSpPr>
          <p:spPr>
            <a:xfrm>
              <a:off x="580378" y="2731179"/>
              <a:ext cx="1923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C25B43DE-824B-4247-94F7-3E3FE46EE069}"/>
                </a:ext>
              </a:extLst>
            </p:cNvPr>
            <p:cNvSpPr txBox="1"/>
            <p:nvPr/>
          </p:nvSpPr>
          <p:spPr>
            <a:xfrm>
              <a:off x="513573" y="3051438"/>
              <a:ext cx="1988839" cy="943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2" name="椭圆 101">
            <a:extLst>
              <a:ext uri="{FF2B5EF4-FFF2-40B4-BE49-F238E27FC236}">
                <a16:creationId xmlns:a16="http://schemas.microsoft.com/office/drawing/2014/main" id="{AD1BAFFA-F12A-4AFE-8A31-C69B05C7C66C}"/>
              </a:ext>
            </a:extLst>
          </p:cNvPr>
          <p:cNvSpPr/>
          <p:nvPr/>
        </p:nvSpPr>
        <p:spPr>
          <a:xfrm>
            <a:off x="5717994" y="2301501"/>
            <a:ext cx="819318" cy="819318"/>
          </a:xfrm>
          <a:prstGeom prst="ellipse">
            <a:avLst/>
          </a:prstGeom>
          <a:solidFill>
            <a:schemeClr val="bg1"/>
          </a:solidFill>
          <a:ln w="31750"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339F11AE-3EA3-45C1-BA3F-D3DB2DB88E4D}"/>
              </a:ext>
            </a:extLst>
          </p:cNvPr>
          <p:cNvSpPr txBox="1"/>
          <p:nvPr/>
        </p:nvSpPr>
        <p:spPr>
          <a:xfrm>
            <a:off x="5694201" y="2554901"/>
            <a:ext cx="866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</a:t>
            </a: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1773B0A3-BF5D-494D-BF44-5F0B8D360CD8}"/>
              </a:ext>
            </a:extLst>
          </p:cNvPr>
          <p:cNvSpPr/>
          <p:nvPr/>
        </p:nvSpPr>
        <p:spPr>
          <a:xfrm>
            <a:off x="7018048" y="2407907"/>
            <a:ext cx="606505" cy="606505"/>
          </a:xfrm>
          <a:prstGeom prst="ellipse">
            <a:avLst/>
          </a:prstGeom>
          <a:solidFill>
            <a:srgbClr val="D12A22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C33D650A-30E5-4BA6-8B3B-0023711BAC1C}"/>
              </a:ext>
            </a:extLst>
          </p:cNvPr>
          <p:cNvSpPr txBox="1"/>
          <p:nvPr/>
        </p:nvSpPr>
        <p:spPr>
          <a:xfrm>
            <a:off x="6887848" y="2562547"/>
            <a:ext cx="866904" cy="310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9637067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六边形 19">
            <a:extLst>
              <a:ext uri="{FF2B5EF4-FFF2-40B4-BE49-F238E27FC236}">
                <a16:creationId xmlns:a16="http://schemas.microsoft.com/office/drawing/2014/main" id="{B2132FD9-0F45-4B82-B991-ABC282320BEA}"/>
              </a:ext>
            </a:extLst>
          </p:cNvPr>
          <p:cNvSpPr/>
          <p:nvPr/>
        </p:nvSpPr>
        <p:spPr>
          <a:xfrm rot="5400000">
            <a:off x="221945" y="164471"/>
            <a:ext cx="498216" cy="429497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5">
            <a:extLst>
              <a:ext uri="{FF2B5EF4-FFF2-40B4-BE49-F238E27FC236}">
                <a16:creationId xmlns:a16="http://schemas.microsoft.com/office/drawing/2014/main" id="{B55D7E04-320F-4A1F-A8E8-DC3EA8DECEE0}"/>
              </a:ext>
            </a:extLst>
          </p:cNvPr>
          <p:cNvSpPr txBox="1"/>
          <p:nvPr/>
        </p:nvSpPr>
        <p:spPr>
          <a:xfrm>
            <a:off x="166339" y="163924"/>
            <a:ext cx="60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2000" b="1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98FC0095-2741-470E-8C06-E3253788BDBA}"/>
              </a:ext>
            </a:extLst>
          </p:cNvPr>
          <p:cNvSpPr txBox="1"/>
          <p:nvPr/>
        </p:nvSpPr>
        <p:spPr>
          <a:xfrm>
            <a:off x="865732" y="209942"/>
            <a:ext cx="1511708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工作改善</a:t>
            </a:r>
          </a:p>
        </p:txBody>
      </p:sp>
      <p:sp>
        <p:nvSpPr>
          <p:cNvPr id="13" name="六边形 12">
            <a:extLst>
              <a:ext uri="{FF2B5EF4-FFF2-40B4-BE49-F238E27FC236}">
                <a16:creationId xmlns:a16="http://schemas.microsoft.com/office/drawing/2014/main" id="{66E16A49-3525-4C4B-9C30-D5C5DD88EFB3}"/>
              </a:ext>
            </a:extLst>
          </p:cNvPr>
          <p:cNvSpPr/>
          <p:nvPr/>
        </p:nvSpPr>
        <p:spPr>
          <a:xfrm rot="5400000">
            <a:off x="6389372" y="2358369"/>
            <a:ext cx="1683263" cy="1451092"/>
          </a:xfrm>
          <a:prstGeom prst="hexagon">
            <a:avLst/>
          </a:pr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10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六边形 13">
            <a:extLst>
              <a:ext uri="{FF2B5EF4-FFF2-40B4-BE49-F238E27FC236}">
                <a16:creationId xmlns:a16="http://schemas.microsoft.com/office/drawing/2014/main" id="{D31BD785-2138-4960-9E09-ED8DD8AD3695}"/>
              </a:ext>
            </a:extLst>
          </p:cNvPr>
          <p:cNvSpPr/>
          <p:nvPr/>
        </p:nvSpPr>
        <p:spPr>
          <a:xfrm rot="5400000">
            <a:off x="4555261" y="1048067"/>
            <a:ext cx="2770576" cy="2388431"/>
          </a:xfrm>
          <a:prstGeom prst="hexagon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10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id="{B3CA6098-75A2-4362-9BCD-B2748F49290E}"/>
              </a:ext>
            </a:extLst>
          </p:cNvPr>
          <p:cNvSpPr/>
          <p:nvPr/>
        </p:nvSpPr>
        <p:spPr>
          <a:xfrm rot="5400000">
            <a:off x="4839728" y="949737"/>
            <a:ext cx="506385" cy="436540"/>
          </a:xfrm>
          <a:prstGeom prst="hexagon">
            <a:avLst/>
          </a:pr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10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FDE6085A-4AA8-48E0-8817-40BADC7F9BC0}"/>
              </a:ext>
            </a:extLst>
          </p:cNvPr>
          <p:cNvSpPr/>
          <p:nvPr/>
        </p:nvSpPr>
        <p:spPr>
          <a:xfrm>
            <a:off x="1085960" y="1885883"/>
            <a:ext cx="3247916" cy="995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分钟之内。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6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4AAD1153-EEA8-4131-8547-683A60192FE1}"/>
              </a:ext>
            </a:extLst>
          </p:cNvPr>
          <p:cNvSpPr/>
          <p:nvPr/>
        </p:nvSpPr>
        <p:spPr>
          <a:xfrm>
            <a:off x="1065254" y="3007936"/>
            <a:ext cx="3506746" cy="995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</a:p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</a:p>
        </p:txBody>
      </p:sp>
      <p:grpSp>
        <p:nvGrpSpPr>
          <p:cNvPr id="17" name="组合 12">
            <a:extLst>
              <a:ext uri="{FF2B5EF4-FFF2-40B4-BE49-F238E27FC236}">
                <a16:creationId xmlns:a16="http://schemas.microsoft.com/office/drawing/2014/main" id="{8C8E40A4-FE44-4552-8328-B2D43131FA32}"/>
              </a:ext>
            </a:extLst>
          </p:cNvPr>
          <p:cNvGrpSpPr>
            <a:grpSpLocks/>
          </p:cNvGrpSpPr>
          <p:nvPr/>
        </p:nvGrpSpPr>
        <p:grpSpPr bwMode="auto">
          <a:xfrm>
            <a:off x="1085959" y="1421199"/>
            <a:ext cx="3179983" cy="464684"/>
            <a:chOff x="5013324" y="1320661"/>
            <a:chExt cx="3179983" cy="46341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CCC60E6-3819-45C7-A1E8-A31AFCF43C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20661"/>
              <a:ext cx="3179983" cy="2762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EDD6030-9C3C-49CB-86A8-34A4643D3A07}"/>
                </a:ext>
              </a:extLst>
            </p:cNvPr>
            <p:cNvSpPr txBox="1"/>
            <p:nvPr/>
          </p:nvSpPr>
          <p:spPr>
            <a:xfrm>
              <a:off x="5038725" y="1553872"/>
              <a:ext cx="2544982" cy="2301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46904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id="{81C0C729-B4AF-42B2-9BB4-9808131CD4CA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80BB1A34-FCD3-4434-89DB-735F16DCA9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883"/>
            <a:stretch/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742ECD55-8B7E-411B-9AD6-E52CCBA7F5E2}"/>
                </a:ext>
              </a:extLst>
            </p:cNvPr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 flip="none" rotWithShape="1">
              <a:gsLst>
                <a:gs pos="61000">
                  <a:srgbClr val="FFFFFF">
                    <a:alpha val="63000"/>
                  </a:srgbClr>
                </a:gs>
                <a:gs pos="100000">
                  <a:schemeClr val="bg1"/>
                </a:gs>
                <a:gs pos="24000">
                  <a:srgbClr val="FFFFFF">
                    <a:alpha val="64000"/>
                  </a:srgbClr>
                </a:gs>
                <a:gs pos="0">
                  <a:schemeClr val="bg1">
                    <a:alpha val="93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203F1A13-4370-4499-BBB4-A56F48A62BDB}"/>
              </a:ext>
            </a:extLst>
          </p:cNvPr>
          <p:cNvSpPr/>
          <p:nvPr/>
        </p:nvSpPr>
        <p:spPr>
          <a:xfrm>
            <a:off x="3127936" y="618488"/>
            <a:ext cx="684791" cy="684791"/>
          </a:xfrm>
          <a:prstGeom prst="ellipse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745B7BE6-6896-465E-95CA-7B922464C4F1}"/>
              </a:ext>
            </a:extLst>
          </p:cNvPr>
          <p:cNvSpPr/>
          <p:nvPr/>
        </p:nvSpPr>
        <p:spPr>
          <a:xfrm>
            <a:off x="3864332" y="618488"/>
            <a:ext cx="684791" cy="684791"/>
          </a:xfrm>
          <a:prstGeom prst="ellipse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AD32D6AF-77E3-4D10-9F23-004A70403EF4}"/>
              </a:ext>
            </a:extLst>
          </p:cNvPr>
          <p:cNvSpPr/>
          <p:nvPr/>
        </p:nvSpPr>
        <p:spPr>
          <a:xfrm>
            <a:off x="4600728" y="618488"/>
            <a:ext cx="684791" cy="684791"/>
          </a:xfrm>
          <a:prstGeom prst="ellipse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2C7CBEF8-EF99-4EC1-AADA-67455AE02687}"/>
              </a:ext>
            </a:extLst>
          </p:cNvPr>
          <p:cNvSpPr/>
          <p:nvPr/>
        </p:nvSpPr>
        <p:spPr>
          <a:xfrm>
            <a:off x="5337124" y="618488"/>
            <a:ext cx="684791" cy="684791"/>
          </a:xfrm>
          <a:prstGeom prst="ellipse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4C48B8F-8239-4CD1-B302-7FE843137AA4}"/>
              </a:ext>
            </a:extLst>
          </p:cNvPr>
          <p:cNvSpPr/>
          <p:nvPr/>
        </p:nvSpPr>
        <p:spPr>
          <a:xfrm>
            <a:off x="6887998" y="1201630"/>
            <a:ext cx="588340" cy="58834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69">
            <a:extLst>
              <a:ext uri="{FF2B5EF4-FFF2-40B4-BE49-F238E27FC236}">
                <a16:creationId xmlns:a16="http://schemas.microsoft.com/office/drawing/2014/main" id="{07C96C84-E5C2-4707-A3AE-F6709CC06C86}"/>
              </a:ext>
            </a:extLst>
          </p:cNvPr>
          <p:cNvSpPr/>
          <p:nvPr/>
        </p:nvSpPr>
        <p:spPr>
          <a:xfrm>
            <a:off x="1459230" y="1639973"/>
            <a:ext cx="6438900" cy="1224164"/>
          </a:xfrm>
          <a:prstGeom prst="roundRect">
            <a:avLst>
              <a:gd name="adj" fmla="val 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圆角矩形 69">
            <a:extLst>
              <a:ext uri="{FF2B5EF4-FFF2-40B4-BE49-F238E27FC236}">
                <a16:creationId xmlns:a16="http://schemas.microsoft.com/office/drawing/2014/main" id="{EB5D91CA-F2F4-449B-96FC-26C48F7FC4EA}"/>
              </a:ext>
            </a:extLst>
          </p:cNvPr>
          <p:cNvSpPr/>
          <p:nvPr/>
        </p:nvSpPr>
        <p:spPr>
          <a:xfrm>
            <a:off x="1352550" y="1523502"/>
            <a:ext cx="6438900" cy="122416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solidFill>
              <a:srgbClr val="D12A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六边形 30">
            <a:extLst>
              <a:ext uri="{FF2B5EF4-FFF2-40B4-BE49-F238E27FC236}">
                <a16:creationId xmlns:a16="http://schemas.microsoft.com/office/drawing/2014/main" id="{E20A73FB-1E82-4840-83F5-D532F69CC2F5}"/>
              </a:ext>
            </a:extLst>
          </p:cNvPr>
          <p:cNvSpPr/>
          <p:nvPr/>
        </p:nvSpPr>
        <p:spPr>
          <a:xfrm rot="10800000">
            <a:off x="-3331366" y="3649489"/>
            <a:ext cx="3178966" cy="2391799"/>
          </a:xfrm>
          <a:prstGeom prst="hexagon">
            <a:avLst/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10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64">
            <a:extLst>
              <a:ext uri="{FF2B5EF4-FFF2-40B4-BE49-F238E27FC236}">
                <a16:creationId xmlns:a16="http://schemas.microsoft.com/office/drawing/2014/main" id="{3D9E7BFA-8D9B-473B-BD97-C1C760BA14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563" y="3108863"/>
            <a:ext cx="5741398" cy="396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700" dirty="0"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19" name="TextBox 164">
            <a:extLst>
              <a:ext uri="{FF2B5EF4-FFF2-40B4-BE49-F238E27FC236}">
                <a16:creationId xmlns:a16="http://schemas.microsoft.com/office/drawing/2014/main" id="{418C9353-7165-4727-BE00-B4ADB1F15395}"/>
              </a:ext>
            </a:extLst>
          </p:cNvPr>
          <p:cNvSpPr txBox="1"/>
          <p:nvPr/>
        </p:nvSpPr>
        <p:spPr>
          <a:xfrm>
            <a:off x="2571113" y="1751256"/>
            <a:ext cx="4001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感谢您的观看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6FF8BDC-9E3F-4992-89FB-69DE8FBBE03B}"/>
              </a:ext>
            </a:extLst>
          </p:cNvPr>
          <p:cNvGrpSpPr/>
          <p:nvPr/>
        </p:nvGrpSpPr>
        <p:grpSpPr>
          <a:xfrm rot="5400000">
            <a:off x="1416673" y="1804087"/>
            <a:ext cx="402587" cy="163762"/>
            <a:chOff x="7192012" y="2489869"/>
            <a:chExt cx="402587" cy="163762"/>
          </a:xfrm>
        </p:grpSpPr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1EDD2267-3AE7-4ABC-ACA7-FB41BD6DF52F}"/>
                </a:ext>
              </a:extLst>
            </p:cNvPr>
            <p:cNvSpPr/>
            <p:nvPr/>
          </p:nvSpPr>
          <p:spPr>
            <a:xfrm>
              <a:off x="7192012" y="2489869"/>
              <a:ext cx="147953" cy="163762"/>
            </a:xfrm>
            <a:prstGeom prst="chevron">
              <a:avLst/>
            </a:prstGeom>
            <a:solidFill>
              <a:srgbClr val="D12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箭头: V 形 23">
              <a:extLst>
                <a:ext uri="{FF2B5EF4-FFF2-40B4-BE49-F238E27FC236}">
                  <a16:creationId xmlns:a16="http://schemas.microsoft.com/office/drawing/2014/main" id="{35CCD886-B16B-4914-ACF8-2B8B0B1A3DBF}"/>
                </a:ext>
              </a:extLst>
            </p:cNvPr>
            <p:cNvSpPr/>
            <p:nvPr/>
          </p:nvSpPr>
          <p:spPr>
            <a:xfrm>
              <a:off x="7319329" y="2489869"/>
              <a:ext cx="147953" cy="163762"/>
            </a:xfrm>
            <a:prstGeom prst="chevron">
              <a:avLst/>
            </a:prstGeom>
            <a:solidFill>
              <a:srgbClr val="D12A2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箭头: V 形 24">
              <a:extLst>
                <a:ext uri="{FF2B5EF4-FFF2-40B4-BE49-F238E27FC236}">
                  <a16:creationId xmlns:a16="http://schemas.microsoft.com/office/drawing/2014/main" id="{62CDD0C3-23AF-4A25-BCD7-130375BD3555}"/>
                </a:ext>
              </a:extLst>
            </p:cNvPr>
            <p:cNvSpPr/>
            <p:nvPr/>
          </p:nvSpPr>
          <p:spPr>
            <a:xfrm>
              <a:off x="7446646" y="2489869"/>
              <a:ext cx="147953" cy="163762"/>
            </a:xfrm>
            <a:prstGeom prst="chevron">
              <a:avLst/>
            </a:prstGeom>
            <a:solidFill>
              <a:srgbClr val="D12A2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六边形 25">
            <a:extLst>
              <a:ext uri="{FF2B5EF4-FFF2-40B4-BE49-F238E27FC236}">
                <a16:creationId xmlns:a16="http://schemas.microsoft.com/office/drawing/2014/main" id="{2A17A27C-AD7D-4ED1-9DC7-9EDABE7E4C30}"/>
              </a:ext>
            </a:extLst>
          </p:cNvPr>
          <p:cNvSpPr/>
          <p:nvPr/>
        </p:nvSpPr>
        <p:spPr>
          <a:xfrm rot="10800000">
            <a:off x="2903220" y="2582537"/>
            <a:ext cx="3337560" cy="329457"/>
          </a:xfrm>
          <a:prstGeom prst="hexagon">
            <a:avLst>
              <a:gd name="adj" fmla="val 0"/>
              <a:gd name="vf" fmla="val 115470"/>
            </a:avLst>
          </a:prstGeom>
          <a:solidFill>
            <a:srgbClr val="D12A2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10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F92AFFF-AAC2-43D7-B602-1F8D1BC47E85}"/>
              </a:ext>
            </a:extLst>
          </p:cNvPr>
          <p:cNvSpPr txBox="1"/>
          <p:nvPr/>
        </p:nvSpPr>
        <p:spPr>
          <a:xfrm>
            <a:off x="3333750" y="3649489"/>
            <a:ext cx="24765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715">
              <a:defRPr/>
            </a:pPr>
            <a:r>
              <a:rPr lang="zh-CN" altLang="en-US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汇报人：</a:t>
            </a:r>
            <a:r>
              <a:rPr lang="en-US" altLang="zh-CN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51PPT</a:t>
            </a:r>
            <a:r>
              <a:rPr lang="zh-CN" altLang="en-US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模板网</a:t>
            </a:r>
            <a:r>
              <a:rPr lang="en-US" altLang="zh-CN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    </a:t>
            </a:r>
            <a:r>
              <a:rPr lang="zh-CN" altLang="en-US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时间：</a:t>
            </a:r>
            <a:r>
              <a:rPr lang="en-US" altLang="zh-CN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2022.04</a:t>
            </a:r>
            <a:endParaRPr lang="zh-CN" altLang="en-US" sz="900" b="1" dirty="0">
              <a:solidFill>
                <a:schemeClr val="tx1">
                  <a:lumMod val="95000"/>
                  <a:lumOff val="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8" name="TextBox 164">
            <a:extLst>
              <a:ext uri="{FF2B5EF4-FFF2-40B4-BE49-F238E27FC236}">
                <a16:creationId xmlns:a16="http://schemas.microsoft.com/office/drawing/2014/main" id="{B5893B06-D2A2-4DEB-B68C-02BB805EF8BC}"/>
              </a:ext>
            </a:extLst>
          </p:cNvPr>
          <p:cNvSpPr txBox="1"/>
          <p:nvPr/>
        </p:nvSpPr>
        <p:spPr>
          <a:xfrm>
            <a:off x="2571113" y="2631851"/>
            <a:ext cx="400177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工作总结  </a:t>
            </a:r>
            <a:r>
              <a:rPr lang="en-US" altLang="zh-CN" sz="9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/  </a:t>
            </a:r>
            <a:r>
              <a:rPr lang="zh-CN" altLang="en-US" sz="9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工作汇报  </a:t>
            </a:r>
            <a:r>
              <a:rPr lang="en-US" altLang="zh-CN" sz="9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/  </a:t>
            </a:r>
            <a:r>
              <a:rPr lang="zh-CN" altLang="en-US" sz="9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微立体商务  </a:t>
            </a:r>
            <a:r>
              <a:rPr lang="en-US" altLang="zh-CN" sz="9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/  </a:t>
            </a:r>
            <a:r>
              <a:rPr lang="zh-CN" altLang="en-US" sz="9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述职演示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6B46DA77-AD4F-4754-90F6-A80CCCA1C3FD}"/>
              </a:ext>
            </a:extLst>
          </p:cNvPr>
          <p:cNvSpPr/>
          <p:nvPr/>
        </p:nvSpPr>
        <p:spPr>
          <a:xfrm rot="7025622">
            <a:off x="1496530" y="2423551"/>
            <a:ext cx="368849" cy="317973"/>
          </a:xfrm>
          <a:prstGeom prst="triangl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479F50B-5314-433E-9CAF-3A7E553C51E9}"/>
              </a:ext>
            </a:extLst>
          </p:cNvPr>
          <p:cNvGrpSpPr/>
          <p:nvPr/>
        </p:nvGrpSpPr>
        <p:grpSpPr>
          <a:xfrm>
            <a:off x="3115197" y="531569"/>
            <a:ext cx="2913605" cy="830997"/>
            <a:chOff x="5582262" y="108412"/>
            <a:chExt cx="2913605" cy="830997"/>
          </a:xfrm>
        </p:grpSpPr>
        <p:sp>
          <p:nvSpPr>
            <p:cNvPr id="32" name="TextBox 164">
              <a:extLst>
                <a:ext uri="{FF2B5EF4-FFF2-40B4-BE49-F238E27FC236}">
                  <a16:creationId xmlns:a16="http://schemas.microsoft.com/office/drawing/2014/main" id="{4359F1D7-5FBC-4C50-BF42-92C912B22DB8}"/>
                </a:ext>
              </a:extLst>
            </p:cNvPr>
            <p:cNvSpPr txBox="1"/>
            <p:nvPr/>
          </p:nvSpPr>
          <p:spPr>
            <a:xfrm>
              <a:off x="5582262" y="108412"/>
              <a:ext cx="704417" cy="83099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rgbClr val="D12A22"/>
                  </a:solidFill>
                  <a:latin typeface="Arial Rounded MT Bold" panose="020F0704030504030204" pitchFamily="34" charset="0"/>
                  <a:ea typeface="方正黑体简体" panose="02010601030101010101" pitchFamily="2" charset="-122"/>
                  <a:sym typeface="Arial" panose="020B0604020202020204" pitchFamily="34" charset="0"/>
                </a:rPr>
                <a:t>2</a:t>
              </a:r>
              <a:endParaRPr lang="zh-CN" altLang="en-US" sz="4800" b="1" dirty="0">
                <a:solidFill>
                  <a:srgbClr val="D12A22"/>
                </a:solidFill>
                <a:latin typeface="Arial Rounded MT Bold" panose="020F0704030504030204" pitchFamily="34" charset="0"/>
                <a:ea typeface="方正黑体简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5" name="TextBox 164">
              <a:extLst>
                <a:ext uri="{FF2B5EF4-FFF2-40B4-BE49-F238E27FC236}">
                  <a16:creationId xmlns:a16="http://schemas.microsoft.com/office/drawing/2014/main" id="{4D8E749B-0DEB-478E-ADB7-8F18B9CFC488}"/>
                </a:ext>
              </a:extLst>
            </p:cNvPr>
            <p:cNvSpPr txBox="1"/>
            <p:nvPr/>
          </p:nvSpPr>
          <p:spPr>
            <a:xfrm>
              <a:off x="6318658" y="108412"/>
              <a:ext cx="704417" cy="83099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rgbClr val="D12A22"/>
                  </a:solidFill>
                  <a:latin typeface="Arial Rounded MT Bold" panose="020F0704030504030204" pitchFamily="34" charset="0"/>
                  <a:ea typeface="方正黑体简体" panose="02010601030101010101" pitchFamily="2" charset="-122"/>
                  <a:sym typeface="Arial" panose="020B0604020202020204" pitchFamily="34" charset="0"/>
                </a:rPr>
                <a:t>0</a:t>
              </a:r>
              <a:endParaRPr lang="zh-CN" altLang="en-US" sz="4800" b="1" dirty="0">
                <a:solidFill>
                  <a:srgbClr val="D12A22"/>
                </a:solidFill>
                <a:latin typeface="Arial Rounded MT Bold" panose="020F0704030504030204" pitchFamily="34" charset="0"/>
                <a:ea typeface="方正黑体简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8" name="TextBox 164">
              <a:extLst>
                <a:ext uri="{FF2B5EF4-FFF2-40B4-BE49-F238E27FC236}">
                  <a16:creationId xmlns:a16="http://schemas.microsoft.com/office/drawing/2014/main" id="{4688A2DF-F775-4EBD-B9D3-67E8170215A6}"/>
                </a:ext>
              </a:extLst>
            </p:cNvPr>
            <p:cNvSpPr txBox="1"/>
            <p:nvPr/>
          </p:nvSpPr>
          <p:spPr>
            <a:xfrm>
              <a:off x="7055054" y="108412"/>
              <a:ext cx="704417" cy="83099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rgbClr val="D12A22"/>
                  </a:solidFill>
                  <a:latin typeface="Arial Rounded MT Bold" panose="020F0704030504030204" pitchFamily="34" charset="0"/>
                  <a:ea typeface="方正黑体简体" panose="02010601030101010101" pitchFamily="2" charset="-122"/>
                  <a:sym typeface="Arial" panose="020B0604020202020204" pitchFamily="34" charset="0"/>
                </a:rPr>
                <a:t>2</a:t>
              </a:r>
              <a:endParaRPr lang="zh-CN" altLang="en-US" sz="4800" b="1" dirty="0">
                <a:solidFill>
                  <a:srgbClr val="D12A22"/>
                </a:solidFill>
                <a:latin typeface="Arial Rounded MT Bold" panose="020F0704030504030204" pitchFamily="34" charset="0"/>
                <a:ea typeface="方正黑体简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1" name="TextBox 164">
              <a:extLst>
                <a:ext uri="{FF2B5EF4-FFF2-40B4-BE49-F238E27FC236}">
                  <a16:creationId xmlns:a16="http://schemas.microsoft.com/office/drawing/2014/main" id="{E9A9D3BD-0D60-43ED-82F6-A50D73A18525}"/>
                </a:ext>
              </a:extLst>
            </p:cNvPr>
            <p:cNvSpPr txBox="1"/>
            <p:nvPr/>
          </p:nvSpPr>
          <p:spPr>
            <a:xfrm>
              <a:off x="7791450" y="108412"/>
              <a:ext cx="704417" cy="83099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rgbClr val="D12A22"/>
                  </a:solidFill>
                  <a:latin typeface="Arial Rounded MT Bold" panose="020F0704030504030204" pitchFamily="34" charset="0"/>
                  <a:ea typeface="方正黑体简体" panose="02010601030101010101" pitchFamily="2" charset="-122"/>
                  <a:sym typeface="Arial" panose="020B0604020202020204" pitchFamily="34" charset="0"/>
                </a:rPr>
                <a:t>X</a:t>
              </a:r>
              <a:endParaRPr lang="zh-CN" altLang="en-US" sz="4800" b="1" dirty="0">
                <a:solidFill>
                  <a:srgbClr val="D12A22"/>
                </a:solidFill>
                <a:latin typeface="Arial Rounded MT Bold" panose="020F0704030504030204" pitchFamily="34" charset="0"/>
                <a:ea typeface="方正黑体简体" panose="02010601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1F04455F-C686-4B08-B4E5-BE5B0EB94D0F}"/>
              </a:ext>
            </a:extLst>
          </p:cNvPr>
          <p:cNvGrpSpPr/>
          <p:nvPr/>
        </p:nvGrpSpPr>
        <p:grpSpPr>
          <a:xfrm>
            <a:off x="7296010" y="2404342"/>
            <a:ext cx="338419" cy="204720"/>
            <a:chOff x="7201929" y="2404342"/>
            <a:chExt cx="338419" cy="204720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E4CCD628-B73D-46C7-8BCA-BE1D1F114496}"/>
                </a:ext>
              </a:extLst>
            </p:cNvPr>
            <p:cNvGrpSpPr/>
            <p:nvPr/>
          </p:nvGrpSpPr>
          <p:grpSpPr>
            <a:xfrm>
              <a:off x="7201929" y="2404342"/>
              <a:ext cx="71161" cy="204720"/>
              <a:chOff x="7182168" y="2427131"/>
              <a:chExt cx="71161" cy="204720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0D94AD35-D2F4-416F-9DA1-23DAA3BD3958}"/>
                  </a:ext>
                </a:extLst>
              </p:cNvPr>
              <p:cNvSpPr/>
              <p:nvPr/>
            </p:nvSpPr>
            <p:spPr>
              <a:xfrm>
                <a:off x="7182168" y="2427131"/>
                <a:ext cx="71161" cy="71161"/>
              </a:xfrm>
              <a:prstGeom prst="ellipse">
                <a:avLst/>
              </a:prstGeom>
              <a:solidFill>
                <a:srgbClr val="D12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34FF5874-7FCD-413A-9C44-AF4EC9550034}"/>
                  </a:ext>
                </a:extLst>
              </p:cNvPr>
              <p:cNvSpPr/>
              <p:nvPr/>
            </p:nvSpPr>
            <p:spPr>
              <a:xfrm>
                <a:off x="7182168" y="2560690"/>
                <a:ext cx="71161" cy="71161"/>
              </a:xfrm>
              <a:prstGeom prst="ellipse">
                <a:avLst/>
              </a:prstGeom>
              <a:solidFill>
                <a:srgbClr val="D12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F33ECA8E-6E57-4A63-AAD0-C639E1FCD40D}"/>
                </a:ext>
              </a:extLst>
            </p:cNvPr>
            <p:cNvGrpSpPr/>
            <p:nvPr/>
          </p:nvGrpSpPr>
          <p:grpSpPr>
            <a:xfrm>
              <a:off x="7335558" y="2404342"/>
              <a:ext cx="71161" cy="204720"/>
              <a:chOff x="7182168" y="2427131"/>
              <a:chExt cx="71161" cy="204720"/>
            </a:xfrm>
            <a:solidFill>
              <a:srgbClr val="D12A22">
                <a:alpha val="70000"/>
              </a:srgbClr>
            </a:solidFill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8CA037B0-E6AA-4073-8E42-ADE2FC37332A}"/>
                  </a:ext>
                </a:extLst>
              </p:cNvPr>
              <p:cNvSpPr/>
              <p:nvPr/>
            </p:nvSpPr>
            <p:spPr>
              <a:xfrm>
                <a:off x="7182168" y="2427131"/>
                <a:ext cx="71161" cy="711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C51A8C9A-1732-4257-917A-7FD47B325EFA}"/>
                  </a:ext>
                </a:extLst>
              </p:cNvPr>
              <p:cNvSpPr/>
              <p:nvPr/>
            </p:nvSpPr>
            <p:spPr>
              <a:xfrm>
                <a:off x="7182168" y="2560690"/>
                <a:ext cx="71161" cy="711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4B4BEAA0-0684-4202-99C2-7D3D8BAD44B9}"/>
                </a:ext>
              </a:extLst>
            </p:cNvPr>
            <p:cNvGrpSpPr/>
            <p:nvPr/>
          </p:nvGrpSpPr>
          <p:grpSpPr>
            <a:xfrm>
              <a:off x="7469187" y="2404342"/>
              <a:ext cx="71161" cy="204720"/>
              <a:chOff x="7182168" y="2427131"/>
              <a:chExt cx="71161" cy="204720"/>
            </a:xfrm>
            <a:solidFill>
              <a:srgbClr val="D12A22">
                <a:alpha val="40000"/>
              </a:srgbClr>
            </a:solidFill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9538F938-1A64-4096-BD62-7DE689C17F54}"/>
                  </a:ext>
                </a:extLst>
              </p:cNvPr>
              <p:cNvSpPr/>
              <p:nvPr/>
            </p:nvSpPr>
            <p:spPr>
              <a:xfrm>
                <a:off x="7182168" y="2427131"/>
                <a:ext cx="71161" cy="711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AD610459-4490-40B4-BDEC-1C24DF30A641}"/>
                  </a:ext>
                </a:extLst>
              </p:cNvPr>
              <p:cNvSpPr/>
              <p:nvPr/>
            </p:nvSpPr>
            <p:spPr>
              <a:xfrm>
                <a:off x="7182168" y="2560690"/>
                <a:ext cx="71161" cy="711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14912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8D0D98-C3AF-48BC-A6B2-05EDB5017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998BB63-DB99-4E35-B1F4-F5B6FBFF98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51852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E068FF7B-D671-4C0E-A129-19E9A2F0D874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EE4A2EB3-21B7-4A0D-B28E-4BBA74691E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883"/>
            <a:stretch/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60C19639-5553-471B-833B-B589156234DF}"/>
                </a:ext>
              </a:extLst>
            </p:cNvPr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 flip="none" rotWithShape="1">
              <a:gsLst>
                <a:gs pos="61000">
                  <a:srgbClr val="FFFFFF">
                    <a:alpha val="63000"/>
                  </a:srgbClr>
                </a:gs>
                <a:gs pos="100000">
                  <a:schemeClr val="bg1"/>
                </a:gs>
                <a:gs pos="24000">
                  <a:srgbClr val="FFFFFF">
                    <a:alpha val="64000"/>
                  </a:srgbClr>
                </a:gs>
                <a:gs pos="0">
                  <a:schemeClr val="bg1">
                    <a:alpha val="93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0C05CE41-938C-4BD7-86BF-D6A5AAB93734}"/>
              </a:ext>
            </a:extLst>
          </p:cNvPr>
          <p:cNvSpPr/>
          <p:nvPr/>
        </p:nvSpPr>
        <p:spPr>
          <a:xfrm rot="7025622">
            <a:off x="3506854" y="1985745"/>
            <a:ext cx="463324" cy="399417"/>
          </a:xfrm>
          <a:prstGeom prst="triangl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946B4C1D-9D8F-4CF2-AABE-D5362CFB5D76}"/>
              </a:ext>
            </a:extLst>
          </p:cNvPr>
          <p:cNvSpPr/>
          <p:nvPr/>
        </p:nvSpPr>
        <p:spPr>
          <a:xfrm>
            <a:off x="5377288" y="1099190"/>
            <a:ext cx="588340" cy="58834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id="{56F3B864-9DC5-49BB-990C-CE028160750F}"/>
              </a:ext>
            </a:extLst>
          </p:cNvPr>
          <p:cNvSpPr/>
          <p:nvPr/>
        </p:nvSpPr>
        <p:spPr>
          <a:xfrm rot="5400000">
            <a:off x="3753362" y="825967"/>
            <a:ext cx="1637277" cy="1411446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10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F8F5D5A7-29B1-49B5-8B0A-CDAD7B23B910}"/>
              </a:ext>
            </a:extLst>
          </p:cNvPr>
          <p:cNvSpPr txBox="1"/>
          <p:nvPr/>
        </p:nvSpPr>
        <p:spPr>
          <a:xfrm>
            <a:off x="3035908" y="2537976"/>
            <a:ext cx="3072184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18" name="TextBox 5">
            <a:extLst>
              <a:ext uri="{FF2B5EF4-FFF2-40B4-BE49-F238E27FC236}">
                <a16:creationId xmlns:a16="http://schemas.microsoft.com/office/drawing/2014/main" id="{CA269D81-8DC1-4545-9276-73DB769CCB24}"/>
              </a:ext>
            </a:extLst>
          </p:cNvPr>
          <p:cNvSpPr txBox="1"/>
          <p:nvPr/>
        </p:nvSpPr>
        <p:spPr>
          <a:xfrm>
            <a:off x="3808266" y="977693"/>
            <a:ext cx="15274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6600" b="1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C4D6240-D629-417A-A1E7-75AD5AF11470}"/>
              </a:ext>
            </a:extLst>
          </p:cNvPr>
          <p:cNvGrpSpPr/>
          <p:nvPr/>
        </p:nvGrpSpPr>
        <p:grpSpPr>
          <a:xfrm rot="5400000">
            <a:off x="5274332" y="2071583"/>
            <a:ext cx="402587" cy="163762"/>
            <a:chOff x="7192012" y="2489869"/>
            <a:chExt cx="402587" cy="163762"/>
          </a:xfrm>
        </p:grpSpPr>
        <p:sp>
          <p:nvSpPr>
            <p:cNvPr id="22" name="箭头: V 形 21">
              <a:extLst>
                <a:ext uri="{FF2B5EF4-FFF2-40B4-BE49-F238E27FC236}">
                  <a16:creationId xmlns:a16="http://schemas.microsoft.com/office/drawing/2014/main" id="{5BE03989-7951-4C58-B47A-9347794D9676}"/>
                </a:ext>
              </a:extLst>
            </p:cNvPr>
            <p:cNvSpPr/>
            <p:nvPr/>
          </p:nvSpPr>
          <p:spPr>
            <a:xfrm>
              <a:off x="7192012" y="2489869"/>
              <a:ext cx="147953" cy="163762"/>
            </a:xfrm>
            <a:prstGeom prst="chevron">
              <a:avLst/>
            </a:prstGeom>
            <a:solidFill>
              <a:srgbClr val="D12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F367BCD4-9158-432B-80BA-34563A2E0918}"/>
                </a:ext>
              </a:extLst>
            </p:cNvPr>
            <p:cNvSpPr/>
            <p:nvPr/>
          </p:nvSpPr>
          <p:spPr>
            <a:xfrm>
              <a:off x="7319329" y="2489869"/>
              <a:ext cx="147953" cy="163762"/>
            </a:xfrm>
            <a:prstGeom prst="chevron">
              <a:avLst/>
            </a:prstGeom>
            <a:solidFill>
              <a:srgbClr val="D12A2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箭头: V 形 23">
              <a:extLst>
                <a:ext uri="{FF2B5EF4-FFF2-40B4-BE49-F238E27FC236}">
                  <a16:creationId xmlns:a16="http://schemas.microsoft.com/office/drawing/2014/main" id="{3C77CABE-ED83-4F7F-8137-E7A731A81850}"/>
                </a:ext>
              </a:extLst>
            </p:cNvPr>
            <p:cNvSpPr/>
            <p:nvPr/>
          </p:nvSpPr>
          <p:spPr>
            <a:xfrm>
              <a:off x="7446646" y="2489869"/>
              <a:ext cx="147953" cy="163762"/>
            </a:xfrm>
            <a:prstGeom prst="chevron">
              <a:avLst/>
            </a:prstGeom>
            <a:solidFill>
              <a:srgbClr val="D12A2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DEA1F4A5-6731-42F4-91CA-2DE2C37A8528}"/>
              </a:ext>
            </a:extLst>
          </p:cNvPr>
          <p:cNvSpPr txBox="1"/>
          <p:nvPr/>
        </p:nvSpPr>
        <p:spPr>
          <a:xfrm>
            <a:off x="2286000" y="3099433"/>
            <a:ext cx="4572000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8" name="六边形 27">
            <a:extLst>
              <a:ext uri="{FF2B5EF4-FFF2-40B4-BE49-F238E27FC236}">
                <a16:creationId xmlns:a16="http://schemas.microsoft.com/office/drawing/2014/main" id="{DD1F2203-AB11-48A7-B96A-F478EDB579A1}"/>
              </a:ext>
            </a:extLst>
          </p:cNvPr>
          <p:cNvSpPr/>
          <p:nvPr/>
        </p:nvSpPr>
        <p:spPr>
          <a:xfrm rot="5400000">
            <a:off x="3596322" y="663748"/>
            <a:ext cx="348549" cy="300473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10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36BFC73-D8EB-48AC-A2EB-C9AE829D137B}"/>
              </a:ext>
            </a:extLst>
          </p:cNvPr>
          <p:cNvSpPr txBox="1"/>
          <p:nvPr/>
        </p:nvSpPr>
        <p:spPr>
          <a:xfrm>
            <a:off x="-64973200" y="-36167241"/>
            <a:ext cx="4572000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 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0458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1187450" y="1098351"/>
            <a:ext cx="1498423" cy="1362075"/>
          </a:xfrm>
          <a:prstGeom prst="rect">
            <a:avLst/>
          </a:prstGeom>
          <a:solidFill>
            <a:srgbClr val="D12A22"/>
          </a:solidFill>
          <a:ln>
            <a:noFill/>
          </a:ln>
          <a:effectLst>
            <a:outerShdw blurRad="50800" dist="381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81" name="矩形 80"/>
          <p:cNvSpPr/>
          <p:nvPr/>
        </p:nvSpPr>
        <p:spPr>
          <a:xfrm>
            <a:off x="4701235" y="1098351"/>
            <a:ext cx="1498423" cy="1362075"/>
          </a:xfrm>
          <a:prstGeom prst="rect">
            <a:avLst/>
          </a:prstGeom>
          <a:solidFill>
            <a:srgbClr val="D12A22"/>
          </a:solidFill>
          <a:ln>
            <a:noFill/>
          </a:ln>
          <a:effectLst>
            <a:outerShdw blurRad="50800" dist="381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82" name="矩形 81"/>
          <p:cNvSpPr/>
          <p:nvPr/>
        </p:nvSpPr>
        <p:spPr>
          <a:xfrm>
            <a:off x="2944342" y="2683073"/>
            <a:ext cx="1498423" cy="1362075"/>
          </a:xfrm>
          <a:prstGeom prst="rect">
            <a:avLst/>
          </a:prstGeom>
          <a:solidFill>
            <a:srgbClr val="D12A22"/>
          </a:solidFill>
          <a:ln>
            <a:noFill/>
          </a:ln>
          <a:effectLst>
            <a:outerShdw blurRad="50800" dist="381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prstClr val="white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458126" y="2683073"/>
            <a:ext cx="1498423" cy="1362075"/>
          </a:xfrm>
          <a:prstGeom prst="rect">
            <a:avLst/>
          </a:prstGeom>
          <a:solidFill>
            <a:srgbClr val="D12A22"/>
          </a:solidFill>
          <a:ln>
            <a:noFill/>
          </a:ln>
          <a:effectLst>
            <a:outerShdw blurRad="50800" dist="381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prstClr val="white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271807" y="1285151"/>
            <a:ext cx="1329707" cy="98847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……</a:t>
            </a:r>
          </a:p>
        </p:txBody>
      </p:sp>
      <p:sp>
        <p:nvSpPr>
          <p:cNvPr id="85" name="矩形 84"/>
          <p:cNvSpPr/>
          <p:nvPr/>
        </p:nvSpPr>
        <p:spPr>
          <a:xfrm>
            <a:off x="4744210" y="1214075"/>
            <a:ext cx="1412474" cy="98847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……</a:t>
            </a:r>
          </a:p>
        </p:txBody>
      </p:sp>
      <p:sp>
        <p:nvSpPr>
          <p:cNvPr id="86" name="矩形 85"/>
          <p:cNvSpPr/>
          <p:nvPr/>
        </p:nvSpPr>
        <p:spPr>
          <a:xfrm>
            <a:off x="2987316" y="2798797"/>
            <a:ext cx="1412474" cy="98847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……</a:t>
            </a:r>
          </a:p>
        </p:txBody>
      </p:sp>
      <p:sp>
        <p:nvSpPr>
          <p:cNvPr id="87" name="矩形 86"/>
          <p:cNvSpPr/>
          <p:nvPr/>
        </p:nvSpPr>
        <p:spPr>
          <a:xfrm>
            <a:off x="6501101" y="2798797"/>
            <a:ext cx="1412474" cy="98847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……</a:t>
            </a:r>
          </a:p>
        </p:txBody>
      </p:sp>
      <p:pic>
        <p:nvPicPr>
          <p:cNvPr id="88" name="图片占位符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0" r="13330"/>
          <a:stretch/>
        </p:blipFill>
        <p:spPr>
          <a:xfrm>
            <a:off x="2944342" y="1098351"/>
            <a:ext cx="1498423" cy="1362075"/>
          </a:xfrm>
          <a:prstGeom prst="rect">
            <a:avLst/>
          </a:prstGeom>
        </p:spPr>
      </p:pic>
      <p:pic>
        <p:nvPicPr>
          <p:cNvPr id="89" name="图片占位符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0" r="13330"/>
          <a:stretch/>
        </p:blipFill>
        <p:spPr>
          <a:xfrm>
            <a:off x="6458126" y="1098351"/>
            <a:ext cx="1498423" cy="1362075"/>
          </a:xfrm>
          <a:custGeom>
            <a:avLst/>
            <a:gdLst>
              <a:gd name="connsiteX0" fmla="*/ 0 w 1816100"/>
              <a:gd name="connsiteY0" fmla="*/ 0 h 1816100"/>
              <a:gd name="connsiteX1" fmla="*/ 1816100 w 1816100"/>
              <a:gd name="connsiteY1" fmla="*/ 0 h 1816100"/>
              <a:gd name="connsiteX2" fmla="*/ 1816100 w 1816100"/>
              <a:gd name="connsiteY2" fmla="*/ 1816100 h 1816100"/>
              <a:gd name="connsiteX3" fmla="*/ 0 w 1816100"/>
              <a:gd name="connsiteY3" fmla="*/ 1816100 h 181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100" h="1816100">
                <a:moveTo>
                  <a:pt x="0" y="0"/>
                </a:moveTo>
                <a:lnTo>
                  <a:pt x="1816100" y="0"/>
                </a:lnTo>
                <a:lnTo>
                  <a:pt x="1816100" y="1816100"/>
                </a:lnTo>
                <a:lnTo>
                  <a:pt x="0" y="1816100"/>
                </a:lnTo>
                <a:close/>
              </a:path>
            </a:pathLst>
          </a:custGeom>
        </p:spPr>
      </p:pic>
      <p:pic>
        <p:nvPicPr>
          <p:cNvPr id="90" name="图片占位符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0" r="13340"/>
          <a:stretch/>
        </p:blipFill>
        <p:spPr>
          <a:xfrm>
            <a:off x="4701235" y="2683073"/>
            <a:ext cx="1498423" cy="1362075"/>
          </a:xfrm>
          <a:prstGeom prst="rect">
            <a:avLst/>
          </a:prstGeom>
        </p:spPr>
      </p:pic>
      <p:pic>
        <p:nvPicPr>
          <p:cNvPr id="91" name="图片占位符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0" r="13330"/>
          <a:stretch/>
        </p:blipFill>
        <p:spPr>
          <a:xfrm>
            <a:off x="1187450" y="2683073"/>
            <a:ext cx="1498423" cy="1362075"/>
          </a:xfrm>
          <a:prstGeom prst="rect">
            <a:avLst/>
          </a:prstGeom>
        </p:spPr>
      </p:pic>
      <p:sp>
        <p:nvSpPr>
          <p:cNvPr id="20" name="六边形 19">
            <a:extLst>
              <a:ext uri="{FF2B5EF4-FFF2-40B4-BE49-F238E27FC236}">
                <a16:creationId xmlns:a16="http://schemas.microsoft.com/office/drawing/2014/main" id="{B2132FD9-0F45-4B82-B991-ABC282320BEA}"/>
              </a:ext>
            </a:extLst>
          </p:cNvPr>
          <p:cNvSpPr/>
          <p:nvPr/>
        </p:nvSpPr>
        <p:spPr>
          <a:xfrm rot="5400000">
            <a:off x="221945" y="164471"/>
            <a:ext cx="498216" cy="429497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5">
            <a:extLst>
              <a:ext uri="{FF2B5EF4-FFF2-40B4-BE49-F238E27FC236}">
                <a16:creationId xmlns:a16="http://schemas.microsoft.com/office/drawing/2014/main" id="{B55D7E04-320F-4A1F-A8E8-DC3EA8DECEE0}"/>
              </a:ext>
            </a:extLst>
          </p:cNvPr>
          <p:cNvSpPr txBox="1"/>
          <p:nvPr/>
        </p:nvSpPr>
        <p:spPr>
          <a:xfrm>
            <a:off x="166339" y="163924"/>
            <a:ext cx="60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98FC0095-2741-470E-8C06-E3253788BDBA}"/>
              </a:ext>
            </a:extLst>
          </p:cNvPr>
          <p:cNvSpPr txBox="1"/>
          <p:nvPr/>
        </p:nvSpPr>
        <p:spPr>
          <a:xfrm>
            <a:off x="865732" y="209942"/>
            <a:ext cx="1511708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工作概述</a:t>
            </a:r>
          </a:p>
        </p:txBody>
      </p:sp>
    </p:spTree>
    <p:extLst>
      <p:ext uri="{BB962C8B-B14F-4D97-AF65-F5344CB8AC3E}">
        <p14:creationId xmlns:p14="http://schemas.microsoft.com/office/powerpoint/2010/main" val="4999614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六边形 19">
            <a:extLst>
              <a:ext uri="{FF2B5EF4-FFF2-40B4-BE49-F238E27FC236}">
                <a16:creationId xmlns:a16="http://schemas.microsoft.com/office/drawing/2014/main" id="{B2132FD9-0F45-4B82-B991-ABC282320BEA}"/>
              </a:ext>
            </a:extLst>
          </p:cNvPr>
          <p:cNvSpPr/>
          <p:nvPr/>
        </p:nvSpPr>
        <p:spPr>
          <a:xfrm rot="5400000">
            <a:off x="221945" y="164471"/>
            <a:ext cx="498216" cy="429497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5">
            <a:extLst>
              <a:ext uri="{FF2B5EF4-FFF2-40B4-BE49-F238E27FC236}">
                <a16:creationId xmlns:a16="http://schemas.microsoft.com/office/drawing/2014/main" id="{B55D7E04-320F-4A1F-A8E8-DC3EA8DECEE0}"/>
              </a:ext>
            </a:extLst>
          </p:cNvPr>
          <p:cNvSpPr txBox="1"/>
          <p:nvPr/>
        </p:nvSpPr>
        <p:spPr>
          <a:xfrm>
            <a:off x="166339" y="163924"/>
            <a:ext cx="60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98FC0095-2741-470E-8C06-E3253788BDBA}"/>
              </a:ext>
            </a:extLst>
          </p:cNvPr>
          <p:cNvSpPr txBox="1"/>
          <p:nvPr/>
        </p:nvSpPr>
        <p:spPr>
          <a:xfrm>
            <a:off x="865732" y="209942"/>
            <a:ext cx="1511708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F6B6DB6-E7B7-462D-A651-31EE699C22A3}"/>
              </a:ext>
            </a:extLst>
          </p:cNvPr>
          <p:cNvSpPr/>
          <p:nvPr/>
        </p:nvSpPr>
        <p:spPr>
          <a:xfrm>
            <a:off x="1471161" y="1214189"/>
            <a:ext cx="1025847" cy="1025847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solidFill>
                <a:schemeClr val="bg2">
                  <a:lumMod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id="{F08F222A-7710-4119-A79E-DF26AB8F32C4}"/>
              </a:ext>
            </a:extLst>
          </p:cNvPr>
          <p:cNvSpPr/>
          <p:nvPr/>
        </p:nvSpPr>
        <p:spPr>
          <a:xfrm>
            <a:off x="1471161" y="1214189"/>
            <a:ext cx="1025847" cy="1025847"/>
          </a:xfrm>
          <a:prstGeom prst="arc">
            <a:avLst>
              <a:gd name="adj1" fmla="val 12287900"/>
              <a:gd name="adj2" fmla="val 1569112"/>
            </a:avLst>
          </a:prstGeom>
          <a:ln w="190500">
            <a:solidFill>
              <a:srgbClr val="D12A2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49">
              <a:solidFill>
                <a:schemeClr val="bg2">
                  <a:lumMod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" name="文本框 9">
            <a:extLst>
              <a:ext uri="{FF2B5EF4-FFF2-40B4-BE49-F238E27FC236}">
                <a16:creationId xmlns:a16="http://schemas.microsoft.com/office/drawing/2014/main" id="{CF315D62-C1D0-4E49-9AA2-DE1A0E6B5E1C}"/>
              </a:ext>
            </a:extLst>
          </p:cNvPr>
          <p:cNvSpPr txBox="1"/>
          <p:nvPr/>
        </p:nvSpPr>
        <p:spPr>
          <a:xfrm>
            <a:off x="1669219" y="1646124"/>
            <a:ext cx="755888" cy="282628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499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50%</a:t>
            </a:r>
            <a:endParaRPr lang="zh-CN" altLang="en-US" sz="1499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5AAA9ED5-DF40-4C5B-BC89-D5753696E171}"/>
              </a:ext>
            </a:extLst>
          </p:cNvPr>
          <p:cNvSpPr/>
          <p:nvPr/>
        </p:nvSpPr>
        <p:spPr>
          <a:xfrm>
            <a:off x="1345269" y="2240036"/>
            <a:ext cx="125893" cy="125893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5DEC37F6-6EC6-4528-9C3F-4BC4FBF44C1D}"/>
              </a:ext>
            </a:extLst>
          </p:cNvPr>
          <p:cNvSpPr/>
          <p:nvPr/>
        </p:nvSpPr>
        <p:spPr>
          <a:xfrm>
            <a:off x="1075309" y="2024069"/>
            <a:ext cx="215968" cy="215968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102248F-0B4B-4819-B87E-7B4B4E12D0CB}"/>
              </a:ext>
            </a:extLst>
          </p:cNvPr>
          <p:cNvGrpSpPr/>
          <p:nvPr/>
        </p:nvGrpSpPr>
        <p:grpSpPr>
          <a:xfrm>
            <a:off x="2641076" y="1094918"/>
            <a:ext cx="497214" cy="497214"/>
            <a:chOff x="8125599" y="1434035"/>
            <a:chExt cx="2036802" cy="2036802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2D025B93-99D0-430A-9A88-E3203428508A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D12A2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9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7" name="Freeform 261">
              <a:extLst>
                <a:ext uri="{FF2B5EF4-FFF2-40B4-BE49-F238E27FC236}">
                  <a16:creationId xmlns:a16="http://schemas.microsoft.com/office/drawing/2014/main" id="{26A31EA8-FFE9-48C5-AD78-783E0E850CE1}"/>
                </a:ext>
              </a:extLst>
            </p:cNvPr>
            <p:cNvSpPr/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49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4C4790B-8902-470A-89D1-74E6F6849494}"/>
              </a:ext>
            </a:extLst>
          </p:cNvPr>
          <p:cNvGrpSpPr/>
          <p:nvPr/>
        </p:nvGrpSpPr>
        <p:grpSpPr>
          <a:xfrm>
            <a:off x="2654909" y="1607078"/>
            <a:ext cx="1857975" cy="778118"/>
            <a:chOff x="2912084" y="1626128"/>
            <a:chExt cx="1857975" cy="778118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C65E78D2-7598-4A7D-8240-7CA6D5BF5A24}"/>
                </a:ext>
              </a:extLst>
            </p:cNvPr>
            <p:cNvSpPr/>
            <p:nvPr/>
          </p:nvSpPr>
          <p:spPr>
            <a:xfrm>
              <a:off x="2912084" y="1626128"/>
              <a:ext cx="1042543" cy="321795"/>
            </a:xfrm>
            <a:prstGeom prst="rect">
              <a:avLst/>
            </a:prstGeom>
          </p:spPr>
          <p:txBody>
            <a:bodyPr wrap="none" lIns="68555" tIns="34278" rIns="68555" bIns="3427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endParaRPr>
            </a:p>
          </p:txBody>
        </p:sp>
        <p:sp>
          <p:nvSpPr>
            <p:cNvPr id="30" name="矩形 47">
              <a:extLst>
                <a:ext uri="{FF2B5EF4-FFF2-40B4-BE49-F238E27FC236}">
                  <a16:creationId xmlns:a16="http://schemas.microsoft.com/office/drawing/2014/main" id="{C91E55FD-7FDC-43E2-829C-55C2B3FC2A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159" y="1937796"/>
              <a:ext cx="1853900" cy="4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55" tIns="34278" rIns="68555" bIns="3427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</a:p>
          </p:txBody>
        </p: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id="{CA0511A0-6D88-40E6-978A-A32C268C9BE1}"/>
              </a:ext>
            </a:extLst>
          </p:cNvPr>
          <p:cNvSpPr/>
          <p:nvPr/>
        </p:nvSpPr>
        <p:spPr>
          <a:xfrm>
            <a:off x="4980638" y="1225475"/>
            <a:ext cx="1025847" cy="1025847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solidFill>
                <a:schemeClr val="bg2">
                  <a:lumMod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id="{3B1F12EC-149B-4CAF-9AE4-7448F391FEA1}"/>
              </a:ext>
            </a:extLst>
          </p:cNvPr>
          <p:cNvSpPr/>
          <p:nvPr/>
        </p:nvSpPr>
        <p:spPr>
          <a:xfrm>
            <a:off x="4980638" y="1225475"/>
            <a:ext cx="1025847" cy="1025847"/>
          </a:xfrm>
          <a:prstGeom prst="arc">
            <a:avLst>
              <a:gd name="adj1" fmla="val 14818203"/>
              <a:gd name="adj2" fmla="val 1569112"/>
            </a:avLst>
          </a:prstGeom>
          <a:ln w="190500">
            <a:solidFill>
              <a:srgbClr val="D12A2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49">
              <a:solidFill>
                <a:schemeClr val="bg2">
                  <a:lumMod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3" name="文本框 9">
            <a:extLst>
              <a:ext uri="{FF2B5EF4-FFF2-40B4-BE49-F238E27FC236}">
                <a16:creationId xmlns:a16="http://schemas.microsoft.com/office/drawing/2014/main" id="{49845732-7D0A-45D1-8E53-64EEF8022416}"/>
              </a:ext>
            </a:extLst>
          </p:cNvPr>
          <p:cNvSpPr txBox="1"/>
          <p:nvPr/>
        </p:nvSpPr>
        <p:spPr>
          <a:xfrm>
            <a:off x="5124704" y="1657411"/>
            <a:ext cx="755888" cy="282628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499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40%</a:t>
            </a:r>
            <a:endParaRPr lang="zh-CN" altLang="en-US" sz="1499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9F70788D-66AF-4E2E-A952-8425B9D32EAD}"/>
              </a:ext>
            </a:extLst>
          </p:cNvPr>
          <p:cNvSpPr/>
          <p:nvPr/>
        </p:nvSpPr>
        <p:spPr>
          <a:xfrm>
            <a:off x="4854745" y="2251323"/>
            <a:ext cx="125893" cy="125893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3863C03C-4653-4BC7-B18C-D4E0D861902F}"/>
              </a:ext>
            </a:extLst>
          </p:cNvPr>
          <p:cNvSpPr/>
          <p:nvPr/>
        </p:nvSpPr>
        <p:spPr>
          <a:xfrm>
            <a:off x="4584785" y="2035356"/>
            <a:ext cx="215968" cy="215968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6" name="Freeform 261">
            <a:extLst>
              <a:ext uri="{FF2B5EF4-FFF2-40B4-BE49-F238E27FC236}">
                <a16:creationId xmlns:a16="http://schemas.microsoft.com/office/drawing/2014/main" id="{6A4786C1-A017-43A9-B469-55AE196E426F}"/>
              </a:ext>
            </a:extLst>
          </p:cNvPr>
          <p:cNvSpPr/>
          <p:nvPr/>
        </p:nvSpPr>
        <p:spPr bwMode="auto">
          <a:xfrm>
            <a:off x="6273328" y="1236300"/>
            <a:ext cx="244343" cy="244343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49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2E376A4A-2D0D-44D6-AF11-1EC441109740}"/>
              </a:ext>
            </a:extLst>
          </p:cNvPr>
          <p:cNvSpPr/>
          <p:nvPr/>
        </p:nvSpPr>
        <p:spPr>
          <a:xfrm>
            <a:off x="1471161" y="2876651"/>
            <a:ext cx="1025847" cy="1025847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solidFill>
                <a:schemeClr val="bg2">
                  <a:lumMod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8" name="弧形 37">
            <a:extLst>
              <a:ext uri="{FF2B5EF4-FFF2-40B4-BE49-F238E27FC236}">
                <a16:creationId xmlns:a16="http://schemas.microsoft.com/office/drawing/2014/main" id="{420AB50D-3E4B-4A29-A7D2-B1A34BE66405}"/>
              </a:ext>
            </a:extLst>
          </p:cNvPr>
          <p:cNvSpPr/>
          <p:nvPr/>
        </p:nvSpPr>
        <p:spPr>
          <a:xfrm>
            <a:off x="1471161" y="2876651"/>
            <a:ext cx="1025847" cy="1025847"/>
          </a:xfrm>
          <a:prstGeom prst="arc">
            <a:avLst>
              <a:gd name="adj1" fmla="val 9611967"/>
              <a:gd name="adj2" fmla="val 1569112"/>
            </a:avLst>
          </a:prstGeom>
          <a:ln w="190500">
            <a:solidFill>
              <a:srgbClr val="D12A2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49">
              <a:solidFill>
                <a:schemeClr val="bg2">
                  <a:lumMod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9" name="文本框 9">
            <a:extLst>
              <a:ext uri="{FF2B5EF4-FFF2-40B4-BE49-F238E27FC236}">
                <a16:creationId xmlns:a16="http://schemas.microsoft.com/office/drawing/2014/main" id="{DD5FF283-CB76-4AC4-B517-7548A2F6F9F2}"/>
              </a:ext>
            </a:extLst>
          </p:cNvPr>
          <p:cNvSpPr txBox="1"/>
          <p:nvPr/>
        </p:nvSpPr>
        <p:spPr>
          <a:xfrm>
            <a:off x="1669219" y="3308587"/>
            <a:ext cx="755888" cy="282628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499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60%</a:t>
            </a:r>
            <a:endParaRPr lang="zh-CN" altLang="en-US" sz="1499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6BD370C5-8071-4A95-8C4B-A5CE1EFDB55C}"/>
              </a:ext>
            </a:extLst>
          </p:cNvPr>
          <p:cNvSpPr/>
          <p:nvPr/>
        </p:nvSpPr>
        <p:spPr>
          <a:xfrm>
            <a:off x="1345269" y="3902499"/>
            <a:ext cx="125893" cy="125893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CC4AC15C-E6A5-4639-B8A2-1899AD60619B}"/>
              </a:ext>
            </a:extLst>
          </p:cNvPr>
          <p:cNvSpPr/>
          <p:nvPr/>
        </p:nvSpPr>
        <p:spPr>
          <a:xfrm>
            <a:off x="1075309" y="3686532"/>
            <a:ext cx="215968" cy="215968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56DC3E28-0AD1-47F3-AD41-DFE67FAD2175}"/>
              </a:ext>
            </a:extLst>
          </p:cNvPr>
          <p:cNvSpPr/>
          <p:nvPr/>
        </p:nvSpPr>
        <p:spPr>
          <a:xfrm>
            <a:off x="4980638" y="2887938"/>
            <a:ext cx="1025847" cy="1025847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solidFill>
                <a:schemeClr val="bg2">
                  <a:lumMod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3" name="弧形 42">
            <a:extLst>
              <a:ext uri="{FF2B5EF4-FFF2-40B4-BE49-F238E27FC236}">
                <a16:creationId xmlns:a16="http://schemas.microsoft.com/office/drawing/2014/main" id="{89B995F6-7882-43BE-A36D-306704E556B8}"/>
              </a:ext>
            </a:extLst>
          </p:cNvPr>
          <p:cNvSpPr/>
          <p:nvPr/>
        </p:nvSpPr>
        <p:spPr>
          <a:xfrm>
            <a:off x="4980638" y="2887938"/>
            <a:ext cx="1025847" cy="1025847"/>
          </a:xfrm>
          <a:prstGeom prst="arc">
            <a:avLst>
              <a:gd name="adj1" fmla="val 4966099"/>
              <a:gd name="adj2" fmla="val 1569112"/>
            </a:avLst>
          </a:prstGeom>
          <a:ln w="190500">
            <a:solidFill>
              <a:srgbClr val="D12A2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49">
              <a:solidFill>
                <a:schemeClr val="bg2">
                  <a:lumMod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4" name="文本框 9">
            <a:extLst>
              <a:ext uri="{FF2B5EF4-FFF2-40B4-BE49-F238E27FC236}">
                <a16:creationId xmlns:a16="http://schemas.microsoft.com/office/drawing/2014/main" id="{0F5ABC95-4C4B-4367-885F-DFBB631DC750}"/>
              </a:ext>
            </a:extLst>
          </p:cNvPr>
          <p:cNvSpPr txBox="1"/>
          <p:nvPr/>
        </p:nvSpPr>
        <p:spPr>
          <a:xfrm>
            <a:off x="5124704" y="3319874"/>
            <a:ext cx="755888" cy="282628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499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90%</a:t>
            </a:r>
            <a:endParaRPr lang="zh-CN" altLang="en-US" sz="1499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508B7EA4-7393-4F0E-9C38-BD6C40FD86B9}"/>
              </a:ext>
            </a:extLst>
          </p:cNvPr>
          <p:cNvSpPr/>
          <p:nvPr/>
        </p:nvSpPr>
        <p:spPr>
          <a:xfrm>
            <a:off x="4854745" y="3913786"/>
            <a:ext cx="125893" cy="125893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D8C0D3B-1C79-4F1B-BCDF-14F5BA5A4CE0}"/>
              </a:ext>
            </a:extLst>
          </p:cNvPr>
          <p:cNvSpPr/>
          <p:nvPr/>
        </p:nvSpPr>
        <p:spPr>
          <a:xfrm>
            <a:off x="4584785" y="3697818"/>
            <a:ext cx="215968" cy="215968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DBB735C-625E-45CC-ACAF-BE7483ED1326}"/>
              </a:ext>
            </a:extLst>
          </p:cNvPr>
          <p:cNvGrpSpPr/>
          <p:nvPr/>
        </p:nvGrpSpPr>
        <p:grpSpPr>
          <a:xfrm>
            <a:off x="6150551" y="1109864"/>
            <a:ext cx="497214" cy="497214"/>
            <a:chOff x="8125599" y="1434035"/>
            <a:chExt cx="2036802" cy="2036802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6CD211A8-CCFA-4033-A3AC-7B5F1CAADFB7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D12A2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9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9" name="Freeform 206">
              <a:extLst>
                <a:ext uri="{FF2B5EF4-FFF2-40B4-BE49-F238E27FC236}">
                  <a16:creationId xmlns:a16="http://schemas.microsoft.com/office/drawing/2014/main" id="{6D667A8A-803A-4A13-B599-C7ACCF23D85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49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ECE897D-FA63-4549-BF39-44E196DE858B}"/>
              </a:ext>
            </a:extLst>
          </p:cNvPr>
          <p:cNvGrpSpPr/>
          <p:nvPr/>
        </p:nvGrpSpPr>
        <p:grpSpPr>
          <a:xfrm>
            <a:off x="2641076" y="2768669"/>
            <a:ext cx="497214" cy="497214"/>
            <a:chOff x="8125599" y="1434035"/>
            <a:chExt cx="2036802" cy="2036802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C22A5765-CD62-4B43-AAC3-430C4FACD158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D12A2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9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52" name="Freeform 9">
              <a:extLst>
                <a:ext uri="{FF2B5EF4-FFF2-40B4-BE49-F238E27FC236}">
                  <a16:creationId xmlns:a16="http://schemas.microsoft.com/office/drawing/2014/main" id="{4E10EDB7-4789-4550-8B2C-96545C10886D}"/>
                </a:ext>
              </a:extLst>
            </p:cNvPr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49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E26D497-7071-48CA-BDF5-B221A810562D}"/>
              </a:ext>
            </a:extLst>
          </p:cNvPr>
          <p:cNvGrpSpPr/>
          <p:nvPr/>
        </p:nvGrpSpPr>
        <p:grpSpPr>
          <a:xfrm>
            <a:off x="6154211" y="2757382"/>
            <a:ext cx="497214" cy="497214"/>
            <a:chOff x="8125599" y="1434035"/>
            <a:chExt cx="2036802" cy="2036802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9F16C014-A4A0-4D17-AA06-D6E1C6B389FD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D12A2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9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394EBA57-8BDA-47E2-BB91-79F73E6AF0A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56" name="Freeform 301">
                <a:extLst>
                  <a:ext uri="{FF2B5EF4-FFF2-40B4-BE49-F238E27FC236}">
                    <a16:creationId xmlns:a16="http://schemas.microsoft.com/office/drawing/2014/main" id="{8E179283-1A6C-4B02-9E0C-C19B36B941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49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7" name="Freeform 302">
                <a:extLst>
                  <a:ext uri="{FF2B5EF4-FFF2-40B4-BE49-F238E27FC236}">
                    <a16:creationId xmlns:a16="http://schemas.microsoft.com/office/drawing/2014/main" id="{C0492C0A-8911-44C4-B117-1443C928B3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49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8" name="Freeform 303">
                <a:extLst>
                  <a:ext uri="{FF2B5EF4-FFF2-40B4-BE49-F238E27FC236}">
                    <a16:creationId xmlns:a16="http://schemas.microsoft.com/office/drawing/2014/main" id="{E5395FCA-2C77-493C-A7D8-64DEFEF6F0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49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033BD96-3299-41C3-9B32-C1A408693121}"/>
              </a:ext>
            </a:extLst>
          </p:cNvPr>
          <p:cNvGrpSpPr/>
          <p:nvPr/>
        </p:nvGrpSpPr>
        <p:grpSpPr>
          <a:xfrm>
            <a:off x="6208426" y="1607078"/>
            <a:ext cx="1857975" cy="778118"/>
            <a:chOff x="2912084" y="1626128"/>
            <a:chExt cx="1857975" cy="778118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FF490978-609F-4B32-9B43-68F6E40FCDAC}"/>
                </a:ext>
              </a:extLst>
            </p:cNvPr>
            <p:cNvSpPr/>
            <p:nvPr/>
          </p:nvSpPr>
          <p:spPr>
            <a:xfrm>
              <a:off x="2912084" y="1626128"/>
              <a:ext cx="1042543" cy="321795"/>
            </a:xfrm>
            <a:prstGeom prst="rect">
              <a:avLst/>
            </a:prstGeom>
          </p:spPr>
          <p:txBody>
            <a:bodyPr wrap="none" lIns="68555" tIns="34278" rIns="68555" bIns="3427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endParaRPr>
            </a:p>
          </p:txBody>
        </p:sp>
        <p:sp>
          <p:nvSpPr>
            <p:cNvPr id="61" name="矩形 47">
              <a:extLst>
                <a:ext uri="{FF2B5EF4-FFF2-40B4-BE49-F238E27FC236}">
                  <a16:creationId xmlns:a16="http://schemas.microsoft.com/office/drawing/2014/main" id="{3CD0E2E8-186D-4922-826E-C963CE256A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159" y="1937796"/>
              <a:ext cx="1853900" cy="4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55" tIns="34278" rIns="68555" bIns="3427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02D4EB7-4BBD-4458-8D1C-6F4923A56C17}"/>
              </a:ext>
            </a:extLst>
          </p:cNvPr>
          <p:cNvGrpSpPr/>
          <p:nvPr/>
        </p:nvGrpSpPr>
        <p:grpSpPr>
          <a:xfrm>
            <a:off x="2654909" y="3283360"/>
            <a:ext cx="1857975" cy="778118"/>
            <a:chOff x="2912084" y="1626128"/>
            <a:chExt cx="1857975" cy="778118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A31571D1-720D-4421-9BB9-7415821F5845}"/>
                </a:ext>
              </a:extLst>
            </p:cNvPr>
            <p:cNvSpPr/>
            <p:nvPr/>
          </p:nvSpPr>
          <p:spPr>
            <a:xfrm>
              <a:off x="2912084" y="1626128"/>
              <a:ext cx="1042543" cy="321795"/>
            </a:xfrm>
            <a:prstGeom prst="rect">
              <a:avLst/>
            </a:prstGeom>
          </p:spPr>
          <p:txBody>
            <a:bodyPr wrap="none" lIns="68555" tIns="34278" rIns="68555" bIns="3427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endParaRPr>
            </a:p>
          </p:txBody>
        </p:sp>
        <p:sp>
          <p:nvSpPr>
            <p:cNvPr id="64" name="矩形 47">
              <a:extLst>
                <a:ext uri="{FF2B5EF4-FFF2-40B4-BE49-F238E27FC236}">
                  <a16:creationId xmlns:a16="http://schemas.microsoft.com/office/drawing/2014/main" id="{98B9A4F2-3111-4843-BECC-A336977667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159" y="1937796"/>
              <a:ext cx="1853900" cy="4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55" tIns="34278" rIns="68555" bIns="3427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1E23CB15-3D00-431A-AE81-B1DB616318DE}"/>
              </a:ext>
            </a:extLst>
          </p:cNvPr>
          <p:cNvGrpSpPr/>
          <p:nvPr/>
        </p:nvGrpSpPr>
        <p:grpSpPr>
          <a:xfrm>
            <a:off x="6208426" y="3283360"/>
            <a:ext cx="1857975" cy="778118"/>
            <a:chOff x="2912084" y="1626128"/>
            <a:chExt cx="1857975" cy="778118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FB01C127-D2FB-461F-BEA2-4F24FFC2B7C3}"/>
                </a:ext>
              </a:extLst>
            </p:cNvPr>
            <p:cNvSpPr/>
            <p:nvPr/>
          </p:nvSpPr>
          <p:spPr>
            <a:xfrm>
              <a:off x="2912084" y="1626128"/>
              <a:ext cx="1042543" cy="321795"/>
            </a:xfrm>
            <a:prstGeom prst="rect">
              <a:avLst/>
            </a:prstGeom>
          </p:spPr>
          <p:txBody>
            <a:bodyPr wrap="none" lIns="68555" tIns="34278" rIns="68555" bIns="3427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endParaRPr>
            </a:p>
          </p:txBody>
        </p:sp>
        <p:sp>
          <p:nvSpPr>
            <p:cNvPr id="67" name="矩形 47">
              <a:extLst>
                <a:ext uri="{FF2B5EF4-FFF2-40B4-BE49-F238E27FC236}">
                  <a16:creationId xmlns:a16="http://schemas.microsoft.com/office/drawing/2014/main" id="{EE4C8E46-7AF9-4C30-93C2-0A5A817E05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159" y="1937796"/>
              <a:ext cx="1853900" cy="4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55" tIns="34278" rIns="68555" bIns="3427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0500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椭圆 84">
            <a:extLst>
              <a:ext uri="{FF2B5EF4-FFF2-40B4-BE49-F238E27FC236}">
                <a16:creationId xmlns:a16="http://schemas.microsoft.com/office/drawing/2014/main" id="{8F08134D-50A9-4DC7-A23C-F25DC3725686}"/>
              </a:ext>
            </a:extLst>
          </p:cNvPr>
          <p:cNvSpPr/>
          <p:nvPr/>
        </p:nvSpPr>
        <p:spPr>
          <a:xfrm>
            <a:off x="3005830" y="1322491"/>
            <a:ext cx="1283377" cy="1283377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 dirty="0">
              <a:solidFill>
                <a:schemeClr val="tx1"/>
              </a:solidFill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327F5C57-54B5-4982-8BC6-90C877C6B7A6}"/>
              </a:ext>
            </a:extLst>
          </p:cNvPr>
          <p:cNvSpPr/>
          <p:nvPr/>
        </p:nvSpPr>
        <p:spPr>
          <a:xfrm>
            <a:off x="4825387" y="1322491"/>
            <a:ext cx="1283377" cy="1283377"/>
          </a:xfrm>
          <a:prstGeom prst="ellipse">
            <a:avLst/>
          </a:prstGeom>
          <a:solidFill>
            <a:srgbClr val="D12A22"/>
          </a:solidFill>
          <a:ln w="12700"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 dirty="0">
              <a:solidFill>
                <a:schemeClr val="tx1"/>
              </a:solidFill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2D999EFC-4395-4A28-9B70-8E78AE99F8FF}"/>
              </a:ext>
            </a:extLst>
          </p:cNvPr>
          <p:cNvSpPr/>
          <p:nvPr/>
        </p:nvSpPr>
        <p:spPr>
          <a:xfrm>
            <a:off x="6644944" y="1322491"/>
            <a:ext cx="1283377" cy="1283377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 dirty="0">
              <a:solidFill>
                <a:schemeClr val="tx1"/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7A00DB02-517A-4A20-9F99-CF1BDFC5A677}"/>
              </a:ext>
            </a:extLst>
          </p:cNvPr>
          <p:cNvSpPr/>
          <p:nvPr/>
        </p:nvSpPr>
        <p:spPr>
          <a:xfrm>
            <a:off x="1186273" y="1322491"/>
            <a:ext cx="1283377" cy="1283377"/>
          </a:xfrm>
          <a:prstGeom prst="ellipse">
            <a:avLst/>
          </a:prstGeom>
          <a:solidFill>
            <a:srgbClr val="D12A22"/>
          </a:solidFill>
          <a:ln w="12700"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 dirty="0">
              <a:solidFill>
                <a:schemeClr val="tx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DD02C9F-7A6E-4366-A011-481737957C9C}"/>
              </a:ext>
            </a:extLst>
          </p:cNvPr>
          <p:cNvGrpSpPr/>
          <p:nvPr/>
        </p:nvGrpSpPr>
        <p:grpSpPr>
          <a:xfrm>
            <a:off x="1520236" y="1616896"/>
            <a:ext cx="623084" cy="630796"/>
            <a:chOff x="5778500" y="3105150"/>
            <a:chExt cx="641350" cy="649288"/>
          </a:xfrm>
          <a:solidFill>
            <a:schemeClr val="bg1"/>
          </a:solidFill>
        </p:grpSpPr>
        <p:sp>
          <p:nvSpPr>
            <p:cNvPr id="8" name="Freeform 425">
              <a:extLst>
                <a:ext uri="{FF2B5EF4-FFF2-40B4-BE49-F238E27FC236}">
                  <a16:creationId xmlns:a16="http://schemas.microsoft.com/office/drawing/2014/main" id="{63AE9797-DA96-4C44-A125-3A4D14A37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9475" y="3227388"/>
              <a:ext cx="217488" cy="438150"/>
            </a:xfrm>
            <a:custGeom>
              <a:avLst/>
              <a:gdLst>
                <a:gd name="T0" fmla="*/ 36 w 137"/>
                <a:gd name="T1" fmla="*/ 276 h 276"/>
                <a:gd name="T2" fmla="*/ 101 w 137"/>
                <a:gd name="T3" fmla="*/ 276 h 276"/>
                <a:gd name="T4" fmla="*/ 101 w 137"/>
                <a:gd name="T5" fmla="*/ 69 h 276"/>
                <a:gd name="T6" fmla="*/ 137 w 137"/>
                <a:gd name="T7" fmla="*/ 69 h 276"/>
                <a:gd name="T8" fmla="*/ 67 w 137"/>
                <a:gd name="T9" fmla="*/ 0 h 276"/>
                <a:gd name="T10" fmla="*/ 0 w 137"/>
                <a:gd name="T11" fmla="*/ 69 h 276"/>
                <a:gd name="T12" fmla="*/ 36 w 137"/>
                <a:gd name="T13" fmla="*/ 69 h 276"/>
                <a:gd name="T14" fmla="*/ 36 w 137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276">
                  <a:moveTo>
                    <a:pt x="36" y="276"/>
                  </a:moveTo>
                  <a:lnTo>
                    <a:pt x="101" y="276"/>
                  </a:lnTo>
                  <a:lnTo>
                    <a:pt x="101" y="69"/>
                  </a:lnTo>
                  <a:lnTo>
                    <a:pt x="137" y="69"/>
                  </a:lnTo>
                  <a:lnTo>
                    <a:pt x="67" y="0"/>
                  </a:lnTo>
                  <a:lnTo>
                    <a:pt x="0" y="69"/>
                  </a:lnTo>
                  <a:lnTo>
                    <a:pt x="36" y="69"/>
                  </a:lnTo>
                  <a:lnTo>
                    <a:pt x="36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9" name="Freeform 426">
              <a:extLst>
                <a:ext uri="{FF2B5EF4-FFF2-40B4-BE49-F238E27FC236}">
                  <a16:creationId xmlns:a16="http://schemas.microsoft.com/office/drawing/2014/main" id="{A2D30601-EB53-4713-B0B4-002B6DC39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3263" y="3398838"/>
              <a:ext cx="214313" cy="266700"/>
            </a:xfrm>
            <a:custGeom>
              <a:avLst/>
              <a:gdLst>
                <a:gd name="T0" fmla="*/ 36 w 135"/>
                <a:gd name="T1" fmla="*/ 168 h 168"/>
                <a:gd name="T2" fmla="*/ 98 w 135"/>
                <a:gd name="T3" fmla="*/ 168 h 168"/>
                <a:gd name="T4" fmla="*/ 98 w 135"/>
                <a:gd name="T5" fmla="*/ 70 h 168"/>
                <a:gd name="T6" fmla="*/ 135 w 135"/>
                <a:gd name="T7" fmla="*/ 70 h 168"/>
                <a:gd name="T8" fmla="*/ 67 w 135"/>
                <a:gd name="T9" fmla="*/ 0 h 168"/>
                <a:gd name="T10" fmla="*/ 0 w 135"/>
                <a:gd name="T11" fmla="*/ 70 h 168"/>
                <a:gd name="T12" fmla="*/ 36 w 135"/>
                <a:gd name="T13" fmla="*/ 70 h 168"/>
                <a:gd name="T14" fmla="*/ 36 w 135"/>
                <a:gd name="T1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68">
                  <a:moveTo>
                    <a:pt x="36" y="168"/>
                  </a:moveTo>
                  <a:lnTo>
                    <a:pt x="98" y="168"/>
                  </a:lnTo>
                  <a:lnTo>
                    <a:pt x="98" y="70"/>
                  </a:lnTo>
                  <a:lnTo>
                    <a:pt x="135" y="70"/>
                  </a:lnTo>
                  <a:lnTo>
                    <a:pt x="67" y="0"/>
                  </a:lnTo>
                  <a:lnTo>
                    <a:pt x="0" y="70"/>
                  </a:lnTo>
                  <a:lnTo>
                    <a:pt x="36" y="70"/>
                  </a:lnTo>
                  <a:lnTo>
                    <a:pt x="36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10" name="Rectangle 427">
              <a:extLst>
                <a:ext uri="{FF2B5EF4-FFF2-40B4-BE49-F238E27FC236}">
                  <a16:creationId xmlns:a16="http://schemas.microsoft.com/office/drawing/2014/main" id="{87A51599-C8BD-4ABE-8EF0-81F89D9E75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8500" y="3692525"/>
              <a:ext cx="641350" cy="61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11" name="Oval 428">
              <a:extLst>
                <a:ext uri="{FF2B5EF4-FFF2-40B4-BE49-F238E27FC236}">
                  <a16:creationId xmlns:a16="http://schemas.microsoft.com/office/drawing/2014/main" id="{255592B4-538F-40BE-89C3-35BB45BEC7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8400" y="3105150"/>
              <a:ext cx="88900" cy="1095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12" name="Freeform 429">
              <a:extLst>
                <a:ext uri="{FF2B5EF4-FFF2-40B4-BE49-F238E27FC236}">
                  <a16:creationId xmlns:a16="http://schemas.microsoft.com/office/drawing/2014/main" id="{ACA53182-652B-44B1-AF21-EE2FE0B54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8075" y="3222625"/>
              <a:ext cx="206375" cy="442913"/>
            </a:xfrm>
            <a:custGeom>
              <a:avLst/>
              <a:gdLst>
                <a:gd name="T0" fmla="*/ 7 w 54"/>
                <a:gd name="T1" fmla="*/ 61 h 116"/>
                <a:gd name="T2" fmla="*/ 8 w 54"/>
                <a:gd name="T3" fmla="*/ 61 h 116"/>
                <a:gd name="T4" fmla="*/ 9 w 54"/>
                <a:gd name="T5" fmla="*/ 61 h 116"/>
                <a:gd name="T6" fmla="*/ 11 w 54"/>
                <a:gd name="T7" fmla="*/ 116 h 116"/>
                <a:gd name="T8" fmla="*/ 26 w 54"/>
                <a:gd name="T9" fmla="*/ 116 h 116"/>
                <a:gd name="T10" fmla="*/ 26 w 54"/>
                <a:gd name="T11" fmla="*/ 61 h 116"/>
                <a:gd name="T12" fmla="*/ 28 w 54"/>
                <a:gd name="T13" fmla="*/ 61 h 116"/>
                <a:gd name="T14" fmla="*/ 30 w 54"/>
                <a:gd name="T15" fmla="*/ 116 h 116"/>
                <a:gd name="T16" fmla="*/ 45 w 54"/>
                <a:gd name="T17" fmla="*/ 116 h 116"/>
                <a:gd name="T18" fmla="*/ 45 w 54"/>
                <a:gd name="T19" fmla="*/ 61 h 116"/>
                <a:gd name="T20" fmla="*/ 46 w 54"/>
                <a:gd name="T21" fmla="*/ 61 h 116"/>
                <a:gd name="T22" fmla="*/ 47 w 54"/>
                <a:gd name="T23" fmla="*/ 61 h 116"/>
                <a:gd name="T24" fmla="*/ 47 w 54"/>
                <a:gd name="T25" fmla="*/ 61 h 116"/>
                <a:gd name="T26" fmla="*/ 54 w 54"/>
                <a:gd name="T27" fmla="*/ 61 h 116"/>
                <a:gd name="T28" fmla="*/ 50 w 54"/>
                <a:gd name="T29" fmla="*/ 8 h 116"/>
                <a:gd name="T30" fmla="*/ 43 w 54"/>
                <a:gd name="T31" fmla="*/ 1 h 116"/>
                <a:gd name="T32" fmla="*/ 37 w 54"/>
                <a:gd name="T33" fmla="*/ 0 h 116"/>
                <a:gd name="T34" fmla="*/ 37 w 54"/>
                <a:gd name="T35" fmla="*/ 1 h 116"/>
                <a:gd name="T36" fmla="*/ 41 w 54"/>
                <a:gd name="T37" fmla="*/ 5 h 116"/>
                <a:gd name="T38" fmla="*/ 36 w 54"/>
                <a:gd name="T39" fmla="*/ 8 h 116"/>
                <a:gd name="T40" fmla="*/ 38 w 54"/>
                <a:gd name="T41" fmla="*/ 12 h 116"/>
                <a:gd name="T42" fmla="*/ 31 w 54"/>
                <a:gd name="T43" fmla="*/ 28 h 116"/>
                <a:gd name="T44" fmla="*/ 30 w 54"/>
                <a:gd name="T45" fmla="*/ 6 h 116"/>
                <a:gd name="T46" fmla="*/ 31 w 54"/>
                <a:gd name="T47" fmla="*/ 5 h 116"/>
                <a:gd name="T48" fmla="*/ 30 w 54"/>
                <a:gd name="T49" fmla="*/ 0 h 116"/>
                <a:gd name="T50" fmla="*/ 25 w 54"/>
                <a:gd name="T51" fmla="*/ 0 h 116"/>
                <a:gd name="T52" fmla="*/ 23 w 54"/>
                <a:gd name="T53" fmla="*/ 5 h 116"/>
                <a:gd name="T54" fmla="*/ 24 w 54"/>
                <a:gd name="T55" fmla="*/ 6 h 116"/>
                <a:gd name="T56" fmla="*/ 23 w 54"/>
                <a:gd name="T57" fmla="*/ 29 h 116"/>
                <a:gd name="T58" fmla="*/ 16 w 54"/>
                <a:gd name="T59" fmla="*/ 12 h 116"/>
                <a:gd name="T60" fmla="*/ 18 w 54"/>
                <a:gd name="T61" fmla="*/ 8 h 116"/>
                <a:gd name="T62" fmla="*/ 13 w 54"/>
                <a:gd name="T63" fmla="*/ 5 h 116"/>
                <a:gd name="T64" fmla="*/ 17 w 54"/>
                <a:gd name="T65" fmla="*/ 1 h 116"/>
                <a:gd name="T66" fmla="*/ 17 w 54"/>
                <a:gd name="T67" fmla="*/ 0 h 116"/>
                <a:gd name="T68" fmla="*/ 11 w 54"/>
                <a:gd name="T69" fmla="*/ 1 h 116"/>
                <a:gd name="T70" fmla="*/ 4 w 54"/>
                <a:gd name="T71" fmla="*/ 8 h 116"/>
                <a:gd name="T72" fmla="*/ 0 w 54"/>
                <a:gd name="T73" fmla="*/ 61 h 116"/>
                <a:gd name="T74" fmla="*/ 7 w 54"/>
                <a:gd name="T75" fmla="*/ 61 h 116"/>
                <a:gd name="T76" fmla="*/ 7 w 54"/>
                <a:gd name="T77" fmla="*/ 6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116">
                  <a:moveTo>
                    <a:pt x="7" y="61"/>
                  </a:move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9" y="61"/>
                    <a:pt x="9" y="61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7" y="100"/>
                    <a:pt x="27" y="72"/>
                    <a:pt x="26" y="61"/>
                  </a:cubicBezTo>
                  <a:cubicBezTo>
                    <a:pt x="27" y="61"/>
                    <a:pt x="27" y="61"/>
                    <a:pt x="28" y="61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6" y="100"/>
                    <a:pt x="45" y="72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9" y="61"/>
                    <a:pt x="52" y="61"/>
                    <a:pt x="54" y="61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4"/>
                    <a:pt x="47" y="1"/>
                    <a:pt x="43" y="1"/>
                  </a:cubicBezTo>
                  <a:cubicBezTo>
                    <a:pt x="43" y="1"/>
                    <a:pt x="38" y="1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1" y="1"/>
                    <a:pt x="11" y="1"/>
                  </a:cubicBezTo>
                  <a:cubicBezTo>
                    <a:pt x="8" y="1"/>
                    <a:pt x="5" y="4"/>
                    <a:pt x="4" y="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1"/>
                    <a:pt x="5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</p:grpSp>
      <p:sp>
        <p:nvSpPr>
          <p:cNvPr id="20" name="六边形 19">
            <a:extLst>
              <a:ext uri="{FF2B5EF4-FFF2-40B4-BE49-F238E27FC236}">
                <a16:creationId xmlns:a16="http://schemas.microsoft.com/office/drawing/2014/main" id="{B2132FD9-0F45-4B82-B991-ABC282320BEA}"/>
              </a:ext>
            </a:extLst>
          </p:cNvPr>
          <p:cNvSpPr/>
          <p:nvPr/>
        </p:nvSpPr>
        <p:spPr>
          <a:xfrm rot="5400000">
            <a:off x="221945" y="164471"/>
            <a:ext cx="498216" cy="429497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5">
            <a:extLst>
              <a:ext uri="{FF2B5EF4-FFF2-40B4-BE49-F238E27FC236}">
                <a16:creationId xmlns:a16="http://schemas.microsoft.com/office/drawing/2014/main" id="{B55D7E04-320F-4A1F-A8E8-DC3EA8DECEE0}"/>
              </a:ext>
            </a:extLst>
          </p:cNvPr>
          <p:cNvSpPr txBox="1"/>
          <p:nvPr/>
        </p:nvSpPr>
        <p:spPr>
          <a:xfrm>
            <a:off x="166339" y="163924"/>
            <a:ext cx="60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98FC0095-2741-470E-8C06-E3253788BDBA}"/>
              </a:ext>
            </a:extLst>
          </p:cNvPr>
          <p:cNvSpPr txBox="1"/>
          <p:nvPr/>
        </p:nvSpPr>
        <p:spPr>
          <a:xfrm>
            <a:off x="865732" y="209942"/>
            <a:ext cx="1511708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工作概述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660FFD1-5298-490C-A915-48C223C882E8}"/>
              </a:ext>
            </a:extLst>
          </p:cNvPr>
          <p:cNvGrpSpPr/>
          <p:nvPr/>
        </p:nvGrpSpPr>
        <p:grpSpPr>
          <a:xfrm>
            <a:off x="3287063" y="1614412"/>
            <a:ext cx="741912" cy="741912"/>
            <a:chOff x="5734050" y="3063875"/>
            <a:chExt cx="727075" cy="727075"/>
          </a:xfrm>
          <a:solidFill>
            <a:srgbClr val="D12A22"/>
          </a:solidFill>
        </p:grpSpPr>
        <p:sp>
          <p:nvSpPr>
            <p:cNvPr id="18" name="Oval 123">
              <a:extLst>
                <a:ext uri="{FF2B5EF4-FFF2-40B4-BE49-F238E27FC236}">
                  <a16:creationId xmlns:a16="http://schemas.microsoft.com/office/drawing/2014/main" id="{F6494A5B-4DD7-4DF5-A2EF-0403487348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2975" y="3268663"/>
              <a:ext cx="144463" cy="176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19" name="Freeform 124">
              <a:extLst>
                <a:ext uri="{FF2B5EF4-FFF2-40B4-BE49-F238E27FC236}">
                  <a16:creationId xmlns:a16="http://schemas.microsoft.com/office/drawing/2014/main" id="{583B53C4-EE6C-4818-9BC0-C818365F2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8363" y="3463925"/>
              <a:ext cx="125413" cy="177800"/>
            </a:xfrm>
            <a:custGeom>
              <a:avLst/>
              <a:gdLst>
                <a:gd name="T0" fmla="*/ 21 w 33"/>
                <a:gd name="T1" fmla="*/ 20 h 47"/>
                <a:gd name="T2" fmla="*/ 25 w 33"/>
                <a:gd name="T3" fmla="*/ 12 h 47"/>
                <a:gd name="T4" fmla="*/ 15 w 33"/>
                <a:gd name="T5" fmla="*/ 7 h 47"/>
                <a:gd name="T6" fmla="*/ 23 w 33"/>
                <a:gd name="T7" fmla="*/ 0 h 47"/>
                <a:gd name="T8" fmla="*/ 23 w 33"/>
                <a:gd name="T9" fmla="*/ 0 h 47"/>
                <a:gd name="T10" fmla="*/ 14 w 33"/>
                <a:gd name="T11" fmla="*/ 1 h 47"/>
                <a:gd name="T12" fmla="*/ 13 w 33"/>
                <a:gd name="T13" fmla="*/ 1 h 47"/>
                <a:gd name="T14" fmla="*/ 13 w 33"/>
                <a:gd name="T15" fmla="*/ 1 h 47"/>
                <a:gd name="T16" fmla="*/ 2 w 33"/>
                <a:gd name="T17" fmla="*/ 12 h 47"/>
                <a:gd name="T18" fmla="*/ 0 w 33"/>
                <a:gd name="T19" fmla="*/ 34 h 47"/>
                <a:gd name="T20" fmla="*/ 33 w 33"/>
                <a:gd name="T21" fmla="*/ 47 h 47"/>
                <a:gd name="T22" fmla="*/ 33 w 33"/>
                <a:gd name="T23" fmla="*/ 47 h 47"/>
                <a:gd name="T24" fmla="*/ 21 w 33"/>
                <a:gd name="T25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21" y="20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0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"/>
                    <a:pt x="2" y="6"/>
                    <a:pt x="2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41"/>
                    <a:pt x="20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lnTo>
                    <a:pt x="2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23" name="Freeform 125">
              <a:extLst>
                <a:ext uri="{FF2B5EF4-FFF2-40B4-BE49-F238E27FC236}">
                  <a16:creationId xmlns:a16="http://schemas.microsoft.com/office/drawing/2014/main" id="{FCE1B4AD-C2A8-4695-AF4D-12C25C92E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2988" y="3463925"/>
              <a:ext cx="125413" cy="177800"/>
            </a:xfrm>
            <a:custGeom>
              <a:avLst/>
              <a:gdLst>
                <a:gd name="T0" fmla="*/ 31 w 33"/>
                <a:gd name="T1" fmla="*/ 12 h 47"/>
                <a:gd name="T2" fmla="*/ 20 w 33"/>
                <a:gd name="T3" fmla="*/ 1 h 47"/>
                <a:gd name="T4" fmla="*/ 20 w 33"/>
                <a:gd name="T5" fmla="*/ 1 h 47"/>
                <a:gd name="T6" fmla="*/ 18 w 33"/>
                <a:gd name="T7" fmla="*/ 1 h 47"/>
                <a:gd name="T8" fmla="*/ 9 w 33"/>
                <a:gd name="T9" fmla="*/ 0 h 47"/>
                <a:gd name="T10" fmla="*/ 9 w 33"/>
                <a:gd name="T11" fmla="*/ 0 h 47"/>
                <a:gd name="T12" fmla="*/ 17 w 33"/>
                <a:gd name="T13" fmla="*/ 7 h 47"/>
                <a:gd name="T14" fmla="*/ 7 w 33"/>
                <a:gd name="T15" fmla="*/ 12 h 47"/>
                <a:gd name="T16" fmla="*/ 12 w 33"/>
                <a:gd name="T17" fmla="*/ 20 h 47"/>
                <a:gd name="T18" fmla="*/ 0 w 33"/>
                <a:gd name="T19" fmla="*/ 47 h 47"/>
                <a:gd name="T20" fmla="*/ 0 w 33"/>
                <a:gd name="T21" fmla="*/ 47 h 47"/>
                <a:gd name="T22" fmla="*/ 33 w 33"/>
                <a:gd name="T23" fmla="*/ 34 h 47"/>
                <a:gd name="T24" fmla="*/ 31 w 33"/>
                <a:gd name="T2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31" y="12"/>
                  </a:moveTo>
                  <a:cubicBezTo>
                    <a:pt x="31" y="6"/>
                    <a:pt x="26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2" y="46"/>
                    <a:pt x="24" y="41"/>
                    <a:pt x="33" y="34"/>
                  </a:cubicBez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24" name="Freeform 126">
              <a:extLst>
                <a:ext uri="{FF2B5EF4-FFF2-40B4-BE49-F238E27FC236}">
                  <a16:creationId xmlns:a16="http://schemas.microsoft.com/office/drawing/2014/main" id="{B63A38B1-C8A8-419D-B609-CE1691B65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775" y="3455988"/>
              <a:ext cx="49213" cy="190500"/>
            </a:xfrm>
            <a:custGeom>
              <a:avLst/>
              <a:gdLst>
                <a:gd name="T0" fmla="*/ 11 w 13"/>
                <a:gd name="T1" fmla="*/ 10 h 50"/>
                <a:gd name="T2" fmla="*/ 12 w 13"/>
                <a:gd name="T3" fmla="*/ 9 h 50"/>
                <a:gd name="T4" fmla="*/ 10 w 13"/>
                <a:gd name="T5" fmla="*/ 0 h 50"/>
                <a:gd name="T6" fmla="*/ 2 w 13"/>
                <a:gd name="T7" fmla="*/ 0 h 50"/>
                <a:gd name="T8" fmla="*/ 0 w 13"/>
                <a:gd name="T9" fmla="*/ 9 h 50"/>
                <a:gd name="T10" fmla="*/ 2 w 13"/>
                <a:gd name="T11" fmla="*/ 10 h 50"/>
                <a:gd name="T12" fmla="*/ 0 w 13"/>
                <a:gd name="T13" fmla="*/ 49 h 50"/>
                <a:gd name="T14" fmla="*/ 0 w 13"/>
                <a:gd name="T15" fmla="*/ 49 h 50"/>
                <a:gd name="T16" fmla="*/ 6 w 13"/>
                <a:gd name="T17" fmla="*/ 50 h 50"/>
                <a:gd name="T18" fmla="*/ 13 w 13"/>
                <a:gd name="T19" fmla="*/ 49 h 50"/>
                <a:gd name="T20" fmla="*/ 13 w 13"/>
                <a:gd name="T21" fmla="*/ 49 h 50"/>
                <a:gd name="T22" fmla="*/ 11 w 13"/>
                <a:gd name="T2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0">
                  <a:moveTo>
                    <a:pt x="11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0"/>
                    <a:pt x="6" y="50"/>
                  </a:cubicBezTo>
                  <a:cubicBezTo>
                    <a:pt x="8" y="50"/>
                    <a:pt x="11" y="50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25" name="Freeform 127">
              <a:extLst>
                <a:ext uri="{FF2B5EF4-FFF2-40B4-BE49-F238E27FC236}">
                  <a16:creationId xmlns:a16="http://schemas.microsoft.com/office/drawing/2014/main" id="{F628024C-AA24-4F8F-AB69-10C03DEA30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9463" y="3189288"/>
              <a:ext cx="476250" cy="476250"/>
            </a:xfrm>
            <a:custGeom>
              <a:avLst/>
              <a:gdLst>
                <a:gd name="T0" fmla="*/ 63 w 125"/>
                <a:gd name="T1" fmla="*/ 125 h 125"/>
                <a:gd name="T2" fmla="*/ 0 w 125"/>
                <a:gd name="T3" fmla="*/ 62 h 125"/>
                <a:gd name="T4" fmla="*/ 63 w 125"/>
                <a:gd name="T5" fmla="*/ 0 h 125"/>
                <a:gd name="T6" fmla="*/ 125 w 125"/>
                <a:gd name="T7" fmla="*/ 62 h 125"/>
                <a:gd name="T8" fmla="*/ 63 w 125"/>
                <a:gd name="T9" fmla="*/ 125 h 125"/>
                <a:gd name="T10" fmla="*/ 63 w 125"/>
                <a:gd name="T11" fmla="*/ 9 h 125"/>
                <a:gd name="T12" fmla="*/ 9 w 125"/>
                <a:gd name="T13" fmla="*/ 62 h 125"/>
                <a:gd name="T14" fmla="*/ 63 w 125"/>
                <a:gd name="T15" fmla="*/ 116 h 125"/>
                <a:gd name="T16" fmla="*/ 116 w 125"/>
                <a:gd name="T17" fmla="*/ 62 h 125"/>
                <a:gd name="T18" fmla="*/ 63 w 125"/>
                <a:gd name="T1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28" y="125"/>
                    <a:pt x="0" y="97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lose/>
                  <a:moveTo>
                    <a:pt x="63" y="9"/>
                  </a:moveTo>
                  <a:cubicBezTo>
                    <a:pt x="33" y="9"/>
                    <a:pt x="9" y="33"/>
                    <a:pt x="9" y="62"/>
                  </a:cubicBezTo>
                  <a:cubicBezTo>
                    <a:pt x="9" y="92"/>
                    <a:pt x="33" y="116"/>
                    <a:pt x="63" y="116"/>
                  </a:cubicBezTo>
                  <a:cubicBezTo>
                    <a:pt x="92" y="116"/>
                    <a:pt x="116" y="92"/>
                    <a:pt x="116" y="62"/>
                  </a:cubicBezTo>
                  <a:cubicBezTo>
                    <a:pt x="116" y="33"/>
                    <a:pt x="92" y="9"/>
                    <a:pt x="6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26" name="Oval 128">
              <a:extLst>
                <a:ext uri="{FF2B5EF4-FFF2-40B4-BE49-F238E27FC236}">
                  <a16:creationId xmlns:a16="http://schemas.microsoft.com/office/drawing/2014/main" id="{4C8B91EF-2421-47FA-A527-1A897604F1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9963" y="3063875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27" name="Freeform 129">
              <a:extLst>
                <a:ext uri="{FF2B5EF4-FFF2-40B4-BE49-F238E27FC236}">
                  <a16:creationId xmlns:a16="http://schemas.microsoft.com/office/drawing/2014/main" id="{008457D9-9D50-4903-8E16-EF1C4E03B5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0125" y="3109913"/>
              <a:ext cx="34925" cy="95250"/>
            </a:xfrm>
            <a:custGeom>
              <a:avLst/>
              <a:gdLst>
                <a:gd name="T0" fmla="*/ 22 w 22"/>
                <a:gd name="T1" fmla="*/ 60 h 60"/>
                <a:gd name="T2" fmla="*/ 0 w 22"/>
                <a:gd name="T3" fmla="*/ 60 h 60"/>
                <a:gd name="T4" fmla="*/ 0 w 22"/>
                <a:gd name="T5" fmla="*/ 0 h 60"/>
                <a:gd name="T6" fmla="*/ 22 w 22"/>
                <a:gd name="T7" fmla="*/ 0 h 60"/>
                <a:gd name="T8" fmla="*/ 22 w 22"/>
                <a:gd name="T9" fmla="*/ 60 h 60"/>
                <a:gd name="T10" fmla="*/ 22 w 2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0">
                  <a:moveTo>
                    <a:pt x="22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0"/>
                  </a:lnTo>
                  <a:lnTo>
                    <a:pt x="2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28" name="Oval 130">
              <a:extLst>
                <a:ext uri="{FF2B5EF4-FFF2-40B4-BE49-F238E27FC236}">
                  <a16:creationId xmlns:a16="http://schemas.microsoft.com/office/drawing/2014/main" id="{36A29EE9-BEF7-4DB1-9661-9463A64D46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9963" y="36957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29" name="Freeform 131">
              <a:extLst>
                <a:ext uri="{FF2B5EF4-FFF2-40B4-BE49-F238E27FC236}">
                  <a16:creationId xmlns:a16="http://schemas.microsoft.com/office/drawing/2014/main" id="{1EA18951-C0E0-4C4B-9592-DEAF0708D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0125" y="3646488"/>
              <a:ext cx="34925" cy="98425"/>
            </a:xfrm>
            <a:custGeom>
              <a:avLst/>
              <a:gdLst>
                <a:gd name="T0" fmla="*/ 22 w 22"/>
                <a:gd name="T1" fmla="*/ 62 h 62"/>
                <a:gd name="T2" fmla="*/ 0 w 22"/>
                <a:gd name="T3" fmla="*/ 62 h 62"/>
                <a:gd name="T4" fmla="*/ 0 w 22"/>
                <a:gd name="T5" fmla="*/ 0 h 62"/>
                <a:gd name="T6" fmla="*/ 22 w 22"/>
                <a:gd name="T7" fmla="*/ 0 h 62"/>
                <a:gd name="T8" fmla="*/ 22 w 22"/>
                <a:gd name="T9" fmla="*/ 62 h 62"/>
                <a:gd name="T10" fmla="*/ 22 w 22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2">
                  <a:moveTo>
                    <a:pt x="2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2"/>
                  </a:lnTo>
                  <a:lnTo>
                    <a:pt x="2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30" name="Oval 132">
              <a:extLst>
                <a:ext uri="{FF2B5EF4-FFF2-40B4-BE49-F238E27FC236}">
                  <a16:creationId xmlns:a16="http://schemas.microsoft.com/office/drawing/2014/main" id="{73796E74-67E7-457F-B0F3-15788AF87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5875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31" name="Freeform 133">
              <a:extLst>
                <a:ext uri="{FF2B5EF4-FFF2-40B4-BE49-F238E27FC236}">
                  <a16:creationId xmlns:a16="http://schemas.microsoft.com/office/drawing/2014/main" id="{7B74EB6A-F294-4BFB-965F-CD5915836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9838" y="3409950"/>
              <a:ext cx="95250" cy="34925"/>
            </a:xfrm>
            <a:custGeom>
              <a:avLst/>
              <a:gdLst>
                <a:gd name="T0" fmla="*/ 60 w 60"/>
                <a:gd name="T1" fmla="*/ 22 h 22"/>
                <a:gd name="T2" fmla="*/ 0 w 60"/>
                <a:gd name="T3" fmla="*/ 22 h 22"/>
                <a:gd name="T4" fmla="*/ 0 w 60"/>
                <a:gd name="T5" fmla="*/ 0 h 22"/>
                <a:gd name="T6" fmla="*/ 60 w 60"/>
                <a:gd name="T7" fmla="*/ 0 h 22"/>
                <a:gd name="T8" fmla="*/ 60 w 60"/>
                <a:gd name="T9" fmla="*/ 22 h 22"/>
                <a:gd name="T10" fmla="*/ 60 w 60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2">
                  <a:moveTo>
                    <a:pt x="60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22"/>
                  </a:lnTo>
                  <a:lnTo>
                    <a:pt x="6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32" name="Oval 134">
              <a:extLst>
                <a:ext uri="{FF2B5EF4-FFF2-40B4-BE49-F238E27FC236}">
                  <a16:creationId xmlns:a16="http://schemas.microsoft.com/office/drawing/2014/main" id="{5CD46725-2D57-45AC-A518-9CF8ACB53A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4050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33" name="Freeform 135">
              <a:extLst>
                <a:ext uri="{FF2B5EF4-FFF2-40B4-BE49-F238E27FC236}">
                  <a16:creationId xmlns:a16="http://schemas.microsoft.com/office/drawing/2014/main" id="{A78023EA-FEBD-49E4-A1AC-8C50B47DC6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88" y="3409950"/>
              <a:ext cx="98425" cy="34925"/>
            </a:xfrm>
            <a:custGeom>
              <a:avLst/>
              <a:gdLst>
                <a:gd name="T0" fmla="*/ 62 w 62"/>
                <a:gd name="T1" fmla="*/ 22 h 22"/>
                <a:gd name="T2" fmla="*/ 0 w 62"/>
                <a:gd name="T3" fmla="*/ 22 h 22"/>
                <a:gd name="T4" fmla="*/ 0 w 62"/>
                <a:gd name="T5" fmla="*/ 0 h 22"/>
                <a:gd name="T6" fmla="*/ 62 w 62"/>
                <a:gd name="T7" fmla="*/ 0 h 22"/>
                <a:gd name="T8" fmla="*/ 62 w 62"/>
                <a:gd name="T9" fmla="*/ 22 h 22"/>
                <a:gd name="T10" fmla="*/ 62 w 62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2">
                  <a:moveTo>
                    <a:pt x="62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22"/>
                  </a:lnTo>
                  <a:lnTo>
                    <a:pt x="6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34" name="Freeform 136">
              <a:extLst>
                <a:ext uri="{FF2B5EF4-FFF2-40B4-BE49-F238E27FC236}">
                  <a16:creationId xmlns:a16="http://schemas.microsoft.com/office/drawing/2014/main" id="{54F93A86-7E3E-4DDB-B14A-CB176866C4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0625" y="3151188"/>
              <a:ext cx="103188" cy="103188"/>
            </a:xfrm>
            <a:custGeom>
              <a:avLst/>
              <a:gdLst>
                <a:gd name="T0" fmla="*/ 22 w 27"/>
                <a:gd name="T1" fmla="*/ 22 h 27"/>
                <a:gd name="T2" fmla="*/ 5 w 27"/>
                <a:gd name="T3" fmla="*/ 22 h 27"/>
                <a:gd name="T4" fmla="*/ 5 w 27"/>
                <a:gd name="T5" fmla="*/ 5 h 27"/>
                <a:gd name="T6" fmla="*/ 22 w 27"/>
                <a:gd name="T7" fmla="*/ 5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17" y="27"/>
                    <a:pt x="9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10"/>
                    <a:pt x="27" y="18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35" name="Freeform 137">
              <a:extLst>
                <a:ext uri="{FF2B5EF4-FFF2-40B4-BE49-F238E27FC236}">
                  <a16:creationId xmlns:a16="http://schemas.microsoft.com/office/drawing/2014/main" id="{CF684B12-4DCA-4728-A8CA-F73DC6533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3638" y="3194050"/>
              <a:ext cx="87313" cy="90488"/>
            </a:xfrm>
            <a:custGeom>
              <a:avLst/>
              <a:gdLst>
                <a:gd name="T0" fmla="*/ 15 w 55"/>
                <a:gd name="T1" fmla="*/ 57 h 57"/>
                <a:gd name="T2" fmla="*/ 0 w 55"/>
                <a:gd name="T3" fmla="*/ 40 h 57"/>
                <a:gd name="T4" fmla="*/ 41 w 55"/>
                <a:gd name="T5" fmla="*/ 0 h 57"/>
                <a:gd name="T6" fmla="*/ 55 w 55"/>
                <a:gd name="T7" fmla="*/ 14 h 57"/>
                <a:gd name="T8" fmla="*/ 15 w 55"/>
                <a:gd name="T9" fmla="*/ 57 h 57"/>
                <a:gd name="T10" fmla="*/ 15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15" y="57"/>
                  </a:moveTo>
                  <a:lnTo>
                    <a:pt x="0" y="40"/>
                  </a:lnTo>
                  <a:lnTo>
                    <a:pt x="41" y="0"/>
                  </a:lnTo>
                  <a:lnTo>
                    <a:pt x="55" y="14"/>
                  </a:lnTo>
                  <a:lnTo>
                    <a:pt x="15" y="57"/>
                  </a:lnTo>
                  <a:lnTo>
                    <a:pt x="1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36" name="Freeform 138">
              <a:extLst>
                <a:ext uri="{FF2B5EF4-FFF2-40B4-BE49-F238E27FC236}">
                  <a16:creationId xmlns:a16="http://schemas.microsoft.com/office/drawing/2014/main" id="{80CF1427-98F9-4907-BF76-AB379C006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1363" y="3600450"/>
              <a:ext cx="103188" cy="103188"/>
            </a:xfrm>
            <a:custGeom>
              <a:avLst/>
              <a:gdLst>
                <a:gd name="T0" fmla="*/ 5 w 27"/>
                <a:gd name="T1" fmla="*/ 5 h 27"/>
                <a:gd name="T2" fmla="*/ 22 w 27"/>
                <a:gd name="T3" fmla="*/ 5 h 27"/>
                <a:gd name="T4" fmla="*/ 22 w 27"/>
                <a:gd name="T5" fmla="*/ 22 h 27"/>
                <a:gd name="T6" fmla="*/ 5 w 27"/>
                <a:gd name="T7" fmla="*/ 22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10" y="0"/>
                    <a:pt x="18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7"/>
                    <a:pt x="0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37" name="Freeform 139">
              <a:extLst>
                <a:ext uri="{FF2B5EF4-FFF2-40B4-BE49-F238E27FC236}">
                  <a16:creationId xmlns:a16="http://schemas.microsoft.com/office/drawing/2014/main" id="{19C04342-AC40-4849-AFB6-2C96A9259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4225" y="3570288"/>
              <a:ext cx="90488" cy="90488"/>
            </a:xfrm>
            <a:custGeom>
              <a:avLst/>
              <a:gdLst>
                <a:gd name="T0" fmla="*/ 14 w 57"/>
                <a:gd name="T1" fmla="*/ 57 h 57"/>
                <a:gd name="T2" fmla="*/ 0 w 57"/>
                <a:gd name="T3" fmla="*/ 43 h 57"/>
                <a:gd name="T4" fmla="*/ 41 w 57"/>
                <a:gd name="T5" fmla="*/ 0 h 57"/>
                <a:gd name="T6" fmla="*/ 57 w 57"/>
                <a:gd name="T7" fmla="*/ 17 h 57"/>
                <a:gd name="T8" fmla="*/ 14 w 57"/>
                <a:gd name="T9" fmla="*/ 57 h 57"/>
                <a:gd name="T10" fmla="*/ 14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14" y="57"/>
                  </a:moveTo>
                  <a:lnTo>
                    <a:pt x="0" y="43"/>
                  </a:lnTo>
                  <a:lnTo>
                    <a:pt x="41" y="0"/>
                  </a:lnTo>
                  <a:lnTo>
                    <a:pt x="57" y="17"/>
                  </a:lnTo>
                  <a:lnTo>
                    <a:pt x="14" y="57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38" name="Freeform 140">
              <a:extLst>
                <a:ext uri="{FF2B5EF4-FFF2-40B4-BE49-F238E27FC236}">
                  <a16:creationId xmlns:a16="http://schemas.microsoft.com/office/drawing/2014/main" id="{D0C490FF-F3C1-4D47-AFFD-A446C9054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0625" y="3600450"/>
              <a:ext cx="103188" cy="103188"/>
            </a:xfrm>
            <a:custGeom>
              <a:avLst/>
              <a:gdLst>
                <a:gd name="T0" fmla="*/ 5 w 27"/>
                <a:gd name="T1" fmla="*/ 22 h 27"/>
                <a:gd name="T2" fmla="*/ 5 w 27"/>
                <a:gd name="T3" fmla="*/ 5 h 27"/>
                <a:gd name="T4" fmla="*/ 22 w 27"/>
                <a:gd name="T5" fmla="*/ 5 h 27"/>
                <a:gd name="T6" fmla="*/ 22 w 27"/>
                <a:gd name="T7" fmla="*/ 22 h 27"/>
                <a:gd name="T8" fmla="*/ 5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7"/>
                    <a:pt x="9" y="27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39" name="Freeform 141">
              <a:extLst>
                <a:ext uri="{FF2B5EF4-FFF2-40B4-BE49-F238E27FC236}">
                  <a16:creationId xmlns:a16="http://schemas.microsoft.com/office/drawing/2014/main" id="{27023B77-FA4D-4749-B3A4-638A47357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3638" y="3570288"/>
              <a:ext cx="87313" cy="90488"/>
            </a:xfrm>
            <a:custGeom>
              <a:avLst/>
              <a:gdLst>
                <a:gd name="T0" fmla="*/ 41 w 55"/>
                <a:gd name="T1" fmla="*/ 57 h 57"/>
                <a:gd name="T2" fmla="*/ 0 w 55"/>
                <a:gd name="T3" fmla="*/ 17 h 57"/>
                <a:gd name="T4" fmla="*/ 15 w 55"/>
                <a:gd name="T5" fmla="*/ 0 h 57"/>
                <a:gd name="T6" fmla="*/ 55 w 55"/>
                <a:gd name="T7" fmla="*/ 43 h 57"/>
                <a:gd name="T8" fmla="*/ 41 w 55"/>
                <a:gd name="T9" fmla="*/ 57 h 57"/>
                <a:gd name="T10" fmla="*/ 41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41" y="57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55" y="43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40" name="Freeform 142">
              <a:extLst>
                <a:ext uri="{FF2B5EF4-FFF2-40B4-BE49-F238E27FC236}">
                  <a16:creationId xmlns:a16="http://schemas.microsoft.com/office/drawing/2014/main" id="{C31E253E-8E6C-4C02-8CBD-B2F6FC052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1363" y="3151188"/>
              <a:ext cx="103188" cy="103188"/>
            </a:xfrm>
            <a:custGeom>
              <a:avLst/>
              <a:gdLst>
                <a:gd name="T0" fmla="*/ 22 w 27"/>
                <a:gd name="T1" fmla="*/ 5 h 27"/>
                <a:gd name="T2" fmla="*/ 22 w 27"/>
                <a:gd name="T3" fmla="*/ 22 h 27"/>
                <a:gd name="T4" fmla="*/ 5 w 27"/>
                <a:gd name="T5" fmla="*/ 22 h 27"/>
                <a:gd name="T6" fmla="*/ 5 w 27"/>
                <a:gd name="T7" fmla="*/ 5 h 27"/>
                <a:gd name="T8" fmla="*/ 22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5"/>
                  </a:moveTo>
                  <a:cubicBezTo>
                    <a:pt x="27" y="10"/>
                    <a:pt x="27" y="18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41" name="Freeform 143">
              <a:extLst>
                <a:ext uri="{FF2B5EF4-FFF2-40B4-BE49-F238E27FC236}">
                  <a16:creationId xmlns:a16="http://schemas.microsoft.com/office/drawing/2014/main" id="{60202476-7477-4901-9B4B-668B9EF94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4225" y="3194050"/>
              <a:ext cx="90488" cy="90488"/>
            </a:xfrm>
            <a:custGeom>
              <a:avLst/>
              <a:gdLst>
                <a:gd name="T0" fmla="*/ 41 w 57"/>
                <a:gd name="T1" fmla="*/ 57 h 57"/>
                <a:gd name="T2" fmla="*/ 0 w 57"/>
                <a:gd name="T3" fmla="*/ 14 h 57"/>
                <a:gd name="T4" fmla="*/ 14 w 57"/>
                <a:gd name="T5" fmla="*/ 0 h 57"/>
                <a:gd name="T6" fmla="*/ 57 w 57"/>
                <a:gd name="T7" fmla="*/ 40 h 57"/>
                <a:gd name="T8" fmla="*/ 41 w 57"/>
                <a:gd name="T9" fmla="*/ 57 h 57"/>
                <a:gd name="T10" fmla="*/ 4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41" y="57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57" y="40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DDAAE05-0EA6-4A18-91E3-12D5EB938436}"/>
              </a:ext>
            </a:extLst>
          </p:cNvPr>
          <p:cNvGrpSpPr/>
          <p:nvPr/>
        </p:nvGrpSpPr>
        <p:grpSpPr>
          <a:xfrm>
            <a:off x="5192709" y="1593681"/>
            <a:ext cx="633112" cy="740996"/>
            <a:chOff x="5741988" y="3016250"/>
            <a:chExt cx="708026" cy="828676"/>
          </a:xfrm>
          <a:solidFill>
            <a:schemeClr val="bg1"/>
          </a:solidFill>
        </p:grpSpPr>
        <p:sp>
          <p:nvSpPr>
            <p:cNvPr id="47" name="Oval 286">
              <a:extLst>
                <a:ext uri="{FF2B5EF4-FFF2-40B4-BE49-F238E27FC236}">
                  <a16:creationId xmlns:a16="http://schemas.microsoft.com/office/drawing/2014/main" id="{9F1DD7D5-FDDF-4435-9F24-4E6D2F8AA9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48" name="Freeform 287">
              <a:extLst>
                <a:ext uri="{FF2B5EF4-FFF2-40B4-BE49-F238E27FC236}">
                  <a16:creationId xmlns:a16="http://schemas.microsoft.com/office/drawing/2014/main" id="{A3C9789E-3127-4AA1-8AA7-94366C154D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49" name="Freeform 288">
              <a:extLst>
                <a:ext uri="{FF2B5EF4-FFF2-40B4-BE49-F238E27FC236}">
                  <a16:creationId xmlns:a16="http://schemas.microsoft.com/office/drawing/2014/main" id="{9A5E5E9D-2A3C-4030-A46C-5CC855DFDC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50" name="Freeform 289">
              <a:extLst>
                <a:ext uri="{FF2B5EF4-FFF2-40B4-BE49-F238E27FC236}">
                  <a16:creationId xmlns:a16="http://schemas.microsoft.com/office/drawing/2014/main" id="{D04E7387-7FD0-43C5-8DA7-AB4A6DB4E8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51" name="Freeform 290">
              <a:extLst>
                <a:ext uri="{FF2B5EF4-FFF2-40B4-BE49-F238E27FC236}">
                  <a16:creationId xmlns:a16="http://schemas.microsoft.com/office/drawing/2014/main" id="{E8649E8E-7ADD-437F-A56E-DC791C348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52" name="Freeform 291">
              <a:extLst>
                <a:ext uri="{FF2B5EF4-FFF2-40B4-BE49-F238E27FC236}">
                  <a16:creationId xmlns:a16="http://schemas.microsoft.com/office/drawing/2014/main" id="{727E0D1B-8EDA-4D78-87C8-CE2609A0E7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53" name="Freeform 292">
              <a:extLst>
                <a:ext uri="{FF2B5EF4-FFF2-40B4-BE49-F238E27FC236}">
                  <a16:creationId xmlns:a16="http://schemas.microsoft.com/office/drawing/2014/main" id="{76695EF2-1D96-42E3-8AAA-1A0E82D8F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54" name="Freeform 293">
              <a:extLst>
                <a:ext uri="{FF2B5EF4-FFF2-40B4-BE49-F238E27FC236}">
                  <a16:creationId xmlns:a16="http://schemas.microsoft.com/office/drawing/2014/main" id="{E8F1B3E3-22D1-4542-BF9F-1FE3A7E39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55" name="Freeform 294">
              <a:extLst>
                <a:ext uri="{FF2B5EF4-FFF2-40B4-BE49-F238E27FC236}">
                  <a16:creationId xmlns:a16="http://schemas.microsoft.com/office/drawing/2014/main" id="{FF06AD17-2061-4306-B078-0DE0EA588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56" name="Freeform 295">
              <a:extLst>
                <a:ext uri="{FF2B5EF4-FFF2-40B4-BE49-F238E27FC236}">
                  <a16:creationId xmlns:a16="http://schemas.microsoft.com/office/drawing/2014/main" id="{9799BAC9-8B73-4180-A3F9-B3FC81193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57" name="Freeform 296">
              <a:extLst>
                <a:ext uri="{FF2B5EF4-FFF2-40B4-BE49-F238E27FC236}">
                  <a16:creationId xmlns:a16="http://schemas.microsoft.com/office/drawing/2014/main" id="{C11606E3-02F6-4EEF-8333-0E622DF6F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58" name="Freeform 297">
              <a:extLst>
                <a:ext uri="{FF2B5EF4-FFF2-40B4-BE49-F238E27FC236}">
                  <a16:creationId xmlns:a16="http://schemas.microsoft.com/office/drawing/2014/main" id="{DA2C09C4-4243-4322-BAF6-17036D093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59" name="Oval 298">
              <a:extLst>
                <a:ext uri="{FF2B5EF4-FFF2-40B4-BE49-F238E27FC236}">
                  <a16:creationId xmlns:a16="http://schemas.microsoft.com/office/drawing/2014/main" id="{2D317596-01A3-415E-98D3-2E67E6E493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60" name="Freeform 299">
              <a:extLst>
                <a:ext uri="{FF2B5EF4-FFF2-40B4-BE49-F238E27FC236}">
                  <a16:creationId xmlns:a16="http://schemas.microsoft.com/office/drawing/2014/main" id="{2C06DF3D-7B1B-4EB4-BACD-8925C40F4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F075775-C8F8-4E3E-B6C9-9F3547704850}"/>
              </a:ext>
            </a:extLst>
          </p:cNvPr>
          <p:cNvGrpSpPr/>
          <p:nvPr/>
        </p:nvGrpSpPr>
        <p:grpSpPr>
          <a:xfrm>
            <a:off x="6984030" y="1584939"/>
            <a:ext cx="637180" cy="780398"/>
            <a:chOff x="5749925" y="3003550"/>
            <a:chExt cx="692151" cy="847725"/>
          </a:xfrm>
          <a:solidFill>
            <a:srgbClr val="D12A22"/>
          </a:solidFill>
        </p:grpSpPr>
        <p:sp>
          <p:nvSpPr>
            <p:cNvPr id="66" name="Freeform 433">
              <a:extLst>
                <a:ext uri="{FF2B5EF4-FFF2-40B4-BE49-F238E27FC236}">
                  <a16:creationId xmlns:a16="http://schemas.microsoft.com/office/drawing/2014/main" id="{57657150-1508-4BDA-A71E-100C72668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4238" y="3208338"/>
              <a:ext cx="114300" cy="130175"/>
            </a:xfrm>
            <a:custGeom>
              <a:avLst/>
              <a:gdLst>
                <a:gd name="T0" fmla="*/ 21 w 30"/>
                <a:gd name="T1" fmla="*/ 31 h 34"/>
                <a:gd name="T2" fmla="*/ 27 w 30"/>
                <a:gd name="T3" fmla="*/ 12 h 34"/>
                <a:gd name="T4" fmla="*/ 9 w 30"/>
                <a:gd name="T5" fmla="*/ 3 h 34"/>
                <a:gd name="T6" fmla="*/ 3 w 30"/>
                <a:gd name="T7" fmla="*/ 22 h 34"/>
                <a:gd name="T8" fmla="*/ 21 w 30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1" y="31"/>
                  </a:moveTo>
                  <a:cubicBezTo>
                    <a:pt x="27" y="29"/>
                    <a:pt x="30" y="20"/>
                    <a:pt x="27" y="12"/>
                  </a:cubicBezTo>
                  <a:cubicBezTo>
                    <a:pt x="23" y="4"/>
                    <a:pt x="15" y="0"/>
                    <a:pt x="9" y="3"/>
                  </a:cubicBezTo>
                  <a:cubicBezTo>
                    <a:pt x="2" y="5"/>
                    <a:pt x="0" y="14"/>
                    <a:pt x="3" y="22"/>
                  </a:cubicBezTo>
                  <a:cubicBezTo>
                    <a:pt x="7" y="30"/>
                    <a:pt x="14" y="34"/>
                    <a:pt x="2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67" name="Freeform 434">
              <a:extLst>
                <a:ext uri="{FF2B5EF4-FFF2-40B4-BE49-F238E27FC236}">
                  <a16:creationId xmlns:a16="http://schemas.microsoft.com/office/drawing/2014/main" id="{D9BCAC99-A813-464B-805B-DF8C49BEF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4288" y="3224213"/>
              <a:ext cx="77788" cy="38100"/>
            </a:xfrm>
            <a:custGeom>
              <a:avLst/>
              <a:gdLst>
                <a:gd name="T0" fmla="*/ 17 w 20"/>
                <a:gd name="T1" fmla="*/ 2 h 10"/>
                <a:gd name="T2" fmla="*/ 4 w 20"/>
                <a:gd name="T3" fmla="*/ 0 h 10"/>
                <a:gd name="T4" fmla="*/ 0 w 20"/>
                <a:gd name="T5" fmla="*/ 4 h 10"/>
                <a:gd name="T6" fmla="*/ 3 w 20"/>
                <a:gd name="T7" fmla="*/ 8 h 10"/>
                <a:gd name="T8" fmla="*/ 16 w 20"/>
                <a:gd name="T9" fmla="*/ 10 h 10"/>
                <a:gd name="T10" fmla="*/ 16 w 20"/>
                <a:gd name="T11" fmla="*/ 10 h 10"/>
                <a:gd name="T12" fmla="*/ 20 w 20"/>
                <a:gd name="T13" fmla="*/ 7 h 10"/>
                <a:gd name="T14" fmla="*/ 17 w 20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0">
                  <a:moveTo>
                    <a:pt x="17" y="2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8" y="10"/>
                    <a:pt x="20" y="9"/>
                    <a:pt x="20" y="7"/>
                  </a:cubicBezTo>
                  <a:cubicBezTo>
                    <a:pt x="20" y="5"/>
                    <a:pt x="19" y="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68" name="Freeform 435">
              <a:extLst>
                <a:ext uri="{FF2B5EF4-FFF2-40B4-BE49-F238E27FC236}">
                  <a16:creationId xmlns:a16="http://schemas.microsoft.com/office/drawing/2014/main" id="{C640F74E-9183-40D7-B303-049CD32F8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3175" y="3105150"/>
              <a:ext cx="80963" cy="50800"/>
            </a:xfrm>
            <a:custGeom>
              <a:avLst/>
              <a:gdLst>
                <a:gd name="T0" fmla="*/ 6 w 21"/>
                <a:gd name="T1" fmla="*/ 12 h 13"/>
                <a:gd name="T2" fmla="*/ 18 w 21"/>
                <a:gd name="T3" fmla="*/ 8 h 13"/>
                <a:gd name="T4" fmla="*/ 20 w 21"/>
                <a:gd name="T5" fmla="*/ 3 h 13"/>
                <a:gd name="T6" fmla="*/ 15 w 21"/>
                <a:gd name="T7" fmla="*/ 1 h 13"/>
                <a:gd name="T8" fmla="*/ 3 w 21"/>
                <a:gd name="T9" fmla="*/ 5 h 13"/>
                <a:gd name="T10" fmla="*/ 1 w 21"/>
                <a:gd name="T11" fmla="*/ 10 h 13"/>
                <a:gd name="T12" fmla="*/ 5 w 21"/>
                <a:gd name="T13" fmla="*/ 13 h 13"/>
                <a:gd name="T14" fmla="*/ 6 w 21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3">
                  <a:moveTo>
                    <a:pt x="6" y="12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20" y="7"/>
                    <a:pt x="21" y="5"/>
                    <a:pt x="20" y="3"/>
                  </a:cubicBezTo>
                  <a:cubicBezTo>
                    <a:pt x="19" y="1"/>
                    <a:pt x="17" y="0"/>
                    <a:pt x="15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2" y="12"/>
                    <a:pt x="3" y="13"/>
                    <a:pt x="5" y="13"/>
                  </a:cubicBezTo>
                  <a:cubicBezTo>
                    <a:pt x="5" y="13"/>
                    <a:pt x="6" y="13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69" name="Freeform 436">
              <a:extLst>
                <a:ext uri="{FF2B5EF4-FFF2-40B4-BE49-F238E27FC236}">
                  <a16:creationId xmlns:a16="http://schemas.microsoft.com/office/drawing/2014/main" id="{3BDD4B56-A035-4CAF-A618-EA3F9212E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0788" y="3003550"/>
              <a:ext cx="60325" cy="68263"/>
            </a:xfrm>
            <a:custGeom>
              <a:avLst/>
              <a:gdLst>
                <a:gd name="T0" fmla="*/ 4 w 16"/>
                <a:gd name="T1" fmla="*/ 18 h 18"/>
                <a:gd name="T2" fmla="*/ 7 w 16"/>
                <a:gd name="T3" fmla="*/ 16 h 18"/>
                <a:gd name="T4" fmla="*/ 15 w 16"/>
                <a:gd name="T5" fmla="*/ 6 h 18"/>
                <a:gd name="T6" fmla="*/ 14 w 16"/>
                <a:gd name="T7" fmla="*/ 1 h 18"/>
                <a:gd name="T8" fmla="*/ 9 w 16"/>
                <a:gd name="T9" fmla="*/ 1 h 18"/>
                <a:gd name="T10" fmla="*/ 1 w 16"/>
                <a:gd name="T11" fmla="*/ 11 h 18"/>
                <a:gd name="T12" fmla="*/ 1 w 16"/>
                <a:gd name="T13" fmla="*/ 17 h 18"/>
                <a:gd name="T14" fmla="*/ 4 w 1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4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2"/>
                    <a:pt x="14" y="1"/>
                  </a:cubicBezTo>
                  <a:cubicBezTo>
                    <a:pt x="12" y="0"/>
                    <a:pt x="10" y="0"/>
                    <a:pt x="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2" y="17"/>
                    <a:pt x="3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  <p:sp>
          <p:nvSpPr>
            <p:cNvPr id="70" name="Freeform 437">
              <a:extLst>
                <a:ext uri="{FF2B5EF4-FFF2-40B4-BE49-F238E27FC236}">
                  <a16:creationId xmlns:a16="http://schemas.microsoft.com/office/drawing/2014/main" id="{2FD07FAF-66E6-4247-A174-52CDC1A5CF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9925" y="3025775"/>
              <a:ext cx="611188" cy="825500"/>
            </a:xfrm>
            <a:custGeom>
              <a:avLst/>
              <a:gdLst>
                <a:gd name="T0" fmla="*/ 87 w 160"/>
                <a:gd name="T1" fmla="*/ 55 h 217"/>
                <a:gd name="T2" fmla="*/ 92 w 160"/>
                <a:gd name="T3" fmla="*/ 67 h 217"/>
                <a:gd name="T4" fmla="*/ 105 w 160"/>
                <a:gd name="T5" fmla="*/ 88 h 217"/>
                <a:gd name="T6" fmla="*/ 89 w 160"/>
                <a:gd name="T7" fmla="*/ 84 h 217"/>
                <a:gd name="T8" fmla="*/ 82 w 160"/>
                <a:gd name="T9" fmla="*/ 84 h 217"/>
                <a:gd name="T10" fmla="*/ 82 w 160"/>
                <a:gd name="T11" fmla="*/ 92 h 217"/>
                <a:gd name="T12" fmla="*/ 79 w 160"/>
                <a:gd name="T13" fmla="*/ 116 h 217"/>
                <a:gd name="T14" fmla="*/ 76 w 160"/>
                <a:gd name="T15" fmla="*/ 89 h 217"/>
                <a:gd name="T16" fmla="*/ 69 w 160"/>
                <a:gd name="T17" fmla="*/ 84 h 217"/>
                <a:gd name="T18" fmla="*/ 69 w 160"/>
                <a:gd name="T19" fmla="*/ 91 h 217"/>
                <a:gd name="T20" fmla="*/ 61 w 160"/>
                <a:gd name="T21" fmla="*/ 99 h 217"/>
                <a:gd name="T22" fmla="*/ 56 w 160"/>
                <a:gd name="T23" fmla="*/ 91 h 217"/>
                <a:gd name="T24" fmla="*/ 61 w 160"/>
                <a:gd name="T25" fmla="*/ 86 h 217"/>
                <a:gd name="T26" fmla="*/ 42 w 160"/>
                <a:gd name="T27" fmla="*/ 85 h 217"/>
                <a:gd name="T28" fmla="*/ 34 w 160"/>
                <a:gd name="T29" fmla="*/ 83 h 217"/>
                <a:gd name="T30" fmla="*/ 0 w 160"/>
                <a:gd name="T31" fmla="*/ 67 h 217"/>
                <a:gd name="T32" fmla="*/ 23 w 160"/>
                <a:gd name="T33" fmla="*/ 96 h 217"/>
                <a:gd name="T34" fmla="*/ 24 w 160"/>
                <a:gd name="T35" fmla="*/ 97 h 217"/>
                <a:gd name="T36" fmla="*/ 31 w 160"/>
                <a:gd name="T37" fmla="*/ 100 h 217"/>
                <a:gd name="T38" fmla="*/ 31 w 160"/>
                <a:gd name="T39" fmla="*/ 100 h 217"/>
                <a:gd name="T40" fmla="*/ 31 w 160"/>
                <a:gd name="T41" fmla="*/ 100 h 217"/>
                <a:gd name="T42" fmla="*/ 41 w 160"/>
                <a:gd name="T43" fmla="*/ 100 h 217"/>
                <a:gd name="T44" fmla="*/ 56 w 160"/>
                <a:gd name="T45" fmla="*/ 150 h 217"/>
                <a:gd name="T46" fmla="*/ 60 w 160"/>
                <a:gd name="T47" fmla="*/ 217 h 217"/>
                <a:gd name="T48" fmla="*/ 79 w 160"/>
                <a:gd name="T49" fmla="*/ 152 h 217"/>
                <a:gd name="T50" fmla="*/ 93 w 160"/>
                <a:gd name="T51" fmla="*/ 207 h 217"/>
                <a:gd name="T52" fmla="*/ 105 w 160"/>
                <a:gd name="T53" fmla="*/ 164 h 217"/>
                <a:gd name="T54" fmla="*/ 99 w 160"/>
                <a:gd name="T55" fmla="*/ 150 h 217"/>
                <a:gd name="T56" fmla="*/ 101 w 160"/>
                <a:gd name="T57" fmla="*/ 103 h 217"/>
                <a:gd name="T58" fmla="*/ 111 w 160"/>
                <a:gd name="T59" fmla="*/ 106 h 217"/>
                <a:gd name="T60" fmla="*/ 111 w 160"/>
                <a:gd name="T61" fmla="*/ 106 h 217"/>
                <a:gd name="T62" fmla="*/ 121 w 160"/>
                <a:gd name="T63" fmla="*/ 98 h 217"/>
                <a:gd name="T64" fmla="*/ 121 w 160"/>
                <a:gd name="T65" fmla="*/ 98 h 217"/>
                <a:gd name="T66" fmla="*/ 121 w 160"/>
                <a:gd name="T67" fmla="*/ 97 h 217"/>
                <a:gd name="T68" fmla="*/ 121 w 160"/>
                <a:gd name="T69" fmla="*/ 72 h 217"/>
                <a:gd name="T70" fmla="*/ 151 w 160"/>
                <a:gd name="T71" fmla="*/ 35 h 217"/>
                <a:gd name="T72" fmla="*/ 134 w 160"/>
                <a:gd name="T73" fmla="*/ 43 h 217"/>
                <a:gd name="T74" fmla="*/ 145 w 160"/>
                <a:gd name="T75" fmla="*/ 38 h 217"/>
                <a:gd name="T76" fmla="*/ 134 w 160"/>
                <a:gd name="T77" fmla="*/ 4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217">
                  <a:moveTo>
                    <a:pt x="125" y="0"/>
                  </a:moveTo>
                  <a:cubicBezTo>
                    <a:pt x="119" y="9"/>
                    <a:pt x="93" y="48"/>
                    <a:pt x="87" y="55"/>
                  </a:cubicBezTo>
                  <a:cubicBezTo>
                    <a:pt x="88" y="58"/>
                    <a:pt x="89" y="59"/>
                    <a:pt x="90" y="61"/>
                  </a:cubicBezTo>
                  <a:cubicBezTo>
                    <a:pt x="91" y="64"/>
                    <a:pt x="91" y="65"/>
                    <a:pt x="92" y="67"/>
                  </a:cubicBezTo>
                  <a:cubicBezTo>
                    <a:pt x="94" y="67"/>
                    <a:pt x="98" y="68"/>
                    <a:pt x="104" y="6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89" y="84"/>
                    <a:pt x="89" y="84"/>
                  </a:cubicBezTo>
                  <a:cubicBezTo>
                    <a:pt x="87" y="84"/>
                    <a:pt x="85" y="84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59" y="86"/>
                    <a:pt x="58" y="8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0" y="60"/>
                    <a:pt x="5" y="63"/>
                    <a:pt x="0" y="67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7" y="98"/>
                    <a:pt x="18" y="94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117"/>
                    <a:pt x="55" y="134"/>
                    <a:pt x="56" y="150"/>
                  </a:cubicBezTo>
                  <a:cubicBezTo>
                    <a:pt x="43" y="212"/>
                    <a:pt x="43" y="212"/>
                    <a:pt x="43" y="212"/>
                  </a:cubicBezTo>
                  <a:cubicBezTo>
                    <a:pt x="60" y="217"/>
                    <a:pt x="60" y="217"/>
                    <a:pt x="60" y="217"/>
                  </a:cubicBezTo>
                  <a:cubicBezTo>
                    <a:pt x="66" y="196"/>
                    <a:pt x="74" y="159"/>
                    <a:pt x="76" y="152"/>
                  </a:cubicBezTo>
                  <a:cubicBezTo>
                    <a:pt x="77" y="152"/>
                    <a:pt x="78" y="152"/>
                    <a:pt x="79" y="152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0" y="184"/>
                    <a:pt x="92" y="198"/>
                    <a:pt x="93" y="207"/>
                  </a:cubicBezTo>
                  <a:cubicBezTo>
                    <a:pt x="110" y="206"/>
                    <a:pt x="110" y="206"/>
                    <a:pt x="110" y="206"/>
                  </a:cubicBezTo>
                  <a:cubicBezTo>
                    <a:pt x="109" y="194"/>
                    <a:pt x="111" y="181"/>
                    <a:pt x="105" y="164"/>
                  </a:cubicBezTo>
                  <a:cubicBezTo>
                    <a:pt x="103" y="159"/>
                    <a:pt x="101" y="154"/>
                    <a:pt x="99" y="150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8" y="133"/>
                    <a:pt x="96" y="117"/>
                    <a:pt x="94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24" y="97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5"/>
                    <a:pt x="121" y="95"/>
                    <a:pt x="121" y="9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36" y="75"/>
                    <a:pt x="153" y="78"/>
                    <a:pt x="159" y="79"/>
                  </a:cubicBezTo>
                  <a:cubicBezTo>
                    <a:pt x="160" y="64"/>
                    <a:pt x="157" y="49"/>
                    <a:pt x="151" y="35"/>
                  </a:cubicBezTo>
                  <a:cubicBezTo>
                    <a:pt x="146" y="22"/>
                    <a:pt x="137" y="9"/>
                    <a:pt x="125" y="0"/>
                  </a:cubicBezTo>
                  <a:close/>
                  <a:moveTo>
                    <a:pt x="134" y="43"/>
                  </a:moveTo>
                  <a:cubicBezTo>
                    <a:pt x="130" y="32"/>
                    <a:pt x="127" y="20"/>
                    <a:pt x="126" y="8"/>
                  </a:cubicBezTo>
                  <a:cubicBezTo>
                    <a:pt x="134" y="17"/>
                    <a:pt x="141" y="27"/>
                    <a:pt x="145" y="38"/>
                  </a:cubicBezTo>
                  <a:cubicBezTo>
                    <a:pt x="150" y="49"/>
                    <a:pt x="153" y="61"/>
                    <a:pt x="153" y="72"/>
                  </a:cubicBezTo>
                  <a:cubicBezTo>
                    <a:pt x="145" y="64"/>
                    <a:pt x="139" y="54"/>
                    <a:pt x="13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34819E0C-4035-4AA5-A2C9-A5057ABD4AA1}"/>
              </a:ext>
            </a:extLst>
          </p:cNvPr>
          <p:cNvGrpSpPr/>
          <p:nvPr/>
        </p:nvGrpSpPr>
        <p:grpSpPr>
          <a:xfrm>
            <a:off x="1199750" y="2977985"/>
            <a:ext cx="1339204" cy="985867"/>
            <a:chOff x="2916159" y="1626128"/>
            <a:chExt cx="1339204" cy="985867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D73CD6F3-9179-42D4-9569-76097343724E}"/>
                </a:ext>
              </a:extLst>
            </p:cNvPr>
            <p:cNvSpPr/>
            <p:nvPr/>
          </p:nvSpPr>
          <p:spPr>
            <a:xfrm>
              <a:off x="3058383" y="1626128"/>
              <a:ext cx="1042543" cy="321795"/>
            </a:xfrm>
            <a:prstGeom prst="rect">
              <a:avLst/>
            </a:prstGeom>
          </p:spPr>
          <p:txBody>
            <a:bodyPr wrap="none" lIns="68555" tIns="34278" rIns="68555" bIns="3427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endParaRPr>
            </a:p>
          </p:txBody>
        </p:sp>
        <p:sp>
          <p:nvSpPr>
            <p:cNvPr id="75" name="矩形 47">
              <a:extLst>
                <a:ext uri="{FF2B5EF4-FFF2-40B4-BE49-F238E27FC236}">
                  <a16:creationId xmlns:a16="http://schemas.microsoft.com/office/drawing/2014/main" id="{510923E2-5D70-49CB-A5F0-298BD4707C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159" y="1937796"/>
              <a:ext cx="1339204" cy="674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55" tIns="34278" rIns="68555" bIns="3427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D6DA8317-368A-42D7-A002-7BEABB4A39D1}"/>
              </a:ext>
            </a:extLst>
          </p:cNvPr>
          <p:cNvGrpSpPr/>
          <p:nvPr/>
        </p:nvGrpSpPr>
        <p:grpSpPr>
          <a:xfrm>
            <a:off x="2972084" y="2977985"/>
            <a:ext cx="1339204" cy="985867"/>
            <a:chOff x="2916159" y="1626128"/>
            <a:chExt cx="1339204" cy="985867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21C901BB-1794-40F8-B32E-84575956BFA0}"/>
                </a:ext>
              </a:extLst>
            </p:cNvPr>
            <p:cNvSpPr/>
            <p:nvPr/>
          </p:nvSpPr>
          <p:spPr>
            <a:xfrm>
              <a:off x="3058383" y="1626128"/>
              <a:ext cx="1042543" cy="321795"/>
            </a:xfrm>
            <a:prstGeom prst="rect">
              <a:avLst/>
            </a:prstGeom>
          </p:spPr>
          <p:txBody>
            <a:bodyPr wrap="none" lIns="68555" tIns="34278" rIns="68555" bIns="3427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endParaRPr>
            </a:p>
          </p:txBody>
        </p:sp>
        <p:sp>
          <p:nvSpPr>
            <p:cNvPr id="78" name="矩形 47">
              <a:extLst>
                <a:ext uri="{FF2B5EF4-FFF2-40B4-BE49-F238E27FC236}">
                  <a16:creationId xmlns:a16="http://schemas.microsoft.com/office/drawing/2014/main" id="{F92CB304-C4DC-4DA5-BB46-51A460B21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159" y="1937796"/>
              <a:ext cx="1339204" cy="674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55" tIns="34278" rIns="68555" bIns="3427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9BF373CB-C0F3-4ADB-BF2D-4DDBDE08DE01}"/>
              </a:ext>
            </a:extLst>
          </p:cNvPr>
          <p:cNvGrpSpPr/>
          <p:nvPr/>
        </p:nvGrpSpPr>
        <p:grpSpPr>
          <a:xfrm>
            <a:off x="4854578" y="2977985"/>
            <a:ext cx="1339204" cy="985867"/>
            <a:chOff x="2916159" y="1626128"/>
            <a:chExt cx="1339204" cy="985867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8B3F0994-444E-4090-94DD-393BAF752874}"/>
                </a:ext>
              </a:extLst>
            </p:cNvPr>
            <p:cNvSpPr/>
            <p:nvPr/>
          </p:nvSpPr>
          <p:spPr>
            <a:xfrm>
              <a:off x="3058383" y="1626128"/>
              <a:ext cx="1042543" cy="321795"/>
            </a:xfrm>
            <a:prstGeom prst="rect">
              <a:avLst/>
            </a:prstGeom>
          </p:spPr>
          <p:txBody>
            <a:bodyPr wrap="none" lIns="68555" tIns="34278" rIns="68555" bIns="3427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endParaRPr>
            </a:p>
          </p:txBody>
        </p:sp>
        <p:sp>
          <p:nvSpPr>
            <p:cNvPr id="81" name="矩形 47">
              <a:extLst>
                <a:ext uri="{FF2B5EF4-FFF2-40B4-BE49-F238E27FC236}">
                  <a16:creationId xmlns:a16="http://schemas.microsoft.com/office/drawing/2014/main" id="{D791FCA2-2F24-4BBC-9169-2753C36C0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159" y="1937796"/>
              <a:ext cx="1339204" cy="674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55" tIns="34278" rIns="68555" bIns="3427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F0083A40-1918-41B5-8C42-8A0C93B44663}"/>
              </a:ext>
            </a:extLst>
          </p:cNvPr>
          <p:cNvGrpSpPr/>
          <p:nvPr/>
        </p:nvGrpSpPr>
        <p:grpSpPr>
          <a:xfrm>
            <a:off x="6678012" y="2977985"/>
            <a:ext cx="1339204" cy="985867"/>
            <a:chOff x="2916159" y="1626128"/>
            <a:chExt cx="1339204" cy="985867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F040F050-7310-4E80-B6B1-934A0A077BFA}"/>
                </a:ext>
              </a:extLst>
            </p:cNvPr>
            <p:cNvSpPr/>
            <p:nvPr/>
          </p:nvSpPr>
          <p:spPr>
            <a:xfrm>
              <a:off x="3058383" y="1626128"/>
              <a:ext cx="1042543" cy="321795"/>
            </a:xfrm>
            <a:prstGeom prst="rect">
              <a:avLst/>
            </a:prstGeom>
          </p:spPr>
          <p:txBody>
            <a:bodyPr wrap="none" lIns="68555" tIns="34278" rIns="68555" bIns="3427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endParaRPr>
            </a:p>
          </p:txBody>
        </p:sp>
        <p:sp>
          <p:nvSpPr>
            <p:cNvPr id="84" name="矩形 47">
              <a:extLst>
                <a:ext uri="{FF2B5EF4-FFF2-40B4-BE49-F238E27FC236}">
                  <a16:creationId xmlns:a16="http://schemas.microsoft.com/office/drawing/2014/main" id="{B4FD3FD6-FDF6-4444-BD62-581BA61FA6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159" y="1937796"/>
              <a:ext cx="1339204" cy="674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55" tIns="34278" rIns="68555" bIns="3427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44247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六边形 19">
            <a:extLst>
              <a:ext uri="{FF2B5EF4-FFF2-40B4-BE49-F238E27FC236}">
                <a16:creationId xmlns:a16="http://schemas.microsoft.com/office/drawing/2014/main" id="{B2132FD9-0F45-4B82-B991-ABC282320BEA}"/>
              </a:ext>
            </a:extLst>
          </p:cNvPr>
          <p:cNvSpPr/>
          <p:nvPr/>
        </p:nvSpPr>
        <p:spPr>
          <a:xfrm rot="5400000">
            <a:off x="221945" y="164471"/>
            <a:ext cx="498216" cy="429497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5">
            <a:extLst>
              <a:ext uri="{FF2B5EF4-FFF2-40B4-BE49-F238E27FC236}">
                <a16:creationId xmlns:a16="http://schemas.microsoft.com/office/drawing/2014/main" id="{B55D7E04-320F-4A1F-A8E8-DC3EA8DECEE0}"/>
              </a:ext>
            </a:extLst>
          </p:cNvPr>
          <p:cNvSpPr txBox="1"/>
          <p:nvPr/>
        </p:nvSpPr>
        <p:spPr>
          <a:xfrm>
            <a:off x="166339" y="163924"/>
            <a:ext cx="60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98FC0095-2741-470E-8C06-E3253788BDBA}"/>
              </a:ext>
            </a:extLst>
          </p:cNvPr>
          <p:cNvSpPr txBox="1"/>
          <p:nvPr/>
        </p:nvSpPr>
        <p:spPr>
          <a:xfrm>
            <a:off x="865732" y="209942"/>
            <a:ext cx="1511708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5" name="圆角矩形 69">
            <a:extLst>
              <a:ext uri="{FF2B5EF4-FFF2-40B4-BE49-F238E27FC236}">
                <a16:creationId xmlns:a16="http://schemas.microsoft.com/office/drawing/2014/main" id="{3C5FA1EB-B942-4CE5-A744-C30F258E0BD8}"/>
              </a:ext>
            </a:extLst>
          </p:cNvPr>
          <p:cNvSpPr/>
          <p:nvPr/>
        </p:nvSpPr>
        <p:spPr>
          <a:xfrm>
            <a:off x="1147262" y="1152275"/>
            <a:ext cx="1467853" cy="3019927"/>
          </a:xfrm>
          <a:prstGeom prst="roundRect">
            <a:avLst>
              <a:gd name="adj" fmla="val 0"/>
            </a:avLst>
          </a:pr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1AF4E14-D97D-4BF3-8F27-0FEB7C4154CB}"/>
              </a:ext>
            </a:extLst>
          </p:cNvPr>
          <p:cNvGrpSpPr/>
          <p:nvPr/>
        </p:nvGrpSpPr>
        <p:grpSpPr>
          <a:xfrm>
            <a:off x="1332321" y="1311366"/>
            <a:ext cx="1097733" cy="1097733"/>
            <a:chOff x="1776428" y="1767538"/>
            <a:chExt cx="1463644" cy="146364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9E7DF67-A87E-439F-95F6-5204A30ED0F6}"/>
                </a:ext>
              </a:extLst>
            </p:cNvPr>
            <p:cNvSpPr/>
            <p:nvPr/>
          </p:nvSpPr>
          <p:spPr>
            <a:xfrm>
              <a:off x="1776428" y="1767538"/>
              <a:ext cx="1463644" cy="1463644"/>
            </a:xfrm>
            <a:prstGeom prst="ellipse">
              <a:avLst/>
            </a:prstGeom>
            <a:solidFill>
              <a:srgbClr val="D12A22"/>
            </a:solidFill>
            <a:ln w="127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90306386-650A-4142-B6DF-7F98F0E58232}"/>
                </a:ext>
              </a:extLst>
            </p:cNvPr>
            <p:cNvSpPr/>
            <p:nvPr/>
          </p:nvSpPr>
          <p:spPr>
            <a:xfrm>
              <a:off x="1932659" y="1921483"/>
              <a:ext cx="1155752" cy="11557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5724C476-0AC5-4BB9-99A6-E6884B0E9C57}"/>
              </a:ext>
            </a:extLst>
          </p:cNvPr>
          <p:cNvSpPr/>
          <p:nvPr/>
        </p:nvSpPr>
        <p:spPr>
          <a:xfrm>
            <a:off x="1258639" y="3451189"/>
            <a:ext cx="1245098" cy="27062"/>
          </a:xfrm>
          <a:prstGeom prst="rect">
            <a:avLst/>
          </a:prstGeom>
          <a:gradFill flip="none" rotWithShape="1">
            <a:gsLst>
              <a:gs pos="53100">
                <a:srgbClr val="A80000"/>
              </a:gs>
              <a:gs pos="0">
                <a:srgbClr val="D12A22"/>
              </a:gs>
              <a:gs pos="100000">
                <a:srgbClr val="D12A2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D1D2048-D8E2-412A-85AE-084F60F51072}"/>
              </a:ext>
            </a:extLst>
          </p:cNvPr>
          <p:cNvSpPr txBox="1"/>
          <p:nvPr/>
        </p:nvSpPr>
        <p:spPr>
          <a:xfrm>
            <a:off x="1494745" y="3543294"/>
            <a:ext cx="77288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700" dirty="0">
                <a:solidFill>
                  <a:schemeClr val="bg1"/>
                </a:solidFill>
                <a:latin typeface="Arial Rounded MT Bold" panose="020F0704030504030204" pitchFamily="34" charset="0"/>
                <a:ea typeface="方正黑体简体" panose="02010601030101010101" pitchFamily="2" charset="-122"/>
                <a:sym typeface="Arial" panose="020B0604020202020204" pitchFamily="34" charset="0"/>
              </a:rPr>
              <a:t>01</a:t>
            </a:r>
            <a:endParaRPr lang="zh-CN" altLang="en-US" sz="2700" dirty="0">
              <a:solidFill>
                <a:schemeClr val="bg1"/>
              </a:solidFill>
              <a:latin typeface="Arial Rounded MT Bold" panose="020F0704030504030204" pitchFamily="34" charset="0"/>
              <a:ea typeface="方正黑体简体" panose="02010601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9B70107-F014-48DC-99F4-31D97281D9BA}"/>
              </a:ext>
            </a:extLst>
          </p:cNvPr>
          <p:cNvGrpSpPr/>
          <p:nvPr/>
        </p:nvGrpSpPr>
        <p:grpSpPr>
          <a:xfrm>
            <a:off x="1230260" y="2544694"/>
            <a:ext cx="1332172" cy="764102"/>
            <a:chOff x="87372" y="2642843"/>
            <a:chExt cx="1776230" cy="101880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C5641A2-272C-49FB-B754-86EDF2F1F65D}"/>
                </a:ext>
              </a:extLst>
            </p:cNvPr>
            <p:cNvSpPr txBox="1"/>
            <p:nvPr/>
          </p:nvSpPr>
          <p:spPr>
            <a:xfrm>
              <a:off x="87372" y="2642843"/>
              <a:ext cx="17762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209C8F3-9FAB-4AAA-B1EC-B8094AF8A915}"/>
                </a:ext>
              </a:extLst>
            </p:cNvPr>
            <p:cNvSpPr txBox="1"/>
            <p:nvPr/>
          </p:nvSpPr>
          <p:spPr>
            <a:xfrm>
              <a:off x="159927" y="3008901"/>
              <a:ext cx="1590702" cy="652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</a:t>
              </a:r>
              <a:r>
                <a:rPr lang="en-US" altLang="zh-CN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  <a:endParaRPr lang="zh-CN" altLang="en-US" sz="9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BDE4DF30-049E-4533-92D0-0AF7B3C5697C}"/>
              </a:ext>
            </a:extLst>
          </p:cNvPr>
          <p:cNvSpPr txBox="1"/>
          <p:nvPr/>
        </p:nvSpPr>
        <p:spPr>
          <a:xfrm>
            <a:off x="1462940" y="1651345"/>
            <a:ext cx="8668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D12A22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100</a:t>
            </a:r>
            <a:r>
              <a:rPr lang="en-US" altLang="zh-CN" sz="1400" dirty="0">
                <a:solidFill>
                  <a:srgbClr val="D12A22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%</a:t>
            </a:r>
            <a:endParaRPr lang="zh-CN" altLang="en-US" sz="2000" dirty="0">
              <a:solidFill>
                <a:srgbClr val="D12A22"/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" name="圆角矩形 139">
            <a:extLst>
              <a:ext uri="{FF2B5EF4-FFF2-40B4-BE49-F238E27FC236}">
                <a16:creationId xmlns:a16="http://schemas.microsoft.com/office/drawing/2014/main" id="{B2A300F3-830D-4850-A48F-278C01DF3EEE}"/>
              </a:ext>
            </a:extLst>
          </p:cNvPr>
          <p:cNvSpPr/>
          <p:nvPr/>
        </p:nvSpPr>
        <p:spPr>
          <a:xfrm>
            <a:off x="2941137" y="1152275"/>
            <a:ext cx="1467853" cy="301992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FD05F6B-EF88-42D7-AE4D-151C20C4662B}"/>
              </a:ext>
            </a:extLst>
          </p:cNvPr>
          <p:cNvGrpSpPr/>
          <p:nvPr/>
        </p:nvGrpSpPr>
        <p:grpSpPr>
          <a:xfrm>
            <a:off x="3126196" y="1311366"/>
            <a:ext cx="1097733" cy="1097733"/>
            <a:chOff x="4168261" y="1767538"/>
            <a:chExt cx="1463644" cy="1463644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02426ED-365F-413B-A2AF-01AC1374BC06}"/>
                </a:ext>
              </a:extLst>
            </p:cNvPr>
            <p:cNvSpPr/>
            <p:nvPr/>
          </p:nvSpPr>
          <p:spPr>
            <a:xfrm>
              <a:off x="4168261" y="1767538"/>
              <a:ext cx="1463644" cy="1463644"/>
            </a:xfrm>
            <a:prstGeom prst="ellipse">
              <a:avLst/>
            </a:prstGeom>
            <a:solidFill>
              <a:srgbClr val="D12A22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F72DA73-AC3E-433F-BA46-1893F5896E30}"/>
                </a:ext>
              </a:extLst>
            </p:cNvPr>
            <p:cNvSpPr/>
            <p:nvPr/>
          </p:nvSpPr>
          <p:spPr>
            <a:xfrm>
              <a:off x="4324492" y="1921483"/>
              <a:ext cx="1155752" cy="11557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B1C8E12D-BB6A-43D9-8074-8FA9DFDE0079}"/>
              </a:ext>
            </a:extLst>
          </p:cNvPr>
          <p:cNvSpPr/>
          <p:nvPr/>
        </p:nvSpPr>
        <p:spPr>
          <a:xfrm>
            <a:off x="3052514" y="3451189"/>
            <a:ext cx="1245098" cy="27062"/>
          </a:xfrm>
          <a:prstGeom prst="rect">
            <a:avLst/>
          </a:prstGeom>
          <a:gradFill>
            <a:gsLst>
              <a:gs pos="0">
                <a:srgbClr val="D3D3D3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F51F2D3-138F-4F5E-B76B-EE3E6555A0B0}"/>
              </a:ext>
            </a:extLst>
          </p:cNvPr>
          <p:cNvSpPr txBox="1"/>
          <p:nvPr/>
        </p:nvSpPr>
        <p:spPr>
          <a:xfrm>
            <a:off x="3288619" y="3543294"/>
            <a:ext cx="77288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700" dirty="0">
                <a:solidFill>
                  <a:srgbClr val="D12A22"/>
                </a:solidFill>
                <a:latin typeface="Arial Rounded MT Bold" panose="020F0704030504030204" pitchFamily="34" charset="0"/>
                <a:ea typeface="方正黑体简体" panose="02010601030101010101" pitchFamily="2" charset="-122"/>
                <a:sym typeface="Arial" panose="020B0604020202020204" pitchFamily="34" charset="0"/>
              </a:rPr>
              <a:t>02</a:t>
            </a:r>
            <a:endParaRPr lang="zh-CN" altLang="en-US" sz="2700" dirty="0">
              <a:solidFill>
                <a:srgbClr val="D12A22"/>
              </a:solidFill>
              <a:latin typeface="Arial Rounded MT Bold" panose="020F0704030504030204" pitchFamily="34" charset="0"/>
              <a:ea typeface="方正黑体简体" panose="02010601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E6F4171-88E9-4060-9728-24D14997D4C6}"/>
              </a:ext>
            </a:extLst>
          </p:cNvPr>
          <p:cNvGrpSpPr/>
          <p:nvPr/>
        </p:nvGrpSpPr>
        <p:grpSpPr>
          <a:xfrm>
            <a:off x="3008976" y="2546737"/>
            <a:ext cx="1332172" cy="762057"/>
            <a:chOff x="67162" y="2645571"/>
            <a:chExt cx="1776230" cy="101607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E05A48F-FFBB-4253-918E-6552C300F378}"/>
                </a:ext>
              </a:extLst>
            </p:cNvPr>
            <p:cNvSpPr txBox="1"/>
            <p:nvPr/>
          </p:nvSpPr>
          <p:spPr>
            <a:xfrm>
              <a:off x="67162" y="2645571"/>
              <a:ext cx="17762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ACF1DF5-09BF-469D-9DC3-2F296BC49534}"/>
                </a:ext>
              </a:extLst>
            </p:cNvPr>
            <p:cNvSpPr txBox="1"/>
            <p:nvPr/>
          </p:nvSpPr>
          <p:spPr>
            <a:xfrm>
              <a:off x="159927" y="3008903"/>
              <a:ext cx="1590702" cy="652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BE46C8A6-5605-4B4F-BBD9-8E1A3F9D4D63}"/>
              </a:ext>
            </a:extLst>
          </p:cNvPr>
          <p:cNvSpPr txBox="1"/>
          <p:nvPr/>
        </p:nvSpPr>
        <p:spPr>
          <a:xfrm>
            <a:off x="3288619" y="1636105"/>
            <a:ext cx="8215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D12A22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80%</a:t>
            </a:r>
            <a:endParaRPr lang="zh-CN" altLang="en-US" sz="2000" dirty="0">
              <a:solidFill>
                <a:srgbClr val="D12A22"/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8" name="圆角矩形 69">
            <a:extLst>
              <a:ext uri="{FF2B5EF4-FFF2-40B4-BE49-F238E27FC236}">
                <a16:creationId xmlns:a16="http://schemas.microsoft.com/office/drawing/2014/main" id="{A670761E-E196-42A4-B9CE-CABDAAC54834}"/>
              </a:ext>
            </a:extLst>
          </p:cNvPr>
          <p:cNvSpPr/>
          <p:nvPr/>
        </p:nvSpPr>
        <p:spPr>
          <a:xfrm>
            <a:off x="4735012" y="1152275"/>
            <a:ext cx="1467853" cy="3019927"/>
          </a:xfrm>
          <a:prstGeom prst="roundRect">
            <a:avLst>
              <a:gd name="adj" fmla="val 0"/>
            </a:avLst>
          </a:prstGeom>
          <a:solidFill>
            <a:srgbClr val="D12A22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C0C0BFC-B684-4ACD-A7D0-9ACAB78DC156}"/>
              </a:ext>
            </a:extLst>
          </p:cNvPr>
          <p:cNvGrpSpPr/>
          <p:nvPr/>
        </p:nvGrpSpPr>
        <p:grpSpPr>
          <a:xfrm>
            <a:off x="4920071" y="1311366"/>
            <a:ext cx="1097733" cy="1097733"/>
            <a:chOff x="1776428" y="1767538"/>
            <a:chExt cx="1463644" cy="1463644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334B1405-5F51-4250-909B-57BF887B9AF2}"/>
                </a:ext>
              </a:extLst>
            </p:cNvPr>
            <p:cNvSpPr/>
            <p:nvPr/>
          </p:nvSpPr>
          <p:spPr>
            <a:xfrm>
              <a:off x="1776428" y="1767538"/>
              <a:ext cx="1463644" cy="1463644"/>
            </a:xfrm>
            <a:prstGeom prst="ellipse">
              <a:avLst/>
            </a:prstGeom>
            <a:solidFill>
              <a:srgbClr val="D12A22"/>
            </a:solidFill>
            <a:ln w="127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F8CBBA9-B548-4419-B5CB-E91F3292FD75}"/>
                </a:ext>
              </a:extLst>
            </p:cNvPr>
            <p:cNvSpPr/>
            <p:nvPr/>
          </p:nvSpPr>
          <p:spPr>
            <a:xfrm>
              <a:off x="1932659" y="1921483"/>
              <a:ext cx="1155752" cy="11557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336CCD34-8DF3-41B1-8F48-B97E6AC68959}"/>
              </a:ext>
            </a:extLst>
          </p:cNvPr>
          <p:cNvSpPr/>
          <p:nvPr/>
        </p:nvSpPr>
        <p:spPr>
          <a:xfrm>
            <a:off x="4846389" y="3451189"/>
            <a:ext cx="1245098" cy="27062"/>
          </a:xfrm>
          <a:prstGeom prst="rect">
            <a:avLst/>
          </a:prstGeom>
          <a:gradFill flip="none" rotWithShape="1">
            <a:gsLst>
              <a:gs pos="53100">
                <a:srgbClr val="A80000"/>
              </a:gs>
              <a:gs pos="0">
                <a:srgbClr val="D12A22"/>
              </a:gs>
              <a:gs pos="100000">
                <a:srgbClr val="D12A2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71FBC21-811C-47B5-B909-A969265CB376}"/>
              </a:ext>
            </a:extLst>
          </p:cNvPr>
          <p:cNvSpPr txBox="1"/>
          <p:nvPr/>
        </p:nvSpPr>
        <p:spPr>
          <a:xfrm>
            <a:off x="5082495" y="3543294"/>
            <a:ext cx="77288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700" dirty="0">
                <a:solidFill>
                  <a:schemeClr val="bg1"/>
                </a:solidFill>
                <a:latin typeface="Arial Rounded MT Bold" panose="020F0704030504030204" pitchFamily="34" charset="0"/>
                <a:ea typeface="方正黑体简体" panose="02010601030101010101" pitchFamily="2" charset="-122"/>
                <a:sym typeface="Arial" panose="020B0604020202020204" pitchFamily="34" charset="0"/>
              </a:rPr>
              <a:t>03</a:t>
            </a:r>
            <a:endParaRPr lang="zh-CN" altLang="en-US" sz="2700" dirty="0">
              <a:solidFill>
                <a:schemeClr val="bg1"/>
              </a:solidFill>
              <a:latin typeface="Arial Rounded MT Bold" panose="020F0704030504030204" pitchFamily="34" charset="0"/>
              <a:ea typeface="方正黑体简体" panose="02010601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7BAD2E1-6EB1-4589-BEB0-458C82F6DA99}"/>
              </a:ext>
            </a:extLst>
          </p:cNvPr>
          <p:cNvGrpSpPr/>
          <p:nvPr/>
        </p:nvGrpSpPr>
        <p:grpSpPr>
          <a:xfrm>
            <a:off x="4818010" y="2544694"/>
            <a:ext cx="1332172" cy="764102"/>
            <a:chOff x="87372" y="2642843"/>
            <a:chExt cx="1776230" cy="1018801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FEB9C51-ACA4-416A-9754-488BC9E1948E}"/>
                </a:ext>
              </a:extLst>
            </p:cNvPr>
            <p:cNvSpPr txBox="1"/>
            <p:nvPr/>
          </p:nvSpPr>
          <p:spPr>
            <a:xfrm>
              <a:off x="87372" y="2642843"/>
              <a:ext cx="17762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154A764-2789-4C8C-9B41-13A0339ADA27}"/>
                </a:ext>
              </a:extLst>
            </p:cNvPr>
            <p:cNvSpPr txBox="1"/>
            <p:nvPr/>
          </p:nvSpPr>
          <p:spPr>
            <a:xfrm>
              <a:off x="159927" y="3008901"/>
              <a:ext cx="1590702" cy="652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</a:t>
              </a:r>
              <a:r>
                <a:rPr lang="en-US" altLang="zh-CN" sz="9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  <a:endParaRPr lang="zh-CN" altLang="en-US" sz="9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5F045384-8794-4820-8667-670FDA5B1264}"/>
              </a:ext>
            </a:extLst>
          </p:cNvPr>
          <p:cNvSpPr txBox="1"/>
          <p:nvPr/>
        </p:nvSpPr>
        <p:spPr>
          <a:xfrm>
            <a:off x="5050690" y="1651345"/>
            <a:ext cx="8668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D12A22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60</a:t>
            </a:r>
            <a:r>
              <a:rPr lang="en-US" altLang="zh-CN" sz="1400" dirty="0">
                <a:solidFill>
                  <a:srgbClr val="D12A22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%</a:t>
            </a:r>
            <a:endParaRPr lang="zh-CN" altLang="en-US" sz="2000" dirty="0">
              <a:solidFill>
                <a:srgbClr val="D12A22"/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8" name="圆角矩形 139">
            <a:extLst>
              <a:ext uri="{FF2B5EF4-FFF2-40B4-BE49-F238E27FC236}">
                <a16:creationId xmlns:a16="http://schemas.microsoft.com/office/drawing/2014/main" id="{27FFBA71-D35A-498E-9A85-7CEC971A460C}"/>
              </a:ext>
            </a:extLst>
          </p:cNvPr>
          <p:cNvSpPr/>
          <p:nvPr/>
        </p:nvSpPr>
        <p:spPr>
          <a:xfrm>
            <a:off x="6528887" y="1152275"/>
            <a:ext cx="1467853" cy="301992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84AE14DF-6765-4785-996D-38CDB19BC8A9}"/>
              </a:ext>
            </a:extLst>
          </p:cNvPr>
          <p:cNvGrpSpPr/>
          <p:nvPr/>
        </p:nvGrpSpPr>
        <p:grpSpPr>
          <a:xfrm>
            <a:off x="6713946" y="1311366"/>
            <a:ext cx="1097733" cy="1097733"/>
            <a:chOff x="4168261" y="1767538"/>
            <a:chExt cx="1463644" cy="1463644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650CCAE4-D879-4B31-89BB-8EF25ACA355E}"/>
                </a:ext>
              </a:extLst>
            </p:cNvPr>
            <p:cNvSpPr/>
            <p:nvPr/>
          </p:nvSpPr>
          <p:spPr>
            <a:xfrm>
              <a:off x="4168261" y="1767538"/>
              <a:ext cx="1463644" cy="1463644"/>
            </a:xfrm>
            <a:prstGeom prst="ellipse">
              <a:avLst/>
            </a:prstGeom>
            <a:solidFill>
              <a:srgbClr val="D12A22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45F8F60E-B30A-471B-BBBC-AA4E47D67C5D}"/>
                </a:ext>
              </a:extLst>
            </p:cNvPr>
            <p:cNvSpPr/>
            <p:nvPr/>
          </p:nvSpPr>
          <p:spPr>
            <a:xfrm>
              <a:off x="4324492" y="1921483"/>
              <a:ext cx="1155752" cy="11557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id="{9A011047-5FCB-41D1-B894-A1A6E7EAF403}"/>
              </a:ext>
            </a:extLst>
          </p:cNvPr>
          <p:cNvSpPr/>
          <p:nvPr/>
        </p:nvSpPr>
        <p:spPr>
          <a:xfrm>
            <a:off x="6640264" y="3451189"/>
            <a:ext cx="1245098" cy="27062"/>
          </a:xfrm>
          <a:prstGeom prst="rect">
            <a:avLst/>
          </a:prstGeom>
          <a:gradFill>
            <a:gsLst>
              <a:gs pos="0">
                <a:srgbClr val="D3D3D3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D24908B5-EB19-471B-BE11-86C1A1749271}"/>
              </a:ext>
            </a:extLst>
          </p:cNvPr>
          <p:cNvSpPr txBox="1"/>
          <p:nvPr/>
        </p:nvSpPr>
        <p:spPr>
          <a:xfrm>
            <a:off x="6876369" y="3543294"/>
            <a:ext cx="77288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700" dirty="0">
                <a:solidFill>
                  <a:srgbClr val="D12A22"/>
                </a:solidFill>
                <a:latin typeface="Arial Rounded MT Bold" panose="020F0704030504030204" pitchFamily="34" charset="0"/>
                <a:ea typeface="方正黑体简体" panose="02010601030101010101" pitchFamily="2" charset="-122"/>
                <a:sym typeface="Arial" panose="020B0604020202020204" pitchFamily="34" charset="0"/>
              </a:rPr>
              <a:t>04</a:t>
            </a:r>
            <a:endParaRPr lang="zh-CN" altLang="en-US" sz="2700" dirty="0">
              <a:solidFill>
                <a:srgbClr val="D12A22"/>
              </a:solidFill>
              <a:latin typeface="Arial Rounded MT Bold" panose="020F0704030504030204" pitchFamily="34" charset="0"/>
              <a:ea typeface="方正黑体简体" panose="02010601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470883DF-8706-4E3E-B7BA-8C5C5C999DB5}"/>
              </a:ext>
            </a:extLst>
          </p:cNvPr>
          <p:cNvGrpSpPr/>
          <p:nvPr/>
        </p:nvGrpSpPr>
        <p:grpSpPr>
          <a:xfrm>
            <a:off x="6596726" y="2546737"/>
            <a:ext cx="1332172" cy="762057"/>
            <a:chOff x="67162" y="2645571"/>
            <a:chExt cx="1776230" cy="1016075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71E99E1E-C1B2-447C-ADDB-09F97BFCF3F9}"/>
                </a:ext>
              </a:extLst>
            </p:cNvPr>
            <p:cNvSpPr txBox="1"/>
            <p:nvPr/>
          </p:nvSpPr>
          <p:spPr>
            <a:xfrm>
              <a:off x="67162" y="2645571"/>
              <a:ext cx="17762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8EDDF14B-1BB1-4EC5-A495-8460ACE34160}"/>
                </a:ext>
              </a:extLst>
            </p:cNvPr>
            <p:cNvSpPr txBox="1"/>
            <p:nvPr/>
          </p:nvSpPr>
          <p:spPr>
            <a:xfrm>
              <a:off x="159927" y="3008903"/>
              <a:ext cx="1590702" cy="652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此处添加详细文本描述，文字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……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3C71A62B-37A0-4577-B565-E23B5938A1B2}"/>
              </a:ext>
            </a:extLst>
          </p:cNvPr>
          <p:cNvSpPr txBox="1"/>
          <p:nvPr/>
        </p:nvSpPr>
        <p:spPr>
          <a:xfrm>
            <a:off x="6876369" y="1636105"/>
            <a:ext cx="8215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D12A22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30%</a:t>
            </a:r>
            <a:endParaRPr lang="zh-CN" altLang="en-US" sz="2000" dirty="0">
              <a:solidFill>
                <a:srgbClr val="D12A22"/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3554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E068FF7B-D671-4C0E-A129-19E9A2F0D874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EE4A2EB3-21B7-4A0D-B28E-4BBA74691E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883"/>
            <a:stretch/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60C19639-5553-471B-833B-B589156234DF}"/>
                </a:ext>
              </a:extLst>
            </p:cNvPr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 flip="none" rotWithShape="1">
              <a:gsLst>
                <a:gs pos="61000">
                  <a:srgbClr val="FFFFFF">
                    <a:alpha val="63000"/>
                  </a:srgbClr>
                </a:gs>
                <a:gs pos="100000">
                  <a:schemeClr val="bg1"/>
                </a:gs>
                <a:gs pos="24000">
                  <a:srgbClr val="FFFFFF">
                    <a:alpha val="64000"/>
                  </a:srgbClr>
                </a:gs>
                <a:gs pos="0">
                  <a:schemeClr val="bg1">
                    <a:alpha val="93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0C05CE41-938C-4BD7-86BF-D6A5AAB93734}"/>
              </a:ext>
            </a:extLst>
          </p:cNvPr>
          <p:cNvSpPr/>
          <p:nvPr/>
        </p:nvSpPr>
        <p:spPr>
          <a:xfrm rot="7025622">
            <a:off x="3506854" y="1985745"/>
            <a:ext cx="463324" cy="399417"/>
          </a:xfrm>
          <a:prstGeom prst="triangl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946B4C1D-9D8F-4CF2-AABE-D5362CFB5D76}"/>
              </a:ext>
            </a:extLst>
          </p:cNvPr>
          <p:cNvSpPr/>
          <p:nvPr/>
        </p:nvSpPr>
        <p:spPr>
          <a:xfrm>
            <a:off x="5377288" y="1099190"/>
            <a:ext cx="588340" cy="58834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id="{56F3B864-9DC5-49BB-990C-CE028160750F}"/>
              </a:ext>
            </a:extLst>
          </p:cNvPr>
          <p:cNvSpPr/>
          <p:nvPr/>
        </p:nvSpPr>
        <p:spPr>
          <a:xfrm rot="5400000">
            <a:off x="3753362" y="825967"/>
            <a:ext cx="1637277" cy="1411446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10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F8F5D5A7-29B1-49B5-8B0A-CDAD7B23B910}"/>
              </a:ext>
            </a:extLst>
          </p:cNvPr>
          <p:cNvSpPr txBox="1"/>
          <p:nvPr/>
        </p:nvSpPr>
        <p:spPr>
          <a:xfrm>
            <a:off x="3035908" y="2537976"/>
            <a:ext cx="3072184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问题总揽</a:t>
            </a:r>
          </a:p>
        </p:txBody>
      </p:sp>
      <p:sp>
        <p:nvSpPr>
          <p:cNvPr id="18" name="TextBox 5">
            <a:extLst>
              <a:ext uri="{FF2B5EF4-FFF2-40B4-BE49-F238E27FC236}">
                <a16:creationId xmlns:a16="http://schemas.microsoft.com/office/drawing/2014/main" id="{CA269D81-8DC1-4545-9276-73DB769CCB24}"/>
              </a:ext>
            </a:extLst>
          </p:cNvPr>
          <p:cNvSpPr txBox="1"/>
          <p:nvPr/>
        </p:nvSpPr>
        <p:spPr>
          <a:xfrm>
            <a:off x="3808266" y="977693"/>
            <a:ext cx="15274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6600" b="1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C4D6240-D629-417A-A1E7-75AD5AF11470}"/>
              </a:ext>
            </a:extLst>
          </p:cNvPr>
          <p:cNvGrpSpPr/>
          <p:nvPr/>
        </p:nvGrpSpPr>
        <p:grpSpPr>
          <a:xfrm rot="5400000">
            <a:off x="5274332" y="2071583"/>
            <a:ext cx="402587" cy="163762"/>
            <a:chOff x="7192012" y="2489869"/>
            <a:chExt cx="402587" cy="163762"/>
          </a:xfrm>
        </p:grpSpPr>
        <p:sp>
          <p:nvSpPr>
            <p:cNvPr id="22" name="箭头: V 形 21">
              <a:extLst>
                <a:ext uri="{FF2B5EF4-FFF2-40B4-BE49-F238E27FC236}">
                  <a16:creationId xmlns:a16="http://schemas.microsoft.com/office/drawing/2014/main" id="{5BE03989-7951-4C58-B47A-9347794D9676}"/>
                </a:ext>
              </a:extLst>
            </p:cNvPr>
            <p:cNvSpPr/>
            <p:nvPr/>
          </p:nvSpPr>
          <p:spPr>
            <a:xfrm>
              <a:off x="7192012" y="2489869"/>
              <a:ext cx="147953" cy="163762"/>
            </a:xfrm>
            <a:prstGeom prst="chevron">
              <a:avLst/>
            </a:prstGeom>
            <a:solidFill>
              <a:srgbClr val="D12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F367BCD4-9158-432B-80BA-34563A2E0918}"/>
                </a:ext>
              </a:extLst>
            </p:cNvPr>
            <p:cNvSpPr/>
            <p:nvPr/>
          </p:nvSpPr>
          <p:spPr>
            <a:xfrm>
              <a:off x="7319329" y="2489869"/>
              <a:ext cx="147953" cy="163762"/>
            </a:xfrm>
            <a:prstGeom prst="chevron">
              <a:avLst/>
            </a:prstGeom>
            <a:solidFill>
              <a:srgbClr val="D12A2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箭头: V 形 23">
              <a:extLst>
                <a:ext uri="{FF2B5EF4-FFF2-40B4-BE49-F238E27FC236}">
                  <a16:creationId xmlns:a16="http://schemas.microsoft.com/office/drawing/2014/main" id="{3C77CABE-ED83-4F7F-8137-E7A731A81850}"/>
                </a:ext>
              </a:extLst>
            </p:cNvPr>
            <p:cNvSpPr/>
            <p:nvPr/>
          </p:nvSpPr>
          <p:spPr>
            <a:xfrm>
              <a:off x="7446646" y="2489869"/>
              <a:ext cx="147953" cy="163762"/>
            </a:xfrm>
            <a:prstGeom prst="chevron">
              <a:avLst/>
            </a:prstGeom>
            <a:solidFill>
              <a:srgbClr val="D12A2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DEA1F4A5-6731-42F4-91CA-2DE2C37A8528}"/>
              </a:ext>
            </a:extLst>
          </p:cNvPr>
          <p:cNvSpPr txBox="1"/>
          <p:nvPr/>
        </p:nvSpPr>
        <p:spPr>
          <a:xfrm>
            <a:off x="2286000" y="3099433"/>
            <a:ext cx="4572000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8" name="六边形 27">
            <a:extLst>
              <a:ext uri="{FF2B5EF4-FFF2-40B4-BE49-F238E27FC236}">
                <a16:creationId xmlns:a16="http://schemas.microsoft.com/office/drawing/2014/main" id="{DD1F2203-AB11-48A7-B96A-F478EDB579A1}"/>
              </a:ext>
            </a:extLst>
          </p:cNvPr>
          <p:cNvSpPr/>
          <p:nvPr/>
        </p:nvSpPr>
        <p:spPr>
          <a:xfrm rot="5400000">
            <a:off x="3596322" y="663748"/>
            <a:ext cx="348549" cy="300473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10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368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59">
            <a:extLst>
              <a:ext uri="{FF2B5EF4-FFF2-40B4-BE49-F238E27FC236}">
                <a16:creationId xmlns:a16="http://schemas.microsoft.com/office/drawing/2014/main" id="{0A93D4FA-67FF-4FBB-AEF9-8A1E63A073DC}"/>
              </a:ext>
            </a:extLst>
          </p:cNvPr>
          <p:cNvSpPr/>
          <p:nvPr/>
        </p:nvSpPr>
        <p:spPr>
          <a:xfrm rot="5400000">
            <a:off x="881243" y="1575775"/>
            <a:ext cx="1551546" cy="1113755"/>
          </a:xfrm>
          <a:custGeom>
            <a:avLst/>
            <a:gdLst>
              <a:gd name="connsiteX0" fmla="*/ 287596 w 5488683"/>
              <a:gd name="connsiteY0" fmla="*/ 0 h 3467100"/>
              <a:gd name="connsiteX1" fmla="*/ 3904312 w 5488683"/>
              <a:gd name="connsiteY1" fmla="*/ 0 h 3467100"/>
              <a:gd name="connsiteX2" fmla="*/ 4107673 w 5488683"/>
              <a:gd name="connsiteY2" fmla="*/ 84235 h 3467100"/>
              <a:gd name="connsiteX3" fmla="*/ 4120504 w 5488683"/>
              <a:gd name="connsiteY3" fmla="*/ 103266 h 3467100"/>
              <a:gd name="connsiteX4" fmla="*/ 4132097 w 5488683"/>
              <a:gd name="connsiteY4" fmla="*/ 114048 h 3467100"/>
              <a:gd name="connsiteX5" fmla="*/ 5431942 w 5488683"/>
              <a:gd name="connsiteY5" fmla="*/ 1592709 h 3467100"/>
              <a:gd name="connsiteX6" fmla="*/ 5411241 w 5488683"/>
              <a:gd name="connsiteY6" fmla="*/ 1914371 h 3467100"/>
              <a:gd name="connsiteX7" fmla="*/ 5407389 w 5488683"/>
              <a:gd name="connsiteY7" fmla="*/ 1917124 h 3467100"/>
              <a:gd name="connsiteX8" fmla="*/ 5399001 w 5488683"/>
              <a:gd name="connsiteY8" fmla="*/ 1931710 h 3467100"/>
              <a:gd name="connsiteX9" fmla="*/ 4132097 w 5488683"/>
              <a:gd name="connsiteY9" fmla="*/ 3372897 h 3467100"/>
              <a:gd name="connsiteX10" fmla="*/ 4060071 w 5488683"/>
              <a:gd name="connsiteY10" fmla="*/ 3427704 h 3467100"/>
              <a:gd name="connsiteX11" fmla="*/ 4020167 w 5488683"/>
              <a:gd name="connsiteY11" fmla="*/ 3442377 h 3467100"/>
              <a:gd name="connsiteX12" fmla="*/ 4016258 w 5488683"/>
              <a:gd name="connsiteY12" fmla="*/ 3444500 h 3467100"/>
              <a:gd name="connsiteX13" fmla="*/ 3904312 w 5488683"/>
              <a:gd name="connsiteY13" fmla="*/ 3467100 h 3467100"/>
              <a:gd name="connsiteX14" fmla="*/ 287596 w 5488683"/>
              <a:gd name="connsiteY14" fmla="*/ 3467100 h 3467100"/>
              <a:gd name="connsiteX15" fmla="*/ 0 w 5488683"/>
              <a:gd name="connsiteY15" fmla="*/ 3179504 h 3467100"/>
              <a:gd name="connsiteX16" fmla="*/ 0 w 5488683"/>
              <a:gd name="connsiteY16" fmla="*/ 287596 h 3467100"/>
              <a:gd name="connsiteX17" fmla="*/ 287596 w 5488683"/>
              <a:gd name="connsiteY17" fmla="*/ 0 h 34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88683" h="3467100">
                <a:moveTo>
                  <a:pt x="287596" y="0"/>
                </a:moveTo>
                <a:lnTo>
                  <a:pt x="3904312" y="0"/>
                </a:lnTo>
                <a:cubicBezTo>
                  <a:pt x="3983730" y="0"/>
                  <a:pt x="4055629" y="32190"/>
                  <a:pt x="4107673" y="84235"/>
                </a:cubicBezTo>
                <a:lnTo>
                  <a:pt x="4120504" y="103266"/>
                </a:lnTo>
                <a:lnTo>
                  <a:pt x="4132097" y="114048"/>
                </a:lnTo>
                <a:lnTo>
                  <a:pt x="5431942" y="1592709"/>
                </a:lnTo>
                <a:cubicBezTo>
                  <a:pt x="5515051" y="1687251"/>
                  <a:pt x="5505782" y="1831263"/>
                  <a:pt x="5411241" y="1914371"/>
                </a:cubicBezTo>
                <a:lnTo>
                  <a:pt x="5407389" y="1917124"/>
                </a:lnTo>
                <a:lnTo>
                  <a:pt x="5399001" y="1931710"/>
                </a:lnTo>
                <a:lnTo>
                  <a:pt x="4132097" y="3372897"/>
                </a:lnTo>
                <a:cubicBezTo>
                  <a:pt x="4111320" y="3396533"/>
                  <a:pt x="4086737" y="3414838"/>
                  <a:pt x="4060071" y="3427704"/>
                </a:cubicBezTo>
                <a:lnTo>
                  <a:pt x="4020167" y="3442377"/>
                </a:lnTo>
                <a:lnTo>
                  <a:pt x="4016258" y="3444500"/>
                </a:lnTo>
                <a:cubicBezTo>
                  <a:pt x="3981850" y="3459053"/>
                  <a:pt x="3944021" y="3467100"/>
                  <a:pt x="3904312" y="3467100"/>
                </a:cubicBezTo>
                <a:lnTo>
                  <a:pt x="287596" y="3467100"/>
                </a:lnTo>
                <a:cubicBezTo>
                  <a:pt x="128761" y="3467100"/>
                  <a:pt x="0" y="3338339"/>
                  <a:pt x="0" y="3179504"/>
                </a:cubicBezTo>
                <a:lnTo>
                  <a:pt x="0" y="287596"/>
                </a:lnTo>
                <a:cubicBezTo>
                  <a:pt x="0" y="128761"/>
                  <a:pt x="128761" y="0"/>
                  <a:pt x="287596" y="0"/>
                </a:cubicBezTo>
                <a:close/>
              </a:path>
            </a:pathLst>
          </a:custGeom>
          <a:solidFill>
            <a:srgbClr val="D12A22"/>
          </a:solidFill>
          <a:ln w="25400"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任意多边形 54">
            <a:extLst>
              <a:ext uri="{FF2B5EF4-FFF2-40B4-BE49-F238E27FC236}">
                <a16:creationId xmlns:a16="http://schemas.microsoft.com/office/drawing/2014/main" id="{52E2BF77-2A56-431A-A6A4-466BD4F9C7B4}"/>
              </a:ext>
            </a:extLst>
          </p:cNvPr>
          <p:cNvSpPr/>
          <p:nvPr/>
        </p:nvSpPr>
        <p:spPr>
          <a:xfrm rot="5400000">
            <a:off x="2338736" y="1575775"/>
            <a:ext cx="1551546" cy="1113755"/>
          </a:xfrm>
          <a:custGeom>
            <a:avLst/>
            <a:gdLst>
              <a:gd name="connsiteX0" fmla="*/ 287596 w 5488683"/>
              <a:gd name="connsiteY0" fmla="*/ 0 h 3467100"/>
              <a:gd name="connsiteX1" fmla="*/ 3904312 w 5488683"/>
              <a:gd name="connsiteY1" fmla="*/ 0 h 3467100"/>
              <a:gd name="connsiteX2" fmla="*/ 4107673 w 5488683"/>
              <a:gd name="connsiteY2" fmla="*/ 84235 h 3467100"/>
              <a:gd name="connsiteX3" fmla="*/ 4120504 w 5488683"/>
              <a:gd name="connsiteY3" fmla="*/ 103266 h 3467100"/>
              <a:gd name="connsiteX4" fmla="*/ 4132097 w 5488683"/>
              <a:gd name="connsiteY4" fmla="*/ 114048 h 3467100"/>
              <a:gd name="connsiteX5" fmla="*/ 5431942 w 5488683"/>
              <a:gd name="connsiteY5" fmla="*/ 1592709 h 3467100"/>
              <a:gd name="connsiteX6" fmla="*/ 5411241 w 5488683"/>
              <a:gd name="connsiteY6" fmla="*/ 1914371 h 3467100"/>
              <a:gd name="connsiteX7" fmla="*/ 5407389 w 5488683"/>
              <a:gd name="connsiteY7" fmla="*/ 1917124 h 3467100"/>
              <a:gd name="connsiteX8" fmla="*/ 5399001 w 5488683"/>
              <a:gd name="connsiteY8" fmla="*/ 1931710 h 3467100"/>
              <a:gd name="connsiteX9" fmla="*/ 4132097 w 5488683"/>
              <a:gd name="connsiteY9" fmla="*/ 3372897 h 3467100"/>
              <a:gd name="connsiteX10" fmla="*/ 4060071 w 5488683"/>
              <a:gd name="connsiteY10" fmla="*/ 3427704 h 3467100"/>
              <a:gd name="connsiteX11" fmla="*/ 4020167 w 5488683"/>
              <a:gd name="connsiteY11" fmla="*/ 3442377 h 3467100"/>
              <a:gd name="connsiteX12" fmla="*/ 4016258 w 5488683"/>
              <a:gd name="connsiteY12" fmla="*/ 3444500 h 3467100"/>
              <a:gd name="connsiteX13" fmla="*/ 3904312 w 5488683"/>
              <a:gd name="connsiteY13" fmla="*/ 3467100 h 3467100"/>
              <a:gd name="connsiteX14" fmla="*/ 287596 w 5488683"/>
              <a:gd name="connsiteY14" fmla="*/ 3467100 h 3467100"/>
              <a:gd name="connsiteX15" fmla="*/ 0 w 5488683"/>
              <a:gd name="connsiteY15" fmla="*/ 3179504 h 3467100"/>
              <a:gd name="connsiteX16" fmla="*/ 0 w 5488683"/>
              <a:gd name="connsiteY16" fmla="*/ 287596 h 3467100"/>
              <a:gd name="connsiteX17" fmla="*/ 287596 w 5488683"/>
              <a:gd name="connsiteY17" fmla="*/ 0 h 34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88683" h="3467100">
                <a:moveTo>
                  <a:pt x="287596" y="0"/>
                </a:moveTo>
                <a:lnTo>
                  <a:pt x="3904312" y="0"/>
                </a:lnTo>
                <a:cubicBezTo>
                  <a:pt x="3983730" y="0"/>
                  <a:pt x="4055629" y="32190"/>
                  <a:pt x="4107673" y="84235"/>
                </a:cubicBezTo>
                <a:lnTo>
                  <a:pt x="4120504" y="103266"/>
                </a:lnTo>
                <a:lnTo>
                  <a:pt x="4132097" y="114048"/>
                </a:lnTo>
                <a:lnTo>
                  <a:pt x="5431942" y="1592709"/>
                </a:lnTo>
                <a:cubicBezTo>
                  <a:pt x="5515051" y="1687251"/>
                  <a:pt x="5505782" y="1831263"/>
                  <a:pt x="5411241" y="1914371"/>
                </a:cubicBezTo>
                <a:lnTo>
                  <a:pt x="5407389" y="1917124"/>
                </a:lnTo>
                <a:lnTo>
                  <a:pt x="5399001" y="1931710"/>
                </a:lnTo>
                <a:lnTo>
                  <a:pt x="4132097" y="3372897"/>
                </a:lnTo>
                <a:cubicBezTo>
                  <a:pt x="4111320" y="3396533"/>
                  <a:pt x="4086737" y="3414838"/>
                  <a:pt x="4060071" y="3427704"/>
                </a:cubicBezTo>
                <a:lnTo>
                  <a:pt x="4020167" y="3442377"/>
                </a:lnTo>
                <a:lnTo>
                  <a:pt x="4016258" y="3444500"/>
                </a:lnTo>
                <a:cubicBezTo>
                  <a:pt x="3981850" y="3459053"/>
                  <a:pt x="3944021" y="3467100"/>
                  <a:pt x="3904312" y="3467100"/>
                </a:cubicBezTo>
                <a:lnTo>
                  <a:pt x="287596" y="3467100"/>
                </a:lnTo>
                <a:cubicBezTo>
                  <a:pt x="128761" y="3467100"/>
                  <a:pt x="0" y="3338339"/>
                  <a:pt x="0" y="3179504"/>
                </a:cubicBezTo>
                <a:lnTo>
                  <a:pt x="0" y="287596"/>
                </a:lnTo>
                <a:cubicBezTo>
                  <a:pt x="0" y="128761"/>
                  <a:pt x="128761" y="0"/>
                  <a:pt x="287596" y="0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任意多边形 49">
            <a:extLst>
              <a:ext uri="{FF2B5EF4-FFF2-40B4-BE49-F238E27FC236}">
                <a16:creationId xmlns:a16="http://schemas.microsoft.com/office/drawing/2014/main" id="{2C686AFE-6655-4085-A578-6C2C627828DB}"/>
              </a:ext>
            </a:extLst>
          </p:cNvPr>
          <p:cNvSpPr/>
          <p:nvPr/>
        </p:nvSpPr>
        <p:spPr>
          <a:xfrm rot="5400000">
            <a:off x="3796228" y="1575775"/>
            <a:ext cx="1551546" cy="1113755"/>
          </a:xfrm>
          <a:custGeom>
            <a:avLst/>
            <a:gdLst>
              <a:gd name="connsiteX0" fmla="*/ 287596 w 5488683"/>
              <a:gd name="connsiteY0" fmla="*/ 0 h 3467100"/>
              <a:gd name="connsiteX1" fmla="*/ 3904312 w 5488683"/>
              <a:gd name="connsiteY1" fmla="*/ 0 h 3467100"/>
              <a:gd name="connsiteX2" fmla="*/ 4107673 w 5488683"/>
              <a:gd name="connsiteY2" fmla="*/ 84235 h 3467100"/>
              <a:gd name="connsiteX3" fmla="*/ 4120504 w 5488683"/>
              <a:gd name="connsiteY3" fmla="*/ 103266 h 3467100"/>
              <a:gd name="connsiteX4" fmla="*/ 4132097 w 5488683"/>
              <a:gd name="connsiteY4" fmla="*/ 114048 h 3467100"/>
              <a:gd name="connsiteX5" fmla="*/ 5431942 w 5488683"/>
              <a:gd name="connsiteY5" fmla="*/ 1592709 h 3467100"/>
              <a:gd name="connsiteX6" fmla="*/ 5411241 w 5488683"/>
              <a:gd name="connsiteY6" fmla="*/ 1914371 h 3467100"/>
              <a:gd name="connsiteX7" fmla="*/ 5407389 w 5488683"/>
              <a:gd name="connsiteY7" fmla="*/ 1917124 h 3467100"/>
              <a:gd name="connsiteX8" fmla="*/ 5399001 w 5488683"/>
              <a:gd name="connsiteY8" fmla="*/ 1931710 h 3467100"/>
              <a:gd name="connsiteX9" fmla="*/ 4132097 w 5488683"/>
              <a:gd name="connsiteY9" fmla="*/ 3372897 h 3467100"/>
              <a:gd name="connsiteX10" fmla="*/ 4060071 w 5488683"/>
              <a:gd name="connsiteY10" fmla="*/ 3427704 h 3467100"/>
              <a:gd name="connsiteX11" fmla="*/ 4020167 w 5488683"/>
              <a:gd name="connsiteY11" fmla="*/ 3442377 h 3467100"/>
              <a:gd name="connsiteX12" fmla="*/ 4016258 w 5488683"/>
              <a:gd name="connsiteY12" fmla="*/ 3444500 h 3467100"/>
              <a:gd name="connsiteX13" fmla="*/ 3904312 w 5488683"/>
              <a:gd name="connsiteY13" fmla="*/ 3467100 h 3467100"/>
              <a:gd name="connsiteX14" fmla="*/ 287596 w 5488683"/>
              <a:gd name="connsiteY14" fmla="*/ 3467100 h 3467100"/>
              <a:gd name="connsiteX15" fmla="*/ 0 w 5488683"/>
              <a:gd name="connsiteY15" fmla="*/ 3179504 h 3467100"/>
              <a:gd name="connsiteX16" fmla="*/ 0 w 5488683"/>
              <a:gd name="connsiteY16" fmla="*/ 287596 h 3467100"/>
              <a:gd name="connsiteX17" fmla="*/ 287596 w 5488683"/>
              <a:gd name="connsiteY17" fmla="*/ 0 h 34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88683" h="3467100">
                <a:moveTo>
                  <a:pt x="287596" y="0"/>
                </a:moveTo>
                <a:lnTo>
                  <a:pt x="3904312" y="0"/>
                </a:lnTo>
                <a:cubicBezTo>
                  <a:pt x="3983730" y="0"/>
                  <a:pt x="4055629" y="32190"/>
                  <a:pt x="4107673" y="84235"/>
                </a:cubicBezTo>
                <a:lnTo>
                  <a:pt x="4120504" y="103266"/>
                </a:lnTo>
                <a:lnTo>
                  <a:pt x="4132097" y="114048"/>
                </a:lnTo>
                <a:lnTo>
                  <a:pt x="5431942" y="1592709"/>
                </a:lnTo>
                <a:cubicBezTo>
                  <a:pt x="5515051" y="1687251"/>
                  <a:pt x="5505782" y="1831263"/>
                  <a:pt x="5411241" y="1914371"/>
                </a:cubicBezTo>
                <a:lnTo>
                  <a:pt x="5407389" y="1917124"/>
                </a:lnTo>
                <a:lnTo>
                  <a:pt x="5399001" y="1931710"/>
                </a:lnTo>
                <a:lnTo>
                  <a:pt x="4132097" y="3372897"/>
                </a:lnTo>
                <a:cubicBezTo>
                  <a:pt x="4111320" y="3396533"/>
                  <a:pt x="4086737" y="3414838"/>
                  <a:pt x="4060071" y="3427704"/>
                </a:cubicBezTo>
                <a:lnTo>
                  <a:pt x="4020167" y="3442377"/>
                </a:lnTo>
                <a:lnTo>
                  <a:pt x="4016258" y="3444500"/>
                </a:lnTo>
                <a:cubicBezTo>
                  <a:pt x="3981850" y="3459053"/>
                  <a:pt x="3944021" y="3467100"/>
                  <a:pt x="3904312" y="3467100"/>
                </a:cubicBezTo>
                <a:lnTo>
                  <a:pt x="287596" y="3467100"/>
                </a:lnTo>
                <a:cubicBezTo>
                  <a:pt x="128761" y="3467100"/>
                  <a:pt x="0" y="3338339"/>
                  <a:pt x="0" y="3179504"/>
                </a:cubicBezTo>
                <a:lnTo>
                  <a:pt x="0" y="287596"/>
                </a:lnTo>
                <a:cubicBezTo>
                  <a:pt x="0" y="128761"/>
                  <a:pt x="128761" y="0"/>
                  <a:pt x="287596" y="0"/>
                </a:cubicBezTo>
                <a:close/>
              </a:path>
            </a:pathLst>
          </a:custGeom>
          <a:solidFill>
            <a:srgbClr val="D12A22"/>
          </a:solidFill>
          <a:ln w="25400"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任意多边形 44">
            <a:extLst>
              <a:ext uri="{FF2B5EF4-FFF2-40B4-BE49-F238E27FC236}">
                <a16:creationId xmlns:a16="http://schemas.microsoft.com/office/drawing/2014/main" id="{3546A10B-327D-4201-8D89-69A5FBF00109}"/>
              </a:ext>
            </a:extLst>
          </p:cNvPr>
          <p:cNvSpPr/>
          <p:nvPr/>
        </p:nvSpPr>
        <p:spPr>
          <a:xfrm rot="5400000">
            <a:off x="5253721" y="1575775"/>
            <a:ext cx="1551546" cy="1113755"/>
          </a:xfrm>
          <a:custGeom>
            <a:avLst/>
            <a:gdLst>
              <a:gd name="connsiteX0" fmla="*/ 287596 w 5488683"/>
              <a:gd name="connsiteY0" fmla="*/ 0 h 3467100"/>
              <a:gd name="connsiteX1" fmla="*/ 3904312 w 5488683"/>
              <a:gd name="connsiteY1" fmla="*/ 0 h 3467100"/>
              <a:gd name="connsiteX2" fmla="*/ 4107673 w 5488683"/>
              <a:gd name="connsiteY2" fmla="*/ 84235 h 3467100"/>
              <a:gd name="connsiteX3" fmla="*/ 4120504 w 5488683"/>
              <a:gd name="connsiteY3" fmla="*/ 103266 h 3467100"/>
              <a:gd name="connsiteX4" fmla="*/ 4132097 w 5488683"/>
              <a:gd name="connsiteY4" fmla="*/ 114048 h 3467100"/>
              <a:gd name="connsiteX5" fmla="*/ 5431942 w 5488683"/>
              <a:gd name="connsiteY5" fmla="*/ 1592709 h 3467100"/>
              <a:gd name="connsiteX6" fmla="*/ 5411241 w 5488683"/>
              <a:gd name="connsiteY6" fmla="*/ 1914371 h 3467100"/>
              <a:gd name="connsiteX7" fmla="*/ 5407389 w 5488683"/>
              <a:gd name="connsiteY7" fmla="*/ 1917124 h 3467100"/>
              <a:gd name="connsiteX8" fmla="*/ 5399001 w 5488683"/>
              <a:gd name="connsiteY8" fmla="*/ 1931710 h 3467100"/>
              <a:gd name="connsiteX9" fmla="*/ 4132097 w 5488683"/>
              <a:gd name="connsiteY9" fmla="*/ 3372897 h 3467100"/>
              <a:gd name="connsiteX10" fmla="*/ 4060071 w 5488683"/>
              <a:gd name="connsiteY10" fmla="*/ 3427704 h 3467100"/>
              <a:gd name="connsiteX11" fmla="*/ 4020167 w 5488683"/>
              <a:gd name="connsiteY11" fmla="*/ 3442377 h 3467100"/>
              <a:gd name="connsiteX12" fmla="*/ 4016258 w 5488683"/>
              <a:gd name="connsiteY12" fmla="*/ 3444500 h 3467100"/>
              <a:gd name="connsiteX13" fmla="*/ 3904312 w 5488683"/>
              <a:gd name="connsiteY13" fmla="*/ 3467100 h 3467100"/>
              <a:gd name="connsiteX14" fmla="*/ 287596 w 5488683"/>
              <a:gd name="connsiteY14" fmla="*/ 3467100 h 3467100"/>
              <a:gd name="connsiteX15" fmla="*/ 0 w 5488683"/>
              <a:gd name="connsiteY15" fmla="*/ 3179504 h 3467100"/>
              <a:gd name="connsiteX16" fmla="*/ 0 w 5488683"/>
              <a:gd name="connsiteY16" fmla="*/ 287596 h 3467100"/>
              <a:gd name="connsiteX17" fmla="*/ 287596 w 5488683"/>
              <a:gd name="connsiteY17" fmla="*/ 0 h 34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88683" h="3467100">
                <a:moveTo>
                  <a:pt x="287596" y="0"/>
                </a:moveTo>
                <a:lnTo>
                  <a:pt x="3904312" y="0"/>
                </a:lnTo>
                <a:cubicBezTo>
                  <a:pt x="3983730" y="0"/>
                  <a:pt x="4055629" y="32190"/>
                  <a:pt x="4107673" y="84235"/>
                </a:cubicBezTo>
                <a:lnTo>
                  <a:pt x="4120504" y="103266"/>
                </a:lnTo>
                <a:lnTo>
                  <a:pt x="4132097" y="114048"/>
                </a:lnTo>
                <a:lnTo>
                  <a:pt x="5431942" y="1592709"/>
                </a:lnTo>
                <a:cubicBezTo>
                  <a:pt x="5515051" y="1687251"/>
                  <a:pt x="5505782" y="1831263"/>
                  <a:pt x="5411241" y="1914371"/>
                </a:cubicBezTo>
                <a:lnTo>
                  <a:pt x="5407389" y="1917124"/>
                </a:lnTo>
                <a:lnTo>
                  <a:pt x="5399001" y="1931710"/>
                </a:lnTo>
                <a:lnTo>
                  <a:pt x="4132097" y="3372897"/>
                </a:lnTo>
                <a:cubicBezTo>
                  <a:pt x="4111320" y="3396533"/>
                  <a:pt x="4086737" y="3414838"/>
                  <a:pt x="4060071" y="3427704"/>
                </a:cubicBezTo>
                <a:lnTo>
                  <a:pt x="4020167" y="3442377"/>
                </a:lnTo>
                <a:lnTo>
                  <a:pt x="4016258" y="3444500"/>
                </a:lnTo>
                <a:cubicBezTo>
                  <a:pt x="3981850" y="3459053"/>
                  <a:pt x="3944021" y="3467100"/>
                  <a:pt x="3904312" y="3467100"/>
                </a:cubicBezTo>
                <a:lnTo>
                  <a:pt x="287596" y="3467100"/>
                </a:lnTo>
                <a:cubicBezTo>
                  <a:pt x="128761" y="3467100"/>
                  <a:pt x="0" y="3338339"/>
                  <a:pt x="0" y="3179504"/>
                </a:cubicBezTo>
                <a:lnTo>
                  <a:pt x="0" y="287596"/>
                </a:lnTo>
                <a:cubicBezTo>
                  <a:pt x="0" y="128761"/>
                  <a:pt x="128761" y="0"/>
                  <a:pt x="287596" y="0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任意多边形 39">
            <a:extLst>
              <a:ext uri="{FF2B5EF4-FFF2-40B4-BE49-F238E27FC236}">
                <a16:creationId xmlns:a16="http://schemas.microsoft.com/office/drawing/2014/main" id="{DF01D737-197E-48D2-B1E7-A4DFDB857587}"/>
              </a:ext>
            </a:extLst>
          </p:cNvPr>
          <p:cNvSpPr/>
          <p:nvPr/>
        </p:nvSpPr>
        <p:spPr>
          <a:xfrm rot="5400000">
            <a:off x="6711213" y="1575775"/>
            <a:ext cx="1551546" cy="1113755"/>
          </a:xfrm>
          <a:custGeom>
            <a:avLst/>
            <a:gdLst>
              <a:gd name="connsiteX0" fmla="*/ 287596 w 5488683"/>
              <a:gd name="connsiteY0" fmla="*/ 0 h 3467100"/>
              <a:gd name="connsiteX1" fmla="*/ 3904312 w 5488683"/>
              <a:gd name="connsiteY1" fmla="*/ 0 h 3467100"/>
              <a:gd name="connsiteX2" fmla="*/ 4107673 w 5488683"/>
              <a:gd name="connsiteY2" fmla="*/ 84235 h 3467100"/>
              <a:gd name="connsiteX3" fmla="*/ 4120504 w 5488683"/>
              <a:gd name="connsiteY3" fmla="*/ 103266 h 3467100"/>
              <a:gd name="connsiteX4" fmla="*/ 4132097 w 5488683"/>
              <a:gd name="connsiteY4" fmla="*/ 114048 h 3467100"/>
              <a:gd name="connsiteX5" fmla="*/ 5431942 w 5488683"/>
              <a:gd name="connsiteY5" fmla="*/ 1592709 h 3467100"/>
              <a:gd name="connsiteX6" fmla="*/ 5411241 w 5488683"/>
              <a:gd name="connsiteY6" fmla="*/ 1914371 h 3467100"/>
              <a:gd name="connsiteX7" fmla="*/ 5407389 w 5488683"/>
              <a:gd name="connsiteY7" fmla="*/ 1917124 h 3467100"/>
              <a:gd name="connsiteX8" fmla="*/ 5399001 w 5488683"/>
              <a:gd name="connsiteY8" fmla="*/ 1931710 h 3467100"/>
              <a:gd name="connsiteX9" fmla="*/ 4132097 w 5488683"/>
              <a:gd name="connsiteY9" fmla="*/ 3372897 h 3467100"/>
              <a:gd name="connsiteX10" fmla="*/ 4060071 w 5488683"/>
              <a:gd name="connsiteY10" fmla="*/ 3427704 h 3467100"/>
              <a:gd name="connsiteX11" fmla="*/ 4020167 w 5488683"/>
              <a:gd name="connsiteY11" fmla="*/ 3442377 h 3467100"/>
              <a:gd name="connsiteX12" fmla="*/ 4016258 w 5488683"/>
              <a:gd name="connsiteY12" fmla="*/ 3444500 h 3467100"/>
              <a:gd name="connsiteX13" fmla="*/ 3904312 w 5488683"/>
              <a:gd name="connsiteY13" fmla="*/ 3467100 h 3467100"/>
              <a:gd name="connsiteX14" fmla="*/ 287596 w 5488683"/>
              <a:gd name="connsiteY14" fmla="*/ 3467100 h 3467100"/>
              <a:gd name="connsiteX15" fmla="*/ 0 w 5488683"/>
              <a:gd name="connsiteY15" fmla="*/ 3179504 h 3467100"/>
              <a:gd name="connsiteX16" fmla="*/ 0 w 5488683"/>
              <a:gd name="connsiteY16" fmla="*/ 287596 h 3467100"/>
              <a:gd name="connsiteX17" fmla="*/ 287596 w 5488683"/>
              <a:gd name="connsiteY17" fmla="*/ 0 h 34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88683" h="3467100">
                <a:moveTo>
                  <a:pt x="287596" y="0"/>
                </a:moveTo>
                <a:lnTo>
                  <a:pt x="3904312" y="0"/>
                </a:lnTo>
                <a:cubicBezTo>
                  <a:pt x="3983730" y="0"/>
                  <a:pt x="4055629" y="32190"/>
                  <a:pt x="4107673" y="84235"/>
                </a:cubicBezTo>
                <a:lnTo>
                  <a:pt x="4120504" y="103266"/>
                </a:lnTo>
                <a:lnTo>
                  <a:pt x="4132097" y="114048"/>
                </a:lnTo>
                <a:lnTo>
                  <a:pt x="5431942" y="1592709"/>
                </a:lnTo>
                <a:cubicBezTo>
                  <a:pt x="5515051" y="1687251"/>
                  <a:pt x="5505782" y="1831263"/>
                  <a:pt x="5411241" y="1914371"/>
                </a:cubicBezTo>
                <a:lnTo>
                  <a:pt x="5407389" y="1917124"/>
                </a:lnTo>
                <a:lnTo>
                  <a:pt x="5399001" y="1931710"/>
                </a:lnTo>
                <a:lnTo>
                  <a:pt x="4132097" y="3372897"/>
                </a:lnTo>
                <a:cubicBezTo>
                  <a:pt x="4111320" y="3396533"/>
                  <a:pt x="4086737" y="3414838"/>
                  <a:pt x="4060071" y="3427704"/>
                </a:cubicBezTo>
                <a:lnTo>
                  <a:pt x="4020167" y="3442377"/>
                </a:lnTo>
                <a:lnTo>
                  <a:pt x="4016258" y="3444500"/>
                </a:lnTo>
                <a:cubicBezTo>
                  <a:pt x="3981850" y="3459053"/>
                  <a:pt x="3944021" y="3467100"/>
                  <a:pt x="3904312" y="3467100"/>
                </a:cubicBezTo>
                <a:lnTo>
                  <a:pt x="287596" y="3467100"/>
                </a:lnTo>
                <a:cubicBezTo>
                  <a:pt x="128761" y="3467100"/>
                  <a:pt x="0" y="3338339"/>
                  <a:pt x="0" y="3179504"/>
                </a:cubicBezTo>
                <a:lnTo>
                  <a:pt x="0" y="287596"/>
                </a:lnTo>
                <a:cubicBezTo>
                  <a:pt x="0" y="128761"/>
                  <a:pt x="128761" y="0"/>
                  <a:pt x="287596" y="0"/>
                </a:cubicBezTo>
                <a:close/>
              </a:path>
            </a:pathLst>
          </a:custGeom>
          <a:solidFill>
            <a:srgbClr val="D12A22"/>
          </a:solidFill>
          <a:ln w="25400">
            <a:noFill/>
          </a:ln>
          <a:effectLst>
            <a:outerShdw blurRad="127000" dist="38100" dir="2700000" algn="tl" rotWithShape="0">
              <a:prstClr val="black">
                <a:alpha val="34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六边形 19">
            <a:extLst>
              <a:ext uri="{FF2B5EF4-FFF2-40B4-BE49-F238E27FC236}">
                <a16:creationId xmlns:a16="http://schemas.microsoft.com/office/drawing/2014/main" id="{B2132FD9-0F45-4B82-B991-ABC282320BEA}"/>
              </a:ext>
            </a:extLst>
          </p:cNvPr>
          <p:cNvSpPr/>
          <p:nvPr/>
        </p:nvSpPr>
        <p:spPr>
          <a:xfrm rot="5400000">
            <a:off x="221945" y="164471"/>
            <a:ext cx="498216" cy="429497"/>
          </a:xfrm>
          <a:prstGeom prst="hexagon">
            <a:avLst/>
          </a:prstGeom>
          <a:solidFill>
            <a:srgbClr val="D12A2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15">
              <a:defRPr/>
            </a:pPr>
            <a:endParaRPr lang="zh-CN" altLang="en-US" sz="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5">
            <a:extLst>
              <a:ext uri="{FF2B5EF4-FFF2-40B4-BE49-F238E27FC236}">
                <a16:creationId xmlns:a16="http://schemas.microsoft.com/office/drawing/2014/main" id="{B55D7E04-320F-4A1F-A8E8-DC3EA8DECEE0}"/>
              </a:ext>
            </a:extLst>
          </p:cNvPr>
          <p:cNvSpPr txBox="1"/>
          <p:nvPr/>
        </p:nvSpPr>
        <p:spPr>
          <a:xfrm>
            <a:off x="166339" y="163924"/>
            <a:ext cx="60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98FC0095-2741-470E-8C06-E3253788BDBA}"/>
              </a:ext>
            </a:extLst>
          </p:cNvPr>
          <p:cNvSpPr txBox="1"/>
          <p:nvPr/>
        </p:nvSpPr>
        <p:spPr>
          <a:xfrm>
            <a:off x="865732" y="209942"/>
            <a:ext cx="1511708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问题总揽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7171CD50-A7B7-413D-8E0D-1CFF1620D8AE}"/>
              </a:ext>
            </a:extLst>
          </p:cNvPr>
          <p:cNvSpPr/>
          <p:nvPr/>
        </p:nvSpPr>
        <p:spPr>
          <a:xfrm>
            <a:off x="1383364" y="1513535"/>
            <a:ext cx="547304" cy="547304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100000"/>
                </a:schemeClr>
              </a:gs>
              <a:gs pos="0">
                <a:schemeClr val="bg1">
                  <a:lumMod val="68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A0456BB-3B68-42D6-866B-D34780F4C84E}"/>
              </a:ext>
            </a:extLst>
          </p:cNvPr>
          <p:cNvSpPr txBox="1"/>
          <p:nvPr/>
        </p:nvSpPr>
        <p:spPr>
          <a:xfrm>
            <a:off x="1100138" y="2164379"/>
            <a:ext cx="11137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21CB4EA9-82B2-47E2-A83C-AFBA57672D88}"/>
              </a:ext>
            </a:extLst>
          </p:cNvPr>
          <p:cNvSpPr/>
          <p:nvPr/>
        </p:nvSpPr>
        <p:spPr>
          <a:xfrm>
            <a:off x="2840857" y="1513535"/>
            <a:ext cx="547304" cy="547304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E5D6B2D-C92C-48D5-93DE-06C24B1AA081}"/>
              </a:ext>
            </a:extLst>
          </p:cNvPr>
          <p:cNvSpPr txBox="1"/>
          <p:nvPr/>
        </p:nvSpPr>
        <p:spPr>
          <a:xfrm>
            <a:off x="2557631" y="2164379"/>
            <a:ext cx="11137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937EB354-13A8-4CE5-A95A-176E0ABD0447}"/>
              </a:ext>
            </a:extLst>
          </p:cNvPr>
          <p:cNvSpPr/>
          <p:nvPr/>
        </p:nvSpPr>
        <p:spPr>
          <a:xfrm>
            <a:off x="4298349" y="1513535"/>
            <a:ext cx="547304" cy="547304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100000"/>
                </a:schemeClr>
              </a:gs>
              <a:gs pos="0">
                <a:schemeClr val="bg1">
                  <a:lumMod val="68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EB965BF-8682-4CCD-A61B-4D12757E8137}"/>
              </a:ext>
            </a:extLst>
          </p:cNvPr>
          <p:cNvSpPr txBox="1"/>
          <p:nvPr/>
        </p:nvSpPr>
        <p:spPr>
          <a:xfrm>
            <a:off x="4015123" y="2164379"/>
            <a:ext cx="11137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D7FB40C-92EF-42BD-87BA-1618503DF22F}"/>
              </a:ext>
            </a:extLst>
          </p:cNvPr>
          <p:cNvSpPr/>
          <p:nvPr/>
        </p:nvSpPr>
        <p:spPr>
          <a:xfrm>
            <a:off x="5755842" y="1513535"/>
            <a:ext cx="547304" cy="547304"/>
          </a:xfrm>
          <a:prstGeom prst="ellipse">
            <a:avLst/>
          </a:prstGeom>
          <a:solidFill>
            <a:srgbClr val="D12A22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6F21A55-2AD1-4F76-A169-88EA7917E792}"/>
              </a:ext>
            </a:extLst>
          </p:cNvPr>
          <p:cNvSpPr txBox="1"/>
          <p:nvPr/>
        </p:nvSpPr>
        <p:spPr>
          <a:xfrm>
            <a:off x="5472616" y="2164379"/>
            <a:ext cx="11137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6B79AB2-F6CB-49F0-A9B8-73254C743019}"/>
              </a:ext>
            </a:extLst>
          </p:cNvPr>
          <p:cNvSpPr/>
          <p:nvPr/>
        </p:nvSpPr>
        <p:spPr>
          <a:xfrm>
            <a:off x="7213334" y="1513535"/>
            <a:ext cx="547304" cy="547304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100000"/>
                </a:schemeClr>
              </a:gs>
              <a:gs pos="0">
                <a:schemeClr val="bg1">
                  <a:lumMod val="68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EF06EA5-C6C9-4CF3-B33B-3F9E339263F3}"/>
              </a:ext>
            </a:extLst>
          </p:cNvPr>
          <p:cNvSpPr txBox="1"/>
          <p:nvPr/>
        </p:nvSpPr>
        <p:spPr>
          <a:xfrm>
            <a:off x="6930108" y="2164379"/>
            <a:ext cx="11137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grpSp>
        <p:nvGrpSpPr>
          <p:cNvPr id="39" name="Group 8">
            <a:extLst>
              <a:ext uri="{FF2B5EF4-FFF2-40B4-BE49-F238E27FC236}">
                <a16:creationId xmlns:a16="http://schemas.microsoft.com/office/drawing/2014/main" id="{B7E20147-56A3-43D3-83FE-1CA9B0DDE03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32897" y="1644458"/>
            <a:ext cx="248237" cy="271999"/>
            <a:chOff x="3437" y="2282"/>
            <a:chExt cx="679" cy="744"/>
          </a:xfrm>
          <a:solidFill>
            <a:srgbClr val="D12A22"/>
          </a:solidFill>
        </p:grpSpPr>
        <p:sp>
          <p:nvSpPr>
            <p:cNvPr id="40" name="Freeform 9">
              <a:extLst>
                <a:ext uri="{FF2B5EF4-FFF2-40B4-BE49-F238E27FC236}">
                  <a16:creationId xmlns:a16="http://schemas.microsoft.com/office/drawing/2014/main" id="{DFBF31C7-5808-4C5A-B7DF-0736320E3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Freeform 10">
              <a:extLst>
                <a:ext uri="{FF2B5EF4-FFF2-40B4-BE49-F238E27FC236}">
                  <a16:creationId xmlns:a16="http://schemas.microsoft.com/office/drawing/2014/main" id="{390F12D7-97F5-4E5A-A20D-A136EE8B6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2" name="Group 13">
            <a:extLst>
              <a:ext uri="{FF2B5EF4-FFF2-40B4-BE49-F238E27FC236}">
                <a16:creationId xmlns:a16="http://schemas.microsoft.com/office/drawing/2014/main" id="{103611E3-E028-42F2-8FB0-682DA5516D3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78404" y="1641034"/>
            <a:ext cx="272209" cy="275423"/>
            <a:chOff x="2426" y="2781"/>
            <a:chExt cx="593" cy="600"/>
          </a:xfrm>
          <a:solidFill>
            <a:schemeClr val="bg1"/>
          </a:solidFill>
        </p:grpSpPr>
        <p:sp>
          <p:nvSpPr>
            <p:cNvPr id="43" name="Freeform 14">
              <a:extLst>
                <a:ext uri="{FF2B5EF4-FFF2-40B4-BE49-F238E27FC236}">
                  <a16:creationId xmlns:a16="http://schemas.microsoft.com/office/drawing/2014/main" id="{74E6A094-4180-4B4D-89A4-9EE0B0A9D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id="{7A34E2E0-4F0E-4F04-BA7D-AA572AC6E8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5" name="Group 18">
            <a:extLst>
              <a:ext uri="{FF2B5EF4-FFF2-40B4-BE49-F238E27FC236}">
                <a16:creationId xmlns:a16="http://schemas.microsoft.com/office/drawing/2014/main" id="{0ABB3BA0-749C-400A-9111-94E18B1785D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430618" y="1651273"/>
            <a:ext cx="282767" cy="263487"/>
            <a:chOff x="3802" y="2858"/>
            <a:chExt cx="616" cy="574"/>
          </a:xfrm>
          <a:solidFill>
            <a:srgbClr val="D12A22"/>
          </a:solidFill>
        </p:grpSpPr>
        <p:sp>
          <p:nvSpPr>
            <p:cNvPr id="46" name="Rectangle 19">
              <a:extLst>
                <a:ext uri="{FF2B5EF4-FFF2-40B4-BE49-F238E27FC236}">
                  <a16:creationId xmlns:a16="http://schemas.microsoft.com/office/drawing/2014/main" id="{2FCD9D80-5AD9-43C8-A4D9-A1903F4960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7" name="Rectangle 20">
              <a:extLst>
                <a:ext uri="{FF2B5EF4-FFF2-40B4-BE49-F238E27FC236}">
                  <a16:creationId xmlns:a16="http://schemas.microsoft.com/office/drawing/2014/main" id="{E2FA35B0-70F4-4C2D-B073-55978E8D51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8" name="Rectangle 21">
              <a:extLst>
                <a:ext uri="{FF2B5EF4-FFF2-40B4-BE49-F238E27FC236}">
                  <a16:creationId xmlns:a16="http://schemas.microsoft.com/office/drawing/2014/main" id="{1859A4AA-7848-4143-85D3-DB395CDCD2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9" name="Rectangle 22">
              <a:extLst>
                <a:ext uri="{FF2B5EF4-FFF2-40B4-BE49-F238E27FC236}">
                  <a16:creationId xmlns:a16="http://schemas.microsoft.com/office/drawing/2014/main" id="{AF8E3CC8-5300-4B45-B74B-2989B065F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0" name="Freeform 23">
              <a:extLst>
                <a:ext uri="{FF2B5EF4-FFF2-40B4-BE49-F238E27FC236}">
                  <a16:creationId xmlns:a16="http://schemas.microsoft.com/office/drawing/2014/main" id="{1D45ECEF-8F79-48EB-9440-FAA7826A8A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1" name="Group 26">
            <a:extLst>
              <a:ext uri="{FF2B5EF4-FFF2-40B4-BE49-F238E27FC236}">
                <a16:creationId xmlns:a16="http://schemas.microsoft.com/office/drawing/2014/main" id="{FD951D83-D173-409F-9772-E742BC9738C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46532" y="1704776"/>
            <a:ext cx="365920" cy="181408"/>
            <a:chOff x="5676" y="2597"/>
            <a:chExt cx="1061" cy="526"/>
          </a:xfrm>
          <a:solidFill>
            <a:schemeClr val="bg1"/>
          </a:solidFill>
        </p:grpSpPr>
        <p:sp>
          <p:nvSpPr>
            <p:cNvPr id="52" name="Freeform 27">
              <a:extLst>
                <a:ext uri="{FF2B5EF4-FFF2-40B4-BE49-F238E27FC236}">
                  <a16:creationId xmlns:a16="http://schemas.microsoft.com/office/drawing/2014/main" id="{2269B06F-4AA7-438F-A74B-A7DE5DD0E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3" name="Freeform 28">
              <a:extLst>
                <a:ext uri="{FF2B5EF4-FFF2-40B4-BE49-F238E27FC236}">
                  <a16:creationId xmlns:a16="http://schemas.microsoft.com/office/drawing/2014/main" id="{4D421CCC-F856-4AED-B3C1-1911273DF7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4" name="Freeform 29">
              <a:extLst>
                <a:ext uri="{FF2B5EF4-FFF2-40B4-BE49-F238E27FC236}">
                  <a16:creationId xmlns:a16="http://schemas.microsoft.com/office/drawing/2014/main" id="{E2254AD7-5646-4811-9E63-88D87950E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30">
              <a:extLst>
                <a:ext uri="{FF2B5EF4-FFF2-40B4-BE49-F238E27FC236}">
                  <a16:creationId xmlns:a16="http://schemas.microsoft.com/office/drawing/2014/main" id="{1D0BB45E-E4F5-486B-AFC1-79DF5F1B6E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6" name="Freeform 31">
              <a:extLst>
                <a:ext uri="{FF2B5EF4-FFF2-40B4-BE49-F238E27FC236}">
                  <a16:creationId xmlns:a16="http://schemas.microsoft.com/office/drawing/2014/main" id="{C846EB32-E30E-4243-A20F-DB7FFEDC75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7" name="Freeform 32">
              <a:extLst>
                <a:ext uri="{FF2B5EF4-FFF2-40B4-BE49-F238E27FC236}">
                  <a16:creationId xmlns:a16="http://schemas.microsoft.com/office/drawing/2014/main" id="{30D51DBB-9591-4EE0-8111-50468BC742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33">
              <a:extLst>
                <a:ext uri="{FF2B5EF4-FFF2-40B4-BE49-F238E27FC236}">
                  <a16:creationId xmlns:a16="http://schemas.microsoft.com/office/drawing/2014/main" id="{AC0067DA-B4E5-4616-BDA0-0EF0BD1CB9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34">
              <a:extLst>
                <a:ext uri="{FF2B5EF4-FFF2-40B4-BE49-F238E27FC236}">
                  <a16:creationId xmlns:a16="http://schemas.microsoft.com/office/drawing/2014/main" id="{A57B5423-12E6-4113-AF17-EC1C19247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Freeform 35">
              <a:extLst>
                <a:ext uri="{FF2B5EF4-FFF2-40B4-BE49-F238E27FC236}">
                  <a16:creationId xmlns:a16="http://schemas.microsoft.com/office/drawing/2014/main" id="{5770B731-A035-4E14-B5AF-238706AC19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1" name="Freeform 36">
              <a:extLst>
                <a:ext uri="{FF2B5EF4-FFF2-40B4-BE49-F238E27FC236}">
                  <a16:creationId xmlns:a16="http://schemas.microsoft.com/office/drawing/2014/main" id="{63D7F038-FC9A-4BB3-BA2D-8F5B934E19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2" name="Freeform 37">
              <a:extLst>
                <a:ext uri="{FF2B5EF4-FFF2-40B4-BE49-F238E27FC236}">
                  <a16:creationId xmlns:a16="http://schemas.microsoft.com/office/drawing/2014/main" id="{4F3FA6DD-1285-46A4-8DF8-915050E020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Freeform 38">
              <a:extLst>
                <a:ext uri="{FF2B5EF4-FFF2-40B4-BE49-F238E27FC236}">
                  <a16:creationId xmlns:a16="http://schemas.microsoft.com/office/drawing/2014/main" id="{99314DE0-4B6B-40AC-B5F2-6062A042F8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4" name="Freeform 39">
              <a:extLst>
                <a:ext uri="{FF2B5EF4-FFF2-40B4-BE49-F238E27FC236}">
                  <a16:creationId xmlns:a16="http://schemas.microsoft.com/office/drawing/2014/main" id="{A32CCAEB-7AF2-4750-8E2C-D826E207CF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5" name="Freeform 40">
              <a:extLst>
                <a:ext uri="{FF2B5EF4-FFF2-40B4-BE49-F238E27FC236}">
                  <a16:creationId xmlns:a16="http://schemas.microsoft.com/office/drawing/2014/main" id="{D475C256-73BB-4781-A852-1E44E4BB1F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6" name="Freeform 41">
              <a:extLst>
                <a:ext uri="{FF2B5EF4-FFF2-40B4-BE49-F238E27FC236}">
                  <a16:creationId xmlns:a16="http://schemas.microsoft.com/office/drawing/2014/main" id="{BBE94F38-6075-4ACD-967B-0D65C7434E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67" name="Freeform 108">
            <a:extLst>
              <a:ext uri="{FF2B5EF4-FFF2-40B4-BE49-F238E27FC236}">
                <a16:creationId xmlns:a16="http://schemas.microsoft.com/office/drawing/2014/main" id="{06E2A5F2-798B-49CC-910C-9FF6D2C7E540}"/>
              </a:ext>
            </a:extLst>
          </p:cNvPr>
          <p:cNvSpPr>
            <a:spLocks noEditPoints="1"/>
          </p:cNvSpPr>
          <p:nvPr/>
        </p:nvSpPr>
        <p:spPr bwMode="auto">
          <a:xfrm>
            <a:off x="7348994" y="1654285"/>
            <a:ext cx="275982" cy="276975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rgbClr val="D12A2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BDECCEE6-6E01-457B-A033-7CCD1D85DEB8}"/>
              </a:ext>
            </a:extLst>
          </p:cNvPr>
          <p:cNvSpPr txBox="1"/>
          <p:nvPr/>
        </p:nvSpPr>
        <p:spPr>
          <a:xfrm>
            <a:off x="1088379" y="3147152"/>
            <a:ext cx="1125514" cy="108350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... ...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FE9BB3E-17BB-4B13-906D-B27A367ADBDB}"/>
              </a:ext>
            </a:extLst>
          </p:cNvPr>
          <p:cNvSpPr txBox="1"/>
          <p:nvPr/>
        </p:nvSpPr>
        <p:spPr>
          <a:xfrm>
            <a:off x="2550467" y="3147152"/>
            <a:ext cx="1125514" cy="108350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... ...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9FAE17A3-4881-4BE8-9A78-D7A406C88F34}"/>
              </a:ext>
            </a:extLst>
          </p:cNvPr>
          <p:cNvSpPr txBox="1"/>
          <p:nvPr/>
        </p:nvSpPr>
        <p:spPr>
          <a:xfrm>
            <a:off x="4012554" y="3147152"/>
            <a:ext cx="1125514" cy="108350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... ...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933100F8-21FF-4AF5-8ACD-5C86755DCF9D}"/>
              </a:ext>
            </a:extLst>
          </p:cNvPr>
          <p:cNvSpPr txBox="1"/>
          <p:nvPr/>
        </p:nvSpPr>
        <p:spPr>
          <a:xfrm>
            <a:off x="5474642" y="3147152"/>
            <a:ext cx="1125514" cy="108350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... ...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BDFC4EBC-7BC9-4DF7-9487-4725600E0874}"/>
              </a:ext>
            </a:extLst>
          </p:cNvPr>
          <p:cNvSpPr txBox="1"/>
          <p:nvPr/>
        </p:nvSpPr>
        <p:spPr>
          <a:xfrm>
            <a:off x="6936729" y="3147152"/>
            <a:ext cx="1125514" cy="108350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rPr>
              <a:t>... ...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525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FIRST_PUBLISH" val="1"/>
  <p:tag name="ISPRING_PRESENTATION_TITLE" val="2019红色高端商务工作总结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1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1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51PPT模板网   www.51pptmoban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843</TotalTime>
  <Words>1715</Words>
  <Application>Microsoft Office PowerPoint</Application>
  <PresentationFormat>全屏显示(16:9)</PresentationFormat>
  <Paragraphs>249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Hiragino Sans GB W6</vt:lpstr>
      <vt:lpstr>阿里巴巴普惠体 2.0 55 Regular</vt:lpstr>
      <vt:lpstr>方正黑体简体</vt:lpstr>
      <vt:lpstr>方正兰亭黑简体</vt:lpstr>
      <vt:lpstr>Arial</vt:lpstr>
      <vt:lpstr>Arial Rounded MT Bold</vt:lpstr>
      <vt:lpstr>Calibri</vt:lpstr>
      <vt:lpstr>Calibri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红色几何阴影风总结汇报商务通用ppt模板</dc:title>
  <dc:creator>51PPT模板网</dc:creator>
  <cp:keywords>www.51pptmoban.com</cp:keywords>
  <dc:description>www.51pptmoban.com</dc:description>
  <cp:lastModifiedBy>Win user</cp:lastModifiedBy>
  <cp:revision>155</cp:revision>
  <dcterms:created xsi:type="dcterms:W3CDTF">2016-08-01T12:15:50Z</dcterms:created>
  <dcterms:modified xsi:type="dcterms:W3CDTF">2022-04-12T14:27:15Z</dcterms:modified>
</cp:coreProperties>
</file>