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39" r:id="rId2"/>
    <p:sldId id="340" r:id="rId3"/>
    <p:sldId id="341" r:id="rId4"/>
    <p:sldId id="342" r:id="rId5"/>
    <p:sldId id="263" r:id="rId6"/>
    <p:sldId id="265" r:id="rId7"/>
    <p:sldId id="343" r:id="rId8"/>
    <p:sldId id="264" r:id="rId9"/>
    <p:sldId id="267" r:id="rId10"/>
    <p:sldId id="269" r:id="rId11"/>
    <p:sldId id="344" r:id="rId12"/>
    <p:sldId id="345" r:id="rId13"/>
    <p:sldId id="271" r:id="rId14"/>
    <p:sldId id="346" r:id="rId15"/>
    <p:sldId id="347" r:id="rId16"/>
    <p:sldId id="348" r:id="rId17"/>
    <p:sldId id="350" r:id="rId18"/>
    <p:sldId id="351" r:id="rId19"/>
    <p:sldId id="352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781B"/>
    <a:srgbClr val="45CB1A"/>
    <a:srgbClr val="4A8069"/>
    <a:srgbClr val="FAF0D8"/>
    <a:srgbClr val="F9F2DB"/>
    <a:srgbClr val="429365"/>
    <a:srgbClr val="646940"/>
    <a:srgbClr val="32441D"/>
    <a:srgbClr val="F49D0A"/>
    <a:srgbClr val="F7EF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716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B7637-E098-4DB3-8B06-82BE633E39C6}" type="datetimeFigureOut">
              <a:rPr lang="zh-CN" altLang="en-US" smtClean="0"/>
              <a:t>2022/4/12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4B0D3-EAE2-4B3D-B41F-D19E13AB2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754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974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330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2055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931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438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824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667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7092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83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29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938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100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974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671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978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052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4B0D3-EAE2-4B3D-B41F-D19E13AB26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7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503ED606-EADC-4DFF-BB90-8CF735A98201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8E4A1D83-FDCD-4617-BB91-C01BAC113E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59BCDED-0149-4144-84D3-4FBB274C5F4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76000">
                  <a:schemeClr val="bg1">
                    <a:alpha val="0"/>
                  </a:schemeClr>
                </a:gs>
                <a:gs pos="27000">
                  <a:schemeClr val="bg1"/>
                </a:gs>
                <a:gs pos="100000">
                  <a:srgbClr val="45CB1A"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AFF45A0-2CEA-4D78-A0DB-5D68746B1CC6}"/>
              </a:ext>
            </a:extLst>
          </p:cNvPr>
          <p:cNvGrpSpPr/>
          <p:nvPr userDrawn="1"/>
        </p:nvGrpSpPr>
        <p:grpSpPr>
          <a:xfrm>
            <a:off x="8589562" y="4617724"/>
            <a:ext cx="3602438" cy="2240276"/>
            <a:chOff x="8589562" y="4617724"/>
            <a:chExt cx="3602438" cy="224027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165B951-F07C-417B-B25F-878001E93E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/>
            <a:stretch/>
          </p:blipFill>
          <p:spPr>
            <a:xfrm flipH="1">
              <a:off x="10343296" y="4749800"/>
              <a:ext cx="1747104" cy="210820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F26D6A9-4D48-4252-BE29-B4665A11FB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589562" y="4617724"/>
              <a:ext cx="3602438" cy="2240276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43093-4E8A-446C-89F5-0CBC7FA7CFDC}" type="datetimeFigureOut">
              <a:rPr lang="zh-CN" altLang="en-US" smtClean="0"/>
              <a:t>2022/4/12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120B9-2FFF-4879-92F7-871D1064C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F6E1"/>
            </a:gs>
            <a:gs pos="90000">
              <a:srgbClr val="F7EFD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43093-4E8A-446C-89F5-0CBC7FA7CFDC}" type="datetimeFigureOut">
              <a:rPr lang="zh-CN" altLang="en-US" smtClean="0"/>
              <a:t>2022/4/12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120B9-2FFF-4879-92F7-871D1064CA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67418CBC-7A94-4E27-BA27-6D019583BAB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CA5BA87-913E-4BA5-8A11-3A9C3A0380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C8E25A2-AEAC-469D-8A30-FF3496B2244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14000">
                  <a:srgbClr val="0D781B">
                    <a:alpha val="79000"/>
                  </a:srgbClr>
                </a:gs>
                <a:gs pos="50000">
                  <a:srgbClr val="45CB1A">
                    <a:alpha val="0"/>
                  </a:srgbClr>
                </a:gs>
                <a:gs pos="88000">
                  <a:srgbClr val="0D781B">
                    <a:alpha val="88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A14D8CA-8607-4B69-89C5-5F831717061E}"/>
              </a:ext>
            </a:extLst>
          </p:cNvPr>
          <p:cNvGrpSpPr/>
          <p:nvPr/>
        </p:nvGrpSpPr>
        <p:grpSpPr>
          <a:xfrm>
            <a:off x="4318723" y="1281370"/>
            <a:ext cx="3778573" cy="2453857"/>
            <a:chOff x="4318723" y="1934513"/>
            <a:chExt cx="3778573" cy="245385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66A3D18-2EA2-481E-9F54-27B82A0D3D61}"/>
                </a:ext>
              </a:extLst>
            </p:cNvPr>
            <p:cNvSpPr txBox="1"/>
            <p:nvPr/>
          </p:nvSpPr>
          <p:spPr>
            <a:xfrm>
              <a:off x="5115043" y="1934513"/>
              <a:ext cx="524151" cy="569024"/>
            </a:xfrm>
            <a:custGeom>
              <a:avLst/>
              <a:gdLst/>
              <a:ahLst/>
              <a:cxnLst/>
              <a:rect l="l" t="t" r="r" b="b"/>
              <a:pathLst>
                <a:path w="524151" h="569024">
                  <a:moveTo>
                    <a:pt x="41160" y="70"/>
                  </a:moveTo>
                  <a:cubicBezTo>
                    <a:pt x="49010" y="-437"/>
                    <a:pt x="56986" y="1842"/>
                    <a:pt x="65088" y="6906"/>
                  </a:cubicBezTo>
                  <a:cubicBezTo>
                    <a:pt x="107627" y="31214"/>
                    <a:pt x="145101" y="61092"/>
                    <a:pt x="177512" y="96541"/>
                  </a:cubicBezTo>
                  <a:cubicBezTo>
                    <a:pt x="209922" y="131990"/>
                    <a:pt x="241320" y="167945"/>
                    <a:pt x="271704" y="204407"/>
                  </a:cubicBezTo>
                  <a:cubicBezTo>
                    <a:pt x="287910" y="224664"/>
                    <a:pt x="304115" y="242894"/>
                    <a:pt x="320320" y="259100"/>
                  </a:cubicBezTo>
                  <a:cubicBezTo>
                    <a:pt x="336525" y="275305"/>
                    <a:pt x="354756" y="291510"/>
                    <a:pt x="375013" y="307715"/>
                  </a:cubicBezTo>
                  <a:cubicBezTo>
                    <a:pt x="393243" y="321895"/>
                    <a:pt x="412994" y="333542"/>
                    <a:pt x="434263" y="342658"/>
                  </a:cubicBezTo>
                  <a:cubicBezTo>
                    <a:pt x="455532" y="351773"/>
                    <a:pt x="474270" y="364433"/>
                    <a:pt x="490475" y="380639"/>
                  </a:cubicBezTo>
                  <a:cubicBezTo>
                    <a:pt x="510731" y="398869"/>
                    <a:pt x="521872" y="423684"/>
                    <a:pt x="523898" y="455081"/>
                  </a:cubicBezTo>
                  <a:cubicBezTo>
                    <a:pt x="525924" y="486479"/>
                    <a:pt x="515795" y="511293"/>
                    <a:pt x="493513" y="529524"/>
                  </a:cubicBezTo>
                  <a:cubicBezTo>
                    <a:pt x="461103" y="555857"/>
                    <a:pt x="428692" y="569024"/>
                    <a:pt x="396282" y="569024"/>
                  </a:cubicBezTo>
                  <a:cubicBezTo>
                    <a:pt x="363872" y="569024"/>
                    <a:pt x="332980" y="560415"/>
                    <a:pt x="303609" y="543197"/>
                  </a:cubicBezTo>
                  <a:cubicBezTo>
                    <a:pt x="274237" y="525979"/>
                    <a:pt x="246890" y="503697"/>
                    <a:pt x="221570" y="476351"/>
                  </a:cubicBezTo>
                  <a:cubicBezTo>
                    <a:pt x="196249" y="449004"/>
                    <a:pt x="174473" y="422164"/>
                    <a:pt x="156243" y="395831"/>
                  </a:cubicBezTo>
                  <a:cubicBezTo>
                    <a:pt x="119781" y="345190"/>
                    <a:pt x="88890" y="290497"/>
                    <a:pt x="63569" y="231753"/>
                  </a:cubicBezTo>
                  <a:cubicBezTo>
                    <a:pt x="38248" y="173009"/>
                    <a:pt x="17485" y="114266"/>
                    <a:pt x="1280" y="55522"/>
                  </a:cubicBezTo>
                  <a:cubicBezTo>
                    <a:pt x="-2771" y="37291"/>
                    <a:pt x="2799" y="22098"/>
                    <a:pt x="17992" y="9945"/>
                  </a:cubicBezTo>
                  <a:cubicBezTo>
                    <a:pt x="25588" y="3868"/>
                    <a:pt x="33311" y="576"/>
                    <a:pt x="41160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noFill/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77F84B-6BAB-4A18-87E9-CE6EAA169336}"/>
                </a:ext>
              </a:extLst>
            </p:cNvPr>
            <p:cNvSpPr txBox="1"/>
            <p:nvPr/>
          </p:nvSpPr>
          <p:spPr>
            <a:xfrm>
              <a:off x="4322902" y="2248029"/>
              <a:ext cx="303511" cy="366173"/>
            </a:xfrm>
            <a:custGeom>
              <a:avLst/>
              <a:gdLst/>
              <a:ahLst/>
              <a:cxnLst/>
              <a:rect l="l" t="t" r="r" b="b"/>
              <a:pathLst>
                <a:path w="303511" h="366173">
                  <a:moveTo>
                    <a:pt x="241938" y="277"/>
                  </a:moveTo>
                  <a:cubicBezTo>
                    <a:pt x="263207" y="-1748"/>
                    <a:pt x="277893" y="7367"/>
                    <a:pt x="285996" y="27624"/>
                  </a:cubicBezTo>
                  <a:cubicBezTo>
                    <a:pt x="296630" y="53450"/>
                    <a:pt x="302423" y="80132"/>
                    <a:pt x="303372" y="107668"/>
                  </a:cubicBezTo>
                  <a:cubicBezTo>
                    <a:pt x="303689" y="116847"/>
                    <a:pt x="303467" y="126121"/>
                    <a:pt x="302707" y="135489"/>
                  </a:cubicBezTo>
                  <a:cubicBezTo>
                    <a:pt x="299669" y="172964"/>
                    <a:pt x="290047" y="208413"/>
                    <a:pt x="273842" y="241836"/>
                  </a:cubicBezTo>
                  <a:cubicBezTo>
                    <a:pt x="257637" y="275259"/>
                    <a:pt x="234848" y="303112"/>
                    <a:pt x="205476" y="325394"/>
                  </a:cubicBezTo>
                  <a:cubicBezTo>
                    <a:pt x="176104" y="347676"/>
                    <a:pt x="142175" y="360843"/>
                    <a:pt x="103687" y="364894"/>
                  </a:cubicBezTo>
                  <a:cubicBezTo>
                    <a:pt x="83431" y="368945"/>
                    <a:pt x="64694" y="363375"/>
                    <a:pt x="47475" y="348182"/>
                  </a:cubicBezTo>
                  <a:cubicBezTo>
                    <a:pt x="30258" y="332990"/>
                    <a:pt x="17597" y="317291"/>
                    <a:pt x="9495" y="301086"/>
                  </a:cubicBezTo>
                  <a:cubicBezTo>
                    <a:pt x="-633" y="278804"/>
                    <a:pt x="-2659" y="258548"/>
                    <a:pt x="3418" y="240317"/>
                  </a:cubicBezTo>
                  <a:cubicBezTo>
                    <a:pt x="9495" y="222086"/>
                    <a:pt x="19623" y="204868"/>
                    <a:pt x="33802" y="188663"/>
                  </a:cubicBezTo>
                  <a:cubicBezTo>
                    <a:pt x="45956" y="172457"/>
                    <a:pt x="60642" y="159291"/>
                    <a:pt x="77860" y="149162"/>
                  </a:cubicBezTo>
                  <a:cubicBezTo>
                    <a:pt x="95078" y="139034"/>
                    <a:pt x="111790" y="126880"/>
                    <a:pt x="127995" y="112701"/>
                  </a:cubicBezTo>
                  <a:cubicBezTo>
                    <a:pt x="138123" y="98521"/>
                    <a:pt x="149264" y="84848"/>
                    <a:pt x="161418" y="71681"/>
                  </a:cubicBezTo>
                  <a:cubicBezTo>
                    <a:pt x="173572" y="58515"/>
                    <a:pt x="184713" y="43829"/>
                    <a:pt x="194842" y="27624"/>
                  </a:cubicBezTo>
                  <a:cubicBezTo>
                    <a:pt x="204970" y="11418"/>
                    <a:pt x="220669" y="2303"/>
                    <a:pt x="241938" y="2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14E6E91-64CC-4668-8F3D-B52AE23E21EA}"/>
                </a:ext>
              </a:extLst>
            </p:cNvPr>
            <p:cNvSpPr txBox="1"/>
            <p:nvPr/>
          </p:nvSpPr>
          <p:spPr>
            <a:xfrm>
              <a:off x="5725607" y="2512891"/>
              <a:ext cx="2371689" cy="1875479"/>
            </a:xfrm>
            <a:custGeom>
              <a:avLst/>
              <a:gdLst/>
              <a:ahLst/>
              <a:cxnLst/>
              <a:rect l="l" t="t" r="r" b="b"/>
              <a:pathLst>
                <a:path w="2371689" h="1875479">
                  <a:moveTo>
                    <a:pt x="1367768" y="203"/>
                  </a:moveTo>
                  <a:cubicBezTo>
                    <a:pt x="1420057" y="-1013"/>
                    <a:pt x="1472954" y="3243"/>
                    <a:pt x="1526459" y="12972"/>
                  </a:cubicBezTo>
                  <a:cubicBezTo>
                    <a:pt x="1560508" y="20268"/>
                    <a:pt x="1586044" y="35468"/>
                    <a:pt x="1603069" y="58572"/>
                  </a:cubicBezTo>
                  <a:cubicBezTo>
                    <a:pt x="1620093" y="81677"/>
                    <a:pt x="1629213" y="107821"/>
                    <a:pt x="1630429" y="137006"/>
                  </a:cubicBezTo>
                  <a:cubicBezTo>
                    <a:pt x="1631645" y="166191"/>
                    <a:pt x="1624957" y="195375"/>
                    <a:pt x="1610365" y="224560"/>
                  </a:cubicBezTo>
                  <a:cubicBezTo>
                    <a:pt x="1595772" y="253744"/>
                    <a:pt x="1576316" y="275633"/>
                    <a:pt x="1551996" y="290225"/>
                  </a:cubicBezTo>
                  <a:cubicBezTo>
                    <a:pt x="1503354" y="321842"/>
                    <a:pt x="1441945" y="347378"/>
                    <a:pt x="1367768" y="366835"/>
                  </a:cubicBezTo>
                  <a:cubicBezTo>
                    <a:pt x="1293590" y="386291"/>
                    <a:pt x="1213940" y="400884"/>
                    <a:pt x="1128819" y="410612"/>
                  </a:cubicBezTo>
                  <a:cubicBezTo>
                    <a:pt x="1126387" y="449524"/>
                    <a:pt x="1125171" y="488437"/>
                    <a:pt x="1125171" y="527350"/>
                  </a:cubicBezTo>
                  <a:cubicBezTo>
                    <a:pt x="1125171" y="566263"/>
                    <a:pt x="1125171" y="606392"/>
                    <a:pt x="1125171" y="647737"/>
                  </a:cubicBezTo>
                  <a:cubicBezTo>
                    <a:pt x="1151923" y="642872"/>
                    <a:pt x="1179284" y="639224"/>
                    <a:pt x="1207252" y="636792"/>
                  </a:cubicBezTo>
                  <a:cubicBezTo>
                    <a:pt x="1235221" y="634360"/>
                    <a:pt x="1262581" y="631928"/>
                    <a:pt x="1289334" y="629496"/>
                  </a:cubicBezTo>
                  <a:cubicBezTo>
                    <a:pt x="1362296" y="622200"/>
                    <a:pt x="1440121" y="617336"/>
                    <a:pt x="1522811" y="614904"/>
                  </a:cubicBezTo>
                  <a:cubicBezTo>
                    <a:pt x="1605501" y="612472"/>
                    <a:pt x="1688190" y="616120"/>
                    <a:pt x="1770880" y="625848"/>
                  </a:cubicBezTo>
                  <a:cubicBezTo>
                    <a:pt x="1853570" y="635576"/>
                    <a:pt x="1933219" y="653817"/>
                    <a:pt x="2009829" y="680569"/>
                  </a:cubicBezTo>
                  <a:cubicBezTo>
                    <a:pt x="2086438" y="707322"/>
                    <a:pt x="2153928" y="745019"/>
                    <a:pt x="2212297" y="793660"/>
                  </a:cubicBezTo>
                  <a:cubicBezTo>
                    <a:pt x="2275530" y="844733"/>
                    <a:pt x="2319307" y="910398"/>
                    <a:pt x="2343628" y="990656"/>
                  </a:cubicBezTo>
                  <a:cubicBezTo>
                    <a:pt x="2361868" y="1050849"/>
                    <a:pt x="2371216" y="1112752"/>
                    <a:pt x="2371672" y="1176365"/>
                  </a:cubicBezTo>
                  <a:cubicBezTo>
                    <a:pt x="2371824" y="1197570"/>
                    <a:pt x="2370988" y="1218964"/>
                    <a:pt x="2369164" y="1240549"/>
                  </a:cubicBezTo>
                  <a:cubicBezTo>
                    <a:pt x="2361868" y="1326887"/>
                    <a:pt x="2340588" y="1412008"/>
                    <a:pt x="2305323" y="1495914"/>
                  </a:cubicBezTo>
                  <a:cubicBezTo>
                    <a:pt x="2270058" y="1579820"/>
                    <a:pt x="2224457" y="1652781"/>
                    <a:pt x="2168520" y="1714798"/>
                  </a:cubicBezTo>
                  <a:cubicBezTo>
                    <a:pt x="2112583" y="1776816"/>
                    <a:pt x="2047526" y="1822416"/>
                    <a:pt x="1973348" y="1851601"/>
                  </a:cubicBezTo>
                  <a:cubicBezTo>
                    <a:pt x="1899171" y="1880786"/>
                    <a:pt x="1819521" y="1883218"/>
                    <a:pt x="1734399" y="1858897"/>
                  </a:cubicBezTo>
                  <a:cubicBezTo>
                    <a:pt x="1676030" y="1844305"/>
                    <a:pt x="1637117" y="1815120"/>
                    <a:pt x="1617661" y="1771343"/>
                  </a:cubicBezTo>
                  <a:cubicBezTo>
                    <a:pt x="1598204" y="1727567"/>
                    <a:pt x="1593948" y="1683790"/>
                    <a:pt x="1604893" y="1640013"/>
                  </a:cubicBezTo>
                  <a:cubicBezTo>
                    <a:pt x="1615837" y="1596236"/>
                    <a:pt x="1640157" y="1559755"/>
                    <a:pt x="1677854" y="1530571"/>
                  </a:cubicBezTo>
                  <a:cubicBezTo>
                    <a:pt x="1715551" y="1501386"/>
                    <a:pt x="1763584" y="1491658"/>
                    <a:pt x="1821953" y="1501386"/>
                  </a:cubicBezTo>
                  <a:cubicBezTo>
                    <a:pt x="1843841" y="1506250"/>
                    <a:pt x="1867554" y="1499562"/>
                    <a:pt x="1893091" y="1481321"/>
                  </a:cubicBezTo>
                  <a:cubicBezTo>
                    <a:pt x="1918627" y="1463081"/>
                    <a:pt x="1942339" y="1441193"/>
                    <a:pt x="1964228" y="1415656"/>
                  </a:cubicBezTo>
                  <a:cubicBezTo>
                    <a:pt x="1986116" y="1390120"/>
                    <a:pt x="2005573" y="1363367"/>
                    <a:pt x="2022597" y="1335399"/>
                  </a:cubicBezTo>
                  <a:cubicBezTo>
                    <a:pt x="2039622" y="1307430"/>
                    <a:pt x="2051782" y="1284934"/>
                    <a:pt x="2059078" y="1267909"/>
                  </a:cubicBezTo>
                  <a:cubicBezTo>
                    <a:pt x="2078534" y="1224132"/>
                    <a:pt x="2090695" y="1180355"/>
                    <a:pt x="2095559" y="1136579"/>
                  </a:cubicBezTo>
                  <a:cubicBezTo>
                    <a:pt x="2100423" y="1092802"/>
                    <a:pt x="2096775" y="1050849"/>
                    <a:pt x="2084614" y="1010720"/>
                  </a:cubicBezTo>
                  <a:cubicBezTo>
                    <a:pt x="2072454" y="970591"/>
                    <a:pt x="2051782" y="933503"/>
                    <a:pt x="2022597" y="899454"/>
                  </a:cubicBezTo>
                  <a:cubicBezTo>
                    <a:pt x="1993412" y="865405"/>
                    <a:pt x="1955716" y="838652"/>
                    <a:pt x="1909507" y="819196"/>
                  </a:cubicBezTo>
                  <a:cubicBezTo>
                    <a:pt x="1863298" y="799740"/>
                    <a:pt x="1814049" y="785755"/>
                    <a:pt x="1761760" y="777243"/>
                  </a:cubicBezTo>
                  <a:cubicBezTo>
                    <a:pt x="1709471" y="768731"/>
                    <a:pt x="1656574" y="763867"/>
                    <a:pt x="1603069" y="762651"/>
                  </a:cubicBezTo>
                  <a:cubicBezTo>
                    <a:pt x="1549563" y="761435"/>
                    <a:pt x="1496666" y="762651"/>
                    <a:pt x="1444377" y="766299"/>
                  </a:cubicBezTo>
                  <a:cubicBezTo>
                    <a:pt x="1392088" y="769947"/>
                    <a:pt x="1341623" y="774203"/>
                    <a:pt x="1292982" y="779067"/>
                  </a:cubicBezTo>
                  <a:cubicBezTo>
                    <a:pt x="1263797" y="783931"/>
                    <a:pt x="1235221" y="787579"/>
                    <a:pt x="1207252" y="790011"/>
                  </a:cubicBezTo>
                  <a:cubicBezTo>
                    <a:pt x="1179284" y="792444"/>
                    <a:pt x="1151923" y="796092"/>
                    <a:pt x="1125171" y="800956"/>
                  </a:cubicBezTo>
                  <a:cubicBezTo>
                    <a:pt x="1125171" y="817980"/>
                    <a:pt x="1125171" y="833788"/>
                    <a:pt x="1125171" y="848381"/>
                  </a:cubicBezTo>
                  <a:cubicBezTo>
                    <a:pt x="1125171" y="862973"/>
                    <a:pt x="1126387" y="878781"/>
                    <a:pt x="1128819" y="895806"/>
                  </a:cubicBezTo>
                  <a:cubicBezTo>
                    <a:pt x="1133683" y="1005248"/>
                    <a:pt x="1147667" y="1111650"/>
                    <a:pt x="1170772" y="1215012"/>
                  </a:cubicBezTo>
                  <a:cubicBezTo>
                    <a:pt x="1193876" y="1318374"/>
                    <a:pt x="1209076" y="1424776"/>
                    <a:pt x="1216372" y="1534219"/>
                  </a:cubicBezTo>
                  <a:cubicBezTo>
                    <a:pt x="1218804" y="1577996"/>
                    <a:pt x="1206644" y="1611436"/>
                    <a:pt x="1179892" y="1634541"/>
                  </a:cubicBezTo>
                  <a:cubicBezTo>
                    <a:pt x="1153139" y="1657645"/>
                    <a:pt x="1122131" y="1670413"/>
                    <a:pt x="1086866" y="1672846"/>
                  </a:cubicBezTo>
                  <a:cubicBezTo>
                    <a:pt x="1051601" y="1675278"/>
                    <a:pt x="1016945" y="1667373"/>
                    <a:pt x="982896" y="1649133"/>
                  </a:cubicBezTo>
                  <a:cubicBezTo>
                    <a:pt x="948847" y="1630893"/>
                    <a:pt x="926959" y="1602316"/>
                    <a:pt x="917230" y="1563403"/>
                  </a:cubicBezTo>
                  <a:cubicBezTo>
                    <a:pt x="885614" y="1446665"/>
                    <a:pt x="871022" y="1326887"/>
                    <a:pt x="873453" y="1204068"/>
                  </a:cubicBezTo>
                  <a:cubicBezTo>
                    <a:pt x="875886" y="1081249"/>
                    <a:pt x="885614" y="961471"/>
                    <a:pt x="902638" y="844733"/>
                  </a:cubicBezTo>
                  <a:cubicBezTo>
                    <a:pt x="798060" y="866621"/>
                    <a:pt x="695306" y="889726"/>
                    <a:pt x="594376" y="914046"/>
                  </a:cubicBezTo>
                  <a:cubicBezTo>
                    <a:pt x="493446" y="938366"/>
                    <a:pt x="390692" y="957823"/>
                    <a:pt x="286113" y="972415"/>
                  </a:cubicBezTo>
                  <a:cubicBezTo>
                    <a:pt x="290978" y="1006464"/>
                    <a:pt x="292194" y="1041121"/>
                    <a:pt x="289761" y="1076385"/>
                  </a:cubicBezTo>
                  <a:cubicBezTo>
                    <a:pt x="287329" y="1111650"/>
                    <a:pt x="287329" y="1146307"/>
                    <a:pt x="289761" y="1180355"/>
                  </a:cubicBezTo>
                  <a:cubicBezTo>
                    <a:pt x="297058" y="1265477"/>
                    <a:pt x="315298" y="1343911"/>
                    <a:pt x="344483" y="1415656"/>
                  </a:cubicBezTo>
                  <a:cubicBezTo>
                    <a:pt x="373667" y="1487402"/>
                    <a:pt x="397988" y="1563403"/>
                    <a:pt x="417444" y="1643661"/>
                  </a:cubicBezTo>
                  <a:cubicBezTo>
                    <a:pt x="427172" y="1685006"/>
                    <a:pt x="422916" y="1722702"/>
                    <a:pt x="404676" y="1756751"/>
                  </a:cubicBezTo>
                  <a:cubicBezTo>
                    <a:pt x="386435" y="1790800"/>
                    <a:pt x="362115" y="1816944"/>
                    <a:pt x="331714" y="1835185"/>
                  </a:cubicBezTo>
                  <a:cubicBezTo>
                    <a:pt x="301314" y="1853425"/>
                    <a:pt x="267265" y="1861329"/>
                    <a:pt x="229568" y="1858897"/>
                  </a:cubicBezTo>
                  <a:cubicBezTo>
                    <a:pt x="191871" y="1856465"/>
                    <a:pt x="158431" y="1839441"/>
                    <a:pt x="129246" y="1807824"/>
                  </a:cubicBezTo>
                  <a:cubicBezTo>
                    <a:pt x="58717" y="1729999"/>
                    <a:pt x="17980" y="1641837"/>
                    <a:pt x="7036" y="1543339"/>
                  </a:cubicBezTo>
                  <a:cubicBezTo>
                    <a:pt x="-3908" y="1444841"/>
                    <a:pt x="-2084" y="1344519"/>
                    <a:pt x="12508" y="1242373"/>
                  </a:cubicBezTo>
                  <a:cubicBezTo>
                    <a:pt x="17372" y="1208324"/>
                    <a:pt x="23452" y="1170019"/>
                    <a:pt x="30748" y="1127458"/>
                  </a:cubicBezTo>
                  <a:cubicBezTo>
                    <a:pt x="38044" y="1084897"/>
                    <a:pt x="48381" y="1042945"/>
                    <a:pt x="61757" y="1001600"/>
                  </a:cubicBezTo>
                  <a:cubicBezTo>
                    <a:pt x="75133" y="960255"/>
                    <a:pt x="93373" y="923166"/>
                    <a:pt x="116478" y="890333"/>
                  </a:cubicBezTo>
                  <a:cubicBezTo>
                    <a:pt x="139583" y="857501"/>
                    <a:pt x="169375" y="833788"/>
                    <a:pt x="205856" y="819196"/>
                  </a:cubicBezTo>
                  <a:cubicBezTo>
                    <a:pt x="220448" y="814332"/>
                    <a:pt x="228960" y="816764"/>
                    <a:pt x="231392" y="826492"/>
                  </a:cubicBezTo>
                  <a:cubicBezTo>
                    <a:pt x="236256" y="831356"/>
                    <a:pt x="240512" y="837436"/>
                    <a:pt x="244160" y="844733"/>
                  </a:cubicBezTo>
                  <a:cubicBezTo>
                    <a:pt x="247809" y="852029"/>
                    <a:pt x="252065" y="858109"/>
                    <a:pt x="256929" y="862973"/>
                  </a:cubicBezTo>
                  <a:cubicBezTo>
                    <a:pt x="359075" y="811900"/>
                    <a:pt x="466693" y="771771"/>
                    <a:pt x="579784" y="742587"/>
                  </a:cubicBezTo>
                  <a:cubicBezTo>
                    <a:pt x="692874" y="713402"/>
                    <a:pt x="807788" y="689081"/>
                    <a:pt x="924526" y="669625"/>
                  </a:cubicBezTo>
                  <a:cubicBezTo>
                    <a:pt x="931823" y="625848"/>
                    <a:pt x="940943" y="582679"/>
                    <a:pt x="951887" y="540118"/>
                  </a:cubicBezTo>
                  <a:cubicBezTo>
                    <a:pt x="962831" y="497557"/>
                    <a:pt x="978032" y="456821"/>
                    <a:pt x="997488" y="417908"/>
                  </a:cubicBezTo>
                  <a:cubicBezTo>
                    <a:pt x="926959" y="417908"/>
                    <a:pt x="857645" y="413652"/>
                    <a:pt x="789548" y="405140"/>
                  </a:cubicBezTo>
                  <a:cubicBezTo>
                    <a:pt x="721450" y="396627"/>
                    <a:pt x="657001" y="382643"/>
                    <a:pt x="596200" y="363187"/>
                  </a:cubicBezTo>
                  <a:cubicBezTo>
                    <a:pt x="535398" y="343730"/>
                    <a:pt x="481286" y="318802"/>
                    <a:pt x="433860" y="288401"/>
                  </a:cubicBezTo>
                  <a:cubicBezTo>
                    <a:pt x="386435" y="258000"/>
                    <a:pt x="349347" y="220912"/>
                    <a:pt x="322594" y="177135"/>
                  </a:cubicBezTo>
                  <a:cubicBezTo>
                    <a:pt x="310434" y="160111"/>
                    <a:pt x="315298" y="144302"/>
                    <a:pt x="337186" y="129710"/>
                  </a:cubicBezTo>
                  <a:cubicBezTo>
                    <a:pt x="378531" y="112686"/>
                    <a:pt x="422916" y="101741"/>
                    <a:pt x="470341" y="96877"/>
                  </a:cubicBezTo>
                  <a:cubicBezTo>
                    <a:pt x="517766" y="92013"/>
                    <a:pt x="565191" y="88973"/>
                    <a:pt x="612616" y="87757"/>
                  </a:cubicBezTo>
                  <a:cubicBezTo>
                    <a:pt x="660041" y="86541"/>
                    <a:pt x="708074" y="86541"/>
                    <a:pt x="756715" y="87757"/>
                  </a:cubicBezTo>
                  <a:cubicBezTo>
                    <a:pt x="805356" y="88973"/>
                    <a:pt x="851565" y="85933"/>
                    <a:pt x="895342" y="78637"/>
                  </a:cubicBezTo>
                  <a:cubicBezTo>
                    <a:pt x="948847" y="71341"/>
                    <a:pt x="1001744" y="61613"/>
                    <a:pt x="1054033" y="49452"/>
                  </a:cubicBezTo>
                  <a:cubicBezTo>
                    <a:pt x="1106322" y="37292"/>
                    <a:pt x="1158611" y="26348"/>
                    <a:pt x="1210900" y="16620"/>
                  </a:cubicBezTo>
                  <a:cubicBezTo>
                    <a:pt x="1263190" y="6891"/>
                    <a:pt x="1315479" y="1419"/>
                    <a:pt x="1367768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B8C3E9A-AE76-450C-B170-34232E4F108E}"/>
                </a:ext>
              </a:extLst>
            </p:cNvPr>
            <p:cNvSpPr txBox="1"/>
            <p:nvPr/>
          </p:nvSpPr>
          <p:spPr>
            <a:xfrm>
              <a:off x="4318723" y="2520249"/>
              <a:ext cx="1431424" cy="642995"/>
            </a:xfrm>
            <a:custGeom>
              <a:avLst/>
              <a:gdLst/>
              <a:ahLst/>
              <a:cxnLst/>
              <a:rect l="l" t="t" r="r" b="b"/>
              <a:pathLst>
                <a:path w="1431424" h="642995">
                  <a:moveTo>
                    <a:pt x="673022" y="0"/>
                  </a:moveTo>
                  <a:cubicBezTo>
                    <a:pt x="678086" y="0"/>
                    <a:pt x="683150" y="1520"/>
                    <a:pt x="688214" y="4558"/>
                  </a:cubicBezTo>
                  <a:cubicBezTo>
                    <a:pt x="698342" y="10635"/>
                    <a:pt x="704419" y="19751"/>
                    <a:pt x="706445" y="31905"/>
                  </a:cubicBezTo>
                  <a:cubicBezTo>
                    <a:pt x="706445" y="68366"/>
                    <a:pt x="702394" y="98751"/>
                    <a:pt x="694291" y="123059"/>
                  </a:cubicBezTo>
                  <a:cubicBezTo>
                    <a:pt x="698342" y="121033"/>
                    <a:pt x="708471" y="120020"/>
                    <a:pt x="724676" y="120020"/>
                  </a:cubicBezTo>
                  <a:cubicBezTo>
                    <a:pt x="728727" y="122046"/>
                    <a:pt x="731766" y="124072"/>
                    <a:pt x="733791" y="126097"/>
                  </a:cubicBezTo>
                  <a:cubicBezTo>
                    <a:pt x="735817" y="128123"/>
                    <a:pt x="737843" y="130149"/>
                    <a:pt x="739868" y="132174"/>
                  </a:cubicBezTo>
                  <a:cubicBezTo>
                    <a:pt x="778356" y="154457"/>
                    <a:pt x="819375" y="177751"/>
                    <a:pt x="862926" y="202059"/>
                  </a:cubicBezTo>
                  <a:cubicBezTo>
                    <a:pt x="906478" y="226367"/>
                    <a:pt x="951549" y="247636"/>
                    <a:pt x="998139" y="265867"/>
                  </a:cubicBezTo>
                  <a:cubicBezTo>
                    <a:pt x="1044729" y="284098"/>
                    <a:pt x="1091319" y="296252"/>
                    <a:pt x="1137908" y="302329"/>
                  </a:cubicBezTo>
                  <a:cubicBezTo>
                    <a:pt x="1184498" y="308406"/>
                    <a:pt x="1231088" y="303342"/>
                    <a:pt x="1277678" y="287137"/>
                  </a:cubicBezTo>
                  <a:cubicBezTo>
                    <a:pt x="1316166" y="274983"/>
                    <a:pt x="1348576" y="278021"/>
                    <a:pt x="1374909" y="296252"/>
                  </a:cubicBezTo>
                  <a:cubicBezTo>
                    <a:pt x="1401243" y="314483"/>
                    <a:pt x="1418461" y="338284"/>
                    <a:pt x="1426564" y="367656"/>
                  </a:cubicBezTo>
                  <a:cubicBezTo>
                    <a:pt x="1430615" y="382342"/>
                    <a:pt x="1432134" y="397408"/>
                    <a:pt x="1431121" y="412854"/>
                  </a:cubicBezTo>
                  <a:cubicBezTo>
                    <a:pt x="1430108" y="428299"/>
                    <a:pt x="1426564" y="444124"/>
                    <a:pt x="1420487" y="460330"/>
                  </a:cubicBezTo>
                  <a:cubicBezTo>
                    <a:pt x="1408333" y="492740"/>
                    <a:pt x="1384025" y="516035"/>
                    <a:pt x="1347563" y="530215"/>
                  </a:cubicBezTo>
                  <a:cubicBezTo>
                    <a:pt x="1286794" y="554522"/>
                    <a:pt x="1222986" y="559587"/>
                    <a:pt x="1156139" y="545407"/>
                  </a:cubicBezTo>
                  <a:cubicBezTo>
                    <a:pt x="1089293" y="531227"/>
                    <a:pt x="1024978" y="505907"/>
                    <a:pt x="963196" y="469445"/>
                  </a:cubicBezTo>
                  <a:cubicBezTo>
                    <a:pt x="901414" y="432983"/>
                    <a:pt x="845202" y="388925"/>
                    <a:pt x="794561" y="337271"/>
                  </a:cubicBezTo>
                  <a:cubicBezTo>
                    <a:pt x="743920" y="285617"/>
                    <a:pt x="704419" y="233457"/>
                    <a:pt x="676060" y="180790"/>
                  </a:cubicBezTo>
                  <a:cubicBezTo>
                    <a:pt x="653778" y="237508"/>
                    <a:pt x="621368" y="292707"/>
                    <a:pt x="578829" y="346387"/>
                  </a:cubicBezTo>
                  <a:cubicBezTo>
                    <a:pt x="536290" y="400067"/>
                    <a:pt x="488688" y="448176"/>
                    <a:pt x="436021" y="490714"/>
                  </a:cubicBezTo>
                  <a:cubicBezTo>
                    <a:pt x="383354" y="533253"/>
                    <a:pt x="328661" y="568195"/>
                    <a:pt x="271943" y="595542"/>
                  </a:cubicBezTo>
                  <a:cubicBezTo>
                    <a:pt x="215225" y="622888"/>
                    <a:pt x="161545" y="638587"/>
                    <a:pt x="110904" y="642638"/>
                  </a:cubicBezTo>
                  <a:cubicBezTo>
                    <a:pt x="82545" y="644664"/>
                    <a:pt x="59250" y="638080"/>
                    <a:pt x="41019" y="622888"/>
                  </a:cubicBezTo>
                  <a:cubicBezTo>
                    <a:pt x="22788" y="607696"/>
                    <a:pt x="10634" y="588958"/>
                    <a:pt x="4557" y="566676"/>
                  </a:cubicBezTo>
                  <a:cubicBezTo>
                    <a:pt x="-1520" y="544394"/>
                    <a:pt x="-1520" y="521099"/>
                    <a:pt x="4557" y="496791"/>
                  </a:cubicBezTo>
                  <a:cubicBezTo>
                    <a:pt x="10634" y="472484"/>
                    <a:pt x="24814" y="453240"/>
                    <a:pt x="47096" y="439060"/>
                  </a:cubicBezTo>
                  <a:cubicBezTo>
                    <a:pt x="99763" y="404624"/>
                    <a:pt x="156481" y="376772"/>
                    <a:pt x="217251" y="355502"/>
                  </a:cubicBezTo>
                  <a:cubicBezTo>
                    <a:pt x="278020" y="334233"/>
                    <a:pt x="334738" y="303342"/>
                    <a:pt x="387405" y="262829"/>
                  </a:cubicBezTo>
                  <a:cubicBezTo>
                    <a:pt x="438046" y="224341"/>
                    <a:pt x="483117" y="180790"/>
                    <a:pt x="522617" y="132174"/>
                  </a:cubicBezTo>
                  <a:cubicBezTo>
                    <a:pt x="562117" y="83559"/>
                    <a:pt x="607188" y="41020"/>
                    <a:pt x="657829" y="4558"/>
                  </a:cubicBezTo>
                  <a:cubicBezTo>
                    <a:pt x="662894" y="1520"/>
                    <a:pt x="667958" y="0"/>
                    <a:pt x="6730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049B19C-D5FA-42DF-B704-0B7F3B280661}"/>
                </a:ext>
              </a:extLst>
            </p:cNvPr>
            <p:cNvSpPr txBox="1"/>
            <p:nvPr/>
          </p:nvSpPr>
          <p:spPr>
            <a:xfrm>
              <a:off x="4570197" y="3157086"/>
              <a:ext cx="911223" cy="798485"/>
            </a:xfrm>
            <a:custGeom>
              <a:avLst/>
              <a:gdLst/>
              <a:ahLst/>
              <a:cxnLst/>
              <a:rect l="l" t="t" r="r" b="b"/>
              <a:pathLst>
                <a:path w="911223" h="798485">
                  <a:moveTo>
                    <a:pt x="391544" y="864"/>
                  </a:moveTo>
                  <a:cubicBezTo>
                    <a:pt x="417118" y="-402"/>
                    <a:pt x="442818" y="-276"/>
                    <a:pt x="468645" y="1243"/>
                  </a:cubicBezTo>
                  <a:cubicBezTo>
                    <a:pt x="520299" y="4282"/>
                    <a:pt x="569928" y="10865"/>
                    <a:pt x="617530" y="20994"/>
                  </a:cubicBezTo>
                  <a:cubicBezTo>
                    <a:pt x="665133" y="31122"/>
                    <a:pt x="707165" y="44289"/>
                    <a:pt x="743627" y="60494"/>
                  </a:cubicBezTo>
                  <a:cubicBezTo>
                    <a:pt x="796294" y="84801"/>
                    <a:pt x="835794" y="118225"/>
                    <a:pt x="862128" y="160763"/>
                  </a:cubicBezTo>
                  <a:cubicBezTo>
                    <a:pt x="888461" y="203302"/>
                    <a:pt x="904160" y="248879"/>
                    <a:pt x="909224" y="297495"/>
                  </a:cubicBezTo>
                  <a:cubicBezTo>
                    <a:pt x="910490" y="309649"/>
                    <a:pt x="911155" y="321866"/>
                    <a:pt x="911218" y="334146"/>
                  </a:cubicBezTo>
                  <a:cubicBezTo>
                    <a:pt x="911408" y="370988"/>
                    <a:pt x="906185" y="408399"/>
                    <a:pt x="895551" y="446380"/>
                  </a:cubicBezTo>
                  <a:cubicBezTo>
                    <a:pt x="881371" y="497021"/>
                    <a:pt x="860102" y="543611"/>
                    <a:pt x="831743" y="586150"/>
                  </a:cubicBezTo>
                  <a:cubicBezTo>
                    <a:pt x="813512" y="610458"/>
                    <a:pt x="799333" y="623624"/>
                    <a:pt x="789204" y="625650"/>
                  </a:cubicBezTo>
                  <a:lnTo>
                    <a:pt x="789204" y="631727"/>
                  </a:lnTo>
                  <a:cubicBezTo>
                    <a:pt x="779076" y="656035"/>
                    <a:pt x="756287" y="677304"/>
                    <a:pt x="720838" y="695535"/>
                  </a:cubicBezTo>
                  <a:cubicBezTo>
                    <a:pt x="685390" y="713765"/>
                    <a:pt x="644370" y="728451"/>
                    <a:pt x="597780" y="739593"/>
                  </a:cubicBezTo>
                  <a:cubicBezTo>
                    <a:pt x="551190" y="750734"/>
                    <a:pt x="501056" y="758330"/>
                    <a:pt x="447376" y="762381"/>
                  </a:cubicBezTo>
                  <a:cubicBezTo>
                    <a:pt x="393696" y="766432"/>
                    <a:pt x="344574" y="766432"/>
                    <a:pt x="300010" y="762381"/>
                  </a:cubicBezTo>
                  <a:cubicBezTo>
                    <a:pt x="291907" y="766432"/>
                    <a:pt x="284817" y="770484"/>
                    <a:pt x="278740" y="774535"/>
                  </a:cubicBezTo>
                  <a:cubicBezTo>
                    <a:pt x="272663" y="778586"/>
                    <a:pt x="265574" y="782638"/>
                    <a:pt x="257471" y="786689"/>
                  </a:cubicBezTo>
                  <a:cubicBezTo>
                    <a:pt x="257471" y="786689"/>
                    <a:pt x="251394" y="788715"/>
                    <a:pt x="239240" y="792766"/>
                  </a:cubicBezTo>
                  <a:cubicBezTo>
                    <a:pt x="214932" y="800869"/>
                    <a:pt x="189612" y="800362"/>
                    <a:pt x="163278" y="791247"/>
                  </a:cubicBezTo>
                  <a:cubicBezTo>
                    <a:pt x="136945" y="782131"/>
                    <a:pt x="115676" y="768458"/>
                    <a:pt x="99470" y="750227"/>
                  </a:cubicBezTo>
                  <a:cubicBezTo>
                    <a:pt x="63009" y="713765"/>
                    <a:pt x="36675" y="664137"/>
                    <a:pt x="20470" y="601342"/>
                  </a:cubicBezTo>
                  <a:cubicBezTo>
                    <a:pt x="4265" y="538547"/>
                    <a:pt x="-2319" y="473220"/>
                    <a:pt x="720" y="405361"/>
                  </a:cubicBezTo>
                  <a:cubicBezTo>
                    <a:pt x="3758" y="337501"/>
                    <a:pt x="15406" y="272174"/>
                    <a:pt x="35662" y="209379"/>
                  </a:cubicBezTo>
                  <a:cubicBezTo>
                    <a:pt x="55919" y="146584"/>
                    <a:pt x="84278" y="97968"/>
                    <a:pt x="120740" y="63532"/>
                  </a:cubicBezTo>
                  <a:cubicBezTo>
                    <a:pt x="134919" y="51378"/>
                    <a:pt x="154163" y="47327"/>
                    <a:pt x="178471" y="51378"/>
                  </a:cubicBezTo>
                  <a:cubicBezTo>
                    <a:pt x="218984" y="31122"/>
                    <a:pt x="264561" y="16942"/>
                    <a:pt x="315202" y="8840"/>
                  </a:cubicBezTo>
                  <a:cubicBezTo>
                    <a:pt x="340523" y="4789"/>
                    <a:pt x="365970" y="2130"/>
                    <a:pt x="391544" y="864"/>
                  </a:cubicBezTo>
                  <a:close/>
                  <a:moveTo>
                    <a:pt x="227086" y="188110"/>
                  </a:moveTo>
                  <a:cubicBezTo>
                    <a:pt x="231138" y="220520"/>
                    <a:pt x="236202" y="252424"/>
                    <a:pt x="242279" y="283822"/>
                  </a:cubicBezTo>
                  <a:cubicBezTo>
                    <a:pt x="248356" y="315219"/>
                    <a:pt x="254433" y="347123"/>
                    <a:pt x="260510" y="379534"/>
                  </a:cubicBezTo>
                  <a:cubicBezTo>
                    <a:pt x="264561" y="401816"/>
                    <a:pt x="268106" y="426630"/>
                    <a:pt x="271144" y="453976"/>
                  </a:cubicBezTo>
                  <a:cubicBezTo>
                    <a:pt x="274183" y="481322"/>
                    <a:pt x="280766" y="506137"/>
                    <a:pt x="290894" y="528419"/>
                  </a:cubicBezTo>
                  <a:cubicBezTo>
                    <a:pt x="296971" y="538547"/>
                    <a:pt x="304061" y="548169"/>
                    <a:pt x="312164" y="557284"/>
                  </a:cubicBezTo>
                  <a:cubicBezTo>
                    <a:pt x="320266" y="566400"/>
                    <a:pt x="327356" y="576022"/>
                    <a:pt x="333433" y="586150"/>
                  </a:cubicBezTo>
                  <a:cubicBezTo>
                    <a:pt x="357741" y="580073"/>
                    <a:pt x="379517" y="574502"/>
                    <a:pt x="398760" y="569438"/>
                  </a:cubicBezTo>
                  <a:cubicBezTo>
                    <a:pt x="418004" y="564374"/>
                    <a:pt x="429651" y="561842"/>
                    <a:pt x="433703" y="561842"/>
                  </a:cubicBezTo>
                  <a:cubicBezTo>
                    <a:pt x="464087" y="551714"/>
                    <a:pt x="494472" y="539560"/>
                    <a:pt x="524857" y="525380"/>
                  </a:cubicBezTo>
                  <a:cubicBezTo>
                    <a:pt x="555242" y="511201"/>
                    <a:pt x="586639" y="499047"/>
                    <a:pt x="619050" y="488919"/>
                  </a:cubicBezTo>
                  <a:cubicBezTo>
                    <a:pt x="619050" y="490944"/>
                    <a:pt x="621075" y="485880"/>
                    <a:pt x="625127" y="473726"/>
                  </a:cubicBezTo>
                  <a:cubicBezTo>
                    <a:pt x="641332" y="449418"/>
                    <a:pt x="659563" y="420553"/>
                    <a:pt x="679819" y="387130"/>
                  </a:cubicBezTo>
                  <a:cubicBezTo>
                    <a:pt x="689947" y="370418"/>
                    <a:pt x="695771" y="353833"/>
                    <a:pt x="697290" y="337375"/>
                  </a:cubicBezTo>
                  <a:cubicBezTo>
                    <a:pt x="698810" y="320916"/>
                    <a:pt x="696024" y="304584"/>
                    <a:pt x="688935" y="288379"/>
                  </a:cubicBezTo>
                  <a:cubicBezTo>
                    <a:pt x="674755" y="255969"/>
                    <a:pt x="646902" y="234700"/>
                    <a:pt x="605376" y="224571"/>
                  </a:cubicBezTo>
                  <a:cubicBezTo>
                    <a:pt x="563851" y="214443"/>
                    <a:pt x="525870" y="206341"/>
                    <a:pt x="491434" y="200264"/>
                  </a:cubicBezTo>
                  <a:cubicBezTo>
                    <a:pt x="448895" y="194187"/>
                    <a:pt x="405343" y="191148"/>
                    <a:pt x="360779" y="191148"/>
                  </a:cubicBezTo>
                  <a:cubicBezTo>
                    <a:pt x="316215" y="191148"/>
                    <a:pt x="271651" y="190135"/>
                    <a:pt x="227086" y="188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958D3D2-57F2-411F-9610-670A584777AF}"/>
                </a:ext>
              </a:extLst>
            </p:cNvPr>
            <p:cNvSpPr txBox="1"/>
            <p:nvPr/>
          </p:nvSpPr>
          <p:spPr>
            <a:xfrm>
              <a:off x="7033180" y="3383160"/>
              <a:ext cx="307842" cy="304761"/>
            </a:xfrm>
            <a:custGeom>
              <a:avLst/>
              <a:gdLst/>
              <a:ahLst/>
              <a:cxnLst/>
              <a:rect l="l" t="t" r="r" b="b"/>
              <a:pathLst>
                <a:path w="307842" h="304761">
                  <a:moveTo>
                    <a:pt x="76610" y="0"/>
                  </a:moveTo>
                  <a:cubicBezTo>
                    <a:pt x="96066" y="0"/>
                    <a:pt x="115523" y="7296"/>
                    <a:pt x="134979" y="21889"/>
                  </a:cubicBezTo>
                  <a:lnTo>
                    <a:pt x="149571" y="32833"/>
                  </a:lnTo>
                  <a:cubicBezTo>
                    <a:pt x="154436" y="35265"/>
                    <a:pt x="157476" y="37697"/>
                    <a:pt x="158692" y="40129"/>
                  </a:cubicBezTo>
                  <a:cubicBezTo>
                    <a:pt x="159908" y="42561"/>
                    <a:pt x="161732" y="43777"/>
                    <a:pt x="164164" y="43777"/>
                  </a:cubicBezTo>
                  <a:lnTo>
                    <a:pt x="171460" y="51073"/>
                  </a:lnTo>
                  <a:lnTo>
                    <a:pt x="175108" y="51073"/>
                  </a:lnTo>
                  <a:cubicBezTo>
                    <a:pt x="179972" y="55937"/>
                    <a:pt x="185444" y="58977"/>
                    <a:pt x="191524" y="60193"/>
                  </a:cubicBezTo>
                  <a:cubicBezTo>
                    <a:pt x="197604" y="61409"/>
                    <a:pt x="203077" y="64449"/>
                    <a:pt x="207941" y="69314"/>
                  </a:cubicBezTo>
                  <a:cubicBezTo>
                    <a:pt x="251718" y="86338"/>
                    <a:pt x="283334" y="115523"/>
                    <a:pt x="302791" y="156867"/>
                  </a:cubicBezTo>
                  <a:cubicBezTo>
                    <a:pt x="306439" y="169028"/>
                    <a:pt x="308111" y="181036"/>
                    <a:pt x="307807" y="192892"/>
                  </a:cubicBezTo>
                  <a:cubicBezTo>
                    <a:pt x="307503" y="204748"/>
                    <a:pt x="305223" y="216453"/>
                    <a:pt x="300967" y="228005"/>
                  </a:cubicBezTo>
                  <a:cubicBezTo>
                    <a:pt x="292454" y="251109"/>
                    <a:pt x="278470" y="268742"/>
                    <a:pt x="259014" y="280902"/>
                  </a:cubicBezTo>
                  <a:cubicBezTo>
                    <a:pt x="217669" y="307654"/>
                    <a:pt x="175716" y="311910"/>
                    <a:pt x="133155" y="293670"/>
                  </a:cubicBezTo>
                  <a:cubicBezTo>
                    <a:pt x="90594" y="275430"/>
                    <a:pt x="58370" y="248069"/>
                    <a:pt x="36481" y="211588"/>
                  </a:cubicBezTo>
                  <a:cubicBezTo>
                    <a:pt x="21889" y="187268"/>
                    <a:pt x="10945" y="159907"/>
                    <a:pt x="3649" y="129507"/>
                  </a:cubicBezTo>
                  <a:cubicBezTo>
                    <a:pt x="-3648" y="99106"/>
                    <a:pt x="0" y="70530"/>
                    <a:pt x="14593" y="43777"/>
                  </a:cubicBezTo>
                  <a:lnTo>
                    <a:pt x="14593" y="40129"/>
                  </a:lnTo>
                  <a:cubicBezTo>
                    <a:pt x="26753" y="18240"/>
                    <a:pt x="47425" y="4864"/>
                    <a:pt x="766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3959C2C-DCC0-4BC3-9F4F-6FF58664CC32}"/>
                </a:ext>
              </a:extLst>
            </p:cNvPr>
            <p:cNvSpPr txBox="1"/>
            <p:nvPr/>
          </p:nvSpPr>
          <p:spPr>
            <a:xfrm>
              <a:off x="6215803" y="3492601"/>
              <a:ext cx="281324" cy="299776"/>
            </a:xfrm>
            <a:custGeom>
              <a:avLst/>
              <a:gdLst/>
              <a:ahLst/>
              <a:cxnLst/>
              <a:rect l="l" t="t" r="r" b="b"/>
              <a:pathLst>
                <a:path w="281324" h="299776">
                  <a:moveTo>
                    <a:pt x="58578" y="0"/>
                  </a:moveTo>
                  <a:cubicBezTo>
                    <a:pt x="85330" y="0"/>
                    <a:pt x="104787" y="9729"/>
                    <a:pt x="116947" y="29185"/>
                  </a:cubicBezTo>
                  <a:lnTo>
                    <a:pt x="135187" y="51073"/>
                  </a:lnTo>
                  <a:lnTo>
                    <a:pt x="153428" y="69314"/>
                  </a:lnTo>
                  <a:lnTo>
                    <a:pt x="175316" y="80258"/>
                  </a:lnTo>
                  <a:lnTo>
                    <a:pt x="208149" y="91202"/>
                  </a:lnTo>
                  <a:cubicBezTo>
                    <a:pt x="234902" y="100930"/>
                    <a:pt x="254966" y="118563"/>
                    <a:pt x="268342" y="144099"/>
                  </a:cubicBezTo>
                  <a:cubicBezTo>
                    <a:pt x="278374" y="163252"/>
                    <a:pt x="282593" y="182746"/>
                    <a:pt x="280996" y="202583"/>
                  </a:cubicBezTo>
                  <a:cubicBezTo>
                    <a:pt x="280464" y="209195"/>
                    <a:pt x="279286" y="215845"/>
                    <a:pt x="277462" y="222533"/>
                  </a:cubicBezTo>
                  <a:cubicBezTo>
                    <a:pt x="270166" y="249285"/>
                    <a:pt x="252534" y="270566"/>
                    <a:pt x="224565" y="286374"/>
                  </a:cubicBezTo>
                  <a:cubicBezTo>
                    <a:pt x="196597" y="302182"/>
                    <a:pt x="169236" y="304006"/>
                    <a:pt x="142484" y="291846"/>
                  </a:cubicBezTo>
                  <a:cubicBezTo>
                    <a:pt x="93842" y="272390"/>
                    <a:pt x="55538" y="238949"/>
                    <a:pt x="27569" y="191524"/>
                  </a:cubicBezTo>
                  <a:cubicBezTo>
                    <a:pt x="-400" y="144099"/>
                    <a:pt x="-7087" y="93634"/>
                    <a:pt x="7505" y="40129"/>
                  </a:cubicBezTo>
                  <a:cubicBezTo>
                    <a:pt x="14801" y="13377"/>
                    <a:pt x="31825" y="0"/>
                    <a:pt x="585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00AAFD-751B-46B3-9BB3-CE5CA11F3CB7}"/>
                </a:ext>
              </a:extLst>
            </p:cNvPr>
            <p:cNvSpPr txBox="1"/>
            <p:nvPr/>
          </p:nvSpPr>
          <p:spPr>
            <a:xfrm>
              <a:off x="7004990" y="3752831"/>
              <a:ext cx="382054" cy="356294"/>
            </a:xfrm>
            <a:custGeom>
              <a:avLst/>
              <a:gdLst/>
              <a:ahLst/>
              <a:cxnLst/>
              <a:rect l="l" t="t" r="r" b="b"/>
              <a:pathLst>
                <a:path w="382054" h="356294">
                  <a:moveTo>
                    <a:pt x="84736" y="608"/>
                  </a:moveTo>
                  <a:cubicBezTo>
                    <a:pt x="90816" y="1824"/>
                    <a:pt x="97504" y="4864"/>
                    <a:pt x="104800" y="9728"/>
                  </a:cubicBezTo>
                  <a:cubicBezTo>
                    <a:pt x="107232" y="12160"/>
                    <a:pt x="109664" y="13376"/>
                    <a:pt x="112096" y="13376"/>
                  </a:cubicBezTo>
                  <a:cubicBezTo>
                    <a:pt x="112096" y="13376"/>
                    <a:pt x="114528" y="14592"/>
                    <a:pt x="119392" y="17024"/>
                  </a:cubicBezTo>
                  <a:cubicBezTo>
                    <a:pt x="129120" y="21888"/>
                    <a:pt x="137633" y="26752"/>
                    <a:pt x="144929" y="31616"/>
                  </a:cubicBezTo>
                  <a:cubicBezTo>
                    <a:pt x="152225" y="36480"/>
                    <a:pt x="158305" y="41345"/>
                    <a:pt x="163169" y="46209"/>
                  </a:cubicBezTo>
                  <a:cubicBezTo>
                    <a:pt x="168033" y="51073"/>
                    <a:pt x="172897" y="54721"/>
                    <a:pt x="177761" y="57153"/>
                  </a:cubicBezTo>
                  <a:cubicBezTo>
                    <a:pt x="182626" y="59585"/>
                    <a:pt x="187490" y="63233"/>
                    <a:pt x="192354" y="68097"/>
                  </a:cubicBezTo>
                  <a:cubicBezTo>
                    <a:pt x="199650" y="75393"/>
                    <a:pt x="204514" y="79041"/>
                    <a:pt x="206946" y="79041"/>
                  </a:cubicBezTo>
                  <a:lnTo>
                    <a:pt x="232483" y="79041"/>
                  </a:lnTo>
                  <a:cubicBezTo>
                    <a:pt x="251939" y="79041"/>
                    <a:pt x="268963" y="81473"/>
                    <a:pt x="283556" y="86337"/>
                  </a:cubicBezTo>
                  <a:lnTo>
                    <a:pt x="294500" y="89986"/>
                  </a:lnTo>
                  <a:cubicBezTo>
                    <a:pt x="335845" y="89986"/>
                    <a:pt x="361381" y="109442"/>
                    <a:pt x="371109" y="148355"/>
                  </a:cubicBezTo>
                  <a:cubicBezTo>
                    <a:pt x="373542" y="153219"/>
                    <a:pt x="374758" y="156259"/>
                    <a:pt x="374758" y="157475"/>
                  </a:cubicBezTo>
                  <a:cubicBezTo>
                    <a:pt x="374758" y="158691"/>
                    <a:pt x="373542" y="156867"/>
                    <a:pt x="371109" y="152003"/>
                  </a:cubicBezTo>
                  <a:cubicBezTo>
                    <a:pt x="375974" y="171459"/>
                    <a:pt x="378406" y="181187"/>
                    <a:pt x="378406" y="181187"/>
                  </a:cubicBezTo>
                  <a:cubicBezTo>
                    <a:pt x="380838" y="186051"/>
                    <a:pt x="382054" y="195780"/>
                    <a:pt x="382054" y="210372"/>
                  </a:cubicBezTo>
                  <a:cubicBezTo>
                    <a:pt x="382054" y="237124"/>
                    <a:pt x="374758" y="261445"/>
                    <a:pt x="360165" y="283333"/>
                  </a:cubicBezTo>
                  <a:cubicBezTo>
                    <a:pt x="345573" y="305222"/>
                    <a:pt x="327333" y="322246"/>
                    <a:pt x="305444" y="334406"/>
                  </a:cubicBezTo>
                  <a:cubicBezTo>
                    <a:pt x="268963" y="356295"/>
                    <a:pt x="229442" y="361767"/>
                    <a:pt x="186882" y="350823"/>
                  </a:cubicBezTo>
                  <a:cubicBezTo>
                    <a:pt x="144321" y="339879"/>
                    <a:pt x="108448" y="321030"/>
                    <a:pt x="79263" y="294278"/>
                  </a:cubicBezTo>
                  <a:cubicBezTo>
                    <a:pt x="62239" y="277253"/>
                    <a:pt x="46431" y="254757"/>
                    <a:pt x="31839" y="226788"/>
                  </a:cubicBezTo>
                  <a:cubicBezTo>
                    <a:pt x="17246" y="198820"/>
                    <a:pt x="7518" y="170243"/>
                    <a:pt x="2654" y="141059"/>
                  </a:cubicBezTo>
                  <a:cubicBezTo>
                    <a:pt x="-2210" y="111874"/>
                    <a:pt x="-386" y="84513"/>
                    <a:pt x="8126" y="58977"/>
                  </a:cubicBezTo>
                  <a:cubicBezTo>
                    <a:pt x="16638" y="33440"/>
                    <a:pt x="36703" y="14592"/>
                    <a:pt x="68319" y="2432"/>
                  </a:cubicBezTo>
                  <a:cubicBezTo>
                    <a:pt x="73183" y="0"/>
                    <a:pt x="78655" y="-608"/>
                    <a:pt x="84736" y="6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F38C61F-2D35-496C-AF27-29089949CB40}"/>
                </a:ext>
              </a:extLst>
            </p:cNvPr>
            <p:cNvSpPr txBox="1"/>
            <p:nvPr/>
          </p:nvSpPr>
          <p:spPr>
            <a:xfrm>
              <a:off x="6230376" y="3833435"/>
              <a:ext cx="297546" cy="284918"/>
            </a:xfrm>
            <a:custGeom>
              <a:avLst/>
              <a:gdLst/>
              <a:ahLst/>
              <a:cxnLst/>
              <a:rect l="l" t="t" r="r" b="b"/>
              <a:pathLst>
                <a:path w="297546" h="284918">
                  <a:moveTo>
                    <a:pt x="63157" y="1173"/>
                  </a:moveTo>
                  <a:cubicBezTo>
                    <a:pt x="71061" y="-651"/>
                    <a:pt x="79270" y="-347"/>
                    <a:pt x="87782" y="2085"/>
                  </a:cubicBezTo>
                  <a:cubicBezTo>
                    <a:pt x="104806" y="6949"/>
                    <a:pt x="119398" y="14246"/>
                    <a:pt x="131559" y="23974"/>
                  </a:cubicBezTo>
                  <a:lnTo>
                    <a:pt x="160743" y="49510"/>
                  </a:lnTo>
                  <a:cubicBezTo>
                    <a:pt x="165607" y="49510"/>
                    <a:pt x="168039" y="51942"/>
                    <a:pt x="168039" y="56807"/>
                  </a:cubicBezTo>
                  <a:lnTo>
                    <a:pt x="171687" y="56807"/>
                  </a:lnTo>
                  <a:lnTo>
                    <a:pt x="171687" y="60455"/>
                  </a:lnTo>
                  <a:cubicBezTo>
                    <a:pt x="176552" y="60455"/>
                    <a:pt x="180200" y="61670"/>
                    <a:pt x="182632" y="64103"/>
                  </a:cubicBezTo>
                  <a:cubicBezTo>
                    <a:pt x="194792" y="64103"/>
                    <a:pt x="203304" y="65319"/>
                    <a:pt x="208168" y="67751"/>
                  </a:cubicBezTo>
                  <a:cubicBezTo>
                    <a:pt x="213032" y="70183"/>
                    <a:pt x="219112" y="72007"/>
                    <a:pt x="226409" y="73223"/>
                  </a:cubicBezTo>
                  <a:cubicBezTo>
                    <a:pt x="233705" y="74439"/>
                    <a:pt x="239785" y="77479"/>
                    <a:pt x="244649" y="82343"/>
                  </a:cubicBezTo>
                  <a:cubicBezTo>
                    <a:pt x="244649" y="84775"/>
                    <a:pt x="245865" y="85991"/>
                    <a:pt x="248297" y="85991"/>
                  </a:cubicBezTo>
                  <a:cubicBezTo>
                    <a:pt x="270185" y="93287"/>
                    <a:pt x="284778" y="109095"/>
                    <a:pt x="292074" y="133416"/>
                  </a:cubicBezTo>
                  <a:cubicBezTo>
                    <a:pt x="295722" y="144360"/>
                    <a:pt x="297546" y="155456"/>
                    <a:pt x="297546" y="166705"/>
                  </a:cubicBezTo>
                  <a:cubicBezTo>
                    <a:pt x="297546" y="177953"/>
                    <a:pt x="295722" y="189353"/>
                    <a:pt x="292074" y="200905"/>
                  </a:cubicBezTo>
                  <a:cubicBezTo>
                    <a:pt x="284778" y="224010"/>
                    <a:pt x="271402" y="242858"/>
                    <a:pt x="251945" y="257451"/>
                  </a:cubicBezTo>
                  <a:cubicBezTo>
                    <a:pt x="230057" y="276907"/>
                    <a:pt x="203912" y="286027"/>
                    <a:pt x="173511" y="284811"/>
                  </a:cubicBezTo>
                  <a:cubicBezTo>
                    <a:pt x="143111" y="283595"/>
                    <a:pt x="115750" y="275691"/>
                    <a:pt x="91430" y="261099"/>
                  </a:cubicBezTo>
                  <a:cubicBezTo>
                    <a:pt x="71973" y="251370"/>
                    <a:pt x="54341" y="236170"/>
                    <a:pt x="38533" y="215498"/>
                  </a:cubicBezTo>
                  <a:cubicBezTo>
                    <a:pt x="22724" y="194825"/>
                    <a:pt x="11780" y="171721"/>
                    <a:pt x="5700" y="146184"/>
                  </a:cubicBezTo>
                  <a:cubicBezTo>
                    <a:pt x="-380" y="120648"/>
                    <a:pt x="-1596" y="95719"/>
                    <a:pt x="2052" y="71399"/>
                  </a:cubicBezTo>
                  <a:cubicBezTo>
                    <a:pt x="5700" y="47078"/>
                    <a:pt x="18468" y="27622"/>
                    <a:pt x="40357" y="13030"/>
                  </a:cubicBezTo>
                  <a:cubicBezTo>
                    <a:pt x="47653" y="6950"/>
                    <a:pt x="55253" y="2997"/>
                    <a:pt x="63157" y="11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B536596-5F78-4E97-B370-79587CBB6EA0}"/>
              </a:ext>
            </a:extLst>
          </p:cNvPr>
          <p:cNvGrpSpPr/>
          <p:nvPr/>
        </p:nvGrpSpPr>
        <p:grpSpPr>
          <a:xfrm>
            <a:off x="5733376" y="1431933"/>
            <a:ext cx="1589091" cy="297140"/>
            <a:chOff x="5797953" y="1976671"/>
            <a:chExt cx="2128672" cy="39803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BEFD050-C9D5-47A0-AF94-2ACB44AECD2F}"/>
                </a:ext>
              </a:extLst>
            </p:cNvPr>
            <p:cNvGrpSpPr/>
            <p:nvPr/>
          </p:nvGrpSpPr>
          <p:grpSpPr>
            <a:xfrm>
              <a:off x="5797953" y="1976671"/>
              <a:ext cx="398033" cy="398033"/>
              <a:chOff x="5797953" y="1976671"/>
              <a:chExt cx="398033" cy="398033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9498941-7129-45DC-8205-2757F8BAD5CC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CEC81C90-553C-4438-97B2-DFA3E1DED3E0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二</a:t>
                </a:r>
                <a:endParaRPr lang="zh-CN" altLang="en-US" sz="1200" dirty="0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12D9B46-5488-4FA0-9412-5CAD6C48927E}"/>
                </a:ext>
              </a:extLst>
            </p:cNvPr>
            <p:cNvGrpSpPr/>
            <p:nvPr/>
          </p:nvGrpSpPr>
          <p:grpSpPr>
            <a:xfrm>
              <a:off x="6230376" y="1976671"/>
              <a:ext cx="398033" cy="398033"/>
              <a:chOff x="5797953" y="1976671"/>
              <a:chExt cx="398033" cy="398033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3E97197-D871-4847-A5E2-4D6B9017967D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711AD99-2C7B-4130-97F5-710B3767C810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8822934-9AE7-4B9C-BD74-9DB9E222A0F9}"/>
                </a:ext>
              </a:extLst>
            </p:cNvPr>
            <p:cNvGrpSpPr/>
            <p:nvPr/>
          </p:nvGrpSpPr>
          <p:grpSpPr>
            <a:xfrm>
              <a:off x="6662799" y="1976671"/>
              <a:ext cx="398033" cy="398033"/>
              <a:chOff x="5797953" y="1976671"/>
              <a:chExt cx="398033" cy="398033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97536D3-407E-4921-9470-91981BE042FE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96D5286E-CF19-47E4-BE82-F0D505556A43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四</a:t>
                </a:r>
                <a:endParaRPr lang="zh-CN" altLang="en-US" sz="1200" dirty="0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D9FC13E-6313-4DC7-A482-D46C6CD855E6}"/>
                </a:ext>
              </a:extLst>
            </p:cNvPr>
            <p:cNvGrpSpPr/>
            <p:nvPr/>
          </p:nvGrpSpPr>
          <p:grpSpPr>
            <a:xfrm>
              <a:off x="7095222" y="1976671"/>
              <a:ext cx="398033" cy="398033"/>
              <a:chOff x="5797953" y="1976671"/>
              <a:chExt cx="398033" cy="398033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170893F6-FB1A-4E42-BBDB-EB435D3955A8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F8CC13E-5E8C-4525-A6BE-0A18E3B81C47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节</a:t>
                </a:r>
                <a:endParaRPr lang="zh-CN" altLang="en-US" sz="1200" dirty="0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B4A0EEE-24E3-4CA1-8116-3A9F27C8A86A}"/>
                </a:ext>
              </a:extLst>
            </p:cNvPr>
            <p:cNvGrpSpPr/>
            <p:nvPr/>
          </p:nvGrpSpPr>
          <p:grpSpPr>
            <a:xfrm>
              <a:off x="7528592" y="1976671"/>
              <a:ext cx="398033" cy="398033"/>
              <a:chOff x="5797953" y="1976671"/>
              <a:chExt cx="398033" cy="398033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FDB6EF63-5030-4D24-81BB-D66F19517DC7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993AEB81-5BF9-4218-914E-5D08770FDF69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95FD98D-E321-4876-87DB-B4DD8E6D8029}"/>
              </a:ext>
            </a:extLst>
          </p:cNvPr>
          <p:cNvSpPr/>
          <p:nvPr/>
        </p:nvSpPr>
        <p:spPr>
          <a:xfrm>
            <a:off x="4242133" y="3465210"/>
            <a:ext cx="1397061" cy="342127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>
            <a:gsLst>
              <a:gs pos="100000">
                <a:srgbClr val="FF8787"/>
              </a:gs>
              <a:gs pos="0">
                <a:srgbClr val="FF000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F355E6C-3A05-4560-9077-B30E48E7C955}"/>
              </a:ext>
            </a:extLst>
          </p:cNvPr>
          <p:cNvSpPr txBox="1"/>
          <p:nvPr/>
        </p:nvSpPr>
        <p:spPr>
          <a:xfrm>
            <a:off x="4522767" y="3484515"/>
            <a:ext cx="9589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51PPT</a:t>
            </a:r>
            <a:r>
              <a:rPr lang="zh-CN" altLang="en-US" sz="1000" dirty="0">
                <a:solidFill>
                  <a:schemeClr val="bg1"/>
                </a:solidFill>
              </a:rPr>
              <a:t>模板网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300501B4-3907-4280-85F9-A992BAE5A4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7347" y="3750041"/>
            <a:ext cx="4901587" cy="3107959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EA13B3DD-0C94-480A-815C-E02A5509BD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144836" y="5744356"/>
            <a:ext cx="1779701" cy="1128458"/>
          </a:xfrm>
          <a:prstGeom prst="rect">
            <a:avLst/>
          </a:prstGeom>
        </p:spPr>
      </p:pic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BFF6EFE5-CE83-4B4E-B3A6-2A7D4EF33C9B}"/>
              </a:ext>
            </a:extLst>
          </p:cNvPr>
          <p:cNvSpPr/>
          <p:nvPr/>
        </p:nvSpPr>
        <p:spPr>
          <a:xfrm rot="19417117">
            <a:off x="7810914" y="2073539"/>
            <a:ext cx="727744" cy="515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BE947588-905B-40CD-B7DB-C03B8AABBBAC}"/>
              </a:ext>
            </a:extLst>
          </p:cNvPr>
          <p:cNvSpPr/>
          <p:nvPr/>
        </p:nvSpPr>
        <p:spPr>
          <a:xfrm rot="19417117">
            <a:off x="7411346" y="2157956"/>
            <a:ext cx="376570" cy="714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2EC1A853-8AE3-4BFD-BB4B-A962C3FC73FD}"/>
              </a:ext>
            </a:extLst>
          </p:cNvPr>
          <p:cNvSpPr/>
          <p:nvPr/>
        </p:nvSpPr>
        <p:spPr>
          <a:xfrm rot="19417117">
            <a:off x="7870299" y="1494430"/>
            <a:ext cx="1077815" cy="1429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DE7C0948-C8AE-4064-B4F1-D993F0B4737F}"/>
              </a:ext>
            </a:extLst>
          </p:cNvPr>
          <p:cNvSpPr/>
          <p:nvPr/>
        </p:nvSpPr>
        <p:spPr>
          <a:xfrm rot="19417117">
            <a:off x="3155723" y="4466563"/>
            <a:ext cx="1077815" cy="1429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2CDD3613-DD52-4166-A2BC-3FC8AE3E6544}"/>
              </a:ext>
            </a:extLst>
          </p:cNvPr>
          <p:cNvSpPr/>
          <p:nvPr/>
        </p:nvSpPr>
        <p:spPr>
          <a:xfrm rot="19417117">
            <a:off x="3959874" y="4544732"/>
            <a:ext cx="398988" cy="850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E1C28118-C49D-4C64-B1D3-9E770301E3CC}"/>
              </a:ext>
            </a:extLst>
          </p:cNvPr>
          <p:cNvSpPr/>
          <p:nvPr/>
        </p:nvSpPr>
        <p:spPr>
          <a:xfrm rot="19417117">
            <a:off x="3320490" y="4123158"/>
            <a:ext cx="579189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448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77FE7AF-C414-461D-BF15-E917856C11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9725" y="1317235"/>
            <a:ext cx="9521475" cy="311802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4185" y="4733549"/>
            <a:ext cx="10763251" cy="869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《通纬·孝经援神契》:"清明后十五日，斗指辰，为谷雨，三月中，言雨生百谷清净明洁也。"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《群芳谱》:"谷雨，谷得雨而生也。"谷雨前后，天气较暖，降雨量增加，有利于春作物播种生长。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075DC17-A49D-4F69-8A58-DB1ABBB76351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10" name="single-drop_74702">
              <a:extLst>
                <a:ext uri="{FF2B5EF4-FFF2-40B4-BE49-F238E27FC236}">
                  <a16:creationId xmlns:a16="http://schemas.microsoft.com/office/drawing/2014/main" id="{CA3A31B0-5052-4535-9DCE-839D7C535A74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single-drop_74702">
              <a:extLst>
                <a:ext uri="{FF2B5EF4-FFF2-40B4-BE49-F238E27FC236}">
                  <a16:creationId xmlns:a16="http://schemas.microsoft.com/office/drawing/2014/main" id="{5E39F717-1EA2-4BC3-9855-E9233214AE46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83ADFC1-A1E8-43CC-B9BB-FF36BC38631F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D6EB1F5-1525-4672-A7C6-DC8886FD77D1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谷雨的起源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456705E2-F8D8-4D05-BC5F-68D24572283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AB061EAC-C610-47B1-B63D-A3DB8FE894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62DDB6E-19A9-4A51-BCCB-6E768CBEA58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D781B">
                    <a:alpha val="0"/>
                  </a:srgbClr>
                </a:gs>
                <a:gs pos="28000">
                  <a:srgbClr val="0D781B">
                    <a:alpha val="79000"/>
                  </a:srgbClr>
                </a:gs>
                <a:gs pos="86000">
                  <a:srgbClr val="0D781B">
                    <a:alpha val="49000"/>
                  </a:srgbClr>
                </a:gs>
                <a:gs pos="100000">
                  <a:srgbClr val="0D781B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300501B4-3907-4280-85F9-A992BAE5A4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6875700" y="943341"/>
            <a:ext cx="4901587" cy="5914659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4DB33E45-978D-4B7F-9D36-A61C4C8DA162}"/>
              </a:ext>
            </a:extLst>
          </p:cNvPr>
          <p:cNvSpPr txBox="1"/>
          <p:nvPr/>
        </p:nvSpPr>
        <p:spPr>
          <a:xfrm>
            <a:off x="3903877" y="2381436"/>
            <a:ext cx="255711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000" spc="-300" dirty="0">
                <a:solidFill>
                  <a:schemeClr val="bg1"/>
                </a:solidFill>
                <a:cs typeface="+mn-ea"/>
                <a:sym typeface="+mn-lt"/>
              </a:rPr>
              <a:t>谷雨的习俗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7D294B-349B-4143-B9B9-F0EB46320FC7}"/>
              </a:ext>
            </a:extLst>
          </p:cNvPr>
          <p:cNvGrpSpPr/>
          <p:nvPr/>
        </p:nvGrpSpPr>
        <p:grpSpPr>
          <a:xfrm>
            <a:off x="1799563" y="1917714"/>
            <a:ext cx="2168564" cy="2736346"/>
            <a:chOff x="4506546" y="1586548"/>
            <a:chExt cx="2168564" cy="2736346"/>
          </a:xfrm>
        </p:grpSpPr>
        <p:sp>
          <p:nvSpPr>
            <p:cNvPr id="92" name="single-drop_74702">
              <a:extLst>
                <a:ext uri="{FF2B5EF4-FFF2-40B4-BE49-F238E27FC236}">
                  <a16:creationId xmlns:a16="http://schemas.microsoft.com/office/drawing/2014/main" id="{8AD94321-9141-4C08-8B5F-358B1A5EAF27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single-drop_74702">
              <a:extLst>
                <a:ext uri="{FF2B5EF4-FFF2-40B4-BE49-F238E27FC236}">
                  <a16:creationId xmlns:a16="http://schemas.microsoft.com/office/drawing/2014/main" id="{D574F947-40CF-4126-8620-CC8C88523E7C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FF80C27-5A59-45D0-99AF-03E01A40D7C3}"/>
                </a:ext>
              </a:extLst>
            </p:cNvPr>
            <p:cNvSpPr txBox="1"/>
            <p:nvPr/>
          </p:nvSpPr>
          <p:spPr>
            <a:xfrm>
              <a:off x="4898846" y="2635440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5F4A4315-90CC-461D-8E21-F6FE708704BC}"/>
              </a:ext>
            </a:extLst>
          </p:cNvPr>
          <p:cNvSpPr txBox="1"/>
          <p:nvPr/>
        </p:nvSpPr>
        <p:spPr>
          <a:xfrm>
            <a:off x="3976360" y="3089322"/>
            <a:ext cx="437238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谷雨还有喝茶的习俗。谷雨茶也就是雨前茶，是谷雨时节采制的春茶，又叫二春茶。春季温度适中，雨量充沛，加上茶树经半年冬季的休养生息，使得春梢芽叶肥硕，色泽翠绿，叶质柔软，富含多种维生素和氨基酸，使春茶滋味鲜活，香气怡人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7786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C149AEE3-8857-4E59-81C5-90A81A2359F9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31" name="single-drop_74702">
              <a:extLst>
                <a:ext uri="{FF2B5EF4-FFF2-40B4-BE49-F238E27FC236}">
                  <a16:creationId xmlns:a16="http://schemas.microsoft.com/office/drawing/2014/main" id="{C39CA5C5-FF77-4488-9FB0-044D7F898F10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single-drop_74702">
              <a:extLst>
                <a:ext uri="{FF2B5EF4-FFF2-40B4-BE49-F238E27FC236}">
                  <a16:creationId xmlns:a16="http://schemas.microsoft.com/office/drawing/2014/main" id="{A8B22977-4E5A-4C4B-8003-92754DB33E56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6918D31-84E6-4868-A534-4509685BCDB4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4B5915B6-60FB-41A4-8960-198009F44E27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谷雨的习俗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2F518D-F297-4854-BF47-433277484B55}"/>
              </a:ext>
            </a:extLst>
          </p:cNvPr>
          <p:cNvSpPr/>
          <p:nvPr/>
        </p:nvSpPr>
        <p:spPr>
          <a:xfrm>
            <a:off x="1483813" y="1812556"/>
            <a:ext cx="2884659" cy="1347487"/>
          </a:xfrm>
          <a:prstGeom prst="rect">
            <a:avLst/>
          </a:prstGeom>
          <a:solidFill>
            <a:srgbClr val="45CB1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0B99867-FA7C-4170-8998-05CC808C0C9C}"/>
              </a:ext>
            </a:extLst>
          </p:cNvPr>
          <p:cNvSpPr/>
          <p:nvPr/>
        </p:nvSpPr>
        <p:spPr>
          <a:xfrm>
            <a:off x="4735177" y="1812556"/>
            <a:ext cx="2884659" cy="1347487"/>
          </a:xfrm>
          <a:prstGeom prst="rect">
            <a:avLst/>
          </a:prstGeom>
          <a:solidFill>
            <a:srgbClr val="0D781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1A96241-2011-4400-9342-1B2CC2316C2B}"/>
              </a:ext>
            </a:extLst>
          </p:cNvPr>
          <p:cNvSpPr/>
          <p:nvPr/>
        </p:nvSpPr>
        <p:spPr>
          <a:xfrm>
            <a:off x="7986541" y="1812556"/>
            <a:ext cx="2884659" cy="1347487"/>
          </a:xfrm>
          <a:prstGeom prst="rect">
            <a:avLst/>
          </a:prstGeom>
          <a:solidFill>
            <a:srgbClr val="45CB1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1B74ECC1-83FC-4FFE-948D-34CD8F1136D3}"/>
              </a:ext>
            </a:extLst>
          </p:cNvPr>
          <p:cNvSpPr/>
          <p:nvPr/>
        </p:nvSpPr>
        <p:spPr>
          <a:xfrm>
            <a:off x="1483813" y="3659020"/>
            <a:ext cx="2884659" cy="1347487"/>
          </a:xfrm>
          <a:prstGeom prst="rect">
            <a:avLst/>
          </a:prstGeom>
          <a:solidFill>
            <a:srgbClr val="0D781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FD71F51-E5D7-4204-AEF9-3E6B1870112F}"/>
              </a:ext>
            </a:extLst>
          </p:cNvPr>
          <p:cNvSpPr/>
          <p:nvPr/>
        </p:nvSpPr>
        <p:spPr>
          <a:xfrm>
            <a:off x="4735177" y="3659020"/>
            <a:ext cx="2884659" cy="1347487"/>
          </a:xfrm>
          <a:prstGeom prst="rect">
            <a:avLst/>
          </a:prstGeom>
          <a:solidFill>
            <a:srgbClr val="45CB1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8369EDD4-7CD4-472D-A081-E3A84ED622AD}"/>
              </a:ext>
            </a:extLst>
          </p:cNvPr>
          <p:cNvSpPr/>
          <p:nvPr/>
        </p:nvSpPr>
        <p:spPr>
          <a:xfrm>
            <a:off x="7986541" y="3659020"/>
            <a:ext cx="2884659" cy="1347487"/>
          </a:xfrm>
          <a:prstGeom prst="rect">
            <a:avLst/>
          </a:prstGeom>
          <a:solidFill>
            <a:srgbClr val="0D781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70A7A95A-AC41-4113-9A1F-3069EEF106E8}"/>
              </a:ext>
            </a:extLst>
          </p:cNvPr>
          <p:cNvSpPr/>
          <p:nvPr/>
        </p:nvSpPr>
        <p:spPr>
          <a:xfrm>
            <a:off x="2327863" y="2101150"/>
            <a:ext cx="121058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祭海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913DEF7D-B22D-42D2-AA90-BF0FAE558F8F}"/>
              </a:ext>
            </a:extLst>
          </p:cNvPr>
          <p:cNvSpPr/>
          <p:nvPr/>
        </p:nvSpPr>
        <p:spPr>
          <a:xfrm>
            <a:off x="5232944" y="2224689"/>
            <a:ext cx="188912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走谷雨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E97AF22E-5DBC-448A-9F48-79D1B7F5DB16}"/>
              </a:ext>
            </a:extLst>
          </p:cNvPr>
          <p:cNvSpPr/>
          <p:nvPr/>
        </p:nvSpPr>
        <p:spPr>
          <a:xfrm>
            <a:off x="7661030" y="2224689"/>
            <a:ext cx="3535680" cy="523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祭祀文祖仓颉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5618453C-597D-451A-BEDE-9DE5FECCC8E1}"/>
              </a:ext>
            </a:extLst>
          </p:cNvPr>
          <p:cNvSpPr/>
          <p:nvPr/>
        </p:nvSpPr>
        <p:spPr>
          <a:xfrm>
            <a:off x="2122680" y="4071151"/>
            <a:ext cx="1620957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喝谷雨茶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3D4DCCB1-6BF5-4A88-BEFB-A6C80147A027}"/>
              </a:ext>
            </a:extLst>
          </p:cNvPr>
          <p:cNvSpPr/>
          <p:nvPr/>
        </p:nvSpPr>
        <p:spPr>
          <a:xfrm>
            <a:off x="5219551" y="3940346"/>
            <a:ext cx="1915909" cy="7848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500" dirty="0">
                <a:solidFill>
                  <a:schemeClr val="bg1"/>
                </a:solidFill>
                <a:cs typeface="+mn-ea"/>
                <a:sym typeface="+mn-lt"/>
              </a:rPr>
              <a:t>食香椿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C8C1460E-B9BC-4385-AF07-8B23D0C82BCB}"/>
              </a:ext>
            </a:extLst>
          </p:cNvPr>
          <p:cNvSpPr/>
          <p:nvPr/>
        </p:nvSpPr>
        <p:spPr>
          <a:xfrm>
            <a:off x="8977464" y="4071151"/>
            <a:ext cx="90281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赏花</a:t>
            </a:r>
          </a:p>
        </p:txBody>
      </p:sp>
    </p:spTree>
    <p:extLst>
      <p:ext uri="{BB962C8B-B14F-4D97-AF65-F5344CB8AC3E}">
        <p14:creationId xmlns:p14="http://schemas.microsoft.com/office/powerpoint/2010/main" val="3601062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C149AEE3-8857-4E59-81C5-90A81A2359F9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31" name="single-drop_74702">
              <a:extLst>
                <a:ext uri="{FF2B5EF4-FFF2-40B4-BE49-F238E27FC236}">
                  <a16:creationId xmlns:a16="http://schemas.microsoft.com/office/drawing/2014/main" id="{C39CA5C5-FF77-4488-9FB0-044D7F898F10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single-drop_74702">
              <a:extLst>
                <a:ext uri="{FF2B5EF4-FFF2-40B4-BE49-F238E27FC236}">
                  <a16:creationId xmlns:a16="http://schemas.microsoft.com/office/drawing/2014/main" id="{A8B22977-4E5A-4C4B-8003-92754DB33E56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6918D31-84E6-4868-A534-4509685BCDB4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4B5915B6-60FB-41A4-8960-198009F44E27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谷雨的习俗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2C67202-939E-4BDD-A75B-4717F32A705A}"/>
              </a:ext>
            </a:extLst>
          </p:cNvPr>
          <p:cNvSpPr/>
          <p:nvPr/>
        </p:nvSpPr>
        <p:spPr>
          <a:xfrm>
            <a:off x="1639887" y="1397057"/>
            <a:ext cx="1422184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32441D"/>
                </a:solidFill>
                <a:cs typeface="+mn-ea"/>
                <a:sym typeface="+mn-lt"/>
              </a:rPr>
              <a:t>祭海</a:t>
            </a:r>
            <a:endParaRPr lang="en-US" altLang="zh-CN" sz="4800" b="1" dirty="0">
              <a:solidFill>
                <a:srgbClr val="32441D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6E5A91E-A7A5-42E6-AE3A-4054B9BC58C0}"/>
              </a:ext>
            </a:extLst>
          </p:cNvPr>
          <p:cNvSpPr txBox="1"/>
          <p:nvPr/>
        </p:nvSpPr>
        <p:spPr>
          <a:xfrm>
            <a:off x="1711062" y="2187007"/>
            <a:ext cx="43446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谷雨时节海水回暖，百鱼行至浅海地带，是下海捕鱼的好日子。俗话说：“骑着谷雨上网场。”为了能够出海平安、满载而归，渔民们在谷雨这天要举行海祭，祈求海神保佑。因此，谷雨节也叫作渔民出海捕鱼的“壮行节”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0B0BFCB-A6F6-4DCE-BEE5-42D7C1BAEBCB}"/>
              </a:ext>
            </a:extLst>
          </p:cNvPr>
          <p:cNvSpPr/>
          <p:nvPr/>
        </p:nvSpPr>
        <p:spPr>
          <a:xfrm>
            <a:off x="6600562" y="1397057"/>
            <a:ext cx="3897222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32441D"/>
                </a:solidFill>
                <a:cs typeface="+mn-ea"/>
                <a:sym typeface="+mn-lt"/>
              </a:rPr>
              <a:t>祭祀文祖仓颉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7F6BE82-26F6-44C8-B8B9-CAE573A1C116}"/>
              </a:ext>
            </a:extLst>
          </p:cNvPr>
          <p:cNvSpPr txBox="1"/>
          <p:nvPr/>
        </p:nvSpPr>
        <p:spPr>
          <a:xfrm>
            <a:off x="6600562" y="2187007"/>
            <a:ext cx="43446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自汉代以来，陕西白水县谷雨有祭祀文祖仓颉的习俗。传说中，仓颉创造文字，功盖天地，黄帝为之感动，以“天降谷子雨”作为其造字的酬劳，从此便有了“谷雨”节。此后每年谷雨节，附近村民都要组织庙会纪念仓颉。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5B176CC7-B06F-4354-A807-3251EB0C6B44}"/>
              </a:ext>
            </a:extLst>
          </p:cNvPr>
          <p:cNvSpPr/>
          <p:nvPr/>
        </p:nvSpPr>
        <p:spPr>
          <a:xfrm>
            <a:off x="1639887" y="4245042"/>
            <a:ext cx="2040944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>
                <a:solidFill>
                  <a:srgbClr val="32441D"/>
                </a:solidFill>
                <a:cs typeface="+mn-ea"/>
                <a:sym typeface="+mn-lt"/>
              </a:rPr>
              <a:t>走谷雨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D417660-3CA5-46DE-9D99-08D68F1A18C4}"/>
              </a:ext>
            </a:extLst>
          </p:cNvPr>
          <p:cNvSpPr txBox="1"/>
          <p:nvPr/>
        </p:nvSpPr>
        <p:spPr>
          <a:xfrm>
            <a:off x="1639886" y="5033900"/>
            <a:ext cx="7478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古时有“走谷雨”的风俗，谷雨这天青年妇女走村串亲，有的到野外走一圈就回来。寓意与自然相融合，强身健体</a:t>
            </a:r>
            <a:r>
              <a:rPr lang="zh-CN" altLang="en-US" dirty="0">
                <a:cs typeface="+mn-ea"/>
                <a:sym typeface="+mn-lt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C149AEE3-8857-4E59-81C5-90A81A2359F9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31" name="single-drop_74702">
              <a:extLst>
                <a:ext uri="{FF2B5EF4-FFF2-40B4-BE49-F238E27FC236}">
                  <a16:creationId xmlns:a16="http://schemas.microsoft.com/office/drawing/2014/main" id="{C39CA5C5-FF77-4488-9FB0-044D7F898F10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single-drop_74702">
              <a:extLst>
                <a:ext uri="{FF2B5EF4-FFF2-40B4-BE49-F238E27FC236}">
                  <a16:creationId xmlns:a16="http://schemas.microsoft.com/office/drawing/2014/main" id="{A8B22977-4E5A-4C4B-8003-92754DB33E56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6918D31-84E6-4868-A534-4509685BCDB4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4B5915B6-60FB-41A4-8960-198009F44E27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谷雨的习俗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2C67202-939E-4BDD-A75B-4717F32A705A}"/>
              </a:ext>
            </a:extLst>
          </p:cNvPr>
          <p:cNvSpPr/>
          <p:nvPr/>
        </p:nvSpPr>
        <p:spPr>
          <a:xfrm>
            <a:off x="1629291" y="1397057"/>
            <a:ext cx="2659702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32441D"/>
                </a:solidFill>
                <a:cs typeface="+mn-ea"/>
                <a:sym typeface="+mn-lt"/>
              </a:rPr>
              <a:t>喝谷雨茶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6E5A91E-A7A5-42E6-AE3A-4054B9BC58C0}"/>
              </a:ext>
            </a:extLst>
          </p:cNvPr>
          <p:cNvSpPr txBox="1"/>
          <p:nvPr/>
        </p:nvSpPr>
        <p:spPr>
          <a:xfrm>
            <a:off x="1711062" y="2187007"/>
            <a:ext cx="43446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南方谷雨摘茶习俗，传说谷雨这天的茶喝了会清火、辟邪、明目等。所以谷雨这天不管是什么天气，人们都会去茶山摘一些新茶回来喝。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0B0BFCB-A6F6-4DCE-BEE5-42D7C1BAEBCB}"/>
              </a:ext>
            </a:extLst>
          </p:cNvPr>
          <p:cNvSpPr/>
          <p:nvPr/>
        </p:nvSpPr>
        <p:spPr>
          <a:xfrm>
            <a:off x="6474601" y="1397057"/>
            <a:ext cx="20409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32441D"/>
                </a:solidFill>
                <a:cs typeface="+mn-ea"/>
                <a:sym typeface="+mn-lt"/>
              </a:rPr>
              <a:t>食香椿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7F6BE82-26F6-44C8-B8B9-CAE573A1C116}"/>
              </a:ext>
            </a:extLst>
          </p:cNvPr>
          <p:cNvSpPr txBox="1"/>
          <p:nvPr/>
        </p:nvSpPr>
        <p:spPr>
          <a:xfrm>
            <a:off x="6600562" y="2187007"/>
            <a:ext cx="43446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北方则有谷雨食香椿的习俗，谷雨前后是香椿上市的时节，这时的香椿醇香爽口营养价值高，有"雨前香椿嫩如丝"之说。香椿具有提高机体免疫力，健胃、理气、止泻、润肤、抗菌、消炎、杀虫之功效</a:t>
            </a:r>
            <a:r>
              <a:rPr lang="en-US" altLang="zh-CN" dirty="0">
                <a:solidFill>
                  <a:srgbClr val="429365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5B176CC7-B06F-4354-A807-3251EB0C6B44}"/>
              </a:ext>
            </a:extLst>
          </p:cNvPr>
          <p:cNvSpPr/>
          <p:nvPr/>
        </p:nvSpPr>
        <p:spPr>
          <a:xfrm>
            <a:off x="1568712" y="3781064"/>
            <a:ext cx="1422184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32441D"/>
                </a:solidFill>
                <a:cs typeface="+mn-ea"/>
                <a:sym typeface="+mn-lt"/>
              </a:rPr>
              <a:t>赏花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D417660-3CA5-46DE-9D99-08D68F1A18C4}"/>
              </a:ext>
            </a:extLst>
          </p:cNvPr>
          <p:cNvSpPr txBox="1"/>
          <p:nvPr/>
        </p:nvSpPr>
        <p:spPr>
          <a:xfrm>
            <a:off x="1639886" y="4569922"/>
            <a:ext cx="8342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谷雨前后也是牡丹花开的重要时段，因此，牡丹花也被称为</a:t>
            </a:r>
            <a:r>
              <a:rPr lang="en-US" altLang="zh-CN" dirty="0">
                <a:solidFill>
                  <a:srgbClr val="429365"/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谷雨花</a:t>
            </a:r>
            <a:r>
              <a:rPr lang="en-US" altLang="zh-CN" dirty="0">
                <a:solidFill>
                  <a:srgbClr val="429365"/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。</a:t>
            </a:r>
            <a:r>
              <a:rPr lang="en-US" altLang="zh-CN" dirty="0">
                <a:solidFill>
                  <a:srgbClr val="429365"/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谷雨三朝看牡丹</a:t>
            </a:r>
            <a:r>
              <a:rPr lang="en-US" altLang="zh-CN" dirty="0">
                <a:solidFill>
                  <a:srgbClr val="429365"/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，赏牡丹成为人们闲暇重要的娱乐活动。至今，山东、河南、四川等地还于谷雨时节举行牡丹花会，供人们游乐聚会。</a:t>
            </a:r>
          </a:p>
        </p:txBody>
      </p:sp>
    </p:spTree>
    <p:extLst>
      <p:ext uri="{BB962C8B-B14F-4D97-AF65-F5344CB8AC3E}">
        <p14:creationId xmlns:p14="http://schemas.microsoft.com/office/powerpoint/2010/main" val="3267609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456705E2-F8D8-4D05-BC5F-68D24572283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AB061EAC-C610-47B1-B63D-A3DB8FE894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62DDB6E-19A9-4A51-BCCB-6E768CBEA58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D781B">
                    <a:alpha val="0"/>
                  </a:srgbClr>
                </a:gs>
                <a:gs pos="28000">
                  <a:srgbClr val="0D781B">
                    <a:alpha val="79000"/>
                  </a:srgbClr>
                </a:gs>
                <a:gs pos="86000">
                  <a:srgbClr val="0D781B">
                    <a:alpha val="49000"/>
                  </a:srgbClr>
                </a:gs>
                <a:gs pos="100000">
                  <a:srgbClr val="0D781B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300501B4-3907-4280-85F9-A992BAE5A4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6875700" y="943341"/>
            <a:ext cx="4901587" cy="5914659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4DB33E45-978D-4B7F-9D36-A61C4C8DA162}"/>
              </a:ext>
            </a:extLst>
          </p:cNvPr>
          <p:cNvSpPr txBox="1"/>
          <p:nvPr/>
        </p:nvSpPr>
        <p:spPr>
          <a:xfrm>
            <a:off x="3903877" y="2381436"/>
            <a:ext cx="255711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000" spc="-300" dirty="0">
                <a:solidFill>
                  <a:schemeClr val="bg1"/>
                </a:solidFill>
                <a:cs typeface="+mn-ea"/>
                <a:sym typeface="+mn-lt"/>
              </a:rPr>
              <a:t>谷雨的诗歌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7D294B-349B-4143-B9B9-F0EB46320FC7}"/>
              </a:ext>
            </a:extLst>
          </p:cNvPr>
          <p:cNvGrpSpPr/>
          <p:nvPr/>
        </p:nvGrpSpPr>
        <p:grpSpPr>
          <a:xfrm>
            <a:off x="1799563" y="1917714"/>
            <a:ext cx="2168564" cy="2736346"/>
            <a:chOff x="4506546" y="1586548"/>
            <a:chExt cx="2168564" cy="2736346"/>
          </a:xfrm>
        </p:grpSpPr>
        <p:sp>
          <p:nvSpPr>
            <p:cNvPr id="92" name="single-drop_74702">
              <a:extLst>
                <a:ext uri="{FF2B5EF4-FFF2-40B4-BE49-F238E27FC236}">
                  <a16:creationId xmlns:a16="http://schemas.microsoft.com/office/drawing/2014/main" id="{8AD94321-9141-4C08-8B5F-358B1A5EAF27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single-drop_74702">
              <a:extLst>
                <a:ext uri="{FF2B5EF4-FFF2-40B4-BE49-F238E27FC236}">
                  <a16:creationId xmlns:a16="http://schemas.microsoft.com/office/drawing/2014/main" id="{D574F947-40CF-4126-8620-CC8C88523E7C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FF80C27-5A59-45D0-99AF-03E01A40D7C3}"/>
                </a:ext>
              </a:extLst>
            </p:cNvPr>
            <p:cNvSpPr txBox="1"/>
            <p:nvPr/>
          </p:nvSpPr>
          <p:spPr>
            <a:xfrm>
              <a:off x="4898846" y="2635440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5F4A4315-90CC-461D-8E21-F6FE708704BC}"/>
              </a:ext>
            </a:extLst>
          </p:cNvPr>
          <p:cNvSpPr txBox="1"/>
          <p:nvPr/>
        </p:nvSpPr>
        <p:spPr>
          <a:xfrm>
            <a:off x="3976360" y="3089322"/>
            <a:ext cx="4372387" cy="1700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pc="300" dirty="0">
                <a:solidFill>
                  <a:schemeClr val="bg1"/>
                </a:solidFill>
                <a:cs typeface="+mn-ea"/>
                <a:sym typeface="+mn-lt"/>
              </a:rPr>
              <a:t>春山谷雨前，并手摘芳烟。</a:t>
            </a:r>
          </a:p>
          <a:p>
            <a:pPr>
              <a:lnSpc>
                <a:spcPct val="150000"/>
              </a:lnSpc>
            </a:pPr>
            <a:r>
              <a:rPr lang="zh-CN" altLang="en-US" sz="1800" spc="300" dirty="0">
                <a:solidFill>
                  <a:schemeClr val="bg1"/>
                </a:solidFill>
                <a:cs typeface="+mn-ea"/>
                <a:sym typeface="+mn-lt"/>
              </a:rPr>
              <a:t>绿嫩难盈笼，清和易晚天。</a:t>
            </a:r>
          </a:p>
          <a:p>
            <a:pPr>
              <a:lnSpc>
                <a:spcPct val="150000"/>
              </a:lnSpc>
            </a:pPr>
            <a:r>
              <a:rPr lang="zh-CN" altLang="en-US" sz="1800" spc="300" dirty="0">
                <a:solidFill>
                  <a:schemeClr val="bg1"/>
                </a:solidFill>
                <a:cs typeface="+mn-ea"/>
                <a:sym typeface="+mn-lt"/>
              </a:rPr>
              <a:t>且招邻院客，试煮落花泉。</a:t>
            </a:r>
          </a:p>
          <a:p>
            <a:pPr>
              <a:lnSpc>
                <a:spcPct val="150000"/>
              </a:lnSpc>
            </a:pPr>
            <a:r>
              <a:rPr lang="zh-CN" altLang="en-US" sz="1800" spc="300" dirty="0">
                <a:solidFill>
                  <a:schemeClr val="bg1"/>
                </a:solidFill>
                <a:cs typeface="+mn-ea"/>
                <a:sym typeface="+mn-lt"/>
              </a:rPr>
              <a:t>地远劳相寄，无来又隔年。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32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C149AEE3-8857-4E59-81C5-90A81A2359F9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31" name="single-drop_74702">
              <a:extLst>
                <a:ext uri="{FF2B5EF4-FFF2-40B4-BE49-F238E27FC236}">
                  <a16:creationId xmlns:a16="http://schemas.microsoft.com/office/drawing/2014/main" id="{C39CA5C5-FF77-4488-9FB0-044D7F898F10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single-drop_74702">
              <a:extLst>
                <a:ext uri="{FF2B5EF4-FFF2-40B4-BE49-F238E27FC236}">
                  <a16:creationId xmlns:a16="http://schemas.microsoft.com/office/drawing/2014/main" id="{A8B22977-4E5A-4C4B-8003-92754DB33E56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6918D31-84E6-4868-A534-4509685BCDB4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4B5915B6-60FB-41A4-8960-198009F44E27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谷雨的诗歌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3AC04A-9927-448C-AAF9-112D08D22216}"/>
              </a:ext>
            </a:extLst>
          </p:cNvPr>
          <p:cNvGrpSpPr/>
          <p:nvPr/>
        </p:nvGrpSpPr>
        <p:grpSpPr>
          <a:xfrm>
            <a:off x="7226911" y="1487805"/>
            <a:ext cx="3479324" cy="3882390"/>
            <a:chOff x="1847299" y="2526125"/>
            <a:chExt cx="3479324" cy="388239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35453FA-2108-43E0-A0F1-08E5D41C3B9E}"/>
                </a:ext>
              </a:extLst>
            </p:cNvPr>
            <p:cNvSpPr/>
            <p:nvPr/>
          </p:nvSpPr>
          <p:spPr>
            <a:xfrm>
              <a:off x="1847299" y="2526125"/>
              <a:ext cx="2441694" cy="3882390"/>
            </a:xfrm>
            <a:prstGeom prst="rect">
              <a:avLst/>
            </a:prstGeom>
            <a:noFill/>
          </p:spPr>
          <p:txBody>
            <a:bodyPr vert="eaVert" wrap="square" rtlCol="0" anchor="t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zh-CN" altLang="en-US" sz="2400" spc="300" dirty="0">
                  <a:solidFill>
                    <a:srgbClr val="646940"/>
                  </a:solidFill>
                  <a:cs typeface="+mn-ea"/>
                  <a:sym typeface="+mn-lt"/>
                </a:rPr>
                <a:t>春山谷雨前，并手摘芳烟。</a:t>
              </a:r>
            </a:p>
            <a:p>
              <a:pPr>
                <a:lnSpc>
                  <a:spcPts val="4400"/>
                </a:lnSpc>
              </a:pPr>
              <a:r>
                <a:rPr lang="zh-CN" altLang="en-US" sz="2400" spc="300" dirty="0">
                  <a:solidFill>
                    <a:srgbClr val="646940"/>
                  </a:solidFill>
                  <a:cs typeface="+mn-ea"/>
                  <a:sym typeface="+mn-lt"/>
                </a:rPr>
                <a:t>绿嫩难盈笼，清和易晚天。</a:t>
              </a:r>
            </a:p>
            <a:p>
              <a:pPr>
                <a:lnSpc>
                  <a:spcPts val="4400"/>
                </a:lnSpc>
              </a:pPr>
              <a:r>
                <a:rPr lang="zh-CN" altLang="en-US" sz="2400" spc="300" dirty="0">
                  <a:solidFill>
                    <a:srgbClr val="646940"/>
                  </a:solidFill>
                  <a:cs typeface="+mn-ea"/>
                  <a:sym typeface="+mn-lt"/>
                </a:rPr>
                <a:t>且招邻院客，试煮落花泉。</a:t>
              </a:r>
            </a:p>
            <a:p>
              <a:pPr>
                <a:lnSpc>
                  <a:spcPts val="4400"/>
                </a:lnSpc>
              </a:pPr>
              <a:r>
                <a:rPr lang="zh-CN" altLang="en-US" sz="2400" spc="300" dirty="0">
                  <a:solidFill>
                    <a:srgbClr val="646940"/>
                  </a:solidFill>
                  <a:cs typeface="+mn-ea"/>
                  <a:sym typeface="+mn-lt"/>
                </a:rPr>
                <a:t>地远劳相寄，无来又隔年。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14F025A-FD30-4D02-A35A-14A60390F322}"/>
                </a:ext>
              </a:extLst>
            </p:cNvPr>
            <p:cNvSpPr txBox="1"/>
            <p:nvPr/>
          </p:nvSpPr>
          <p:spPr>
            <a:xfrm>
              <a:off x="4587959" y="2526125"/>
              <a:ext cx="738664" cy="263149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spc="-300" dirty="0">
                  <a:solidFill>
                    <a:srgbClr val="32441D"/>
                  </a:solidFill>
                  <a:cs typeface="+mn-ea"/>
                  <a:sym typeface="+mn-lt"/>
                </a:rPr>
                <a:t>谢中上人寄茶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6FA2C60-0A4A-4BA3-A19D-8E56A3A2CB95}"/>
                </a:ext>
              </a:extLst>
            </p:cNvPr>
            <p:cNvSpPr txBox="1"/>
            <p:nvPr/>
          </p:nvSpPr>
          <p:spPr>
            <a:xfrm>
              <a:off x="4242826" y="4726728"/>
              <a:ext cx="461665" cy="85215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唐·齐己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6A278DA-B9B3-4D8D-90DF-44855C408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704" y="1656339"/>
            <a:ext cx="59340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97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158E528-9E32-495F-8A1B-9FA33ADD2A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45125"/>
            <a:ext cx="5930182" cy="5110948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C149AEE3-8857-4E59-81C5-90A81A2359F9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31" name="single-drop_74702">
              <a:extLst>
                <a:ext uri="{FF2B5EF4-FFF2-40B4-BE49-F238E27FC236}">
                  <a16:creationId xmlns:a16="http://schemas.microsoft.com/office/drawing/2014/main" id="{C39CA5C5-FF77-4488-9FB0-044D7F898F10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single-drop_74702">
              <a:extLst>
                <a:ext uri="{FF2B5EF4-FFF2-40B4-BE49-F238E27FC236}">
                  <a16:creationId xmlns:a16="http://schemas.microsoft.com/office/drawing/2014/main" id="{A8B22977-4E5A-4C4B-8003-92754DB33E56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6918D31-84E6-4868-A534-4509685BCDB4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4B5915B6-60FB-41A4-8960-198009F44E27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谷雨的诗歌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3AC04A-9927-448C-AAF9-112D08D22216}"/>
              </a:ext>
            </a:extLst>
          </p:cNvPr>
          <p:cNvGrpSpPr/>
          <p:nvPr/>
        </p:nvGrpSpPr>
        <p:grpSpPr>
          <a:xfrm>
            <a:off x="4074209" y="1980881"/>
            <a:ext cx="4043581" cy="2896237"/>
            <a:chOff x="1283042" y="3170532"/>
            <a:chExt cx="4043581" cy="289623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35453FA-2108-43E0-A0F1-08E5D41C3B9E}"/>
                </a:ext>
              </a:extLst>
            </p:cNvPr>
            <p:cNvSpPr/>
            <p:nvPr/>
          </p:nvSpPr>
          <p:spPr>
            <a:xfrm>
              <a:off x="1283042" y="3170532"/>
              <a:ext cx="3005951" cy="2896237"/>
            </a:xfrm>
            <a:prstGeom prst="rect">
              <a:avLst/>
            </a:prstGeom>
            <a:noFill/>
          </p:spPr>
          <p:txBody>
            <a:bodyPr vert="eaVert" wrap="square" rtlCol="0" anchor="t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zh-CN" altLang="en-US" sz="2400" spc="300" dirty="0">
                  <a:solidFill>
                    <a:srgbClr val="646940"/>
                  </a:solidFill>
                  <a:cs typeface="+mn-ea"/>
                  <a:sym typeface="+mn-lt"/>
                </a:rPr>
                <a:t>邵平瓜地接吾庐，</a:t>
              </a:r>
              <a:endParaRPr lang="en-US" altLang="zh-CN" sz="2400" spc="300" dirty="0">
                <a:solidFill>
                  <a:srgbClr val="646940"/>
                </a:solidFill>
                <a:cs typeface="+mn-ea"/>
                <a:sym typeface="+mn-lt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2400" spc="300" dirty="0">
                  <a:solidFill>
                    <a:srgbClr val="646940"/>
                  </a:solidFill>
                  <a:cs typeface="+mn-ea"/>
                  <a:sym typeface="+mn-lt"/>
                </a:rPr>
                <a:t>谷雨干时手自锄。</a:t>
              </a:r>
            </a:p>
            <a:p>
              <a:pPr>
                <a:lnSpc>
                  <a:spcPts val="4400"/>
                </a:lnSpc>
              </a:pPr>
              <a:r>
                <a:rPr lang="zh-CN" altLang="en-US" sz="2400" spc="300" dirty="0">
                  <a:solidFill>
                    <a:srgbClr val="646940"/>
                  </a:solidFill>
                  <a:cs typeface="+mn-ea"/>
                  <a:sym typeface="+mn-lt"/>
                </a:rPr>
                <a:t>昨日春风欺不在，</a:t>
              </a:r>
              <a:endParaRPr lang="en-US" altLang="zh-CN" sz="2400" spc="300" dirty="0">
                <a:solidFill>
                  <a:srgbClr val="646940"/>
                </a:solidFill>
                <a:cs typeface="+mn-ea"/>
                <a:sym typeface="+mn-lt"/>
              </a:endParaRPr>
            </a:p>
            <a:p>
              <a:pPr>
                <a:lnSpc>
                  <a:spcPts val="4400"/>
                </a:lnSpc>
              </a:pPr>
              <a:r>
                <a:rPr lang="zh-CN" altLang="en-US" sz="2400" spc="300" dirty="0">
                  <a:solidFill>
                    <a:srgbClr val="646940"/>
                  </a:solidFill>
                  <a:cs typeface="+mn-ea"/>
                  <a:sym typeface="+mn-lt"/>
                </a:rPr>
                <a:t>就床吹落读残书。</a:t>
              </a:r>
            </a:p>
            <a:p>
              <a:pPr>
                <a:lnSpc>
                  <a:spcPts val="4400"/>
                </a:lnSpc>
              </a:pPr>
              <a:endParaRPr lang="zh-CN" altLang="en-US" sz="2400" spc="300" dirty="0">
                <a:solidFill>
                  <a:srgbClr val="646940"/>
                </a:solidFill>
                <a:cs typeface="+mn-ea"/>
                <a:sym typeface="+mn-lt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14F025A-FD30-4D02-A35A-14A60390F322}"/>
                </a:ext>
              </a:extLst>
            </p:cNvPr>
            <p:cNvSpPr txBox="1"/>
            <p:nvPr/>
          </p:nvSpPr>
          <p:spPr>
            <a:xfrm>
              <a:off x="4587959" y="3170532"/>
              <a:ext cx="738664" cy="134267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3600" b="1" spc="-300" dirty="0">
                  <a:solidFill>
                    <a:srgbClr val="32441D"/>
                  </a:solidFill>
                  <a:cs typeface="+mn-ea"/>
                  <a:sym typeface="+mn-lt"/>
                </a:rPr>
                <a:t>老圃堂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6FA2C60-0A4A-4BA3-A19D-8E56A3A2CB95}"/>
                </a:ext>
              </a:extLst>
            </p:cNvPr>
            <p:cNvSpPr txBox="1"/>
            <p:nvPr/>
          </p:nvSpPr>
          <p:spPr>
            <a:xfrm>
              <a:off x="4288993" y="4005375"/>
              <a:ext cx="67710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zh-CN" altLang="en-US" sz="1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唐·曹邺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DE9794DC-D941-405B-AF16-828F749762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5501" y="-231656"/>
            <a:ext cx="3746500" cy="562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62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67418CBC-7A94-4E27-BA27-6D019583BAB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CA5BA87-913E-4BA5-8A11-3A9C3A0380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C8E25A2-AEAC-469D-8A30-FF3496B2244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14000">
                  <a:srgbClr val="0D781B">
                    <a:alpha val="79000"/>
                  </a:srgbClr>
                </a:gs>
                <a:gs pos="50000">
                  <a:srgbClr val="45CB1A">
                    <a:alpha val="0"/>
                  </a:srgbClr>
                </a:gs>
                <a:gs pos="88000">
                  <a:srgbClr val="0D781B">
                    <a:alpha val="88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A14D8CA-8607-4B69-89C5-5F831717061E}"/>
              </a:ext>
            </a:extLst>
          </p:cNvPr>
          <p:cNvGrpSpPr/>
          <p:nvPr/>
        </p:nvGrpSpPr>
        <p:grpSpPr>
          <a:xfrm>
            <a:off x="4318723" y="1281370"/>
            <a:ext cx="3778573" cy="2453857"/>
            <a:chOff x="4318723" y="1934513"/>
            <a:chExt cx="3778573" cy="245385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66A3D18-2EA2-481E-9F54-27B82A0D3D61}"/>
                </a:ext>
              </a:extLst>
            </p:cNvPr>
            <p:cNvSpPr txBox="1"/>
            <p:nvPr/>
          </p:nvSpPr>
          <p:spPr>
            <a:xfrm>
              <a:off x="5115043" y="1934513"/>
              <a:ext cx="524151" cy="569024"/>
            </a:xfrm>
            <a:custGeom>
              <a:avLst/>
              <a:gdLst/>
              <a:ahLst/>
              <a:cxnLst/>
              <a:rect l="l" t="t" r="r" b="b"/>
              <a:pathLst>
                <a:path w="524151" h="569024">
                  <a:moveTo>
                    <a:pt x="41160" y="70"/>
                  </a:moveTo>
                  <a:cubicBezTo>
                    <a:pt x="49010" y="-437"/>
                    <a:pt x="56986" y="1842"/>
                    <a:pt x="65088" y="6906"/>
                  </a:cubicBezTo>
                  <a:cubicBezTo>
                    <a:pt x="107627" y="31214"/>
                    <a:pt x="145101" y="61092"/>
                    <a:pt x="177512" y="96541"/>
                  </a:cubicBezTo>
                  <a:cubicBezTo>
                    <a:pt x="209922" y="131990"/>
                    <a:pt x="241320" y="167945"/>
                    <a:pt x="271704" y="204407"/>
                  </a:cubicBezTo>
                  <a:cubicBezTo>
                    <a:pt x="287910" y="224664"/>
                    <a:pt x="304115" y="242894"/>
                    <a:pt x="320320" y="259100"/>
                  </a:cubicBezTo>
                  <a:cubicBezTo>
                    <a:pt x="336525" y="275305"/>
                    <a:pt x="354756" y="291510"/>
                    <a:pt x="375013" y="307715"/>
                  </a:cubicBezTo>
                  <a:cubicBezTo>
                    <a:pt x="393243" y="321895"/>
                    <a:pt x="412994" y="333542"/>
                    <a:pt x="434263" y="342658"/>
                  </a:cubicBezTo>
                  <a:cubicBezTo>
                    <a:pt x="455532" y="351773"/>
                    <a:pt x="474270" y="364433"/>
                    <a:pt x="490475" y="380639"/>
                  </a:cubicBezTo>
                  <a:cubicBezTo>
                    <a:pt x="510731" y="398869"/>
                    <a:pt x="521872" y="423684"/>
                    <a:pt x="523898" y="455081"/>
                  </a:cubicBezTo>
                  <a:cubicBezTo>
                    <a:pt x="525924" y="486479"/>
                    <a:pt x="515795" y="511293"/>
                    <a:pt x="493513" y="529524"/>
                  </a:cubicBezTo>
                  <a:cubicBezTo>
                    <a:pt x="461103" y="555857"/>
                    <a:pt x="428692" y="569024"/>
                    <a:pt x="396282" y="569024"/>
                  </a:cubicBezTo>
                  <a:cubicBezTo>
                    <a:pt x="363872" y="569024"/>
                    <a:pt x="332980" y="560415"/>
                    <a:pt x="303609" y="543197"/>
                  </a:cubicBezTo>
                  <a:cubicBezTo>
                    <a:pt x="274237" y="525979"/>
                    <a:pt x="246890" y="503697"/>
                    <a:pt x="221570" y="476351"/>
                  </a:cubicBezTo>
                  <a:cubicBezTo>
                    <a:pt x="196249" y="449004"/>
                    <a:pt x="174473" y="422164"/>
                    <a:pt x="156243" y="395831"/>
                  </a:cubicBezTo>
                  <a:cubicBezTo>
                    <a:pt x="119781" y="345190"/>
                    <a:pt x="88890" y="290497"/>
                    <a:pt x="63569" y="231753"/>
                  </a:cubicBezTo>
                  <a:cubicBezTo>
                    <a:pt x="38248" y="173009"/>
                    <a:pt x="17485" y="114266"/>
                    <a:pt x="1280" y="55522"/>
                  </a:cubicBezTo>
                  <a:cubicBezTo>
                    <a:pt x="-2771" y="37291"/>
                    <a:pt x="2799" y="22098"/>
                    <a:pt x="17992" y="9945"/>
                  </a:cubicBezTo>
                  <a:cubicBezTo>
                    <a:pt x="25588" y="3868"/>
                    <a:pt x="33311" y="576"/>
                    <a:pt x="41160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noFill/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77F84B-6BAB-4A18-87E9-CE6EAA169336}"/>
                </a:ext>
              </a:extLst>
            </p:cNvPr>
            <p:cNvSpPr txBox="1"/>
            <p:nvPr/>
          </p:nvSpPr>
          <p:spPr>
            <a:xfrm>
              <a:off x="4322902" y="2248029"/>
              <a:ext cx="303511" cy="366173"/>
            </a:xfrm>
            <a:custGeom>
              <a:avLst/>
              <a:gdLst/>
              <a:ahLst/>
              <a:cxnLst/>
              <a:rect l="l" t="t" r="r" b="b"/>
              <a:pathLst>
                <a:path w="303511" h="366173">
                  <a:moveTo>
                    <a:pt x="241938" y="277"/>
                  </a:moveTo>
                  <a:cubicBezTo>
                    <a:pt x="263207" y="-1748"/>
                    <a:pt x="277893" y="7367"/>
                    <a:pt x="285996" y="27624"/>
                  </a:cubicBezTo>
                  <a:cubicBezTo>
                    <a:pt x="296630" y="53450"/>
                    <a:pt x="302423" y="80132"/>
                    <a:pt x="303372" y="107668"/>
                  </a:cubicBezTo>
                  <a:cubicBezTo>
                    <a:pt x="303689" y="116847"/>
                    <a:pt x="303467" y="126121"/>
                    <a:pt x="302707" y="135489"/>
                  </a:cubicBezTo>
                  <a:cubicBezTo>
                    <a:pt x="299669" y="172964"/>
                    <a:pt x="290047" y="208413"/>
                    <a:pt x="273842" y="241836"/>
                  </a:cubicBezTo>
                  <a:cubicBezTo>
                    <a:pt x="257637" y="275259"/>
                    <a:pt x="234848" y="303112"/>
                    <a:pt x="205476" y="325394"/>
                  </a:cubicBezTo>
                  <a:cubicBezTo>
                    <a:pt x="176104" y="347676"/>
                    <a:pt x="142175" y="360843"/>
                    <a:pt x="103687" y="364894"/>
                  </a:cubicBezTo>
                  <a:cubicBezTo>
                    <a:pt x="83431" y="368945"/>
                    <a:pt x="64694" y="363375"/>
                    <a:pt x="47475" y="348182"/>
                  </a:cubicBezTo>
                  <a:cubicBezTo>
                    <a:pt x="30258" y="332990"/>
                    <a:pt x="17597" y="317291"/>
                    <a:pt x="9495" y="301086"/>
                  </a:cubicBezTo>
                  <a:cubicBezTo>
                    <a:pt x="-633" y="278804"/>
                    <a:pt x="-2659" y="258548"/>
                    <a:pt x="3418" y="240317"/>
                  </a:cubicBezTo>
                  <a:cubicBezTo>
                    <a:pt x="9495" y="222086"/>
                    <a:pt x="19623" y="204868"/>
                    <a:pt x="33802" y="188663"/>
                  </a:cubicBezTo>
                  <a:cubicBezTo>
                    <a:pt x="45956" y="172457"/>
                    <a:pt x="60642" y="159291"/>
                    <a:pt x="77860" y="149162"/>
                  </a:cubicBezTo>
                  <a:cubicBezTo>
                    <a:pt x="95078" y="139034"/>
                    <a:pt x="111790" y="126880"/>
                    <a:pt x="127995" y="112701"/>
                  </a:cubicBezTo>
                  <a:cubicBezTo>
                    <a:pt x="138123" y="98521"/>
                    <a:pt x="149264" y="84848"/>
                    <a:pt x="161418" y="71681"/>
                  </a:cubicBezTo>
                  <a:cubicBezTo>
                    <a:pt x="173572" y="58515"/>
                    <a:pt x="184713" y="43829"/>
                    <a:pt x="194842" y="27624"/>
                  </a:cubicBezTo>
                  <a:cubicBezTo>
                    <a:pt x="204970" y="11418"/>
                    <a:pt x="220669" y="2303"/>
                    <a:pt x="241938" y="2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14E6E91-64CC-4668-8F3D-B52AE23E21EA}"/>
                </a:ext>
              </a:extLst>
            </p:cNvPr>
            <p:cNvSpPr txBox="1"/>
            <p:nvPr/>
          </p:nvSpPr>
          <p:spPr>
            <a:xfrm>
              <a:off x="5725607" y="2512891"/>
              <a:ext cx="2371689" cy="1875479"/>
            </a:xfrm>
            <a:custGeom>
              <a:avLst/>
              <a:gdLst/>
              <a:ahLst/>
              <a:cxnLst/>
              <a:rect l="l" t="t" r="r" b="b"/>
              <a:pathLst>
                <a:path w="2371689" h="1875479">
                  <a:moveTo>
                    <a:pt x="1367768" y="203"/>
                  </a:moveTo>
                  <a:cubicBezTo>
                    <a:pt x="1420057" y="-1013"/>
                    <a:pt x="1472954" y="3243"/>
                    <a:pt x="1526459" y="12972"/>
                  </a:cubicBezTo>
                  <a:cubicBezTo>
                    <a:pt x="1560508" y="20268"/>
                    <a:pt x="1586044" y="35468"/>
                    <a:pt x="1603069" y="58572"/>
                  </a:cubicBezTo>
                  <a:cubicBezTo>
                    <a:pt x="1620093" y="81677"/>
                    <a:pt x="1629213" y="107821"/>
                    <a:pt x="1630429" y="137006"/>
                  </a:cubicBezTo>
                  <a:cubicBezTo>
                    <a:pt x="1631645" y="166191"/>
                    <a:pt x="1624957" y="195375"/>
                    <a:pt x="1610365" y="224560"/>
                  </a:cubicBezTo>
                  <a:cubicBezTo>
                    <a:pt x="1595772" y="253744"/>
                    <a:pt x="1576316" y="275633"/>
                    <a:pt x="1551996" y="290225"/>
                  </a:cubicBezTo>
                  <a:cubicBezTo>
                    <a:pt x="1503354" y="321842"/>
                    <a:pt x="1441945" y="347378"/>
                    <a:pt x="1367768" y="366835"/>
                  </a:cubicBezTo>
                  <a:cubicBezTo>
                    <a:pt x="1293590" y="386291"/>
                    <a:pt x="1213940" y="400884"/>
                    <a:pt x="1128819" y="410612"/>
                  </a:cubicBezTo>
                  <a:cubicBezTo>
                    <a:pt x="1126387" y="449524"/>
                    <a:pt x="1125171" y="488437"/>
                    <a:pt x="1125171" y="527350"/>
                  </a:cubicBezTo>
                  <a:cubicBezTo>
                    <a:pt x="1125171" y="566263"/>
                    <a:pt x="1125171" y="606392"/>
                    <a:pt x="1125171" y="647737"/>
                  </a:cubicBezTo>
                  <a:cubicBezTo>
                    <a:pt x="1151923" y="642872"/>
                    <a:pt x="1179284" y="639224"/>
                    <a:pt x="1207252" y="636792"/>
                  </a:cubicBezTo>
                  <a:cubicBezTo>
                    <a:pt x="1235221" y="634360"/>
                    <a:pt x="1262581" y="631928"/>
                    <a:pt x="1289334" y="629496"/>
                  </a:cubicBezTo>
                  <a:cubicBezTo>
                    <a:pt x="1362296" y="622200"/>
                    <a:pt x="1440121" y="617336"/>
                    <a:pt x="1522811" y="614904"/>
                  </a:cubicBezTo>
                  <a:cubicBezTo>
                    <a:pt x="1605501" y="612472"/>
                    <a:pt x="1688190" y="616120"/>
                    <a:pt x="1770880" y="625848"/>
                  </a:cubicBezTo>
                  <a:cubicBezTo>
                    <a:pt x="1853570" y="635576"/>
                    <a:pt x="1933219" y="653817"/>
                    <a:pt x="2009829" y="680569"/>
                  </a:cubicBezTo>
                  <a:cubicBezTo>
                    <a:pt x="2086438" y="707322"/>
                    <a:pt x="2153928" y="745019"/>
                    <a:pt x="2212297" y="793660"/>
                  </a:cubicBezTo>
                  <a:cubicBezTo>
                    <a:pt x="2275530" y="844733"/>
                    <a:pt x="2319307" y="910398"/>
                    <a:pt x="2343628" y="990656"/>
                  </a:cubicBezTo>
                  <a:cubicBezTo>
                    <a:pt x="2361868" y="1050849"/>
                    <a:pt x="2371216" y="1112752"/>
                    <a:pt x="2371672" y="1176365"/>
                  </a:cubicBezTo>
                  <a:cubicBezTo>
                    <a:pt x="2371824" y="1197570"/>
                    <a:pt x="2370988" y="1218964"/>
                    <a:pt x="2369164" y="1240549"/>
                  </a:cubicBezTo>
                  <a:cubicBezTo>
                    <a:pt x="2361868" y="1326887"/>
                    <a:pt x="2340588" y="1412008"/>
                    <a:pt x="2305323" y="1495914"/>
                  </a:cubicBezTo>
                  <a:cubicBezTo>
                    <a:pt x="2270058" y="1579820"/>
                    <a:pt x="2224457" y="1652781"/>
                    <a:pt x="2168520" y="1714798"/>
                  </a:cubicBezTo>
                  <a:cubicBezTo>
                    <a:pt x="2112583" y="1776816"/>
                    <a:pt x="2047526" y="1822416"/>
                    <a:pt x="1973348" y="1851601"/>
                  </a:cubicBezTo>
                  <a:cubicBezTo>
                    <a:pt x="1899171" y="1880786"/>
                    <a:pt x="1819521" y="1883218"/>
                    <a:pt x="1734399" y="1858897"/>
                  </a:cubicBezTo>
                  <a:cubicBezTo>
                    <a:pt x="1676030" y="1844305"/>
                    <a:pt x="1637117" y="1815120"/>
                    <a:pt x="1617661" y="1771343"/>
                  </a:cubicBezTo>
                  <a:cubicBezTo>
                    <a:pt x="1598204" y="1727567"/>
                    <a:pt x="1593948" y="1683790"/>
                    <a:pt x="1604893" y="1640013"/>
                  </a:cubicBezTo>
                  <a:cubicBezTo>
                    <a:pt x="1615837" y="1596236"/>
                    <a:pt x="1640157" y="1559755"/>
                    <a:pt x="1677854" y="1530571"/>
                  </a:cubicBezTo>
                  <a:cubicBezTo>
                    <a:pt x="1715551" y="1501386"/>
                    <a:pt x="1763584" y="1491658"/>
                    <a:pt x="1821953" y="1501386"/>
                  </a:cubicBezTo>
                  <a:cubicBezTo>
                    <a:pt x="1843841" y="1506250"/>
                    <a:pt x="1867554" y="1499562"/>
                    <a:pt x="1893091" y="1481321"/>
                  </a:cubicBezTo>
                  <a:cubicBezTo>
                    <a:pt x="1918627" y="1463081"/>
                    <a:pt x="1942339" y="1441193"/>
                    <a:pt x="1964228" y="1415656"/>
                  </a:cubicBezTo>
                  <a:cubicBezTo>
                    <a:pt x="1986116" y="1390120"/>
                    <a:pt x="2005573" y="1363367"/>
                    <a:pt x="2022597" y="1335399"/>
                  </a:cubicBezTo>
                  <a:cubicBezTo>
                    <a:pt x="2039622" y="1307430"/>
                    <a:pt x="2051782" y="1284934"/>
                    <a:pt x="2059078" y="1267909"/>
                  </a:cubicBezTo>
                  <a:cubicBezTo>
                    <a:pt x="2078534" y="1224132"/>
                    <a:pt x="2090695" y="1180355"/>
                    <a:pt x="2095559" y="1136579"/>
                  </a:cubicBezTo>
                  <a:cubicBezTo>
                    <a:pt x="2100423" y="1092802"/>
                    <a:pt x="2096775" y="1050849"/>
                    <a:pt x="2084614" y="1010720"/>
                  </a:cubicBezTo>
                  <a:cubicBezTo>
                    <a:pt x="2072454" y="970591"/>
                    <a:pt x="2051782" y="933503"/>
                    <a:pt x="2022597" y="899454"/>
                  </a:cubicBezTo>
                  <a:cubicBezTo>
                    <a:pt x="1993412" y="865405"/>
                    <a:pt x="1955716" y="838652"/>
                    <a:pt x="1909507" y="819196"/>
                  </a:cubicBezTo>
                  <a:cubicBezTo>
                    <a:pt x="1863298" y="799740"/>
                    <a:pt x="1814049" y="785755"/>
                    <a:pt x="1761760" y="777243"/>
                  </a:cubicBezTo>
                  <a:cubicBezTo>
                    <a:pt x="1709471" y="768731"/>
                    <a:pt x="1656574" y="763867"/>
                    <a:pt x="1603069" y="762651"/>
                  </a:cubicBezTo>
                  <a:cubicBezTo>
                    <a:pt x="1549563" y="761435"/>
                    <a:pt x="1496666" y="762651"/>
                    <a:pt x="1444377" y="766299"/>
                  </a:cubicBezTo>
                  <a:cubicBezTo>
                    <a:pt x="1392088" y="769947"/>
                    <a:pt x="1341623" y="774203"/>
                    <a:pt x="1292982" y="779067"/>
                  </a:cubicBezTo>
                  <a:cubicBezTo>
                    <a:pt x="1263797" y="783931"/>
                    <a:pt x="1235221" y="787579"/>
                    <a:pt x="1207252" y="790011"/>
                  </a:cubicBezTo>
                  <a:cubicBezTo>
                    <a:pt x="1179284" y="792444"/>
                    <a:pt x="1151923" y="796092"/>
                    <a:pt x="1125171" y="800956"/>
                  </a:cubicBezTo>
                  <a:cubicBezTo>
                    <a:pt x="1125171" y="817980"/>
                    <a:pt x="1125171" y="833788"/>
                    <a:pt x="1125171" y="848381"/>
                  </a:cubicBezTo>
                  <a:cubicBezTo>
                    <a:pt x="1125171" y="862973"/>
                    <a:pt x="1126387" y="878781"/>
                    <a:pt x="1128819" y="895806"/>
                  </a:cubicBezTo>
                  <a:cubicBezTo>
                    <a:pt x="1133683" y="1005248"/>
                    <a:pt x="1147667" y="1111650"/>
                    <a:pt x="1170772" y="1215012"/>
                  </a:cubicBezTo>
                  <a:cubicBezTo>
                    <a:pt x="1193876" y="1318374"/>
                    <a:pt x="1209076" y="1424776"/>
                    <a:pt x="1216372" y="1534219"/>
                  </a:cubicBezTo>
                  <a:cubicBezTo>
                    <a:pt x="1218804" y="1577996"/>
                    <a:pt x="1206644" y="1611436"/>
                    <a:pt x="1179892" y="1634541"/>
                  </a:cubicBezTo>
                  <a:cubicBezTo>
                    <a:pt x="1153139" y="1657645"/>
                    <a:pt x="1122131" y="1670413"/>
                    <a:pt x="1086866" y="1672846"/>
                  </a:cubicBezTo>
                  <a:cubicBezTo>
                    <a:pt x="1051601" y="1675278"/>
                    <a:pt x="1016945" y="1667373"/>
                    <a:pt x="982896" y="1649133"/>
                  </a:cubicBezTo>
                  <a:cubicBezTo>
                    <a:pt x="948847" y="1630893"/>
                    <a:pt x="926959" y="1602316"/>
                    <a:pt x="917230" y="1563403"/>
                  </a:cubicBezTo>
                  <a:cubicBezTo>
                    <a:pt x="885614" y="1446665"/>
                    <a:pt x="871022" y="1326887"/>
                    <a:pt x="873453" y="1204068"/>
                  </a:cubicBezTo>
                  <a:cubicBezTo>
                    <a:pt x="875886" y="1081249"/>
                    <a:pt x="885614" y="961471"/>
                    <a:pt x="902638" y="844733"/>
                  </a:cubicBezTo>
                  <a:cubicBezTo>
                    <a:pt x="798060" y="866621"/>
                    <a:pt x="695306" y="889726"/>
                    <a:pt x="594376" y="914046"/>
                  </a:cubicBezTo>
                  <a:cubicBezTo>
                    <a:pt x="493446" y="938366"/>
                    <a:pt x="390692" y="957823"/>
                    <a:pt x="286113" y="972415"/>
                  </a:cubicBezTo>
                  <a:cubicBezTo>
                    <a:pt x="290978" y="1006464"/>
                    <a:pt x="292194" y="1041121"/>
                    <a:pt x="289761" y="1076385"/>
                  </a:cubicBezTo>
                  <a:cubicBezTo>
                    <a:pt x="287329" y="1111650"/>
                    <a:pt x="287329" y="1146307"/>
                    <a:pt x="289761" y="1180355"/>
                  </a:cubicBezTo>
                  <a:cubicBezTo>
                    <a:pt x="297058" y="1265477"/>
                    <a:pt x="315298" y="1343911"/>
                    <a:pt x="344483" y="1415656"/>
                  </a:cubicBezTo>
                  <a:cubicBezTo>
                    <a:pt x="373667" y="1487402"/>
                    <a:pt x="397988" y="1563403"/>
                    <a:pt x="417444" y="1643661"/>
                  </a:cubicBezTo>
                  <a:cubicBezTo>
                    <a:pt x="427172" y="1685006"/>
                    <a:pt x="422916" y="1722702"/>
                    <a:pt x="404676" y="1756751"/>
                  </a:cubicBezTo>
                  <a:cubicBezTo>
                    <a:pt x="386435" y="1790800"/>
                    <a:pt x="362115" y="1816944"/>
                    <a:pt x="331714" y="1835185"/>
                  </a:cubicBezTo>
                  <a:cubicBezTo>
                    <a:pt x="301314" y="1853425"/>
                    <a:pt x="267265" y="1861329"/>
                    <a:pt x="229568" y="1858897"/>
                  </a:cubicBezTo>
                  <a:cubicBezTo>
                    <a:pt x="191871" y="1856465"/>
                    <a:pt x="158431" y="1839441"/>
                    <a:pt x="129246" y="1807824"/>
                  </a:cubicBezTo>
                  <a:cubicBezTo>
                    <a:pt x="58717" y="1729999"/>
                    <a:pt x="17980" y="1641837"/>
                    <a:pt x="7036" y="1543339"/>
                  </a:cubicBezTo>
                  <a:cubicBezTo>
                    <a:pt x="-3908" y="1444841"/>
                    <a:pt x="-2084" y="1344519"/>
                    <a:pt x="12508" y="1242373"/>
                  </a:cubicBezTo>
                  <a:cubicBezTo>
                    <a:pt x="17372" y="1208324"/>
                    <a:pt x="23452" y="1170019"/>
                    <a:pt x="30748" y="1127458"/>
                  </a:cubicBezTo>
                  <a:cubicBezTo>
                    <a:pt x="38044" y="1084897"/>
                    <a:pt x="48381" y="1042945"/>
                    <a:pt x="61757" y="1001600"/>
                  </a:cubicBezTo>
                  <a:cubicBezTo>
                    <a:pt x="75133" y="960255"/>
                    <a:pt x="93373" y="923166"/>
                    <a:pt x="116478" y="890333"/>
                  </a:cubicBezTo>
                  <a:cubicBezTo>
                    <a:pt x="139583" y="857501"/>
                    <a:pt x="169375" y="833788"/>
                    <a:pt x="205856" y="819196"/>
                  </a:cubicBezTo>
                  <a:cubicBezTo>
                    <a:pt x="220448" y="814332"/>
                    <a:pt x="228960" y="816764"/>
                    <a:pt x="231392" y="826492"/>
                  </a:cubicBezTo>
                  <a:cubicBezTo>
                    <a:pt x="236256" y="831356"/>
                    <a:pt x="240512" y="837436"/>
                    <a:pt x="244160" y="844733"/>
                  </a:cubicBezTo>
                  <a:cubicBezTo>
                    <a:pt x="247809" y="852029"/>
                    <a:pt x="252065" y="858109"/>
                    <a:pt x="256929" y="862973"/>
                  </a:cubicBezTo>
                  <a:cubicBezTo>
                    <a:pt x="359075" y="811900"/>
                    <a:pt x="466693" y="771771"/>
                    <a:pt x="579784" y="742587"/>
                  </a:cubicBezTo>
                  <a:cubicBezTo>
                    <a:pt x="692874" y="713402"/>
                    <a:pt x="807788" y="689081"/>
                    <a:pt x="924526" y="669625"/>
                  </a:cubicBezTo>
                  <a:cubicBezTo>
                    <a:pt x="931823" y="625848"/>
                    <a:pt x="940943" y="582679"/>
                    <a:pt x="951887" y="540118"/>
                  </a:cubicBezTo>
                  <a:cubicBezTo>
                    <a:pt x="962831" y="497557"/>
                    <a:pt x="978032" y="456821"/>
                    <a:pt x="997488" y="417908"/>
                  </a:cubicBezTo>
                  <a:cubicBezTo>
                    <a:pt x="926959" y="417908"/>
                    <a:pt x="857645" y="413652"/>
                    <a:pt x="789548" y="405140"/>
                  </a:cubicBezTo>
                  <a:cubicBezTo>
                    <a:pt x="721450" y="396627"/>
                    <a:pt x="657001" y="382643"/>
                    <a:pt x="596200" y="363187"/>
                  </a:cubicBezTo>
                  <a:cubicBezTo>
                    <a:pt x="535398" y="343730"/>
                    <a:pt x="481286" y="318802"/>
                    <a:pt x="433860" y="288401"/>
                  </a:cubicBezTo>
                  <a:cubicBezTo>
                    <a:pt x="386435" y="258000"/>
                    <a:pt x="349347" y="220912"/>
                    <a:pt x="322594" y="177135"/>
                  </a:cubicBezTo>
                  <a:cubicBezTo>
                    <a:pt x="310434" y="160111"/>
                    <a:pt x="315298" y="144302"/>
                    <a:pt x="337186" y="129710"/>
                  </a:cubicBezTo>
                  <a:cubicBezTo>
                    <a:pt x="378531" y="112686"/>
                    <a:pt x="422916" y="101741"/>
                    <a:pt x="470341" y="96877"/>
                  </a:cubicBezTo>
                  <a:cubicBezTo>
                    <a:pt x="517766" y="92013"/>
                    <a:pt x="565191" y="88973"/>
                    <a:pt x="612616" y="87757"/>
                  </a:cubicBezTo>
                  <a:cubicBezTo>
                    <a:pt x="660041" y="86541"/>
                    <a:pt x="708074" y="86541"/>
                    <a:pt x="756715" y="87757"/>
                  </a:cubicBezTo>
                  <a:cubicBezTo>
                    <a:pt x="805356" y="88973"/>
                    <a:pt x="851565" y="85933"/>
                    <a:pt x="895342" y="78637"/>
                  </a:cubicBezTo>
                  <a:cubicBezTo>
                    <a:pt x="948847" y="71341"/>
                    <a:pt x="1001744" y="61613"/>
                    <a:pt x="1054033" y="49452"/>
                  </a:cubicBezTo>
                  <a:cubicBezTo>
                    <a:pt x="1106322" y="37292"/>
                    <a:pt x="1158611" y="26348"/>
                    <a:pt x="1210900" y="16620"/>
                  </a:cubicBezTo>
                  <a:cubicBezTo>
                    <a:pt x="1263190" y="6891"/>
                    <a:pt x="1315479" y="1419"/>
                    <a:pt x="1367768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B8C3E9A-AE76-450C-B170-34232E4F108E}"/>
                </a:ext>
              </a:extLst>
            </p:cNvPr>
            <p:cNvSpPr txBox="1"/>
            <p:nvPr/>
          </p:nvSpPr>
          <p:spPr>
            <a:xfrm>
              <a:off x="4318723" y="2520249"/>
              <a:ext cx="1431424" cy="642995"/>
            </a:xfrm>
            <a:custGeom>
              <a:avLst/>
              <a:gdLst/>
              <a:ahLst/>
              <a:cxnLst/>
              <a:rect l="l" t="t" r="r" b="b"/>
              <a:pathLst>
                <a:path w="1431424" h="642995">
                  <a:moveTo>
                    <a:pt x="673022" y="0"/>
                  </a:moveTo>
                  <a:cubicBezTo>
                    <a:pt x="678086" y="0"/>
                    <a:pt x="683150" y="1520"/>
                    <a:pt x="688214" y="4558"/>
                  </a:cubicBezTo>
                  <a:cubicBezTo>
                    <a:pt x="698342" y="10635"/>
                    <a:pt x="704419" y="19751"/>
                    <a:pt x="706445" y="31905"/>
                  </a:cubicBezTo>
                  <a:cubicBezTo>
                    <a:pt x="706445" y="68366"/>
                    <a:pt x="702394" y="98751"/>
                    <a:pt x="694291" y="123059"/>
                  </a:cubicBezTo>
                  <a:cubicBezTo>
                    <a:pt x="698342" y="121033"/>
                    <a:pt x="708471" y="120020"/>
                    <a:pt x="724676" y="120020"/>
                  </a:cubicBezTo>
                  <a:cubicBezTo>
                    <a:pt x="728727" y="122046"/>
                    <a:pt x="731766" y="124072"/>
                    <a:pt x="733791" y="126097"/>
                  </a:cubicBezTo>
                  <a:cubicBezTo>
                    <a:pt x="735817" y="128123"/>
                    <a:pt x="737843" y="130149"/>
                    <a:pt x="739868" y="132174"/>
                  </a:cubicBezTo>
                  <a:cubicBezTo>
                    <a:pt x="778356" y="154457"/>
                    <a:pt x="819375" y="177751"/>
                    <a:pt x="862926" y="202059"/>
                  </a:cubicBezTo>
                  <a:cubicBezTo>
                    <a:pt x="906478" y="226367"/>
                    <a:pt x="951549" y="247636"/>
                    <a:pt x="998139" y="265867"/>
                  </a:cubicBezTo>
                  <a:cubicBezTo>
                    <a:pt x="1044729" y="284098"/>
                    <a:pt x="1091319" y="296252"/>
                    <a:pt x="1137908" y="302329"/>
                  </a:cubicBezTo>
                  <a:cubicBezTo>
                    <a:pt x="1184498" y="308406"/>
                    <a:pt x="1231088" y="303342"/>
                    <a:pt x="1277678" y="287137"/>
                  </a:cubicBezTo>
                  <a:cubicBezTo>
                    <a:pt x="1316166" y="274983"/>
                    <a:pt x="1348576" y="278021"/>
                    <a:pt x="1374909" y="296252"/>
                  </a:cubicBezTo>
                  <a:cubicBezTo>
                    <a:pt x="1401243" y="314483"/>
                    <a:pt x="1418461" y="338284"/>
                    <a:pt x="1426564" y="367656"/>
                  </a:cubicBezTo>
                  <a:cubicBezTo>
                    <a:pt x="1430615" y="382342"/>
                    <a:pt x="1432134" y="397408"/>
                    <a:pt x="1431121" y="412854"/>
                  </a:cubicBezTo>
                  <a:cubicBezTo>
                    <a:pt x="1430108" y="428299"/>
                    <a:pt x="1426564" y="444124"/>
                    <a:pt x="1420487" y="460330"/>
                  </a:cubicBezTo>
                  <a:cubicBezTo>
                    <a:pt x="1408333" y="492740"/>
                    <a:pt x="1384025" y="516035"/>
                    <a:pt x="1347563" y="530215"/>
                  </a:cubicBezTo>
                  <a:cubicBezTo>
                    <a:pt x="1286794" y="554522"/>
                    <a:pt x="1222986" y="559587"/>
                    <a:pt x="1156139" y="545407"/>
                  </a:cubicBezTo>
                  <a:cubicBezTo>
                    <a:pt x="1089293" y="531227"/>
                    <a:pt x="1024978" y="505907"/>
                    <a:pt x="963196" y="469445"/>
                  </a:cubicBezTo>
                  <a:cubicBezTo>
                    <a:pt x="901414" y="432983"/>
                    <a:pt x="845202" y="388925"/>
                    <a:pt x="794561" y="337271"/>
                  </a:cubicBezTo>
                  <a:cubicBezTo>
                    <a:pt x="743920" y="285617"/>
                    <a:pt x="704419" y="233457"/>
                    <a:pt x="676060" y="180790"/>
                  </a:cubicBezTo>
                  <a:cubicBezTo>
                    <a:pt x="653778" y="237508"/>
                    <a:pt x="621368" y="292707"/>
                    <a:pt x="578829" y="346387"/>
                  </a:cubicBezTo>
                  <a:cubicBezTo>
                    <a:pt x="536290" y="400067"/>
                    <a:pt x="488688" y="448176"/>
                    <a:pt x="436021" y="490714"/>
                  </a:cubicBezTo>
                  <a:cubicBezTo>
                    <a:pt x="383354" y="533253"/>
                    <a:pt x="328661" y="568195"/>
                    <a:pt x="271943" y="595542"/>
                  </a:cubicBezTo>
                  <a:cubicBezTo>
                    <a:pt x="215225" y="622888"/>
                    <a:pt x="161545" y="638587"/>
                    <a:pt x="110904" y="642638"/>
                  </a:cubicBezTo>
                  <a:cubicBezTo>
                    <a:pt x="82545" y="644664"/>
                    <a:pt x="59250" y="638080"/>
                    <a:pt x="41019" y="622888"/>
                  </a:cubicBezTo>
                  <a:cubicBezTo>
                    <a:pt x="22788" y="607696"/>
                    <a:pt x="10634" y="588958"/>
                    <a:pt x="4557" y="566676"/>
                  </a:cubicBezTo>
                  <a:cubicBezTo>
                    <a:pt x="-1520" y="544394"/>
                    <a:pt x="-1520" y="521099"/>
                    <a:pt x="4557" y="496791"/>
                  </a:cubicBezTo>
                  <a:cubicBezTo>
                    <a:pt x="10634" y="472484"/>
                    <a:pt x="24814" y="453240"/>
                    <a:pt x="47096" y="439060"/>
                  </a:cubicBezTo>
                  <a:cubicBezTo>
                    <a:pt x="99763" y="404624"/>
                    <a:pt x="156481" y="376772"/>
                    <a:pt x="217251" y="355502"/>
                  </a:cubicBezTo>
                  <a:cubicBezTo>
                    <a:pt x="278020" y="334233"/>
                    <a:pt x="334738" y="303342"/>
                    <a:pt x="387405" y="262829"/>
                  </a:cubicBezTo>
                  <a:cubicBezTo>
                    <a:pt x="438046" y="224341"/>
                    <a:pt x="483117" y="180790"/>
                    <a:pt x="522617" y="132174"/>
                  </a:cubicBezTo>
                  <a:cubicBezTo>
                    <a:pt x="562117" y="83559"/>
                    <a:pt x="607188" y="41020"/>
                    <a:pt x="657829" y="4558"/>
                  </a:cubicBezTo>
                  <a:cubicBezTo>
                    <a:pt x="662894" y="1520"/>
                    <a:pt x="667958" y="0"/>
                    <a:pt x="6730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049B19C-D5FA-42DF-B704-0B7F3B280661}"/>
                </a:ext>
              </a:extLst>
            </p:cNvPr>
            <p:cNvSpPr txBox="1"/>
            <p:nvPr/>
          </p:nvSpPr>
          <p:spPr>
            <a:xfrm>
              <a:off x="4570197" y="3157086"/>
              <a:ext cx="911223" cy="798485"/>
            </a:xfrm>
            <a:custGeom>
              <a:avLst/>
              <a:gdLst/>
              <a:ahLst/>
              <a:cxnLst/>
              <a:rect l="l" t="t" r="r" b="b"/>
              <a:pathLst>
                <a:path w="911223" h="798485">
                  <a:moveTo>
                    <a:pt x="391544" y="864"/>
                  </a:moveTo>
                  <a:cubicBezTo>
                    <a:pt x="417118" y="-402"/>
                    <a:pt x="442818" y="-276"/>
                    <a:pt x="468645" y="1243"/>
                  </a:cubicBezTo>
                  <a:cubicBezTo>
                    <a:pt x="520299" y="4282"/>
                    <a:pt x="569928" y="10865"/>
                    <a:pt x="617530" y="20994"/>
                  </a:cubicBezTo>
                  <a:cubicBezTo>
                    <a:pt x="665133" y="31122"/>
                    <a:pt x="707165" y="44289"/>
                    <a:pt x="743627" y="60494"/>
                  </a:cubicBezTo>
                  <a:cubicBezTo>
                    <a:pt x="796294" y="84801"/>
                    <a:pt x="835794" y="118225"/>
                    <a:pt x="862128" y="160763"/>
                  </a:cubicBezTo>
                  <a:cubicBezTo>
                    <a:pt x="888461" y="203302"/>
                    <a:pt x="904160" y="248879"/>
                    <a:pt x="909224" y="297495"/>
                  </a:cubicBezTo>
                  <a:cubicBezTo>
                    <a:pt x="910490" y="309649"/>
                    <a:pt x="911155" y="321866"/>
                    <a:pt x="911218" y="334146"/>
                  </a:cubicBezTo>
                  <a:cubicBezTo>
                    <a:pt x="911408" y="370988"/>
                    <a:pt x="906185" y="408399"/>
                    <a:pt x="895551" y="446380"/>
                  </a:cubicBezTo>
                  <a:cubicBezTo>
                    <a:pt x="881371" y="497021"/>
                    <a:pt x="860102" y="543611"/>
                    <a:pt x="831743" y="586150"/>
                  </a:cubicBezTo>
                  <a:cubicBezTo>
                    <a:pt x="813512" y="610458"/>
                    <a:pt x="799333" y="623624"/>
                    <a:pt x="789204" y="625650"/>
                  </a:cubicBezTo>
                  <a:lnTo>
                    <a:pt x="789204" y="631727"/>
                  </a:lnTo>
                  <a:cubicBezTo>
                    <a:pt x="779076" y="656035"/>
                    <a:pt x="756287" y="677304"/>
                    <a:pt x="720838" y="695535"/>
                  </a:cubicBezTo>
                  <a:cubicBezTo>
                    <a:pt x="685390" y="713765"/>
                    <a:pt x="644370" y="728451"/>
                    <a:pt x="597780" y="739593"/>
                  </a:cubicBezTo>
                  <a:cubicBezTo>
                    <a:pt x="551190" y="750734"/>
                    <a:pt x="501056" y="758330"/>
                    <a:pt x="447376" y="762381"/>
                  </a:cubicBezTo>
                  <a:cubicBezTo>
                    <a:pt x="393696" y="766432"/>
                    <a:pt x="344574" y="766432"/>
                    <a:pt x="300010" y="762381"/>
                  </a:cubicBezTo>
                  <a:cubicBezTo>
                    <a:pt x="291907" y="766432"/>
                    <a:pt x="284817" y="770484"/>
                    <a:pt x="278740" y="774535"/>
                  </a:cubicBezTo>
                  <a:cubicBezTo>
                    <a:pt x="272663" y="778586"/>
                    <a:pt x="265574" y="782638"/>
                    <a:pt x="257471" y="786689"/>
                  </a:cubicBezTo>
                  <a:cubicBezTo>
                    <a:pt x="257471" y="786689"/>
                    <a:pt x="251394" y="788715"/>
                    <a:pt x="239240" y="792766"/>
                  </a:cubicBezTo>
                  <a:cubicBezTo>
                    <a:pt x="214932" y="800869"/>
                    <a:pt x="189612" y="800362"/>
                    <a:pt x="163278" y="791247"/>
                  </a:cubicBezTo>
                  <a:cubicBezTo>
                    <a:pt x="136945" y="782131"/>
                    <a:pt x="115676" y="768458"/>
                    <a:pt x="99470" y="750227"/>
                  </a:cubicBezTo>
                  <a:cubicBezTo>
                    <a:pt x="63009" y="713765"/>
                    <a:pt x="36675" y="664137"/>
                    <a:pt x="20470" y="601342"/>
                  </a:cubicBezTo>
                  <a:cubicBezTo>
                    <a:pt x="4265" y="538547"/>
                    <a:pt x="-2319" y="473220"/>
                    <a:pt x="720" y="405361"/>
                  </a:cubicBezTo>
                  <a:cubicBezTo>
                    <a:pt x="3758" y="337501"/>
                    <a:pt x="15406" y="272174"/>
                    <a:pt x="35662" y="209379"/>
                  </a:cubicBezTo>
                  <a:cubicBezTo>
                    <a:pt x="55919" y="146584"/>
                    <a:pt x="84278" y="97968"/>
                    <a:pt x="120740" y="63532"/>
                  </a:cubicBezTo>
                  <a:cubicBezTo>
                    <a:pt x="134919" y="51378"/>
                    <a:pt x="154163" y="47327"/>
                    <a:pt x="178471" y="51378"/>
                  </a:cubicBezTo>
                  <a:cubicBezTo>
                    <a:pt x="218984" y="31122"/>
                    <a:pt x="264561" y="16942"/>
                    <a:pt x="315202" y="8840"/>
                  </a:cubicBezTo>
                  <a:cubicBezTo>
                    <a:pt x="340523" y="4789"/>
                    <a:pt x="365970" y="2130"/>
                    <a:pt x="391544" y="864"/>
                  </a:cubicBezTo>
                  <a:close/>
                  <a:moveTo>
                    <a:pt x="227086" y="188110"/>
                  </a:moveTo>
                  <a:cubicBezTo>
                    <a:pt x="231138" y="220520"/>
                    <a:pt x="236202" y="252424"/>
                    <a:pt x="242279" y="283822"/>
                  </a:cubicBezTo>
                  <a:cubicBezTo>
                    <a:pt x="248356" y="315219"/>
                    <a:pt x="254433" y="347123"/>
                    <a:pt x="260510" y="379534"/>
                  </a:cubicBezTo>
                  <a:cubicBezTo>
                    <a:pt x="264561" y="401816"/>
                    <a:pt x="268106" y="426630"/>
                    <a:pt x="271144" y="453976"/>
                  </a:cubicBezTo>
                  <a:cubicBezTo>
                    <a:pt x="274183" y="481322"/>
                    <a:pt x="280766" y="506137"/>
                    <a:pt x="290894" y="528419"/>
                  </a:cubicBezTo>
                  <a:cubicBezTo>
                    <a:pt x="296971" y="538547"/>
                    <a:pt x="304061" y="548169"/>
                    <a:pt x="312164" y="557284"/>
                  </a:cubicBezTo>
                  <a:cubicBezTo>
                    <a:pt x="320266" y="566400"/>
                    <a:pt x="327356" y="576022"/>
                    <a:pt x="333433" y="586150"/>
                  </a:cubicBezTo>
                  <a:cubicBezTo>
                    <a:pt x="357741" y="580073"/>
                    <a:pt x="379517" y="574502"/>
                    <a:pt x="398760" y="569438"/>
                  </a:cubicBezTo>
                  <a:cubicBezTo>
                    <a:pt x="418004" y="564374"/>
                    <a:pt x="429651" y="561842"/>
                    <a:pt x="433703" y="561842"/>
                  </a:cubicBezTo>
                  <a:cubicBezTo>
                    <a:pt x="464087" y="551714"/>
                    <a:pt x="494472" y="539560"/>
                    <a:pt x="524857" y="525380"/>
                  </a:cubicBezTo>
                  <a:cubicBezTo>
                    <a:pt x="555242" y="511201"/>
                    <a:pt x="586639" y="499047"/>
                    <a:pt x="619050" y="488919"/>
                  </a:cubicBezTo>
                  <a:cubicBezTo>
                    <a:pt x="619050" y="490944"/>
                    <a:pt x="621075" y="485880"/>
                    <a:pt x="625127" y="473726"/>
                  </a:cubicBezTo>
                  <a:cubicBezTo>
                    <a:pt x="641332" y="449418"/>
                    <a:pt x="659563" y="420553"/>
                    <a:pt x="679819" y="387130"/>
                  </a:cubicBezTo>
                  <a:cubicBezTo>
                    <a:pt x="689947" y="370418"/>
                    <a:pt x="695771" y="353833"/>
                    <a:pt x="697290" y="337375"/>
                  </a:cubicBezTo>
                  <a:cubicBezTo>
                    <a:pt x="698810" y="320916"/>
                    <a:pt x="696024" y="304584"/>
                    <a:pt x="688935" y="288379"/>
                  </a:cubicBezTo>
                  <a:cubicBezTo>
                    <a:pt x="674755" y="255969"/>
                    <a:pt x="646902" y="234700"/>
                    <a:pt x="605376" y="224571"/>
                  </a:cubicBezTo>
                  <a:cubicBezTo>
                    <a:pt x="563851" y="214443"/>
                    <a:pt x="525870" y="206341"/>
                    <a:pt x="491434" y="200264"/>
                  </a:cubicBezTo>
                  <a:cubicBezTo>
                    <a:pt x="448895" y="194187"/>
                    <a:pt x="405343" y="191148"/>
                    <a:pt x="360779" y="191148"/>
                  </a:cubicBezTo>
                  <a:cubicBezTo>
                    <a:pt x="316215" y="191148"/>
                    <a:pt x="271651" y="190135"/>
                    <a:pt x="227086" y="188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958D3D2-57F2-411F-9610-670A584777AF}"/>
                </a:ext>
              </a:extLst>
            </p:cNvPr>
            <p:cNvSpPr txBox="1"/>
            <p:nvPr/>
          </p:nvSpPr>
          <p:spPr>
            <a:xfrm>
              <a:off x="7033180" y="3383160"/>
              <a:ext cx="307842" cy="304761"/>
            </a:xfrm>
            <a:custGeom>
              <a:avLst/>
              <a:gdLst/>
              <a:ahLst/>
              <a:cxnLst/>
              <a:rect l="l" t="t" r="r" b="b"/>
              <a:pathLst>
                <a:path w="307842" h="304761">
                  <a:moveTo>
                    <a:pt x="76610" y="0"/>
                  </a:moveTo>
                  <a:cubicBezTo>
                    <a:pt x="96066" y="0"/>
                    <a:pt x="115523" y="7296"/>
                    <a:pt x="134979" y="21889"/>
                  </a:cubicBezTo>
                  <a:lnTo>
                    <a:pt x="149571" y="32833"/>
                  </a:lnTo>
                  <a:cubicBezTo>
                    <a:pt x="154436" y="35265"/>
                    <a:pt x="157476" y="37697"/>
                    <a:pt x="158692" y="40129"/>
                  </a:cubicBezTo>
                  <a:cubicBezTo>
                    <a:pt x="159908" y="42561"/>
                    <a:pt x="161732" y="43777"/>
                    <a:pt x="164164" y="43777"/>
                  </a:cubicBezTo>
                  <a:lnTo>
                    <a:pt x="171460" y="51073"/>
                  </a:lnTo>
                  <a:lnTo>
                    <a:pt x="175108" y="51073"/>
                  </a:lnTo>
                  <a:cubicBezTo>
                    <a:pt x="179972" y="55937"/>
                    <a:pt x="185444" y="58977"/>
                    <a:pt x="191524" y="60193"/>
                  </a:cubicBezTo>
                  <a:cubicBezTo>
                    <a:pt x="197604" y="61409"/>
                    <a:pt x="203077" y="64449"/>
                    <a:pt x="207941" y="69314"/>
                  </a:cubicBezTo>
                  <a:cubicBezTo>
                    <a:pt x="251718" y="86338"/>
                    <a:pt x="283334" y="115523"/>
                    <a:pt x="302791" y="156867"/>
                  </a:cubicBezTo>
                  <a:cubicBezTo>
                    <a:pt x="306439" y="169028"/>
                    <a:pt x="308111" y="181036"/>
                    <a:pt x="307807" y="192892"/>
                  </a:cubicBezTo>
                  <a:cubicBezTo>
                    <a:pt x="307503" y="204748"/>
                    <a:pt x="305223" y="216453"/>
                    <a:pt x="300967" y="228005"/>
                  </a:cubicBezTo>
                  <a:cubicBezTo>
                    <a:pt x="292454" y="251109"/>
                    <a:pt x="278470" y="268742"/>
                    <a:pt x="259014" y="280902"/>
                  </a:cubicBezTo>
                  <a:cubicBezTo>
                    <a:pt x="217669" y="307654"/>
                    <a:pt x="175716" y="311910"/>
                    <a:pt x="133155" y="293670"/>
                  </a:cubicBezTo>
                  <a:cubicBezTo>
                    <a:pt x="90594" y="275430"/>
                    <a:pt x="58370" y="248069"/>
                    <a:pt x="36481" y="211588"/>
                  </a:cubicBezTo>
                  <a:cubicBezTo>
                    <a:pt x="21889" y="187268"/>
                    <a:pt x="10945" y="159907"/>
                    <a:pt x="3649" y="129507"/>
                  </a:cubicBezTo>
                  <a:cubicBezTo>
                    <a:pt x="-3648" y="99106"/>
                    <a:pt x="0" y="70530"/>
                    <a:pt x="14593" y="43777"/>
                  </a:cubicBezTo>
                  <a:lnTo>
                    <a:pt x="14593" y="40129"/>
                  </a:lnTo>
                  <a:cubicBezTo>
                    <a:pt x="26753" y="18240"/>
                    <a:pt x="47425" y="4864"/>
                    <a:pt x="766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3959C2C-DCC0-4BC3-9F4F-6FF58664CC32}"/>
                </a:ext>
              </a:extLst>
            </p:cNvPr>
            <p:cNvSpPr txBox="1"/>
            <p:nvPr/>
          </p:nvSpPr>
          <p:spPr>
            <a:xfrm>
              <a:off x="6215803" y="3492601"/>
              <a:ext cx="281324" cy="299776"/>
            </a:xfrm>
            <a:custGeom>
              <a:avLst/>
              <a:gdLst/>
              <a:ahLst/>
              <a:cxnLst/>
              <a:rect l="l" t="t" r="r" b="b"/>
              <a:pathLst>
                <a:path w="281324" h="299776">
                  <a:moveTo>
                    <a:pt x="58578" y="0"/>
                  </a:moveTo>
                  <a:cubicBezTo>
                    <a:pt x="85330" y="0"/>
                    <a:pt x="104787" y="9729"/>
                    <a:pt x="116947" y="29185"/>
                  </a:cubicBezTo>
                  <a:lnTo>
                    <a:pt x="135187" y="51073"/>
                  </a:lnTo>
                  <a:lnTo>
                    <a:pt x="153428" y="69314"/>
                  </a:lnTo>
                  <a:lnTo>
                    <a:pt x="175316" y="80258"/>
                  </a:lnTo>
                  <a:lnTo>
                    <a:pt x="208149" y="91202"/>
                  </a:lnTo>
                  <a:cubicBezTo>
                    <a:pt x="234902" y="100930"/>
                    <a:pt x="254966" y="118563"/>
                    <a:pt x="268342" y="144099"/>
                  </a:cubicBezTo>
                  <a:cubicBezTo>
                    <a:pt x="278374" y="163252"/>
                    <a:pt x="282593" y="182746"/>
                    <a:pt x="280996" y="202583"/>
                  </a:cubicBezTo>
                  <a:cubicBezTo>
                    <a:pt x="280464" y="209195"/>
                    <a:pt x="279286" y="215845"/>
                    <a:pt x="277462" y="222533"/>
                  </a:cubicBezTo>
                  <a:cubicBezTo>
                    <a:pt x="270166" y="249285"/>
                    <a:pt x="252534" y="270566"/>
                    <a:pt x="224565" y="286374"/>
                  </a:cubicBezTo>
                  <a:cubicBezTo>
                    <a:pt x="196597" y="302182"/>
                    <a:pt x="169236" y="304006"/>
                    <a:pt x="142484" y="291846"/>
                  </a:cubicBezTo>
                  <a:cubicBezTo>
                    <a:pt x="93842" y="272390"/>
                    <a:pt x="55538" y="238949"/>
                    <a:pt x="27569" y="191524"/>
                  </a:cubicBezTo>
                  <a:cubicBezTo>
                    <a:pt x="-400" y="144099"/>
                    <a:pt x="-7087" y="93634"/>
                    <a:pt x="7505" y="40129"/>
                  </a:cubicBezTo>
                  <a:cubicBezTo>
                    <a:pt x="14801" y="13377"/>
                    <a:pt x="31825" y="0"/>
                    <a:pt x="585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00AAFD-751B-46B3-9BB3-CE5CA11F3CB7}"/>
                </a:ext>
              </a:extLst>
            </p:cNvPr>
            <p:cNvSpPr txBox="1"/>
            <p:nvPr/>
          </p:nvSpPr>
          <p:spPr>
            <a:xfrm>
              <a:off x="7004990" y="3752831"/>
              <a:ext cx="382054" cy="356294"/>
            </a:xfrm>
            <a:custGeom>
              <a:avLst/>
              <a:gdLst/>
              <a:ahLst/>
              <a:cxnLst/>
              <a:rect l="l" t="t" r="r" b="b"/>
              <a:pathLst>
                <a:path w="382054" h="356294">
                  <a:moveTo>
                    <a:pt x="84736" y="608"/>
                  </a:moveTo>
                  <a:cubicBezTo>
                    <a:pt x="90816" y="1824"/>
                    <a:pt x="97504" y="4864"/>
                    <a:pt x="104800" y="9728"/>
                  </a:cubicBezTo>
                  <a:cubicBezTo>
                    <a:pt x="107232" y="12160"/>
                    <a:pt x="109664" y="13376"/>
                    <a:pt x="112096" y="13376"/>
                  </a:cubicBezTo>
                  <a:cubicBezTo>
                    <a:pt x="112096" y="13376"/>
                    <a:pt x="114528" y="14592"/>
                    <a:pt x="119392" y="17024"/>
                  </a:cubicBezTo>
                  <a:cubicBezTo>
                    <a:pt x="129120" y="21888"/>
                    <a:pt x="137633" y="26752"/>
                    <a:pt x="144929" y="31616"/>
                  </a:cubicBezTo>
                  <a:cubicBezTo>
                    <a:pt x="152225" y="36480"/>
                    <a:pt x="158305" y="41345"/>
                    <a:pt x="163169" y="46209"/>
                  </a:cubicBezTo>
                  <a:cubicBezTo>
                    <a:pt x="168033" y="51073"/>
                    <a:pt x="172897" y="54721"/>
                    <a:pt x="177761" y="57153"/>
                  </a:cubicBezTo>
                  <a:cubicBezTo>
                    <a:pt x="182626" y="59585"/>
                    <a:pt x="187490" y="63233"/>
                    <a:pt x="192354" y="68097"/>
                  </a:cubicBezTo>
                  <a:cubicBezTo>
                    <a:pt x="199650" y="75393"/>
                    <a:pt x="204514" y="79041"/>
                    <a:pt x="206946" y="79041"/>
                  </a:cubicBezTo>
                  <a:lnTo>
                    <a:pt x="232483" y="79041"/>
                  </a:lnTo>
                  <a:cubicBezTo>
                    <a:pt x="251939" y="79041"/>
                    <a:pt x="268963" y="81473"/>
                    <a:pt x="283556" y="86337"/>
                  </a:cubicBezTo>
                  <a:lnTo>
                    <a:pt x="294500" y="89986"/>
                  </a:lnTo>
                  <a:cubicBezTo>
                    <a:pt x="335845" y="89986"/>
                    <a:pt x="361381" y="109442"/>
                    <a:pt x="371109" y="148355"/>
                  </a:cubicBezTo>
                  <a:cubicBezTo>
                    <a:pt x="373542" y="153219"/>
                    <a:pt x="374758" y="156259"/>
                    <a:pt x="374758" y="157475"/>
                  </a:cubicBezTo>
                  <a:cubicBezTo>
                    <a:pt x="374758" y="158691"/>
                    <a:pt x="373542" y="156867"/>
                    <a:pt x="371109" y="152003"/>
                  </a:cubicBezTo>
                  <a:cubicBezTo>
                    <a:pt x="375974" y="171459"/>
                    <a:pt x="378406" y="181187"/>
                    <a:pt x="378406" y="181187"/>
                  </a:cubicBezTo>
                  <a:cubicBezTo>
                    <a:pt x="380838" y="186051"/>
                    <a:pt x="382054" y="195780"/>
                    <a:pt x="382054" y="210372"/>
                  </a:cubicBezTo>
                  <a:cubicBezTo>
                    <a:pt x="382054" y="237124"/>
                    <a:pt x="374758" y="261445"/>
                    <a:pt x="360165" y="283333"/>
                  </a:cubicBezTo>
                  <a:cubicBezTo>
                    <a:pt x="345573" y="305222"/>
                    <a:pt x="327333" y="322246"/>
                    <a:pt x="305444" y="334406"/>
                  </a:cubicBezTo>
                  <a:cubicBezTo>
                    <a:pt x="268963" y="356295"/>
                    <a:pt x="229442" y="361767"/>
                    <a:pt x="186882" y="350823"/>
                  </a:cubicBezTo>
                  <a:cubicBezTo>
                    <a:pt x="144321" y="339879"/>
                    <a:pt x="108448" y="321030"/>
                    <a:pt x="79263" y="294278"/>
                  </a:cubicBezTo>
                  <a:cubicBezTo>
                    <a:pt x="62239" y="277253"/>
                    <a:pt x="46431" y="254757"/>
                    <a:pt x="31839" y="226788"/>
                  </a:cubicBezTo>
                  <a:cubicBezTo>
                    <a:pt x="17246" y="198820"/>
                    <a:pt x="7518" y="170243"/>
                    <a:pt x="2654" y="141059"/>
                  </a:cubicBezTo>
                  <a:cubicBezTo>
                    <a:pt x="-2210" y="111874"/>
                    <a:pt x="-386" y="84513"/>
                    <a:pt x="8126" y="58977"/>
                  </a:cubicBezTo>
                  <a:cubicBezTo>
                    <a:pt x="16638" y="33440"/>
                    <a:pt x="36703" y="14592"/>
                    <a:pt x="68319" y="2432"/>
                  </a:cubicBezTo>
                  <a:cubicBezTo>
                    <a:pt x="73183" y="0"/>
                    <a:pt x="78655" y="-608"/>
                    <a:pt x="84736" y="6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F38C61F-2D35-496C-AF27-29089949CB40}"/>
                </a:ext>
              </a:extLst>
            </p:cNvPr>
            <p:cNvSpPr txBox="1"/>
            <p:nvPr/>
          </p:nvSpPr>
          <p:spPr>
            <a:xfrm>
              <a:off x="6230376" y="3833435"/>
              <a:ext cx="297546" cy="284918"/>
            </a:xfrm>
            <a:custGeom>
              <a:avLst/>
              <a:gdLst/>
              <a:ahLst/>
              <a:cxnLst/>
              <a:rect l="l" t="t" r="r" b="b"/>
              <a:pathLst>
                <a:path w="297546" h="284918">
                  <a:moveTo>
                    <a:pt x="63157" y="1173"/>
                  </a:moveTo>
                  <a:cubicBezTo>
                    <a:pt x="71061" y="-651"/>
                    <a:pt x="79270" y="-347"/>
                    <a:pt x="87782" y="2085"/>
                  </a:cubicBezTo>
                  <a:cubicBezTo>
                    <a:pt x="104806" y="6949"/>
                    <a:pt x="119398" y="14246"/>
                    <a:pt x="131559" y="23974"/>
                  </a:cubicBezTo>
                  <a:lnTo>
                    <a:pt x="160743" y="49510"/>
                  </a:lnTo>
                  <a:cubicBezTo>
                    <a:pt x="165607" y="49510"/>
                    <a:pt x="168039" y="51942"/>
                    <a:pt x="168039" y="56807"/>
                  </a:cubicBezTo>
                  <a:lnTo>
                    <a:pt x="171687" y="56807"/>
                  </a:lnTo>
                  <a:lnTo>
                    <a:pt x="171687" y="60455"/>
                  </a:lnTo>
                  <a:cubicBezTo>
                    <a:pt x="176552" y="60455"/>
                    <a:pt x="180200" y="61670"/>
                    <a:pt x="182632" y="64103"/>
                  </a:cubicBezTo>
                  <a:cubicBezTo>
                    <a:pt x="194792" y="64103"/>
                    <a:pt x="203304" y="65319"/>
                    <a:pt x="208168" y="67751"/>
                  </a:cubicBezTo>
                  <a:cubicBezTo>
                    <a:pt x="213032" y="70183"/>
                    <a:pt x="219112" y="72007"/>
                    <a:pt x="226409" y="73223"/>
                  </a:cubicBezTo>
                  <a:cubicBezTo>
                    <a:pt x="233705" y="74439"/>
                    <a:pt x="239785" y="77479"/>
                    <a:pt x="244649" y="82343"/>
                  </a:cubicBezTo>
                  <a:cubicBezTo>
                    <a:pt x="244649" y="84775"/>
                    <a:pt x="245865" y="85991"/>
                    <a:pt x="248297" y="85991"/>
                  </a:cubicBezTo>
                  <a:cubicBezTo>
                    <a:pt x="270185" y="93287"/>
                    <a:pt x="284778" y="109095"/>
                    <a:pt x="292074" y="133416"/>
                  </a:cubicBezTo>
                  <a:cubicBezTo>
                    <a:pt x="295722" y="144360"/>
                    <a:pt x="297546" y="155456"/>
                    <a:pt x="297546" y="166705"/>
                  </a:cubicBezTo>
                  <a:cubicBezTo>
                    <a:pt x="297546" y="177953"/>
                    <a:pt x="295722" y="189353"/>
                    <a:pt x="292074" y="200905"/>
                  </a:cubicBezTo>
                  <a:cubicBezTo>
                    <a:pt x="284778" y="224010"/>
                    <a:pt x="271402" y="242858"/>
                    <a:pt x="251945" y="257451"/>
                  </a:cubicBezTo>
                  <a:cubicBezTo>
                    <a:pt x="230057" y="276907"/>
                    <a:pt x="203912" y="286027"/>
                    <a:pt x="173511" y="284811"/>
                  </a:cubicBezTo>
                  <a:cubicBezTo>
                    <a:pt x="143111" y="283595"/>
                    <a:pt x="115750" y="275691"/>
                    <a:pt x="91430" y="261099"/>
                  </a:cubicBezTo>
                  <a:cubicBezTo>
                    <a:pt x="71973" y="251370"/>
                    <a:pt x="54341" y="236170"/>
                    <a:pt x="38533" y="215498"/>
                  </a:cubicBezTo>
                  <a:cubicBezTo>
                    <a:pt x="22724" y="194825"/>
                    <a:pt x="11780" y="171721"/>
                    <a:pt x="5700" y="146184"/>
                  </a:cubicBezTo>
                  <a:cubicBezTo>
                    <a:pt x="-380" y="120648"/>
                    <a:pt x="-1596" y="95719"/>
                    <a:pt x="2052" y="71399"/>
                  </a:cubicBezTo>
                  <a:cubicBezTo>
                    <a:pt x="5700" y="47078"/>
                    <a:pt x="18468" y="27622"/>
                    <a:pt x="40357" y="13030"/>
                  </a:cubicBezTo>
                  <a:cubicBezTo>
                    <a:pt x="47653" y="6950"/>
                    <a:pt x="55253" y="2997"/>
                    <a:pt x="63157" y="11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B536596-5F78-4E97-B370-79587CBB6EA0}"/>
              </a:ext>
            </a:extLst>
          </p:cNvPr>
          <p:cNvGrpSpPr/>
          <p:nvPr/>
        </p:nvGrpSpPr>
        <p:grpSpPr>
          <a:xfrm>
            <a:off x="5733376" y="1431933"/>
            <a:ext cx="1589091" cy="297140"/>
            <a:chOff x="5797953" y="1976671"/>
            <a:chExt cx="2128672" cy="39803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BEFD050-C9D5-47A0-AF94-2ACB44AECD2F}"/>
                </a:ext>
              </a:extLst>
            </p:cNvPr>
            <p:cNvGrpSpPr/>
            <p:nvPr/>
          </p:nvGrpSpPr>
          <p:grpSpPr>
            <a:xfrm>
              <a:off x="5797953" y="1976671"/>
              <a:ext cx="398033" cy="398033"/>
              <a:chOff x="5797953" y="1976671"/>
              <a:chExt cx="398033" cy="398033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9498941-7129-45DC-8205-2757F8BAD5CC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CEC81C90-553C-4438-97B2-DFA3E1DED3E0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二</a:t>
                </a:r>
                <a:endParaRPr lang="zh-CN" altLang="en-US" sz="1200" dirty="0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12D9B46-5488-4FA0-9412-5CAD6C48927E}"/>
                </a:ext>
              </a:extLst>
            </p:cNvPr>
            <p:cNvGrpSpPr/>
            <p:nvPr/>
          </p:nvGrpSpPr>
          <p:grpSpPr>
            <a:xfrm>
              <a:off x="6230376" y="1976671"/>
              <a:ext cx="398033" cy="398033"/>
              <a:chOff x="5797953" y="1976671"/>
              <a:chExt cx="398033" cy="398033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3E97197-D871-4847-A5E2-4D6B9017967D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711AD99-2C7B-4130-97F5-710B3767C810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8822934-9AE7-4B9C-BD74-9DB9E222A0F9}"/>
                </a:ext>
              </a:extLst>
            </p:cNvPr>
            <p:cNvGrpSpPr/>
            <p:nvPr/>
          </p:nvGrpSpPr>
          <p:grpSpPr>
            <a:xfrm>
              <a:off x="6662799" y="1976671"/>
              <a:ext cx="398033" cy="398033"/>
              <a:chOff x="5797953" y="1976671"/>
              <a:chExt cx="398033" cy="398033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97536D3-407E-4921-9470-91981BE042FE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96D5286E-CF19-47E4-BE82-F0D505556A43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四</a:t>
                </a:r>
                <a:endParaRPr lang="zh-CN" altLang="en-US" sz="1200" dirty="0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D9FC13E-6313-4DC7-A482-D46C6CD855E6}"/>
                </a:ext>
              </a:extLst>
            </p:cNvPr>
            <p:cNvGrpSpPr/>
            <p:nvPr/>
          </p:nvGrpSpPr>
          <p:grpSpPr>
            <a:xfrm>
              <a:off x="7095222" y="1976671"/>
              <a:ext cx="398033" cy="398033"/>
              <a:chOff x="5797953" y="1976671"/>
              <a:chExt cx="398033" cy="398033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170893F6-FB1A-4E42-BBDB-EB435D3955A8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F8CC13E-5E8C-4525-A6BE-0A18E3B81C47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节</a:t>
                </a:r>
                <a:endParaRPr lang="zh-CN" altLang="en-US" sz="1200" dirty="0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B4A0EEE-24E3-4CA1-8116-3A9F27C8A86A}"/>
                </a:ext>
              </a:extLst>
            </p:cNvPr>
            <p:cNvGrpSpPr/>
            <p:nvPr/>
          </p:nvGrpSpPr>
          <p:grpSpPr>
            <a:xfrm>
              <a:off x="7528592" y="1976671"/>
              <a:ext cx="398033" cy="398033"/>
              <a:chOff x="5797953" y="1976671"/>
              <a:chExt cx="398033" cy="398033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FDB6EF63-5030-4D24-81BB-D66F19517DC7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993AEB81-5BF9-4218-914E-5D08770FDF69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95FD98D-E321-4876-87DB-B4DD8E6D8029}"/>
              </a:ext>
            </a:extLst>
          </p:cNvPr>
          <p:cNvSpPr/>
          <p:nvPr/>
        </p:nvSpPr>
        <p:spPr>
          <a:xfrm>
            <a:off x="4242133" y="3465210"/>
            <a:ext cx="1397061" cy="342127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>
            <a:gsLst>
              <a:gs pos="100000">
                <a:srgbClr val="FF8787"/>
              </a:gs>
              <a:gs pos="0">
                <a:srgbClr val="FF000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F355E6C-3A05-4560-9077-B30E48E7C955}"/>
              </a:ext>
            </a:extLst>
          </p:cNvPr>
          <p:cNvSpPr txBox="1"/>
          <p:nvPr/>
        </p:nvSpPr>
        <p:spPr>
          <a:xfrm>
            <a:off x="4522767" y="3484515"/>
            <a:ext cx="9589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51PPT</a:t>
            </a:r>
            <a:r>
              <a:rPr lang="zh-CN" altLang="en-US" sz="1000" dirty="0">
                <a:solidFill>
                  <a:schemeClr val="bg1"/>
                </a:solidFill>
              </a:rPr>
              <a:t>模板网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300501B4-3907-4280-85F9-A992BAE5A4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7347" y="3750041"/>
            <a:ext cx="4901587" cy="3107959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EA13B3DD-0C94-480A-815C-E02A5509BD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144836" y="5744356"/>
            <a:ext cx="1779701" cy="1128458"/>
          </a:xfrm>
          <a:prstGeom prst="rect">
            <a:avLst/>
          </a:prstGeom>
        </p:spPr>
      </p:pic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BFF6EFE5-CE83-4B4E-B3A6-2A7D4EF33C9B}"/>
              </a:ext>
            </a:extLst>
          </p:cNvPr>
          <p:cNvSpPr/>
          <p:nvPr/>
        </p:nvSpPr>
        <p:spPr>
          <a:xfrm rot="19417117">
            <a:off x="7810914" y="2073539"/>
            <a:ext cx="727744" cy="515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BE947588-905B-40CD-B7DB-C03B8AABBBAC}"/>
              </a:ext>
            </a:extLst>
          </p:cNvPr>
          <p:cNvSpPr/>
          <p:nvPr/>
        </p:nvSpPr>
        <p:spPr>
          <a:xfrm rot="19417117">
            <a:off x="7411346" y="2157956"/>
            <a:ext cx="376570" cy="714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2EC1A853-8AE3-4BFD-BB4B-A962C3FC73FD}"/>
              </a:ext>
            </a:extLst>
          </p:cNvPr>
          <p:cNvSpPr/>
          <p:nvPr/>
        </p:nvSpPr>
        <p:spPr>
          <a:xfrm rot="19417117">
            <a:off x="7870299" y="1494430"/>
            <a:ext cx="1077815" cy="1429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DE7C0948-C8AE-4064-B4F1-D993F0B4737F}"/>
              </a:ext>
            </a:extLst>
          </p:cNvPr>
          <p:cNvSpPr/>
          <p:nvPr/>
        </p:nvSpPr>
        <p:spPr>
          <a:xfrm rot="19417117">
            <a:off x="3155723" y="4466563"/>
            <a:ext cx="1077815" cy="1429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2CDD3613-DD52-4166-A2BC-3FC8AE3E6544}"/>
              </a:ext>
            </a:extLst>
          </p:cNvPr>
          <p:cNvSpPr/>
          <p:nvPr/>
        </p:nvSpPr>
        <p:spPr>
          <a:xfrm rot="19417117">
            <a:off x="3959874" y="4544732"/>
            <a:ext cx="398988" cy="850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E1C28118-C49D-4C64-B1D3-9E770301E3CC}"/>
              </a:ext>
            </a:extLst>
          </p:cNvPr>
          <p:cNvSpPr/>
          <p:nvPr/>
        </p:nvSpPr>
        <p:spPr>
          <a:xfrm rot="19417117">
            <a:off x="3320490" y="4123158"/>
            <a:ext cx="579189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98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7143F58-ACDA-48C7-BB13-DBA865822AEF}"/>
              </a:ext>
            </a:extLst>
          </p:cNvPr>
          <p:cNvGrpSpPr/>
          <p:nvPr/>
        </p:nvGrpSpPr>
        <p:grpSpPr>
          <a:xfrm>
            <a:off x="5878581" y="1883798"/>
            <a:ext cx="3778573" cy="2453857"/>
            <a:chOff x="4318723" y="1934513"/>
            <a:chExt cx="3778573" cy="2453857"/>
          </a:xfrm>
          <a:solidFill>
            <a:srgbClr val="0D781B"/>
          </a:solidFill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93BD005-456F-45B2-8B88-C46025F63E13}"/>
                </a:ext>
              </a:extLst>
            </p:cNvPr>
            <p:cNvSpPr txBox="1"/>
            <p:nvPr/>
          </p:nvSpPr>
          <p:spPr>
            <a:xfrm>
              <a:off x="5115043" y="1934513"/>
              <a:ext cx="524151" cy="569024"/>
            </a:xfrm>
            <a:custGeom>
              <a:avLst/>
              <a:gdLst/>
              <a:ahLst/>
              <a:cxnLst/>
              <a:rect l="l" t="t" r="r" b="b"/>
              <a:pathLst>
                <a:path w="524151" h="569024">
                  <a:moveTo>
                    <a:pt x="41160" y="70"/>
                  </a:moveTo>
                  <a:cubicBezTo>
                    <a:pt x="49010" y="-437"/>
                    <a:pt x="56986" y="1842"/>
                    <a:pt x="65088" y="6906"/>
                  </a:cubicBezTo>
                  <a:cubicBezTo>
                    <a:pt x="107627" y="31214"/>
                    <a:pt x="145101" y="61092"/>
                    <a:pt x="177512" y="96541"/>
                  </a:cubicBezTo>
                  <a:cubicBezTo>
                    <a:pt x="209922" y="131990"/>
                    <a:pt x="241320" y="167945"/>
                    <a:pt x="271704" y="204407"/>
                  </a:cubicBezTo>
                  <a:cubicBezTo>
                    <a:pt x="287910" y="224664"/>
                    <a:pt x="304115" y="242894"/>
                    <a:pt x="320320" y="259100"/>
                  </a:cubicBezTo>
                  <a:cubicBezTo>
                    <a:pt x="336525" y="275305"/>
                    <a:pt x="354756" y="291510"/>
                    <a:pt x="375013" y="307715"/>
                  </a:cubicBezTo>
                  <a:cubicBezTo>
                    <a:pt x="393243" y="321895"/>
                    <a:pt x="412994" y="333542"/>
                    <a:pt x="434263" y="342658"/>
                  </a:cubicBezTo>
                  <a:cubicBezTo>
                    <a:pt x="455532" y="351773"/>
                    <a:pt x="474270" y="364433"/>
                    <a:pt x="490475" y="380639"/>
                  </a:cubicBezTo>
                  <a:cubicBezTo>
                    <a:pt x="510731" y="398869"/>
                    <a:pt x="521872" y="423684"/>
                    <a:pt x="523898" y="455081"/>
                  </a:cubicBezTo>
                  <a:cubicBezTo>
                    <a:pt x="525924" y="486479"/>
                    <a:pt x="515795" y="511293"/>
                    <a:pt x="493513" y="529524"/>
                  </a:cubicBezTo>
                  <a:cubicBezTo>
                    <a:pt x="461103" y="555857"/>
                    <a:pt x="428692" y="569024"/>
                    <a:pt x="396282" y="569024"/>
                  </a:cubicBezTo>
                  <a:cubicBezTo>
                    <a:pt x="363872" y="569024"/>
                    <a:pt x="332980" y="560415"/>
                    <a:pt x="303609" y="543197"/>
                  </a:cubicBezTo>
                  <a:cubicBezTo>
                    <a:pt x="274237" y="525979"/>
                    <a:pt x="246890" y="503697"/>
                    <a:pt x="221570" y="476351"/>
                  </a:cubicBezTo>
                  <a:cubicBezTo>
                    <a:pt x="196249" y="449004"/>
                    <a:pt x="174473" y="422164"/>
                    <a:pt x="156243" y="395831"/>
                  </a:cubicBezTo>
                  <a:cubicBezTo>
                    <a:pt x="119781" y="345190"/>
                    <a:pt x="88890" y="290497"/>
                    <a:pt x="63569" y="231753"/>
                  </a:cubicBezTo>
                  <a:cubicBezTo>
                    <a:pt x="38248" y="173009"/>
                    <a:pt x="17485" y="114266"/>
                    <a:pt x="1280" y="55522"/>
                  </a:cubicBezTo>
                  <a:cubicBezTo>
                    <a:pt x="-2771" y="37291"/>
                    <a:pt x="2799" y="22098"/>
                    <a:pt x="17992" y="9945"/>
                  </a:cubicBezTo>
                  <a:cubicBezTo>
                    <a:pt x="25588" y="3868"/>
                    <a:pt x="33311" y="576"/>
                    <a:pt x="41160" y="7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noFill/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92B37AB-584D-4526-AA14-4967ACCA6734}"/>
                </a:ext>
              </a:extLst>
            </p:cNvPr>
            <p:cNvSpPr txBox="1"/>
            <p:nvPr/>
          </p:nvSpPr>
          <p:spPr>
            <a:xfrm>
              <a:off x="4322902" y="2248029"/>
              <a:ext cx="303511" cy="366173"/>
            </a:xfrm>
            <a:custGeom>
              <a:avLst/>
              <a:gdLst/>
              <a:ahLst/>
              <a:cxnLst/>
              <a:rect l="l" t="t" r="r" b="b"/>
              <a:pathLst>
                <a:path w="303511" h="366173">
                  <a:moveTo>
                    <a:pt x="241938" y="277"/>
                  </a:moveTo>
                  <a:cubicBezTo>
                    <a:pt x="263207" y="-1748"/>
                    <a:pt x="277893" y="7367"/>
                    <a:pt x="285996" y="27624"/>
                  </a:cubicBezTo>
                  <a:cubicBezTo>
                    <a:pt x="296630" y="53450"/>
                    <a:pt x="302423" y="80132"/>
                    <a:pt x="303372" y="107668"/>
                  </a:cubicBezTo>
                  <a:cubicBezTo>
                    <a:pt x="303689" y="116847"/>
                    <a:pt x="303467" y="126121"/>
                    <a:pt x="302707" y="135489"/>
                  </a:cubicBezTo>
                  <a:cubicBezTo>
                    <a:pt x="299669" y="172964"/>
                    <a:pt x="290047" y="208413"/>
                    <a:pt x="273842" y="241836"/>
                  </a:cubicBezTo>
                  <a:cubicBezTo>
                    <a:pt x="257637" y="275259"/>
                    <a:pt x="234848" y="303112"/>
                    <a:pt x="205476" y="325394"/>
                  </a:cubicBezTo>
                  <a:cubicBezTo>
                    <a:pt x="176104" y="347676"/>
                    <a:pt x="142175" y="360843"/>
                    <a:pt x="103687" y="364894"/>
                  </a:cubicBezTo>
                  <a:cubicBezTo>
                    <a:pt x="83431" y="368945"/>
                    <a:pt x="64694" y="363375"/>
                    <a:pt x="47475" y="348182"/>
                  </a:cubicBezTo>
                  <a:cubicBezTo>
                    <a:pt x="30258" y="332990"/>
                    <a:pt x="17597" y="317291"/>
                    <a:pt x="9495" y="301086"/>
                  </a:cubicBezTo>
                  <a:cubicBezTo>
                    <a:pt x="-633" y="278804"/>
                    <a:pt x="-2659" y="258548"/>
                    <a:pt x="3418" y="240317"/>
                  </a:cubicBezTo>
                  <a:cubicBezTo>
                    <a:pt x="9495" y="222086"/>
                    <a:pt x="19623" y="204868"/>
                    <a:pt x="33802" y="188663"/>
                  </a:cubicBezTo>
                  <a:cubicBezTo>
                    <a:pt x="45956" y="172457"/>
                    <a:pt x="60642" y="159291"/>
                    <a:pt x="77860" y="149162"/>
                  </a:cubicBezTo>
                  <a:cubicBezTo>
                    <a:pt x="95078" y="139034"/>
                    <a:pt x="111790" y="126880"/>
                    <a:pt x="127995" y="112701"/>
                  </a:cubicBezTo>
                  <a:cubicBezTo>
                    <a:pt x="138123" y="98521"/>
                    <a:pt x="149264" y="84848"/>
                    <a:pt x="161418" y="71681"/>
                  </a:cubicBezTo>
                  <a:cubicBezTo>
                    <a:pt x="173572" y="58515"/>
                    <a:pt x="184713" y="43829"/>
                    <a:pt x="194842" y="27624"/>
                  </a:cubicBezTo>
                  <a:cubicBezTo>
                    <a:pt x="204970" y="11418"/>
                    <a:pt x="220669" y="2303"/>
                    <a:pt x="241938" y="27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ADAF73D-C5DC-4436-92EC-38289217DC29}"/>
                </a:ext>
              </a:extLst>
            </p:cNvPr>
            <p:cNvSpPr txBox="1"/>
            <p:nvPr/>
          </p:nvSpPr>
          <p:spPr>
            <a:xfrm>
              <a:off x="5725607" y="2512891"/>
              <a:ext cx="2371689" cy="1875479"/>
            </a:xfrm>
            <a:custGeom>
              <a:avLst/>
              <a:gdLst/>
              <a:ahLst/>
              <a:cxnLst/>
              <a:rect l="l" t="t" r="r" b="b"/>
              <a:pathLst>
                <a:path w="2371689" h="1875479">
                  <a:moveTo>
                    <a:pt x="1367768" y="203"/>
                  </a:moveTo>
                  <a:cubicBezTo>
                    <a:pt x="1420057" y="-1013"/>
                    <a:pt x="1472954" y="3243"/>
                    <a:pt x="1526459" y="12972"/>
                  </a:cubicBezTo>
                  <a:cubicBezTo>
                    <a:pt x="1560508" y="20268"/>
                    <a:pt x="1586044" y="35468"/>
                    <a:pt x="1603069" y="58572"/>
                  </a:cubicBezTo>
                  <a:cubicBezTo>
                    <a:pt x="1620093" y="81677"/>
                    <a:pt x="1629213" y="107821"/>
                    <a:pt x="1630429" y="137006"/>
                  </a:cubicBezTo>
                  <a:cubicBezTo>
                    <a:pt x="1631645" y="166191"/>
                    <a:pt x="1624957" y="195375"/>
                    <a:pt x="1610365" y="224560"/>
                  </a:cubicBezTo>
                  <a:cubicBezTo>
                    <a:pt x="1595772" y="253744"/>
                    <a:pt x="1576316" y="275633"/>
                    <a:pt x="1551996" y="290225"/>
                  </a:cubicBezTo>
                  <a:cubicBezTo>
                    <a:pt x="1503354" y="321842"/>
                    <a:pt x="1441945" y="347378"/>
                    <a:pt x="1367768" y="366835"/>
                  </a:cubicBezTo>
                  <a:cubicBezTo>
                    <a:pt x="1293590" y="386291"/>
                    <a:pt x="1213940" y="400884"/>
                    <a:pt x="1128819" y="410612"/>
                  </a:cubicBezTo>
                  <a:cubicBezTo>
                    <a:pt x="1126387" y="449524"/>
                    <a:pt x="1125171" y="488437"/>
                    <a:pt x="1125171" y="527350"/>
                  </a:cubicBezTo>
                  <a:cubicBezTo>
                    <a:pt x="1125171" y="566263"/>
                    <a:pt x="1125171" y="606392"/>
                    <a:pt x="1125171" y="647737"/>
                  </a:cubicBezTo>
                  <a:cubicBezTo>
                    <a:pt x="1151923" y="642872"/>
                    <a:pt x="1179284" y="639224"/>
                    <a:pt x="1207252" y="636792"/>
                  </a:cubicBezTo>
                  <a:cubicBezTo>
                    <a:pt x="1235221" y="634360"/>
                    <a:pt x="1262581" y="631928"/>
                    <a:pt x="1289334" y="629496"/>
                  </a:cubicBezTo>
                  <a:cubicBezTo>
                    <a:pt x="1362296" y="622200"/>
                    <a:pt x="1440121" y="617336"/>
                    <a:pt x="1522811" y="614904"/>
                  </a:cubicBezTo>
                  <a:cubicBezTo>
                    <a:pt x="1605501" y="612472"/>
                    <a:pt x="1688190" y="616120"/>
                    <a:pt x="1770880" y="625848"/>
                  </a:cubicBezTo>
                  <a:cubicBezTo>
                    <a:pt x="1853570" y="635576"/>
                    <a:pt x="1933219" y="653817"/>
                    <a:pt x="2009829" y="680569"/>
                  </a:cubicBezTo>
                  <a:cubicBezTo>
                    <a:pt x="2086438" y="707322"/>
                    <a:pt x="2153928" y="745019"/>
                    <a:pt x="2212297" y="793660"/>
                  </a:cubicBezTo>
                  <a:cubicBezTo>
                    <a:pt x="2275530" y="844733"/>
                    <a:pt x="2319307" y="910398"/>
                    <a:pt x="2343628" y="990656"/>
                  </a:cubicBezTo>
                  <a:cubicBezTo>
                    <a:pt x="2361868" y="1050849"/>
                    <a:pt x="2371216" y="1112752"/>
                    <a:pt x="2371672" y="1176365"/>
                  </a:cubicBezTo>
                  <a:cubicBezTo>
                    <a:pt x="2371824" y="1197570"/>
                    <a:pt x="2370988" y="1218964"/>
                    <a:pt x="2369164" y="1240549"/>
                  </a:cubicBezTo>
                  <a:cubicBezTo>
                    <a:pt x="2361868" y="1326887"/>
                    <a:pt x="2340588" y="1412008"/>
                    <a:pt x="2305323" y="1495914"/>
                  </a:cubicBezTo>
                  <a:cubicBezTo>
                    <a:pt x="2270058" y="1579820"/>
                    <a:pt x="2224457" y="1652781"/>
                    <a:pt x="2168520" y="1714798"/>
                  </a:cubicBezTo>
                  <a:cubicBezTo>
                    <a:pt x="2112583" y="1776816"/>
                    <a:pt x="2047526" y="1822416"/>
                    <a:pt x="1973348" y="1851601"/>
                  </a:cubicBezTo>
                  <a:cubicBezTo>
                    <a:pt x="1899171" y="1880786"/>
                    <a:pt x="1819521" y="1883218"/>
                    <a:pt x="1734399" y="1858897"/>
                  </a:cubicBezTo>
                  <a:cubicBezTo>
                    <a:pt x="1676030" y="1844305"/>
                    <a:pt x="1637117" y="1815120"/>
                    <a:pt x="1617661" y="1771343"/>
                  </a:cubicBezTo>
                  <a:cubicBezTo>
                    <a:pt x="1598204" y="1727567"/>
                    <a:pt x="1593948" y="1683790"/>
                    <a:pt x="1604893" y="1640013"/>
                  </a:cubicBezTo>
                  <a:cubicBezTo>
                    <a:pt x="1615837" y="1596236"/>
                    <a:pt x="1640157" y="1559755"/>
                    <a:pt x="1677854" y="1530571"/>
                  </a:cubicBezTo>
                  <a:cubicBezTo>
                    <a:pt x="1715551" y="1501386"/>
                    <a:pt x="1763584" y="1491658"/>
                    <a:pt x="1821953" y="1501386"/>
                  </a:cubicBezTo>
                  <a:cubicBezTo>
                    <a:pt x="1843841" y="1506250"/>
                    <a:pt x="1867554" y="1499562"/>
                    <a:pt x="1893091" y="1481321"/>
                  </a:cubicBezTo>
                  <a:cubicBezTo>
                    <a:pt x="1918627" y="1463081"/>
                    <a:pt x="1942339" y="1441193"/>
                    <a:pt x="1964228" y="1415656"/>
                  </a:cubicBezTo>
                  <a:cubicBezTo>
                    <a:pt x="1986116" y="1390120"/>
                    <a:pt x="2005573" y="1363367"/>
                    <a:pt x="2022597" y="1335399"/>
                  </a:cubicBezTo>
                  <a:cubicBezTo>
                    <a:pt x="2039622" y="1307430"/>
                    <a:pt x="2051782" y="1284934"/>
                    <a:pt x="2059078" y="1267909"/>
                  </a:cubicBezTo>
                  <a:cubicBezTo>
                    <a:pt x="2078534" y="1224132"/>
                    <a:pt x="2090695" y="1180355"/>
                    <a:pt x="2095559" y="1136579"/>
                  </a:cubicBezTo>
                  <a:cubicBezTo>
                    <a:pt x="2100423" y="1092802"/>
                    <a:pt x="2096775" y="1050849"/>
                    <a:pt x="2084614" y="1010720"/>
                  </a:cubicBezTo>
                  <a:cubicBezTo>
                    <a:pt x="2072454" y="970591"/>
                    <a:pt x="2051782" y="933503"/>
                    <a:pt x="2022597" y="899454"/>
                  </a:cubicBezTo>
                  <a:cubicBezTo>
                    <a:pt x="1993412" y="865405"/>
                    <a:pt x="1955716" y="838652"/>
                    <a:pt x="1909507" y="819196"/>
                  </a:cubicBezTo>
                  <a:cubicBezTo>
                    <a:pt x="1863298" y="799740"/>
                    <a:pt x="1814049" y="785755"/>
                    <a:pt x="1761760" y="777243"/>
                  </a:cubicBezTo>
                  <a:cubicBezTo>
                    <a:pt x="1709471" y="768731"/>
                    <a:pt x="1656574" y="763867"/>
                    <a:pt x="1603069" y="762651"/>
                  </a:cubicBezTo>
                  <a:cubicBezTo>
                    <a:pt x="1549563" y="761435"/>
                    <a:pt x="1496666" y="762651"/>
                    <a:pt x="1444377" y="766299"/>
                  </a:cubicBezTo>
                  <a:cubicBezTo>
                    <a:pt x="1392088" y="769947"/>
                    <a:pt x="1341623" y="774203"/>
                    <a:pt x="1292982" y="779067"/>
                  </a:cubicBezTo>
                  <a:cubicBezTo>
                    <a:pt x="1263797" y="783931"/>
                    <a:pt x="1235221" y="787579"/>
                    <a:pt x="1207252" y="790011"/>
                  </a:cubicBezTo>
                  <a:cubicBezTo>
                    <a:pt x="1179284" y="792444"/>
                    <a:pt x="1151923" y="796092"/>
                    <a:pt x="1125171" y="800956"/>
                  </a:cubicBezTo>
                  <a:cubicBezTo>
                    <a:pt x="1125171" y="817980"/>
                    <a:pt x="1125171" y="833788"/>
                    <a:pt x="1125171" y="848381"/>
                  </a:cubicBezTo>
                  <a:cubicBezTo>
                    <a:pt x="1125171" y="862973"/>
                    <a:pt x="1126387" y="878781"/>
                    <a:pt x="1128819" y="895806"/>
                  </a:cubicBezTo>
                  <a:cubicBezTo>
                    <a:pt x="1133683" y="1005248"/>
                    <a:pt x="1147667" y="1111650"/>
                    <a:pt x="1170772" y="1215012"/>
                  </a:cubicBezTo>
                  <a:cubicBezTo>
                    <a:pt x="1193876" y="1318374"/>
                    <a:pt x="1209076" y="1424776"/>
                    <a:pt x="1216372" y="1534219"/>
                  </a:cubicBezTo>
                  <a:cubicBezTo>
                    <a:pt x="1218804" y="1577996"/>
                    <a:pt x="1206644" y="1611436"/>
                    <a:pt x="1179892" y="1634541"/>
                  </a:cubicBezTo>
                  <a:cubicBezTo>
                    <a:pt x="1153139" y="1657645"/>
                    <a:pt x="1122131" y="1670413"/>
                    <a:pt x="1086866" y="1672846"/>
                  </a:cubicBezTo>
                  <a:cubicBezTo>
                    <a:pt x="1051601" y="1675278"/>
                    <a:pt x="1016945" y="1667373"/>
                    <a:pt x="982896" y="1649133"/>
                  </a:cubicBezTo>
                  <a:cubicBezTo>
                    <a:pt x="948847" y="1630893"/>
                    <a:pt x="926959" y="1602316"/>
                    <a:pt x="917230" y="1563403"/>
                  </a:cubicBezTo>
                  <a:cubicBezTo>
                    <a:pt x="885614" y="1446665"/>
                    <a:pt x="871022" y="1326887"/>
                    <a:pt x="873453" y="1204068"/>
                  </a:cubicBezTo>
                  <a:cubicBezTo>
                    <a:pt x="875886" y="1081249"/>
                    <a:pt x="885614" y="961471"/>
                    <a:pt x="902638" y="844733"/>
                  </a:cubicBezTo>
                  <a:cubicBezTo>
                    <a:pt x="798060" y="866621"/>
                    <a:pt x="695306" y="889726"/>
                    <a:pt x="594376" y="914046"/>
                  </a:cubicBezTo>
                  <a:cubicBezTo>
                    <a:pt x="493446" y="938366"/>
                    <a:pt x="390692" y="957823"/>
                    <a:pt x="286113" y="972415"/>
                  </a:cubicBezTo>
                  <a:cubicBezTo>
                    <a:pt x="290978" y="1006464"/>
                    <a:pt x="292194" y="1041121"/>
                    <a:pt x="289761" y="1076385"/>
                  </a:cubicBezTo>
                  <a:cubicBezTo>
                    <a:pt x="287329" y="1111650"/>
                    <a:pt x="287329" y="1146307"/>
                    <a:pt x="289761" y="1180355"/>
                  </a:cubicBezTo>
                  <a:cubicBezTo>
                    <a:pt x="297058" y="1265477"/>
                    <a:pt x="315298" y="1343911"/>
                    <a:pt x="344483" y="1415656"/>
                  </a:cubicBezTo>
                  <a:cubicBezTo>
                    <a:pt x="373667" y="1487402"/>
                    <a:pt x="397988" y="1563403"/>
                    <a:pt x="417444" y="1643661"/>
                  </a:cubicBezTo>
                  <a:cubicBezTo>
                    <a:pt x="427172" y="1685006"/>
                    <a:pt x="422916" y="1722702"/>
                    <a:pt x="404676" y="1756751"/>
                  </a:cubicBezTo>
                  <a:cubicBezTo>
                    <a:pt x="386435" y="1790800"/>
                    <a:pt x="362115" y="1816944"/>
                    <a:pt x="331714" y="1835185"/>
                  </a:cubicBezTo>
                  <a:cubicBezTo>
                    <a:pt x="301314" y="1853425"/>
                    <a:pt x="267265" y="1861329"/>
                    <a:pt x="229568" y="1858897"/>
                  </a:cubicBezTo>
                  <a:cubicBezTo>
                    <a:pt x="191871" y="1856465"/>
                    <a:pt x="158431" y="1839441"/>
                    <a:pt x="129246" y="1807824"/>
                  </a:cubicBezTo>
                  <a:cubicBezTo>
                    <a:pt x="58717" y="1729999"/>
                    <a:pt x="17980" y="1641837"/>
                    <a:pt x="7036" y="1543339"/>
                  </a:cubicBezTo>
                  <a:cubicBezTo>
                    <a:pt x="-3908" y="1444841"/>
                    <a:pt x="-2084" y="1344519"/>
                    <a:pt x="12508" y="1242373"/>
                  </a:cubicBezTo>
                  <a:cubicBezTo>
                    <a:pt x="17372" y="1208324"/>
                    <a:pt x="23452" y="1170019"/>
                    <a:pt x="30748" y="1127458"/>
                  </a:cubicBezTo>
                  <a:cubicBezTo>
                    <a:pt x="38044" y="1084897"/>
                    <a:pt x="48381" y="1042945"/>
                    <a:pt x="61757" y="1001600"/>
                  </a:cubicBezTo>
                  <a:cubicBezTo>
                    <a:pt x="75133" y="960255"/>
                    <a:pt x="93373" y="923166"/>
                    <a:pt x="116478" y="890333"/>
                  </a:cubicBezTo>
                  <a:cubicBezTo>
                    <a:pt x="139583" y="857501"/>
                    <a:pt x="169375" y="833788"/>
                    <a:pt x="205856" y="819196"/>
                  </a:cubicBezTo>
                  <a:cubicBezTo>
                    <a:pt x="220448" y="814332"/>
                    <a:pt x="228960" y="816764"/>
                    <a:pt x="231392" y="826492"/>
                  </a:cubicBezTo>
                  <a:cubicBezTo>
                    <a:pt x="236256" y="831356"/>
                    <a:pt x="240512" y="837436"/>
                    <a:pt x="244160" y="844733"/>
                  </a:cubicBezTo>
                  <a:cubicBezTo>
                    <a:pt x="247809" y="852029"/>
                    <a:pt x="252065" y="858109"/>
                    <a:pt x="256929" y="862973"/>
                  </a:cubicBezTo>
                  <a:cubicBezTo>
                    <a:pt x="359075" y="811900"/>
                    <a:pt x="466693" y="771771"/>
                    <a:pt x="579784" y="742587"/>
                  </a:cubicBezTo>
                  <a:cubicBezTo>
                    <a:pt x="692874" y="713402"/>
                    <a:pt x="807788" y="689081"/>
                    <a:pt x="924526" y="669625"/>
                  </a:cubicBezTo>
                  <a:cubicBezTo>
                    <a:pt x="931823" y="625848"/>
                    <a:pt x="940943" y="582679"/>
                    <a:pt x="951887" y="540118"/>
                  </a:cubicBezTo>
                  <a:cubicBezTo>
                    <a:pt x="962831" y="497557"/>
                    <a:pt x="978032" y="456821"/>
                    <a:pt x="997488" y="417908"/>
                  </a:cubicBezTo>
                  <a:cubicBezTo>
                    <a:pt x="926959" y="417908"/>
                    <a:pt x="857645" y="413652"/>
                    <a:pt x="789548" y="405140"/>
                  </a:cubicBezTo>
                  <a:cubicBezTo>
                    <a:pt x="721450" y="396627"/>
                    <a:pt x="657001" y="382643"/>
                    <a:pt x="596200" y="363187"/>
                  </a:cubicBezTo>
                  <a:cubicBezTo>
                    <a:pt x="535398" y="343730"/>
                    <a:pt x="481286" y="318802"/>
                    <a:pt x="433860" y="288401"/>
                  </a:cubicBezTo>
                  <a:cubicBezTo>
                    <a:pt x="386435" y="258000"/>
                    <a:pt x="349347" y="220912"/>
                    <a:pt x="322594" y="177135"/>
                  </a:cubicBezTo>
                  <a:cubicBezTo>
                    <a:pt x="310434" y="160111"/>
                    <a:pt x="315298" y="144302"/>
                    <a:pt x="337186" y="129710"/>
                  </a:cubicBezTo>
                  <a:cubicBezTo>
                    <a:pt x="378531" y="112686"/>
                    <a:pt x="422916" y="101741"/>
                    <a:pt x="470341" y="96877"/>
                  </a:cubicBezTo>
                  <a:cubicBezTo>
                    <a:pt x="517766" y="92013"/>
                    <a:pt x="565191" y="88973"/>
                    <a:pt x="612616" y="87757"/>
                  </a:cubicBezTo>
                  <a:cubicBezTo>
                    <a:pt x="660041" y="86541"/>
                    <a:pt x="708074" y="86541"/>
                    <a:pt x="756715" y="87757"/>
                  </a:cubicBezTo>
                  <a:cubicBezTo>
                    <a:pt x="805356" y="88973"/>
                    <a:pt x="851565" y="85933"/>
                    <a:pt x="895342" y="78637"/>
                  </a:cubicBezTo>
                  <a:cubicBezTo>
                    <a:pt x="948847" y="71341"/>
                    <a:pt x="1001744" y="61613"/>
                    <a:pt x="1054033" y="49452"/>
                  </a:cubicBezTo>
                  <a:cubicBezTo>
                    <a:pt x="1106322" y="37292"/>
                    <a:pt x="1158611" y="26348"/>
                    <a:pt x="1210900" y="16620"/>
                  </a:cubicBezTo>
                  <a:cubicBezTo>
                    <a:pt x="1263190" y="6891"/>
                    <a:pt x="1315479" y="1419"/>
                    <a:pt x="1367768" y="20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B878A4-8B36-429A-BC96-E23C0316113B}"/>
                </a:ext>
              </a:extLst>
            </p:cNvPr>
            <p:cNvSpPr txBox="1"/>
            <p:nvPr/>
          </p:nvSpPr>
          <p:spPr>
            <a:xfrm>
              <a:off x="4318723" y="2520249"/>
              <a:ext cx="1431424" cy="642995"/>
            </a:xfrm>
            <a:custGeom>
              <a:avLst/>
              <a:gdLst/>
              <a:ahLst/>
              <a:cxnLst/>
              <a:rect l="l" t="t" r="r" b="b"/>
              <a:pathLst>
                <a:path w="1431424" h="642995">
                  <a:moveTo>
                    <a:pt x="673022" y="0"/>
                  </a:moveTo>
                  <a:cubicBezTo>
                    <a:pt x="678086" y="0"/>
                    <a:pt x="683150" y="1520"/>
                    <a:pt x="688214" y="4558"/>
                  </a:cubicBezTo>
                  <a:cubicBezTo>
                    <a:pt x="698342" y="10635"/>
                    <a:pt x="704419" y="19751"/>
                    <a:pt x="706445" y="31905"/>
                  </a:cubicBezTo>
                  <a:cubicBezTo>
                    <a:pt x="706445" y="68366"/>
                    <a:pt x="702394" y="98751"/>
                    <a:pt x="694291" y="123059"/>
                  </a:cubicBezTo>
                  <a:cubicBezTo>
                    <a:pt x="698342" y="121033"/>
                    <a:pt x="708471" y="120020"/>
                    <a:pt x="724676" y="120020"/>
                  </a:cubicBezTo>
                  <a:cubicBezTo>
                    <a:pt x="728727" y="122046"/>
                    <a:pt x="731766" y="124072"/>
                    <a:pt x="733791" y="126097"/>
                  </a:cubicBezTo>
                  <a:cubicBezTo>
                    <a:pt x="735817" y="128123"/>
                    <a:pt x="737843" y="130149"/>
                    <a:pt x="739868" y="132174"/>
                  </a:cubicBezTo>
                  <a:cubicBezTo>
                    <a:pt x="778356" y="154457"/>
                    <a:pt x="819375" y="177751"/>
                    <a:pt x="862926" y="202059"/>
                  </a:cubicBezTo>
                  <a:cubicBezTo>
                    <a:pt x="906478" y="226367"/>
                    <a:pt x="951549" y="247636"/>
                    <a:pt x="998139" y="265867"/>
                  </a:cubicBezTo>
                  <a:cubicBezTo>
                    <a:pt x="1044729" y="284098"/>
                    <a:pt x="1091319" y="296252"/>
                    <a:pt x="1137908" y="302329"/>
                  </a:cubicBezTo>
                  <a:cubicBezTo>
                    <a:pt x="1184498" y="308406"/>
                    <a:pt x="1231088" y="303342"/>
                    <a:pt x="1277678" y="287137"/>
                  </a:cubicBezTo>
                  <a:cubicBezTo>
                    <a:pt x="1316166" y="274983"/>
                    <a:pt x="1348576" y="278021"/>
                    <a:pt x="1374909" y="296252"/>
                  </a:cubicBezTo>
                  <a:cubicBezTo>
                    <a:pt x="1401243" y="314483"/>
                    <a:pt x="1418461" y="338284"/>
                    <a:pt x="1426564" y="367656"/>
                  </a:cubicBezTo>
                  <a:cubicBezTo>
                    <a:pt x="1430615" y="382342"/>
                    <a:pt x="1432134" y="397408"/>
                    <a:pt x="1431121" y="412854"/>
                  </a:cubicBezTo>
                  <a:cubicBezTo>
                    <a:pt x="1430108" y="428299"/>
                    <a:pt x="1426564" y="444124"/>
                    <a:pt x="1420487" y="460330"/>
                  </a:cubicBezTo>
                  <a:cubicBezTo>
                    <a:pt x="1408333" y="492740"/>
                    <a:pt x="1384025" y="516035"/>
                    <a:pt x="1347563" y="530215"/>
                  </a:cubicBezTo>
                  <a:cubicBezTo>
                    <a:pt x="1286794" y="554522"/>
                    <a:pt x="1222986" y="559587"/>
                    <a:pt x="1156139" y="545407"/>
                  </a:cubicBezTo>
                  <a:cubicBezTo>
                    <a:pt x="1089293" y="531227"/>
                    <a:pt x="1024978" y="505907"/>
                    <a:pt x="963196" y="469445"/>
                  </a:cubicBezTo>
                  <a:cubicBezTo>
                    <a:pt x="901414" y="432983"/>
                    <a:pt x="845202" y="388925"/>
                    <a:pt x="794561" y="337271"/>
                  </a:cubicBezTo>
                  <a:cubicBezTo>
                    <a:pt x="743920" y="285617"/>
                    <a:pt x="704419" y="233457"/>
                    <a:pt x="676060" y="180790"/>
                  </a:cubicBezTo>
                  <a:cubicBezTo>
                    <a:pt x="653778" y="237508"/>
                    <a:pt x="621368" y="292707"/>
                    <a:pt x="578829" y="346387"/>
                  </a:cubicBezTo>
                  <a:cubicBezTo>
                    <a:pt x="536290" y="400067"/>
                    <a:pt x="488688" y="448176"/>
                    <a:pt x="436021" y="490714"/>
                  </a:cubicBezTo>
                  <a:cubicBezTo>
                    <a:pt x="383354" y="533253"/>
                    <a:pt x="328661" y="568195"/>
                    <a:pt x="271943" y="595542"/>
                  </a:cubicBezTo>
                  <a:cubicBezTo>
                    <a:pt x="215225" y="622888"/>
                    <a:pt x="161545" y="638587"/>
                    <a:pt x="110904" y="642638"/>
                  </a:cubicBezTo>
                  <a:cubicBezTo>
                    <a:pt x="82545" y="644664"/>
                    <a:pt x="59250" y="638080"/>
                    <a:pt x="41019" y="622888"/>
                  </a:cubicBezTo>
                  <a:cubicBezTo>
                    <a:pt x="22788" y="607696"/>
                    <a:pt x="10634" y="588958"/>
                    <a:pt x="4557" y="566676"/>
                  </a:cubicBezTo>
                  <a:cubicBezTo>
                    <a:pt x="-1520" y="544394"/>
                    <a:pt x="-1520" y="521099"/>
                    <a:pt x="4557" y="496791"/>
                  </a:cubicBezTo>
                  <a:cubicBezTo>
                    <a:pt x="10634" y="472484"/>
                    <a:pt x="24814" y="453240"/>
                    <a:pt x="47096" y="439060"/>
                  </a:cubicBezTo>
                  <a:cubicBezTo>
                    <a:pt x="99763" y="404624"/>
                    <a:pt x="156481" y="376772"/>
                    <a:pt x="217251" y="355502"/>
                  </a:cubicBezTo>
                  <a:cubicBezTo>
                    <a:pt x="278020" y="334233"/>
                    <a:pt x="334738" y="303342"/>
                    <a:pt x="387405" y="262829"/>
                  </a:cubicBezTo>
                  <a:cubicBezTo>
                    <a:pt x="438046" y="224341"/>
                    <a:pt x="483117" y="180790"/>
                    <a:pt x="522617" y="132174"/>
                  </a:cubicBezTo>
                  <a:cubicBezTo>
                    <a:pt x="562117" y="83559"/>
                    <a:pt x="607188" y="41020"/>
                    <a:pt x="657829" y="4558"/>
                  </a:cubicBezTo>
                  <a:cubicBezTo>
                    <a:pt x="662894" y="1520"/>
                    <a:pt x="667958" y="0"/>
                    <a:pt x="67302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5A30199-BDA9-4BD1-88DF-6B5F9472C31A}"/>
                </a:ext>
              </a:extLst>
            </p:cNvPr>
            <p:cNvSpPr txBox="1"/>
            <p:nvPr/>
          </p:nvSpPr>
          <p:spPr>
            <a:xfrm>
              <a:off x="4570197" y="3157086"/>
              <a:ext cx="911223" cy="798485"/>
            </a:xfrm>
            <a:custGeom>
              <a:avLst/>
              <a:gdLst/>
              <a:ahLst/>
              <a:cxnLst/>
              <a:rect l="l" t="t" r="r" b="b"/>
              <a:pathLst>
                <a:path w="911223" h="798485">
                  <a:moveTo>
                    <a:pt x="391544" y="864"/>
                  </a:moveTo>
                  <a:cubicBezTo>
                    <a:pt x="417118" y="-402"/>
                    <a:pt x="442818" y="-276"/>
                    <a:pt x="468645" y="1243"/>
                  </a:cubicBezTo>
                  <a:cubicBezTo>
                    <a:pt x="520299" y="4282"/>
                    <a:pt x="569928" y="10865"/>
                    <a:pt x="617530" y="20994"/>
                  </a:cubicBezTo>
                  <a:cubicBezTo>
                    <a:pt x="665133" y="31122"/>
                    <a:pt x="707165" y="44289"/>
                    <a:pt x="743627" y="60494"/>
                  </a:cubicBezTo>
                  <a:cubicBezTo>
                    <a:pt x="796294" y="84801"/>
                    <a:pt x="835794" y="118225"/>
                    <a:pt x="862128" y="160763"/>
                  </a:cubicBezTo>
                  <a:cubicBezTo>
                    <a:pt x="888461" y="203302"/>
                    <a:pt x="904160" y="248879"/>
                    <a:pt x="909224" y="297495"/>
                  </a:cubicBezTo>
                  <a:cubicBezTo>
                    <a:pt x="910490" y="309649"/>
                    <a:pt x="911155" y="321866"/>
                    <a:pt x="911218" y="334146"/>
                  </a:cubicBezTo>
                  <a:cubicBezTo>
                    <a:pt x="911408" y="370988"/>
                    <a:pt x="906185" y="408399"/>
                    <a:pt x="895551" y="446380"/>
                  </a:cubicBezTo>
                  <a:cubicBezTo>
                    <a:pt x="881371" y="497021"/>
                    <a:pt x="860102" y="543611"/>
                    <a:pt x="831743" y="586150"/>
                  </a:cubicBezTo>
                  <a:cubicBezTo>
                    <a:pt x="813512" y="610458"/>
                    <a:pt x="799333" y="623624"/>
                    <a:pt x="789204" y="625650"/>
                  </a:cubicBezTo>
                  <a:lnTo>
                    <a:pt x="789204" y="631727"/>
                  </a:lnTo>
                  <a:cubicBezTo>
                    <a:pt x="779076" y="656035"/>
                    <a:pt x="756287" y="677304"/>
                    <a:pt x="720838" y="695535"/>
                  </a:cubicBezTo>
                  <a:cubicBezTo>
                    <a:pt x="685390" y="713765"/>
                    <a:pt x="644370" y="728451"/>
                    <a:pt x="597780" y="739593"/>
                  </a:cubicBezTo>
                  <a:cubicBezTo>
                    <a:pt x="551190" y="750734"/>
                    <a:pt x="501056" y="758330"/>
                    <a:pt x="447376" y="762381"/>
                  </a:cubicBezTo>
                  <a:cubicBezTo>
                    <a:pt x="393696" y="766432"/>
                    <a:pt x="344574" y="766432"/>
                    <a:pt x="300010" y="762381"/>
                  </a:cubicBezTo>
                  <a:cubicBezTo>
                    <a:pt x="291907" y="766432"/>
                    <a:pt x="284817" y="770484"/>
                    <a:pt x="278740" y="774535"/>
                  </a:cubicBezTo>
                  <a:cubicBezTo>
                    <a:pt x="272663" y="778586"/>
                    <a:pt x="265574" y="782638"/>
                    <a:pt x="257471" y="786689"/>
                  </a:cubicBezTo>
                  <a:cubicBezTo>
                    <a:pt x="257471" y="786689"/>
                    <a:pt x="251394" y="788715"/>
                    <a:pt x="239240" y="792766"/>
                  </a:cubicBezTo>
                  <a:cubicBezTo>
                    <a:pt x="214932" y="800869"/>
                    <a:pt x="189612" y="800362"/>
                    <a:pt x="163278" y="791247"/>
                  </a:cubicBezTo>
                  <a:cubicBezTo>
                    <a:pt x="136945" y="782131"/>
                    <a:pt x="115676" y="768458"/>
                    <a:pt x="99470" y="750227"/>
                  </a:cubicBezTo>
                  <a:cubicBezTo>
                    <a:pt x="63009" y="713765"/>
                    <a:pt x="36675" y="664137"/>
                    <a:pt x="20470" y="601342"/>
                  </a:cubicBezTo>
                  <a:cubicBezTo>
                    <a:pt x="4265" y="538547"/>
                    <a:pt x="-2319" y="473220"/>
                    <a:pt x="720" y="405361"/>
                  </a:cubicBezTo>
                  <a:cubicBezTo>
                    <a:pt x="3758" y="337501"/>
                    <a:pt x="15406" y="272174"/>
                    <a:pt x="35662" y="209379"/>
                  </a:cubicBezTo>
                  <a:cubicBezTo>
                    <a:pt x="55919" y="146584"/>
                    <a:pt x="84278" y="97968"/>
                    <a:pt x="120740" y="63532"/>
                  </a:cubicBezTo>
                  <a:cubicBezTo>
                    <a:pt x="134919" y="51378"/>
                    <a:pt x="154163" y="47327"/>
                    <a:pt x="178471" y="51378"/>
                  </a:cubicBezTo>
                  <a:cubicBezTo>
                    <a:pt x="218984" y="31122"/>
                    <a:pt x="264561" y="16942"/>
                    <a:pt x="315202" y="8840"/>
                  </a:cubicBezTo>
                  <a:cubicBezTo>
                    <a:pt x="340523" y="4789"/>
                    <a:pt x="365970" y="2130"/>
                    <a:pt x="391544" y="864"/>
                  </a:cubicBezTo>
                  <a:close/>
                  <a:moveTo>
                    <a:pt x="227086" y="188110"/>
                  </a:moveTo>
                  <a:cubicBezTo>
                    <a:pt x="231138" y="220520"/>
                    <a:pt x="236202" y="252424"/>
                    <a:pt x="242279" y="283822"/>
                  </a:cubicBezTo>
                  <a:cubicBezTo>
                    <a:pt x="248356" y="315219"/>
                    <a:pt x="254433" y="347123"/>
                    <a:pt x="260510" y="379534"/>
                  </a:cubicBezTo>
                  <a:cubicBezTo>
                    <a:pt x="264561" y="401816"/>
                    <a:pt x="268106" y="426630"/>
                    <a:pt x="271144" y="453976"/>
                  </a:cubicBezTo>
                  <a:cubicBezTo>
                    <a:pt x="274183" y="481322"/>
                    <a:pt x="280766" y="506137"/>
                    <a:pt x="290894" y="528419"/>
                  </a:cubicBezTo>
                  <a:cubicBezTo>
                    <a:pt x="296971" y="538547"/>
                    <a:pt x="304061" y="548169"/>
                    <a:pt x="312164" y="557284"/>
                  </a:cubicBezTo>
                  <a:cubicBezTo>
                    <a:pt x="320266" y="566400"/>
                    <a:pt x="327356" y="576022"/>
                    <a:pt x="333433" y="586150"/>
                  </a:cubicBezTo>
                  <a:cubicBezTo>
                    <a:pt x="357741" y="580073"/>
                    <a:pt x="379517" y="574502"/>
                    <a:pt x="398760" y="569438"/>
                  </a:cubicBezTo>
                  <a:cubicBezTo>
                    <a:pt x="418004" y="564374"/>
                    <a:pt x="429651" y="561842"/>
                    <a:pt x="433703" y="561842"/>
                  </a:cubicBezTo>
                  <a:cubicBezTo>
                    <a:pt x="464087" y="551714"/>
                    <a:pt x="494472" y="539560"/>
                    <a:pt x="524857" y="525380"/>
                  </a:cubicBezTo>
                  <a:cubicBezTo>
                    <a:pt x="555242" y="511201"/>
                    <a:pt x="586639" y="499047"/>
                    <a:pt x="619050" y="488919"/>
                  </a:cubicBezTo>
                  <a:cubicBezTo>
                    <a:pt x="619050" y="490944"/>
                    <a:pt x="621075" y="485880"/>
                    <a:pt x="625127" y="473726"/>
                  </a:cubicBezTo>
                  <a:cubicBezTo>
                    <a:pt x="641332" y="449418"/>
                    <a:pt x="659563" y="420553"/>
                    <a:pt x="679819" y="387130"/>
                  </a:cubicBezTo>
                  <a:cubicBezTo>
                    <a:pt x="689947" y="370418"/>
                    <a:pt x="695771" y="353833"/>
                    <a:pt x="697290" y="337375"/>
                  </a:cubicBezTo>
                  <a:cubicBezTo>
                    <a:pt x="698810" y="320916"/>
                    <a:pt x="696024" y="304584"/>
                    <a:pt x="688935" y="288379"/>
                  </a:cubicBezTo>
                  <a:cubicBezTo>
                    <a:pt x="674755" y="255969"/>
                    <a:pt x="646902" y="234700"/>
                    <a:pt x="605376" y="224571"/>
                  </a:cubicBezTo>
                  <a:cubicBezTo>
                    <a:pt x="563851" y="214443"/>
                    <a:pt x="525870" y="206341"/>
                    <a:pt x="491434" y="200264"/>
                  </a:cubicBezTo>
                  <a:cubicBezTo>
                    <a:pt x="448895" y="194187"/>
                    <a:pt x="405343" y="191148"/>
                    <a:pt x="360779" y="191148"/>
                  </a:cubicBezTo>
                  <a:cubicBezTo>
                    <a:pt x="316215" y="191148"/>
                    <a:pt x="271651" y="190135"/>
                    <a:pt x="227086" y="18811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3E4F1F4-5548-450C-875F-C3CB8600608E}"/>
                </a:ext>
              </a:extLst>
            </p:cNvPr>
            <p:cNvSpPr txBox="1"/>
            <p:nvPr/>
          </p:nvSpPr>
          <p:spPr>
            <a:xfrm>
              <a:off x="7033180" y="3383160"/>
              <a:ext cx="307842" cy="304761"/>
            </a:xfrm>
            <a:custGeom>
              <a:avLst/>
              <a:gdLst/>
              <a:ahLst/>
              <a:cxnLst/>
              <a:rect l="l" t="t" r="r" b="b"/>
              <a:pathLst>
                <a:path w="307842" h="304761">
                  <a:moveTo>
                    <a:pt x="76610" y="0"/>
                  </a:moveTo>
                  <a:cubicBezTo>
                    <a:pt x="96066" y="0"/>
                    <a:pt x="115523" y="7296"/>
                    <a:pt x="134979" y="21889"/>
                  </a:cubicBezTo>
                  <a:lnTo>
                    <a:pt x="149571" y="32833"/>
                  </a:lnTo>
                  <a:cubicBezTo>
                    <a:pt x="154436" y="35265"/>
                    <a:pt x="157476" y="37697"/>
                    <a:pt x="158692" y="40129"/>
                  </a:cubicBezTo>
                  <a:cubicBezTo>
                    <a:pt x="159908" y="42561"/>
                    <a:pt x="161732" y="43777"/>
                    <a:pt x="164164" y="43777"/>
                  </a:cubicBezTo>
                  <a:lnTo>
                    <a:pt x="171460" y="51073"/>
                  </a:lnTo>
                  <a:lnTo>
                    <a:pt x="175108" y="51073"/>
                  </a:lnTo>
                  <a:cubicBezTo>
                    <a:pt x="179972" y="55937"/>
                    <a:pt x="185444" y="58977"/>
                    <a:pt x="191524" y="60193"/>
                  </a:cubicBezTo>
                  <a:cubicBezTo>
                    <a:pt x="197604" y="61409"/>
                    <a:pt x="203077" y="64449"/>
                    <a:pt x="207941" y="69314"/>
                  </a:cubicBezTo>
                  <a:cubicBezTo>
                    <a:pt x="251718" y="86338"/>
                    <a:pt x="283334" y="115523"/>
                    <a:pt x="302791" y="156867"/>
                  </a:cubicBezTo>
                  <a:cubicBezTo>
                    <a:pt x="306439" y="169028"/>
                    <a:pt x="308111" y="181036"/>
                    <a:pt x="307807" y="192892"/>
                  </a:cubicBezTo>
                  <a:cubicBezTo>
                    <a:pt x="307503" y="204748"/>
                    <a:pt x="305223" y="216453"/>
                    <a:pt x="300967" y="228005"/>
                  </a:cubicBezTo>
                  <a:cubicBezTo>
                    <a:pt x="292454" y="251109"/>
                    <a:pt x="278470" y="268742"/>
                    <a:pt x="259014" y="280902"/>
                  </a:cubicBezTo>
                  <a:cubicBezTo>
                    <a:pt x="217669" y="307654"/>
                    <a:pt x="175716" y="311910"/>
                    <a:pt x="133155" y="293670"/>
                  </a:cubicBezTo>
                  <a:cubicBezTo>
                    <a:pt x="90594" y="275430"/>
                    <a:pt x="58370" y="248069"/>
                    <a:pt x="36481" y="211588"/>
                  </a:cubicBezTo>
                  <a:cubicBezTo>
                    <a:pt x="21889" y="187268"/>
                    <a:pt x="10945" y="159907"/>
                    <a:pt x="3649" y="129507"/>
                  </a:cubicBezTo>
                  <a:cubicBezTo>
                    <a:pt x="-3648" y="99106"/>
                    <a:pt x="0" y="70530"/>
                    <a:pt x="14593" y="43777"/>
                  </a:cubicBezTo>
                  <a:lnTo>
                    <a:pt x="14593" y="40129"/>
                  </a:lnTo>
                  <a:cubicBezTo>
                    <a:pt x="26753" y="18240"/>
                    <a:pt x="47425" y="4864"/>
                    <a:pt x="7661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4FEC94E-9D94-4446-A5FD-DDDECF73A4C1}"/>
                </a:ext>
              </a:extLst>
            </p:cNvPr>
            <p:cNvSpPr txBox="1"/>
            <p:nvPr/>
          </p:nvSpPr>
          <p:spPr>
            <a:xfrm>
              <a:off x="6215803" y="3492601"/>
              <a:ext cx="281324" cy="299776"/>
            </a:xfrm>
            <a:custGeom>
              <a:avLst/>
              <a:gdLst/>
              <a:ahLst/>
              <a:cxnLst/>
              <a:rect l="l" t="t" r="r" b="b"/>
              <a:pathLst>
                <a:path w="281324" h="299776">
                  <a:moveTo>
                    <a:pt x="58578" y="0"/>
                  </a:moveTo>
                  <a:cubicBezTo>
                    <a:pt x="85330" y="0"/>
                    <a:pt x="104787" y="9729"/>
                    <a:pt x="116947" y="29185"/>
                  </a:cubicBezTo>
                  <a:lnTo>
                    <a:pt x="135187" y="51073"/>
                  </a:lnTo>
                  <a:lnTo>
                    <a:pt x="153428" y="69314"/>
                  </a:lnTo>
                  <a:lnTo>
                    <a:pt x="175316" y="80258"/>
                  </a:lnTo>
                  <a:lnTo>
                    <a:pt x="208149" y="91202"/>
                  </a:lnTo>
                  <a:cubicBezTo>
                    <a:pt x="234902" y="100930"/>
                    <a:pt x="254966" y="118563"/>
                    <a:pt x="268342" y="144099"/>
                  </a:cubicBezTo>
                  <a:cubicBezTo>
                    <a:pt x="278374" y="163252"/>
                    <a:pt x="282593" y="182746"/>
                    <a:pt x="280996" y="202583"/>
                  </a:cubicBezTo>
                  <a:cubicBezTo>
                    <a:pt x="280464" y="209195"/>
                    <a:pt x="279286" y="215845"/>
                    <a:pt x="277462" y="222533"/>
                  </a:cubicBezTo>
                  <a:cubicBezTo>
                    <a:pt x="270166" y="249285"/>
                    <a:pt x="252534" y="270566"/>
                    <a:pt x="224565" y="286374"/>
                  </a:cubicBezTo>
                  <a:cubicBezTo>
                    <a:pt x="196597" y="302182"/>
                    <a:pt x="169236" y="304006"/>
                    <a:pt x="142484" y="291846"/>
                  </a:cubicBezTo>
                  <a:cubicBezTo>
                    <a:pt x="93842" y="272390"/>
                    <a:pt x="55538" y="238949"/>
                    <a:pt x="27569" y="191524"/>
                  </a:cubicBezTo>
                  <a:cubicBezTo>
                    <a:pt x="-400" y="144099"/>
                    <a:pt x="-7087" y="93634"/>
                    <a:pt x="7505" y="40129"/>
                  </a:cubicBezTo>
                  <a:cubicBezTo>
                    <a:pt x="14801" y="13377"/>
                    <a:pt x="31825" y="0"/>
                    <a:pt x="5857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3961228-9E91-49E8-BC50-071A244BBA2D}"/>
                </a:ext>
              </a:extLst>
            </p:cNvPr>
            <p:cNvSpPr txBox="1"/>
            <p:nvPr/>
          </p:nvSpPr>
          <p:spPr>
            <a:xfrm>
              <a:off x="7004990" y="3752831"/>
              <a:ext cx="382054" cy="356294"/>
            </a:xfrm>
            <a:custGeom>
              <a:avLst/>
              <a:gdLst/>
              <a:ahLst/>
              <a:cxnLst/>
              <a:rect l="l" t="t" r="r" b="b"/>
              <a:pathLst>
                <a:path w="382054" h="356294">
                  <a:moveTo>
                    <a:pt x="84736" y="608"/>
                  </a:moveTo>
                  <a:cubicBezTo>
                    <a:pt x="90816" y="1824"/>
                    <a:pt x="97504" y="4864"/>
                    <a:pt x="104800" y="9728"/>
                  </a:cubicBezTo>
                  <a:cubicBezTo>
                    <a:pt x="107232" y="12160"/>
                    <a:pt x="109664" y="13376"/>
                    <a:pt x="112096" y="13376"/>
                  </a:cubicBezTo>
                  <a:cubicBezTo>
                    <a:pt x="112096" y="13376"/>
                    <a:pt x="114528" y="14592"/>
                    <a:pt x="119392" y="17024"/>
                  </a:cubicBezTo>
                  <a:cubicBezTo>
                    <a:pt x="129120" y="21888"/>
                    <a:pt x="137633" y="26752"/>
                    <a:pt x="144929" y="31616"/>
                  </a:cubicBezTo>
                  <a:cubicBezTo>
                    <a:pt x="152225" y="36480"/>
                    <a:pt x="158305" y="41345"/>
                    <a:pt x="163169" y="46209"/>
                  </a:cubicBezTo>
                  <a:cubicBezTo>
                    <a:pt x="168033" y="51073"/>
                    <a:pt x="172897" y="54721"/>
                    <a:pt x="177761" y="57153"/>
                  </a:cubicBezTo>
                  <a:cubicBezTo>
                    <a:pt x="182626" y="59585"/>
                    <a:pt x="187490" y="63233"/>
                    <a:pt x="192354" y="68097"/>
                  </a:cubicBezTo>
                  <a:cubicBezTo>
                    <a:pt x="199650" y="75393"/>
                    <a:pt x="204514" y="79041"/>
                    <a:pt x="206946" y="79041"/>
                  </a:cubicBezTo>
                  <a:lnTo>
                    <a:pt x="232483" y="79041"/>
                  </a:lnTo>
                  <a:cubicBezTo>
                    <a:pt x="251939" y="79041"/>
                    <a:pt x="268963" y="81473"/>
                    <a:pt x="283556" y="86337"/>
                  </a:cubicBezTo>
                  <a:lnTo>
                    <a:pt x="294500" y="89986"/>
                  </a:lnTo>
                  <a:cubicBezTo>
                    <a:pt x="335845" y="89986"/>
                    <a:pt x="361381" y="109442"/>
                    <a:pt x="371109" y="148355"/>
                  </a:cubicBezTo>
                  <a:cubicBezTo>
                    <a:pt x="373542" y="153219"/>
                    <a:pt x="374758" y="156259"/>
                    <a:pt x="374758" y="157475"/>
                  </a:cubicBezTo>
                  <a:cubicBezTo>
                    <a:pt x="374758" y="158691"/>
                    <a:pt x="373542" y="156867"/>
                    <a:pt x="371109" y="152003"/>
                  </a:cubicBezTo>
                  <a:cubicBezTo>
                    <a:pt x="375974" y="171459"/>
                    <a:pt x="378406" y="181187"/>
                    <a:pt x="378406" y="181187"/>
                  </a:cubicBezTo>
                  <a:cubicBezTo>
                    <a:pt x="380838" y="186051"/>
                    <a:pt x="382054" y="195780"/>
                    <a:pt x="382054" y="210372"/>
                  </a:cubicBezTo>
                  <a:cubicBezTo>
                    <a:pt x="382054" y="237124"/>
                    <a:pt x="374758" y="261445"/>
                    <a:pt x="360165" y="283333"/>
                  </a:cubicBezTo>
                  <a:cubicBezTo>
                    <a:pt x="345573" y="305222"/>
                    <a:pt x="327333" y="322246"/>
                    <a:pt x="305444" y="334406"/>
                  </a:cubicBezTo>
                  <a:cubicBezTo>
                    <a:pt x="268963" y="356295"/>
                    <a:pt x="229442" y="361767"/>
                    <a:pt x="186882" y="350823"/>
                  </a:cubicBezTo>
                  <a:cubicBezTo>
                    <a:pt x="144321" y="339879"/>
                    <a:pt x="108448" y="321030"/>
                    <a:pt x="79263" y="294278"/>
                  </a:cubicBezTo>
                  <a:cubicBezTo>
                    <a:pt x="62239" y="277253"/>
                    <a:pt x="46431" y="254757"/>
                    <a:pt x="31839" y="226788"/>
                  </a:cubicBezTo>
                  <a:cubicBezTo>
                    <a:pt x="17246" y="198820"/>
                    <a:pt x="7518" y="170243"/>
                    <a:pt x="2654" y="141059"/>
                  </a:cubicBezTo>
                  <a:cubicBezTo>
                    <a:pt x="-2210" y="111874"/>
                    <a:pt x="-386" y="84513"/>
                    <a:pt x="8126" y="58977"/>
                  </a:cubicBezTo>
                  <a:cubicBezTo>
                    <a:pt x="16638" y="33440"/>
                    <a:pt x="36703" y="14592"/>
                    <a:pt x="68319" y="2432"/>
                  </a:cubicBezTo>
                  <a:cubicBezTo>
                    <a:pt x="73183" y="0"/>
                    <a:pt x="78655" y="-608"/>
                    <a:pt x="84736" y="60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4ABBC8C-B88B-44D8-82E8-892CDBF0C7F2}"/>
                </a:ext>
              </a:extLst>
            </p:cNvPr>
            <p:cNvSpPr txBox="1"/>
            <p:nvPr/>
          </p:nvSpPr>
          <p:spPr>
            <a:xfrm>
              <a:off x="6230376" y="3833435"/>
              <a:ext cx="297546" cy="284918"/>
            </a:xfrm>
            <a:custGeom>
              <a:avLst/>
              <a:gdLst/>
              <a:ahLst/>
              <a:cxnLst/>
              <a:rect l="l" t="t" r="r" b="b"/>
              <a:pathLst>
                <a:path w="297546" h="284918">
                  <a:moveTo>
                    <a:pt x="63157" y="1173"/>
                  </a:moveTo>
                  <a:cubicBezTo>
                    <a:pt x="71061" y="-651"/>
                    <a:pt x="79270" y="-347"/>
                    <a:pt x="87782" y="2085"/>
                  </a:cubicBezTo>
                  <a:cubicBezTo>
                    <a:pt x="104806" y="6949"/>
                    <a:pt x="119398" y="14246"/>
                    <a:pt x="131559" y="23974"/>
                  </a:cubicBezTo>
                  <a:lnTo>
                    <a:pt x="160743" y="49510"/>
                  </a:lnTo>
                  <a:cubicBezTo>
                    <a:pt x="165607" y="49510"/>
                    <a:pt x="168039" y="51942"/>
                    <a:pt x="168039" y="56807"/>
                  </a:cubicBezTo>
                  <a:lnTo>
                    <a:pt x="171687" y="56807"/>
                  </a:lnTo>
                  <a:lnTo>
                    <a:pt x="171687" y="60455"/>
                  </a:lnTo>
                  <a:cubicBezTo>
                    <a:pt x="176552" y="60455"/>
                    <a:pt x="180200" y="61670"/>
                    <a:pt x="182632" y="64103"/>
                  </a:cubicBezTo>
                  <a:cubicBezTo>
                    <a:pt x="194792" y="64103"/>
                    <a:pt x="203304" y="65319"/>
                    <a:pt x="208168" y="67751"/>
                  </a:cubicBezTo>
                  <a:cubicBezTo>
                    <a:pt x="213032" y="70183"/>
                    <a:pt x="219112" y="72007"/>
                    <a:pt x="226409" y="73223"/>
                  </a:cubicBezTo>
                  <a:cubicBezTo>
                    <a:pt x="233705" y="74439"/>
                    <a:pt x="239785" y="77479"/>
                    <a:pt x="244649" y="82343"/>
                  </a:cubicBezTo>
                  <a:cubicBezTo>
                    <a:pt x="244649" y="84775"/>
                    <a:pt x="245865" y="85991"/>
                    <a:pt x="248297" y="85991"/>
                  </a:cubicBezTo>
                  <a:cubicBezTo>
                    <a:pt x="270185" y="93287"/>
                    <a:pt x="284778" y="109095"/>
                    <a:pt x="292074" y="133416"/>
                  </a:cubicBezTo>
                  <a:cubicBezTo>
                    <a:pt x="295722" y="144360"/>
                    <a:pt x="297546" y="155456"/>
                    <a:pt x="297546" y="166705"/>
                  </a:cubicBezTo>
                  <a:cubicBezTo>
                    <a:pt x="297546" y="177953"/>
                    <a:pt x="295722" y="189353"/>
                    <a:pt x="292074" y="200905"/>
                  </a:cubicBezTo>
                  <a:cubicBezTo>
                    <a:pt x="284778" y="224010"/>
                    <a:pt x="271402" y="242858"/>
                    <a:pt x="251945" y="257451"/>
                  </a:cubicBezTo>
                  <a:cubicBezTo>
                    <a:pt x="230057" y="276907"/>
                    <a:pt x="203912" y="286027"/>
                    <a:pt x="173511" y="284811"/>
                  </a:cubicBezTo>
                  <a:cubicBezTo>
                    <a:pt x="143111" y="283595"/>
                    <a:pt x="115750" y="275691"/>
                    <a:pt x="91430" y="261099"/>
                  </a:cubicBezTo>
                  <a:cubicBezTo>
                    <a:pt x="71973" y="251370"/>
                    <a:pt x="54341" y="236170"/>
                    <a:pt x="38533" y="215498"/>
                  </a:cubicBezTo>
                  <a:cubicBezTo>
                    <a:pt x="22724" y="194825"/>
                    <a:pt x="11780" y="171721"/>
                    <a:pt x="5700" y="146184"/>
                  </a:cubicBezTo>
                  <a:cubicBezTo>
                    <a:pt x="-380" y="120648"/>
                    <a:pt x="-1596" y="95719"/>
                    <a:pt x="2052" y="71399"/>
                  </a:cubicBezTo>
                  <a:cubicBezTo>
                    <a:pt x="5700" y="47078"/>
                    <a:pt x="18468" y="27622"/>
                    <a:pt x="40357" y="13030"/>
                  </a:cubicBezTo>
                  <a:cubicBezTo>
                    <a:pt x="47653" y="6950"/>
                    <a:pt x="55253" y="2997"/>
                    <a:pt x="63157" y="117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C2126A2-BA47-4AC5-BE54-6A67BA177CDB}"/>
              </a:ext>
            </a:extLst>
          </p:cNvPr>
          <p:cNvSpPr txBox="1"/>
          <p:nvPr/>
        </p:nvSpPr>
        <p:spPr>
          <a:xfrm>
            <a:off x="1451728" y="1883798"/>
            <a:ext cx="4762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37809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67418CBC-7A94-4E27-BA27-6D019583BAB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2CA5BA87-913E-4BA5-8A11-3A9C3A0380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C8E25A2-AEAC-469D-8A30-FF3496B2244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D781B">
                    <a:alpha val="0"/>
                  </a:srgbClr>
                </a:gs>
                <a:gs pos="36000">
                  <a:srgbClr val="0D781B">
                    <a:alpha val="79000"/>
                  </a:srgbClr>
                </a:gs>
                <a:gs pos="77000">
                  <a:srgbClr val="0D781B">
                    <a:alpha val="49000"/>
                  </a:srgbClr>
                </a:gs>
                <a:gs pos="100000">
                  <a:srgbClr val="0D781B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300501B4-3907-4280-85F9-A992BAE5A4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3341247" y="943341"/>
            <a:ext cx="4901587" cy="5914659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32DBB5B-6B9D-4F6B-85FD-DA55741E4188}"/>
              </a:ext>
            </a:extLst>
          </p:cNvPr>
          <p:cNvGrpSpPr/>
          <p:nvPr/>
        </p:nvGrpSpPr>
        <p:grpSpPr>
          <a:xfrm>
            <a:off x="4858451" y="0"/>
            <a:ext cx="1867178" cy="1446550"/>
            <a:chOff x="4953000" y="88900"/>
            <a:chExt cx="1867178" cy="144655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FD9609A-8DC3-45B2-9B38-0B00D7EB1DA3}"/>
                </a:ext>
              </a:extLst>
            </p:cNvPr>
            <p:cNvSpPr txBox="1"/>
            <p:nvPr/>
          </p:nvSpPr>
          <p:spPr>
            <a:xfrm>
              <a:off x="4953000" y="88900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chemeClr val="bg1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目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D857DCE-BA28-4164-B2AD-B3C5A6D16460}"/>
                </a:ext>
              </a:extLst>
            </p:cNvPr>
            <p:cNvSpPr txBox="1"/>
            <p:nvPr/>
          </p:nvSpPr>
          <p:spPr>
            <a:xfrm>
              <a:off x="5712182" y="212010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录</a:t>
              </a: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DB33E45-978D-4B7F-9D36-A61C4C8DA162}"/>
              </a:ext>
            </a:extLst>
          </p:cNvPr>
          <p:cNvSpPr txBox="1"/>
          <p:nvPr/>
        </p:nvSpPr>
        <p:spPr>
          <a:xfrm>
            <a:off x="3242521" y="2800567"/>
            <a:ext cx="178766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spc="-300" dirty="0">
                <a:solidFill>
                  <a:schemeClr val="bg1"/>
                </a:solidFill>
                <a:cs typeface="+mn-ea"/>
                <a:sym typeface="+mn-lt"/>
              </a:rPr>
              <a:t>节气的常识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E4E2587-6506-44FD-A2DC-355BDD9FB909}"/>
              </a:ext>
            </a:extLst>
          </p:cNvPr>
          <p:cNvSpPr txBox="1"/>
          <p:nvPr/>
        </p:nvSpPr>
        <p:spPr>
          <a:xfrm>
            <a:off x="6627241" y="3377296"/>
            <a:ext cx="178766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spc="-300" dirty="0">
                <a:solidFill>
                  <a:schemeClr val="bg1"/>
                </a:solidFill>
                <a:cs typeface="+mn-ea"/>
                <a:sym typeface="+mn-lt"/>
              </a:rPr>
              <a:t>谷雨的起源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21E1BC3-2538-41D4-BF11-4B18BA4CCB81}"/>
              </a:ext>
            </a:extLst>
          </p:cNvPr>
          <p:cNvSpPr txBox="1"/>
          <p:nvPr/>
        </p:nvSpPr>
        <p:spPr>
          <a:xfrm>
            <a:off x="3232341" y="4310425"/>
            <a:ext cx="178766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spc="-300" dirty="0">
                <a:solidFill>
                  <a:schemeClr val="bg1"/>
                </a:solidFill>
                <a:cs typeface="+mn-ea"/>
                <a:sym typeface="+mn-lt"/>
              </a:rPr>
              <a:t>谷雨的习俗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4D15029-DE6E-407F-8BD4-07C1880E82DB}"/>
              </a:ext>
            </a:extLst>
          </p:cNvPr>
          <p:cNvSpPr txBox="1"/>
          <p:nvPr/>
        </p:nvSpPr>
        <p:spPr>
          <a:xfrm>
            <a:off x="6731236" y="4620603"/>
            <a:ext cx="178766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800" spc="-300" dirty="0">
                <a:solidFill>
                  <a:schemeClr val="bg1"/>
                </a:solidFill>
                <a:cs typeface="+mn-ea"/>
                <a:sym typeface="+mn-lt"/>
              </a:rPr>
              <a:t>谷雨的诗歌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7D294B-349B-4143-B9B9-F0EB46320FC7}"/>
              </a:ext>
            </a:extLst>
          </p:cNvPr>
          <p:cNvGrpSpPr/>
          <p:nvPr/>
        </p:nvGrpSpPr>
        <p:grpSpPr>
          <a:xfrm>
            <a:off x="5068348" y="2493319"/>
            <a:ext cx="733646" cy="925733"/>
            <a:chOff x="5224005" y="2491854"/>
            <a:chExt cx="733646" cy="925733"/>
          </a:xfrm>
        </p:grpSpPr>
        <p:sp>
          <p:nvSpPr>
            <p:cNvPr id="92" name="single-drop_74702">
              <a:extLst>
                <a:ext uri="{FF2B5EF4-FFF2-40B4-BE49-F238E27FC236}">
                  <a16:creationId xmlns:a16="http://schemas.microsoft.com/office/drawing/2014/main" id="{8AD94321-9141-4C08-8B5F-358B1A5EAF27}"/>
                </a:ext>
              </a:extLst>
            </p:cNvPr>
            <p:cNvSpPr/>
            <p:nvPr/>
          </p:nvSpPr>
          <p:spPr>
            <a:xfrm rot="2573870">
              <a:off x="5224005" y="2491854"/>
              <a:ext cx="733646" cy="925733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AF0D8">
                      <a:alpha val="0"/>
                    </a:srgb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FF80C27-5A59-45D0-99AF-03E01A40D7C3}"/>
                </a:ext>
              </a:extLst>
            </p:cNvPr>
            <p:cNvSpPr txBox="1"/>
            <p:nvPr/>
          </p:nvSpPr>
          <p:spPr>
            <a:xfrm>
              <a:off x="5266870" y="2800567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A387EFC7-D5EC-446F-B956-148D86A40D59}"/>
              </a:ext>
            </a:extLst>
          </p:cNvPr>
          <p:cNvGrpSpPr/>
          <p:nvPr/>
        </p:nvGrpSpPr>
        <p:grpSpPr>
          <a:xfrm>
            <a:off x="5688559" y="3214424"/>
            <a:ext cx="925733" cy="733646"/>
            <a:chOff x="5127961" y="2587898"/>
            <a:chExt cx="925733" cy="733646"/>
          </a:xfrm>
        </p:grpSpPr>
        <p:sp>
          <p:nvSpPr>
            <p:cNvPr id="95" name="single-drop_74702">
              <a:extLst>
                <a:ext uri="{FF2B5EF4-FFF2-40B4-BE49-F238E27FC236}">
                  <a16:creationId xmlns:a16="http://schemas.microsoft.com/office/drawing/2014/main" id="{A70404A7-AD03-4898-B6AB-9C948F06847B}"/>
                </a:ext>
              </a:extLst>
            </p:cNvPr>
            <p:cNvSpPr/>
            <p:nvPr/>
          </p:nvSpPr>
          <p:spPr>
            <a:xfrm rot="18636189">
              <a:off x="5224005" y="2491854"/>
              <a:ext cx="733646" cy="925733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AF0D8">
                      <a:alpha val="0"/>
                    </a:srgb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13FE4204-4702-4F6F-85C3-99CF435C00A2}"/>
                </a:ext>
              </a:extLst>
            </p:cNvPr>
            <p:cNvSpPr txBox="1"/>
            <p:nvPr/>
          </p:nvSpPr>
          <p:spPr>
            <a:xfrm>
              <a:off x="5382188" y="2777960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11BA6684-9F54-42E4-9EF7-C1722FFCB477}"/>
              </a:ext>
            </a:extLst>
          </p:cNvPr>
          <p:cNvGrpSpPr/>
          <p:nvPr/>
        </p:nvGrpSpPr>
        <p:grpSpPr>
          <a:xfrm>
            <a:off x="5115446" y="3967731"/>
            <a:ext cx="733646" cy="925733"/>
            <a:chOff x="5224005" y="2491854"/>
            <a:chExt cx="733646" cy="925733"/>
          </a:xfrm>
        </p:grpSpPr>
        <p:sp>
          <p:nvSpPr>
            <p:cNvPr id="104" name="single-drop_74702">
              <a:extLst>
                <a:ext uri="{FF2B5EF4-FFF2-40B4-BE49-F238E27FC236}">
                  <a16:creationId xmlns:a16="http://schemas.microsoft.com/office/drawing/2014/main" id="{85F434EC-D32F-437D-954C-6F19AD928EB1}"/>
                </a:ext>
              </a:extLst>
            </p:cNvPr>
            <p:cNvSpPr/>
            <p:nvPr/>
          </p:nvSpPr>
          <p:spPr>
            <a:xfrm rot="2573870">
              <a:off x="5224005" y="2491854"/>
              <a:ext cx="733646" cy="925733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AF0D8">
                      <a:alpha val="0"/>
                    </a:srgb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6D93C498-3D9D-4055-A4B0-3F6DB727D539}"/>
                </a:ext>
              </a:extLst>
            </p:cNvPr>
            <p:cNvSpPr txBox="1"/>
            <p:nvPr/>
          </p:nvSpPr>
          <p:spPr>
            <a:xfrm>
              <a:off x="5266870" y="2800567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2A7ACEF8-1DBA-42D6-9AB5-FF1FF80E7F4D}"/>
              </a:ext>
            </a:extLst>
          </p:cNvPr>
          <p:cNvGrpSpPr/>
          <p:nvPr/>
        </p:nvGrpSpPr>
        <p:grpSpPr>
          <a:xfrm>
            <a:off x="5790297" y="4457854"/>
            <a:ext cx="925733" cy="733646"/>
            <a:chOff x="5127961" y="2587898"/>
            <a:chExt cx="925733" cy="733646"/>
          </a:xfrm>
        </p:grpSpPr>
        <p:sp>
          <p:nvSpPr>
            <p:cNvPr id="107" name="single-drop_74702">
              <a:extLst>
                <a:ext uri="{FF2B5EF4-FFF2-40B4-BE49-F238E27FC236}">
                  <a16:creationId xmlns:a16="http://schemas.microsoft.com/office/drawing/2014/main" id="{D7866763-5AC9-4CE0-B4C1-EC55230E266F}"/>
                </a:ext>
              </a:extLst>
            </p:cNvPr>
            <p:cNvSpPr/>
            <p:nvPr/>
          </p:nvSpPr>
          <p:spPr>
            <a:xfrm rot="18384588">
              <a:off x="5224005" y="2491854"/>
              <a:ext cx="733646" cy="925733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AF0D8">
                      <a:alpha val="0"/>
                    </a:srgb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D19BE9B3-C991-4403-8B65-AAD1C4B00F9A}"/>
                </a:ext>
              </a:extLst>
            </p:cNvPr>
            <p:cNvSpPr txBox="1"/>
            <p:nvPr/>
          </p:nvSpPr>
          <p:spPr>
            <a:xfrm>
              <a:off x="5382188" y="2777960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295816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456705E2-F8D8-4D05-BC5F-68D24572283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AB061EAC-C610-47B1-B63D-A3DB8FE894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62DDB6E-19A9-4A51-BCCB-6E768CBEA58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D781B">
                    <a:alpha val="0"/>
                  </a:srgbClr>
                </a:gs>
                <a:gs pos="28000">
                  <a:srgbClr val="0D781B">
                    <a:alpha val="79000"/>
                  </a:srgbClr>
                </a:gs>
                <a:gs pos="86000">
                  <a:srgbClr val="0D781B">
                    <a:alpha val="49000"/>
                  </a:srgbClr>
                </a:gs>
                <a:gs pos="100000">
                  <a:srgbClr val="0D781B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300501B4-3907-4280-85F9-A992BAE5A4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6875700" y="943341"/>
            <a:ext cx="4901587" cy="5914659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4DB33E45-978D-4B7F-9D36-A61C4C8DA162}"/>
              </a:ext>
            </a:extLst>
          </p:cNvPr>
          <p:cNvSpPr txBox="1"/>
          <p:nvPr/>
        </p:nvSpPr>
        <p:spPr>
          <a:xfrm>
            <a:off x="3903877" y="2381436"/>
            <a:ext cx="255711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000" spc="-300" dirty="0">
                <a:solidFill>
                  <a:schemeClr val="bg1"/>
                </a:solidFill>
                <a:cs typeface="+mn-ea"/>
                <a:sym typeface="+mn-lt"/>
              </a:rPr>
              <a:t>节气的常识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7D294B-349B-4143-B9B9-F0EB46320FC7}"/>
              </a:ext>
            </a:extLst>
          </p:cNvPr>
          <p:cNvGrpSpPr/>
          <p:nvPr/>
        </p:nvGrpSpPr>
        <p:grpSpPr>
          <a:xfrm>
            <a:off x="1799563" y="1917714"/>
            <a:ext cx="2168564" cy="2736346"/>
            <a:chOff x="4506546" y="1586548"/>
            <a:chExt cx="2168564" cy="2736346"/>
          </a:xfrm>
        </p:grpSpPr>
        <p:sp>
          <p:nvSpPr>
            <p:cNvPr id="92" name="single-drop_74702">
              <a:extLst>
                <a:ext uri="{FF2B5EF4-FFF2-40B4-BE49-F238E27FC236}">
                  <a16:creationId xmlns:a16="http://schemas.microsoft.com/office/drawing/2014/main" id="{8AD94321-9141-4C08-8B5F-358B1A5EAF27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single-drop_74702">
              <a:extLst>
                <a:ext uri="{FF2B5EF4-FFF2-40B4-BE49-F238E27FC236}">
                  <a16:creationId xmlns:a16="http://schemas.microsoft.com/office/drawing/2014/main" id="{D574F947-40CF-4126-8620-CC8C88523E7C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FF80C27-5A59-45D0-99AF-03E01A40D7C3}"/>
                </a:ext>
              </a:extLst>
            </p:cNvPr>
            <p:cNvSpPr txBox="1"/>
            <p:nvPr/>
          </p:nvSpPr>
          <p:spPr>
            <a:xfrm>
              <a:off x="4898846" y="2635440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5F4A4315-90CC-461D-8E21-F6FE708704BC}"/>
              </a:ext>
            </a:extLst>
          </p:cNvPr>
          <p:cNvSpPr txBox="1"/>
          <p:nvPr/>
        </p:nvSpPr>
        <p:spPr>
          <a:xfrm>
            <a:off x="3976360" y="3089322"/>
            <a:ext cx="43723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谷雨是二十四节气的第六个节气，也是春季最后一个节气，每年4月19日～21日时太阳到达黄经30°时为谷雨，源自古人“雨生百谷”之说。同时也是播种移苗、埯瓜点豆的最佳时节。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32167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9D4DEDF-288A-4A53-B9A1-F9B5C20CE4F8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13" name="single-drop_74702">
              <a:extLst>
                <a:ext uri="{FF2B5EF4-FFF2-40B4-BE49-F238E27FC236}">
                  <a16:creationId xmlns:a16="http://schemas.microsoft.com/office/drawing/2014/main" id="{1CD18956-345F-47E3-B498-6195D79C13D3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single-drop_74702">
              <a:extLst>
                <a:ext uri="{FF2B5EF4-FFF2-40B4-BE49-F238E27FC236}">
                  <a16:creationId xmlns:a16="http://schemas.microsoft.com/office/drawing/2014/main" id="{A3BAFB45-4658-4B42-AA9F-23FD1E2F993D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8025305-D609-49B7-ACFC-8568666B95B6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4A0BD7B7-A174-4CBE-A9A1-464AE0228349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节气的常识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DDBE0B7-8266-443F-8BB4-3D92CDD0EB16}"/>
              </a:ext>
            </a:extLst>
          </p:cNvPr>
          <p:cNvSpPr txBox="1"/>
          <p:nvPr/>
        </p:nvSpPr>
        <p:spPr>
          <a:xfrm>
            <a:off x="2052483" y="1859339"/>
            <a:ext cx="46240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谷雨是二十四节气的第六个节气，也是春季最后一个节气，每年4月19日～21日时太阳到达黄经30°时为谷雨，源自古人“雨生百谷”之说。同时也是播种移苗、埯瓜点豆的最佳时节。 </a:t>
            </a:r>
          </a:p>
          <a:p>
            <a:endParaRPr lang="zh-CN" altLang="en-US" dirty="0">
              <a:solidFill>
                <a:srgbClr val="429365"/>
              </a:solidFill>
              <a:cs typeface="+mn-ea"/>
              <a:sym typeface="+mn-lt"/>
            </a:endParaRPr>
          </a:p>
          <a:p>
            <a:endParaRPr lang="zh-CN" altLang="en-US" dirty="0">
              <a:solidFill>
                <a:srgbClr val="429365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“</a:t>
            </a:r>
            <a:r>
              <a:rPr lang="zh-CN" altLang="en-US" b="1" dirty="0">
                <a:solidFill>
                  <a:srgbClr val="429365"/>
                </a:solidFill>
                <a:cs typeface="+mn-ea"/>
                <a:sym typeface="+mn-lt"/>
              </a:rPr>
              <a:t>清明断雪，谷雨断霜</a:t>
            </a: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”，气象专家表示，谷雨是春季最后一个节气，谷雨节气的到来意味着寒潮天气基本结束，气温回升加快，大大有利于谷类农作物的生长。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E6A3B20-A3CF-49A0-9B96-250D5F7A2746}"/>
              </a:ext>
            </a:extLst>
          </p:cNvPr>
          <p:cNvGrpSpPr/>
          <p:nvPr/>
        </p:nvGrpSpPr>
        <p:grpSpPr>
          <a:xfrm>
            <a:off x="7207066" y="1773016"/>
            <a:ext cx="3778573" cy="2453857"/>
            <a:chOff x="4318723" y="1934513"/>
            <a:chExt cx="3778573" cy="2453857"/>
          </a:xfrm>
          <a:gradFill>
            <a:gsLst>
              <a:gs pos="0">
                <a:srgbClr val="FBF6E1"/>
              </a:gs>
              <a:gs pos="91000">
                <a:srgbClr val="45CB1A"/>
              </a:gs>
            </a:gsLst>
            <a:lin ang="5400000" scaled="1"/>
          </a:gradFill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1DA8582-8049-48F8-9D4F-A6CF0357102D}"/>
                </a:ext>
              </a:extLst>
            </p:cNvPr>
            <p:cNvSpPr txBox="1"/>
            <p:nvPr/>
          </p:nvSpPr>
          <p:spPr>
            <a:xfrm>
              <a:off x="5115043" y="1934513"/>
              <a:ext cx="524151" cy="569024"/>
            </a:xfrm>
            <a:custGeom>
              <a:avLst/>
              <a:gdLst/>
              <a:ahLst/>
              <a:cxnLst/>
              <a:rect l="l" t="t" r="r" b="b"/>
              <a:pathLst>
                <a:path w="524151" h="569024">
                  <a:moveTo>
                    <a:pt x="41160" y="70"/>
                  </a:moveTo>
                  <a:cubicBezTo>
                    <a:pt x="49010" y="-437"/>
                    <a:pt x="56986" y="1842"/>
                    <a:pt x="65088" y="6906"/>
                  </a:cubicBezTo>
                  <a:cubicBezTo>
                    <a:pt x="107627" y="31214"/>
                    <a:pt x="145101" y="61092"/>
                    <a:pt x="177512" y="96541"/>
                  </a:cubicBezTo>
                  <a:cubicBezTo>
                    <a:pt x="209922" y="131990"/>
                    <a:pt x="241320" y="167945"/>
                    <a:pt x="271704" y="204407"/>
                  </a:cubicBezTo>
                  <a:cubicBezTo>
                    <a:pt x="287910" y="224664"/>
                    <a:pt x="304115" y="242894"/>
                    <a:pt x="320320" y="259100"/>
                  </a:cubicBezTo>
                  <a:cubicBezTo>
                    <a:pt x="336525" y="275305"/>
                    <a:pt x="354756" y="291510"/>
                    <a:pt x="375013" y="307715"/>
                  </a:cubicBezTo>
                  <a:cubicBezTo>
                    <a:pt x="393243" y="321895"/>
                    <a:pt x="412994" y="333542"/>
                    <a:pt x="434263" y="342658"/>
                  </a:cubicBezTo>
                  <a:cubicBezTo>
                    <a:pt x="455532" y="351773"/>
                    <a:pt x="474270" y="364433"/>
                    <a:pt x="490475" y="380639"/>
                  </a:cubicBezTo>
                  <a:cubicBezTo>
                    <a:pt x="510731" y="398869"/>
                    <a:pt x="521872" y="423684"/>
                    <a:pt x="523898" y="455081"/>
                  </a:cubicBezTo>
                  <a:cubicBezTo>
                    <a:pt x="525924" y="486479"/>
                    <a:pt x="515795" y="511293"/>
                    <a:pt x="493513" y="529524"/>
                  </a:cubicBezTo>
                  <a:cubicBezTo>
                    <a:pt x="461103" y="555857"/>
                    <a:pt x="428692" y="569024"/>
                    <a:pt x="396282" y="569024"/>
                  </a:cubicBezTo>
                  <a:cubicBezTo>
                    <a:pt x="363872" y="569024"/>
                    <a:pt x="332980" y="560415"/>
                    <a:pt x="303609" y="543197"/>
                  </a:cubicBezTo>
                  <a:cubicBezTo>
                    <a:pt x="274237" y="525979"/>
                    <a:pt x="246890" y="503697"/>
                    <a:pt x="221570" y="476351"/>
                  </a:cubicBezTo>
                  <a:cubicBezTo>
                    <a:pt x="196249" y="449004"/>
                    <a:pt x="174473" y="422164"/>
                    <a:pt x="156243" y="395831"/>
                  </a:cubicBezTo>
                  <a:cubicBezTo>
                    <a:pt x="119781" y="345190"/>
                    <a:pt x="88890" y="290497"/>
                    <a:pt x="63569" y="231753"/>
                  </a:cubicBezTo>
                  <a:cubicBezTo>
                    <a:pt x="38248" y="173009"/>
                    <a:pt x="17485" y="114266"/>
                    <a:pt x="1280" y="55522"/>
                  </a:cubicBezTo>
                  <a:cubicBezTo>
                    <a:pt x="-2771" y="37291"/>
                    <a:pt x="2799" y="22098"/>
                    <a:pt x="17992" y="9945"/>
                  </a:cubicBezTo>
                  <a:cubicBezTo>
                    <a:pt x="25588" y="3868"/>
                    <a:pt x="33311" y="576"/>
                    <a:pt x="41160" y="7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noFill/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3FA183E-22E7-462D-AC42-D296E7AA9CFA}"/>
                </a:ext>
              </a:extLst>
            </p:cNvPr>
            <p:cNvSpPr txBox="1"/>
            <p:nvPr/>
          </p:nvSpPr>
          <p:spPr>
            <a:xfrm>
              <a:off x="4322902" y="2248029"/>
              <a:ext cx="303511" cy="366173"/>
            </a:xfrm>
            <a:custGeom>
              <a:avLst/>
              <a:gdLst/>
              <a:ahLst/>
              <a:cxnLst/>
              <a:rect l="l" t="t" r="r" b="b"/>
              <a:pathLst>
                <a:path w="303511" h="366173">
                  <a:moveTo>
                    <a:pt x="241938" y="277"/>
                  </a:moveTo>
                  <a:cubicBezTo>
                    <a:pt x="263207" y="-1748"/>
                    <a:pt x="277893" y="7367"/>
                    <a:pt x="285996" y="27624"/>
                  </a:cubicBezTo>
                  <a:cubicBezTo>
                    <a:pt x="296630" y="53450"/>
                    <a:pt x="302423" y="80132"/>
                    <a:pt x="303372" y="107668"/>
                  </a:cubicBezTo>
                  <a:cubicBezTo>
                    <a:pt x="303689" y="116847"/>
                    <a:pt x="303467" y="126121"/>
                    <a:pt x="302707" y="135489"/>
                  </a:cubicBezTo>
                  <a:cubicBezTo>
                    <a:pt x="299669" y="172964"/>
                    <a:pt x="290047" y="208413"/>
                    <a:pt x="273842" y="241836"/>
                  </a:cubicBezTo>
                  <a:cubicBezTo>
                    <a:pt x="257637" y="275259"/>
                    <a:pt x="234848" y="303112"/>
                    <a:pt x="205476" y="325394"/>
                  </a:cubicBezTo>
                  <a:cubicBezTo>
                    <a:pt x="176104" y="347676"/>
                    <a:pt x="142175" y="360843"/>
                    <a:pt x="103687" y="364894"/>
                  </a:cubicBezTo>
                  <a:cubicBezTo>
                    <a:pt x="83431" y="368945"/>
                    <a:pt x="64694" y="363375"/>
                    <a:pt x="47475" y="348182"/>
                  </a:cubicBezTo>
                  <a:cubicBezTo>
                    <a:pt x="30258" y="332990"/>
                    <a:pt x="17597" y="317291"/>
                    <a:pt x="9495" y="301086"/>
                  </a:cubicBezTo>
                  <a:cubicBezTo>
                    <a:pt x="-633" y="278804"/>
                    <a:pt x="-2659" y="258548"/>
                    <a:pt x="3418" y="240317"/>
                  </a:cubicBezTo>
                  <a:cubicBezTo>
                    <a:pt x="9495" y="222086"/>
                    <a:pt x="19623" y="204868"/>
                    <a:pt x="33802" y="188663"/>
                  </a:cubicBezTo>
                  <a:cubicBezTo>
                    <a:pt x="45956" y="172457"/>
                    <a:pt x="60642" y="159291"/>
                    <a:pt x="77860" y="149162"/>
                  </a:cubicBezTo>
                  <a:cubicBezTo>
                    <a:pt x="95078" y="139034"/>
                    <a:pt x="111790" y="126880"/>
                    <a:pt x="127995" y="112701"/>
                  </a:cubicBezTo>
                  <a:cubicBezTo>
                    <a:pt x="138123" y="98521"/>
                    <a:pt x="149264" y="84848"/>
                    <a:pt x="161418" y="71681"/>
                  </a:cubicBezTo>
                  <a:cubicBezTo>
                    <a:pt x="173572" y="58515"/>
                    <a:pt x="184713" y="43829"/>
                    <a:pt x="194842" y="27624"/>
                  </a:cubicBezTo>
                  <a:cubicBezTo>
                    <a:pt x="204970" y="11418"/>
                    <a:pt x="220669" y="2303"/>
                    <a:pt x="241938" y="27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4ACA167-DC78-40FF-B20C-01BE637C64FA}"/>
                </a:ext>
              </a:extLst>
            </p:cNvPr>
            <p:cNvSpPr txBox="1"/>
            <p:nvPr/>
          </p:nvSpPr>
          <p:spPr>
            <a:xfrm>
              <a:off x="5725607" y="2512891"/>
              <a:ext cx="2371689" cy="1875479"/>
            </a:xfrm>
            <a:custGeom>
              <a:avLst/>
              <a:gdLst/>
              <a:ahLst/>
              <a:cxnLst/>
              <a:rect l="l" t="t" r="r" b="b"/>
              <a:pathLst>
                <a:path w="2371689" h="1875479">
                  <a:moveTo>
                    <a:pt x="1367768" y="203"/>
                  </a:moveTo>
                  <a:cubicBezTo>
                    <a:pt x="1420057" y="-1013"/>
                    <a:pt x="1472954" y="3243"/>
                    <a:pt x="1526459" y="12972"/>
                  </a:cubicBezTo>
                  <a:cubicBezTo>
                    <a:pt x="1560508" y="20268"/>
                    <a:pt x="1586044" y="35468"/>
                    <a:pt x="1603069" y="58572"/>
                  </a:cubicBezTo>
                  <a:cubicBezTo>
                    <a:pt x="1620093" y="81677"/>
                    <a:pt x="1629213" y="107821"/>
                    <a:pt x="1630429" y="137006"/>
                  </a:cubicBezTo>
                  <a:cubicBezTo>
                    <a:pt x="1631645" y="166191"/>
                    <a:pt x="1624957" y="195375"/>
                    <a:pt x="1610365" y="224560"/>
                  </a:cubicBezTo>
                  <a:cubicBezTo>
                    <a:pt x="1595772" y="253744"/>
                    <a:pt x="1576316" y="275633"/>
                    <a:pt x="1551996" y="290225"/>
                  </a:cubicBezTo>
                  <a:cubicBezTo>
                    <a:pt x="1503354" y="321842"/>
                    <a:pt x="1441945" y="347378"/>
                    <a:pt x="1367768" y="366835"/>
                  </a:cubicBezTo>
                  <a:cubicBezTo>
                    <a:pt x="1293590" y="386291"/>
                    <a:pt x="1213940" y="400884"/>
                    <a:pt x="1128819" y="410612"/>
                  </a:cubicBezTo>
                  <a:cubicBezTo>
                    <a:pt x="1126387" y="449524"/>
                    <a:pt x="1125171" y="488437"/>
                    <a:pt x="1125171" y="527350"/>
                  </a:cubicBezTo>
                  <a:cubicBezTo>
                    <a:pt x="1125171" y="566263"/>
                    <a:pt x="1125171" y="606392"/>
                    <a:pt x="1125171" y="647737"/>
                  </a:cubicBezTo>
                  <a:cubicBezTo>
                    <a:pt x="1151923" y="642872"/>
                    <a:pt x="1179284" y="639224"/>
                    <a:pt x="1207252" y="636792"/>
                  </a:cubicBezTo>
                  <a:cubicBezTo>
                    <a:pt x="1235221" y="634360"/>
                    <a:pt x="1262581" y="631928"/>
                    <a:pt x="1289334" y="629496"/>
                  </a:cubicBezTo>
                  <a:cubicBezTo>
                    <a:pt x="1362296" y="622200"/>
                    <a:pt x="1440121" y="617336"/>
                    <a:pt x="1522811" y="614904"/>
                  </a:cubicBezTo>
                  <a:cubicBezTo>
                    <a:pt x="1605501" y="612472"/>
                    <a:pt x="1688190" y="616120"/>
                    <a:pt x="1770880" y="625848"/>
                  </a:cubicBezTo>
                  <a:cubicBezTo>
                    <a:pt x="1853570" y="635576"/>
                    <a:pt x="1933219" y="653817"/>
                    <a:pt x="2009829" y="680569"/>
                  </a:cubicBezTo>
                  <a:cubicBezTo>
                    <a:pt x="2086438" y="707322"/>
                    <a:pt x="2153928" y="745019"/>
                    <a:pt x="2212297" y="793660"/>
                  </a:cubicBezTo>
                  <a:cubicBezTo>
                    <a:pt x="2275530" y="844733"/>
                    <a:pt x="2319307" y="910398"/>
                    <a:pt x="2343628" y="990656"/>
                  </a:cubicBezTo>
                  <a:cubicBezTo>
                    <a:pt x="2361868" y="1050849"/>
                    <a:pt x="2371216" y="1112752"/>
                    <a:pt x="2371672" y="1176365"/>
                  </a:cubicBezTo>
                  <a:cubicBezTo>
                    <a:pt x="2371824" y="1197570"/>
                    <a:pt x="2370988" y="1218964"/>
                    <a:pt x="2369164" y="1240549"/>
                  </a:cubicBezTo>
                  <a:cubicBezTo>
                    <a:pt x="2361868" y="1326887"/>
                    <a:pt x="2340588" y="1412008"/>
                    <a:pt x="2305323" y="1495914"/>
                  </a:cubicBezTo>
                  <a:cubicBezTo>
                    <a:pt x="2270058" y="1579820"/>
                    <a:pt x="2224457" y="1652781"/>
                    <a:pt x="2168520" y="1714798"/>
                  </a:cubicBezTo>
                  <a:cubicBezTo>
                    <a:pt x="2112583" y="1776816"/>
                    <a:pt x="2047526" y="1822416"/>
                    <a:pt x="1973348" y="1851601"/>
                  </a:cubicBezTo>
                  <a:cubicBezTo>
                    <a:pt x="1899171" y="1880786"/>
                    <a:pt x="1819521" y="1883218"/>
                    <a:pt x="1734399" y="1858897"/>
                  </a:cubicBezTo>
                  <a:cubicBezTo>
                    <a:pt x="1676030" y="1844305"/>
                    <a:pt x="1637117" y="1815120"/>
                    <a:pt x="1617661" y="1771343"/>
                  </a:cubicBezTo>
                  <a:cubicBezTo>
                    <a:pt x="1598204" y="1727567"/>
                    <a:pt x="1593948" y="1683790"/>
                    <a:pt x="1604893" y="1640013"/>
                  </a:cubicBezTo>
                  <a:cubicBezTo>
                    <a:pt x="1615837" y="1596236"/>
                    <a:pt x="1640157" y="1559755"/>
                    <a:pt x="1677854" y="1530571"/>
                  </a:cubicBezTo>
                  <a:cubicBezTo>
                    <a:pt x="1715551" y="1501386"/>
                    <a:pt x="1763584" y="1491658"/>
                    <a:pt x="1821953" y="1501386"/>
                  </a:cubicBezTo>
                  <a:cubicBezTo>
                    <a:pt x="1843841" y="1506250"/>
                    <a:pt x="1867554" y="1499562"/>
                    <a:pt x="1893091" y="1481321"/>
                  </a:cubicBezTo>
                  <a:cubicBezTo>
                    <a:pt x="1918627" y="1463081"/>
                    <a:pt x="1942339" y="1441193"/>
                    <a:pt x="1964228" y="1415656"/>
                  </a:cubicBezTo>
                  <a:cubicBezTo>
                    <a:pt x="1986116" y="1390120"/>
                    <a:pt x="2005573" y="1363367"/>
                    <a:pt x="2022597" y="1335399"/>
                  </a:cubicBezTo>
                  <a:cubicBezTo>
                    <a:pt x="2039622" y="1307430"/>
                    <a:pt x="2051782" y="1284934"/>
                    <a:pt x="2059078" y="1267909"/>
                  </a:cubicBezTo>
                  <a:cubicBezTo>
                    <a:pt x="2078534" y="1224132"/>
                    <a:pt x="2090695" y="1180355"/>
                    <a:pt x="2095559" y="1136579"/>
                  </a:cubicBezTo>
                  <a:cubicBezTo>
                    <a:pt x="2100423" y="1092802"/>
                    <a:pt x="2096775" y="1050849"/>
                    <a:pt x="2084614" y="1010720"/>
                  </a:cubicBezTo>
                  <a:cubicBezTo>
                    <a:pt x="2072454" y="970591"/>
                    <a:pt x="2051782" y="933503"/>
                    <a:pt x="2022597" y="899454"/>
                  </a:cubicBezTo>
                  <a:cubicBezTo>
                    <a:pt x="1993412" y="865405"/>
                    <a:pt x="1955716" y="838652"/>
                    <a:pt x="1909507" y="819196"/>
                  </a:cubicBezTo>
                  <a:cubicBezTo>
                    <a:pt x="1863298" y="799740"/>
                    <a:pt x="1814049" y="785755"/>
                    <a:pt x="1761760" y="777243"/>
                  </a:cubicBezTo>
                  <a:cubicBezTo>
                    <a:pt x="1709471" y="768731"/>
                    <a:pt x="1656574" y="763867"/>
                    <a:pt x="1603069" y="762651"/>
                  </a:cubicBezTo>
                  <a:cubicBezTo>
                    <a:pt x="1549563" y="761435"/>
                    <a:pt x="1496666" y="762651"/>
                    <a:pt x="1444377" y="766299"/>
                  </a:cubicBezTo>
                  <a:cubicBezTo>
                    <a:pt x="1392088" y="769947"/>
                    <a:pt x="1341623" y="774203"/>
                    <a:pt x="1292982" y="779067"/>
                  </a:cubicBezTo>
                  <a:cubicBezTo>
                    <a:pt x="1263797" y="783931"/>
                    <a:pt x="1235221" y="787579"/>
                    <a:pt x="1207252" y="790011"/>
                  </a:cubicBezTo>
                  <a:cubicBezTo>
                    <a:pt x="1179284" y="792444"/>
                    <a:pt x="1151923" y="796092"/>
                    <a:pt x="1125171" y="800956"/>
                  </a:cubicBezTo>
                  <a:cubicBezTo>
                    <a:pt x="1125171" y="817980"/>
                    <a:pt x="1125171" y="833788"/>
                    <a:pt x="1125171" y="848381"/>
                  </a:cubicBezTo>
                  <a:cubicBezTo>
                    <a:pt x="1125171" y="862973"/>
                    <a:pt x="1126387" y="878781"/>
                    <a:pt x="1128819" y="895806"/>
                  </a:cubicBezTo>
                  <a:cubicBezTo>
                    <a:pt x="1133683" y="1005248"/>
                    <a:pt x="1147667" y="1111650"/>
                    <a:pt x="1170772" y="1215012"/>
                  </a:cubicBezTo>
                  <a:cubicBezTo>
                    <a:pt x="1193876" y="1318374"/>
                    <a:pt x="1209076" y="1424776"/>
                    <a:pt x="1216372" y="1534219"/>
                  </a:cubicBezTo>
                  <a:cubicBezTo>
                    <a:pt x="1218804" y="1577996"/>
                    <a:pt x="1206644" y="1611436"/>
                    <a:pt x="1179892" y="1634541"/>
                  </a:cubicBezTo>
                  <a:cubicBezTo>
                    <a:pt x="1153139" y="1657645"/>
                    <a:pt x="1122131" y="1670413"/>
                    <a:pt x="1086866" y="1672846"/>
                  </a:cubicBezTo>
                  <a:cubicBezTo>
                    <a:pt x="1051601" y="1675278"/>
                    <a:pt x="1016945" y="1667373"/>
                    <a:pt x="982896" y="1649133"/>
                  </a:cubicBezTo>
                  <a:cubicBezTo>
                    <a:pt x="948847" y="1630893"/>
                    <a:pt x="926959" y="1602316"/>
                    <a:pt x="917230" y="1563403"/>
                  </a:cubicBezTo>
                  <a:cubicBezTo>
                    <a:pt x="885614" y="1446665"/>
                    <a:pt x="871022" y="1326887"/>
                    <a:pt x="873453" y="1204068"/>
                  </a:cubicBezTo>
                  <a:cubicBezTo>
                    <a:pt x="875886" y="1081249"/>
                    <a:pt x="885614" y="961471"/>
                    <a:pt x="902638" y="844733"/>
                  </a:cubicBezTo>
                  <a:cubicBezTo>
                    <a:pt x="798060" y="866621"/>
                    <a:pt x="695306" y="889726"/>
                    <a:pt x="594376" y="914046"/>
                  </a:cubicBezTo>
                  <a:cubicBezTo>
                    <a:pt x="493446" y="938366"/>
                    <a:pt x="390692" y="957823"/>
                    <a:pt x="286113" y="972415"/>
                  </a:cubicBezTo>
                  <a:cubicBezTo>
                    <a:pt x="290978" y="1006464"/>
                    <a:pt x="292194" y="1041121"/>
                    <a:pt x="289761" y="1076385"/>
                  </a:cubicBezTo>
                  <a:cubicBezTo>
                    <a:pt x="287329" y="1111650"/>
                    <a:pt x="287329" y="1146307"/>
                    <a:pt x="289761" y="1180355"/>
                  </a:cubicBezTo>
                  <a:cubicBezTo>
                    <a:pt x="297058" y="1265477"/>
                    <a:pt x="315298" y="1343911"/>
                    <a:pt x="344483" y="1415656"/>
                  </a:cubicBezTo>
                  <a:cubicBezTo>
                    <a:pt x="373667" y="1487402"/>
                    <a:pt x="397988" y="1563403"/>
                    <a:pt x="417444" y="1643661"/>
                  </a:cubicBezTo>
                  <a:cubicBezTo>
                    <a:pt x="427172" y="1685006"/>
                    <a:pt x="422916" y="1722702"/>
                    <a:pt x="404676" y="1756751"/>
                  </a:cubicBezTo>
                  <a:cubicBezTo>
                    <a:pt x="386435" y="1790800"/>
                    <a:pt x="362115" y="1816944"/>
                    <a:pt x="331714" y="1835185"/>
                  </a:cubicBezTo>
                  <a:cubicBezTo>
                    <a:pt x="301314" y="1853425"/>
                    <a:pt x="267265" y="1861329"/>
                    <a:pt x="229568" y="1858897"/>
                  </a:cubicBezTo>
                  <a:cubicBezTo>
                    <a:pt x="191871" y="1856465"/>
                    <a:pt x="158431" y="1839441"/>
                    <a:pt x="129246" y="1807824"/>
                  </a:cubicBezTo>
                  <a:cubicBezTo>
                    <a:pt x="58717" y="1729999"/>
                    <a:pt x="17980" y="1641837"/>
                    <a:pt x="7036" y="1543339"/>
                  </a:cubicBezTo>
                  <a:cubicBezTo>
                    <a:pt x="-3908" y="1444841"/>
                    <a:pt x="-2084" y="1344519"/>
                    <a:pt x="12508" y="1242373"/>
                  </a:cubicBezTo>
                  <a:cubicBezTo>
                    <a:pt x="17372" y="1208324"/>
                    <a:pt x="23452" y="1170019"/>
                    <a:pt x="30748" y="1127458"/>
                  </a:cubicBezTo>
                  <a:cubicBezTo>
                    <a:pt x="38044" y="1084897"/>
                    <a:pt x="48381" y="1042945"/>
                    <a:pt x="61757" y="1001600"/>
                  </a:cubicBezTo>
                  <a:cubicBezTo>
                    <a:pt x="75133" y="960255"/>
                    <a:pt x="93373" y="923166"/>
                    <a:pt x="116478" y="890333"/>
                  </a:cubicBezTo>
                  <a:cubicBezTo>
                    <a:pt x="139583" y="857501"/>
                    <a:pt x="169375" y="833788"/>
                    <a:pt x="205856" y="819196"/>
                  </a:cubicBezTo>
                  <a:cubicBezTo>
                    <a:pt x="220448" y="814332"/>
                    <a:pt x="228960" y="816764"/>
                    <a:pt x="231392" y="826492"/>
                  </a:cubicBezTo>
                  <a:cubicBezTo>
                    <a:pt x="236256" y="831356"/>
                    <a:pt x="240512" y="837436"/>
                    <a:pt x="244160" y="844733"/>
                  </a:cubicBezTo>
                  <a:cubicBezTo>
                    <a:pt x="247809" y="852029"/>
                    <a:pt x="252065" y="858109"/>
                    <a:pt x="256929" y="862973"/>
                  </a:cubicBezTo>
                  <a:cubicBezTo>
                    <a:pt x="359075" y="811900"/>
                    <a:pt x="466693" y="771771"/>
                    <a:pt x="579784" y="742587"/>
                  </a:cubicBezTo>
                  <a:cubicBezTo>
                    <a:pt x="692874" y="713402"/>
                    <a:pt x="807788" y="689081"/>
                    <a:pt x="924526" y="669625"/>
                  </a:cubicBezTo>
                  <a:cubicBezTo>
                    <a:pt x="931823" y="625848"/>
                    <a:pt x="940943" y="582679"/>
                    <a:pt x="951887" y="540118"/>
                  </a:cubicBezTo>
                  <a:cubicBezTo>
                    <a:pt x="962831" y="497557"/>
                    <a:pt x="978032" y="456821"/>
                    <a:pt x="997488" y="417908"/>
                  </a:cubicBezTo>
                  <a:cubicBezTo>
                    <a:pt x="926959" y="417908"/>
                    <a:pt x="857645" y="413652"/>
                    <a:pt x="789548" y="405140"/>
                  </a:cubicBezTo>
                  <a:cubicBezTo>
                    <a:pt x="721450" y="396627"/>
                    <a:pt x="657001" y="382643"/>
                    <a:pt x="596200" y="363187"/>
                  </a:cubicBezTo>
                  <a:cubicBezTo>
                    <a:pt x="535398" y="343730"/>
                    <a:pt x="481286" y="318802"/>
                    <a:pt x="433860" y="288401"/>
                  </a:cubicBezTo>
                  <a:cubicBezTo>
                    <a:pt x="386435" y="258000"/>
                    <a:pt x="349347" y="220912"/>
                    <a:pt x="322594" y="177135"/>
                  </a:cubicBezTo>
                  <a:cubicBezTo>
                    <a:pt x="310434" y="160111"/>
                    <a:pt x="315298" y="144302"/>
                    <a:pt x="337186" y="129710"/>
                  </a:cubicBezTo>
                  <a:cubicBezTo>
                    <a:pt x="378531" y="112686"/>
                    <a:pt x="422916" y="101741"/>
                    <a:pt x="470341" y="96877"/>
                  </a:cubicBezTo>
                  <a:cubicBezTo>
                    <a:pt x="517766" y="92013"/>
                    <a:pt x="565191" y="88973"/>
                    <a:pt x="612616" y="87757"/>
                  </a:cubicBezTo>
                  <a:cubicBezTo>
                    <a:pt x="660041" y="86541"/>
                    <a:pt x="708074" y="86541"/>
                    <a:pt x="756715" y="87757"/>
                  </a:cubicBezTo>
                  <a:cubicBezTo>
                    <a:pt x="805356" y="88973"/>
                    <a:pt x="851565" y="85933"/>
                    <a:pt x="895342" y="78637"/>
                  </a:cubicBezTo>
                  <a:cubicBezTo>
                    <a:pt x="948847" y="71341"/>
                    <a:pt x="1001744" y="61613"/>
                    <a:pt x="1054033" y="49452"/>
                  </a:cubicBezTo>
                  <a:cubicBezTo>
                    <a:pt x="1106322" y="37292"/>
                    <a:pt x="1158611" y="26348"/>
                    <a:pt x="1210900" y="16620"/>
                  </a:cubicBezTo>
                  <a:cubicBezTo>
                    <a:pt x="1263190" y="6891"/>
                    <a:pt x="1315479" y="1419"/>
                    <a:pt x="1367768" y="20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B7F1993-BC9D-4EF7-8175-F4EFDF8E1D56}"/>
                </a:ext>
              </a:extLst>
            </p:cNvPr>
            <p:cNvSpPr txBox="1"/>
            <p:nvPr/>
          </p:nvSpPr>
          <p:spPr>
            <a:xfrm>
              <a:off x="4318723" y="2520249"/>
              <a:ext cx="1431424" cy="642995"/>
            </a:xfrm>
            <a:custGeom>
              <a:avLst/>
              <a:gdLst/>
              <a:ahLst/>
              <a:cxnLst/>
              <a:rect l="l" t="t" r="r" b="b"/>
              <a:pathLst>
                <a:path w="1431424" h="642995">
                  <a:moveTo>
                    <a:pt x="673022" y="0"/>
                  </a:moveTo>
                  <a:cubicBezTo>
                    <a:pt x="678086" y="0"/>
                    <a:pt x="683150" y="1520"/>
                    <a:pt x="688214" y="4558"/>
                  </a:cubicBezTo>
                  <a:cubicBezTo>
                    <a:pt x="698342" y="10635"/>
                    <a:pt x="704419" y="19751"/>
                    <a:pt x="706445" y="31905"/>
                  </a:cubicBezTo>
                  <a:cubicBezTo>
                    <a:pt x="706445" y="68366"/>
                    <a:pt x="702394" y="98751"/>
                    <a:pt x="694291" y="123059"/>
                  </a:cubicBezTo>
                  <a:cubicBezTo>
                    <a:pt x="698342" y="121033"/>
                    <a:pt x="708471" y="120020"/>
                    <a:pt x="724676" y="120020"/>
                  </a:cubicBezTo>
                  <a:cubicBezTo>
                    <a:pt x="728727" y="122046"/>
                    <a:pt x="731766" y="124072"/>
                    <a:pt x="733791" y="126097"/>
                  </a:cubicBezTo>
                  <a:cubicBezTo>
                    <a:pt x="735817" y="128123"/>
                    <a:pt x="737843" y="130149"/>
                    <a:pt x="739868" y="132174"/>
                  </a:cubicBezTo>
                  <a:cubicBezTo>
                    <a:pt x="778356" y="154457"/>
                    <a:pt x="819375" y="177751"/>
                    <a:pt x="862926" y="202059"/>
                  </a:cubicBezTo>
                  <a:cubicBezTo>
                    <a:pt x="906478" y="226367"/>
                    <a:pt x="951549" y="247636"/>
                    <a:pt x="998139" y="265867"/>
                  </a:cubicBezTo>
                  <a:cubicBezTo>
                    <a:pt x="1044729" y="284098"/>
                    <a:pt x="1091319" y="296252"/>
                    <a:pt x="1137908" y="302329"/>
                  </a:cubicBezTo>
                  <a:cubicBezTo>
                    <a:pt x="1184498" y="308406"/>
                    <a:pt x="1231088" y="303342"/>
                    <a:pt x="1277678" y="287137"/>
                  </a:cubicBezTo>
                  <a:cubicBezTo>
                    <a:pt x="1316166" y="274983"/>
                    <a:pt x="1348576" y="278021"/>
                    <a:pt x="1374909" y="296252"/>
                  </a:cubicBezTo>
                  <a:cubicBezTo>
                    <a:pt x="1401243" y="314483"/>
                    <a:pt x="1418461" y="338284"/>
                    <a:pt x="1426564" y="367656"/>
                  </a:cubicBezTo>
                  <a:cubicBezTo>
                    <a:pt x="1430615" y="382342"/>
                    <a:pt x="1432134" y="397408"/>
                    <a:pt x="1431121" y="412854"/>
                  </a:cubicBezTo>
                  <a:cubicBezTo>
                    <a:pt x="1430108" y="428299"/>
                    <a:pt x="1426564" y="444124"/>
                    <a:pt x="1420487" y="460330"/>
                  </a:cubicBezTo>
                  <a:cubicBezTo>
                    <a:pt x="1408333" y="492740"/>
                    <a:pt x="1384025" y="516035"/>
                    <a:pt x="1347563" y="530215"/>
                  </a:cubicBezTo>
                  <a:cubicBezTo>
                    <a:pt x="1286794" y="554522"/>
                    <a:pt x="1222986" y="559587"/>
                    <a:pt x="1156139" y="545407"/>
                  </a:cubicBezTo>
                  <a:cubicBezTo>
                    <a:pt x="1089293" y="531227"/>
                    <a:pt x="1024978" y="505907"/>
                    <a:pt x="963196" y="469445"/>
                  </a:cubicBezTo>
                  <a:cubicBezTo>
                    <a:pt x="901414" y="432983"/>
                    <a:pt x="845202" y="388925"/>
                    <a:pt x="794561" y="337271"/>
                  </a:cubicBezTo>
                  <a:cubicBezTo>
                    <a:pt x="743920" y="285617"/>
                    <a:pt x="704419" y="233457"/>
                    <a:pt x="676060" y="180790"/>
                  </a:cubicBezTo>
                  <a:cubicBezTo>
                    <a:pt x="653778" y="237508"/>
                    <a:pt x="621368" y="292707"/>
                    <a:pt x="578829" y="346387"/>
                  </a:cubicBezTo>
                  <a:cubicBezTo>
                    <a:pt x="536290" y="400067"/>
                    <a:pt x="488688" y="448176"/>
                    <a:pt x="436021" y="490714"/>
                  </a:cubicBezTo>
                  <a:cubicBezTo>
                    <a:pt x="383354" y="533253"/>
                    <a:pt x="328661" y="568195"/>
                    <a:pt x="271943" y="595542"/>
                  </a:cubicBezTo>
                  <a:cubicBezTo>
                    <a:pt x="215225" y="622888"/>
                    <a:pt x="161545" y="638587"/>
                    <a:pt x="110904" y="642638"/>
                  </a:cubicBezTo>
                  <a:cubicBezTo>
                    <a:pt x="82545" y="644664"/>
                    <a:pt x="59250" y="638080"/>
                    <a:pt x="41019" y="622888"/>
                  </a:cubicBezTo>
                  <a:cubicBezTo>
                    <a:pt x="22788" y="607696"/>
                    <a:pt x="10634" y="588958"/>
                    <a:pt x="4557" y="566676"/>
                  </a:cubicBezTo>
                  <a:cubicBezTo>
                    <a:pt x="-1520" y="544394"/>
                    <a:pt x="-1520" y="521099"/>
                    <a:pt x="4557" y="496791"/>
                  </a:cubicBezTo>
                  <a:cubicBezTo>
                    <a:pt x="10634" y="472484"/>
                    <a:pt x="24814" y="453240"/>
                    <a:pt x="47096" y="439060"/>
                  </a:cubicBezTo>
                  <a:cubicBezTo>
                    <a:pt x="99763" y="404624"/>
                    <a:pt x="156481" y="376772"/>
                    <a:pt x="217251" y="355502"/>
                  </a:cubicBezTo>
                  <a:cubicBezTo>
                    <a:pt x="278020" y="334233"/>
                    <a:pt x="334738" y="303342"/>
                    <a:pt x="387405" y="262829"/>
                  </a:cubicBezTo>
                  <a:cubicBezTo>
                    <a:pt x="438046" y="224341"/>
                    <a:pt x="483117" y="180790"/>
                    <a:pt x="522617" y="132174"/>
                  </a:cubicBezTo>
                  <a:cubicBezTo>
                    <a:pt x="562117" y="83559"/>
                    <a:pt x="607188" y="41020"/>
                    <a:pt x="657829" y="4558"/>
                  </a:cubicBezTo>
                  <a:cubicBezTo>
                    <a:pt x="662894" y="1520"/>
                    <a:pt x="667958" y="0"/>
                    <a:pt x="67302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F8A8AD3-CCE8-4F70-B596-B2DCFD36A99B}"/>
                </a:ext>
              </a:extLst>
            </p:cNvPr>
            <p:cNvSpPr txBox="1"/>
            <p:nvPr/>
          </p:nvSpPr>
          <p:spPr>
            <a:xfrm>
              <a:off x="4570197" y="3157086"/>
              <a:ext cx="911223" cy="798485"/>
            </a:xfrm>
            <a:custGeom>
              <a:avLst/>
              <a:gdLst/>
              <a:ahLst/>
              <a:cxnLst/>
              <a:rect l="l" t="t" r="r" b="b"/>
              <a:pathLst>
                <a:path w="911223" h="798485">
                  <a:moveTo>
                    <a:pt x="391544" y="864"/>
                  </a:moveTo>
                  <a:cubicBezTo>
                    <a:pt x="417118" y="-402"/>
                    <a:pt x="442818" y="-276"/>
                    <a:pt x="468645" y="1243"/>
                  </a:cubicBezTo>
                  <a:cubicBezTo>
                    <a:pt x="520299" y="4282"/>
                    <a:pt x="569928" y="10865"/>
                    <a:pt x="617530" y="20994"/>
                  </a:cubicBezTo>
                  <a:cubicBezTo>
                    <a:pt x="665133" y="31122"/>
                    <a:pt x="707165" y="44289"/>
                    <a:pt x="743627" y="60494"/>
                  </a:cubicBezTo>
                  <a:cubicBezTo>
                    <a:pt x="796294" y="84801"/>
                    <a:pt x="835794" y="118225"/>
                    <a:pt x="862128" y="160763"/>
                  </a:cubicBezTo>
                  <a:cubicBezTo>
                    <a:pt x="888461" y="203302"/>
                    <a:pt x="904160" y="248879"/>
                    <a:pt x="909224" y="297495"/>
                  </a:cubicBezTo>
                  <a:cubicBezTo>
                    <a:pt x="910490" y="309649"/>
                    <a:pt x="911155" y="321866"/>
                    <a:pt x="911218" y="334146"/>
                  </a:cubicBezTo>
                  <a:cubicBezTo>
                    <a:pt x="911408" y="370988"/>
                    <a:pt x="906185" y="408399"/>
                    <a:pt x="895551" y="446380"/>
                  </a:cubicBezTo>
                  <a:cubicBezTo>
                    <a:pt x="881371" y="497021"/>
                    <a:pt x="860102" y="543611"/>
                    <a:pt x="831743" y="586150"/>
                  </a:cubicBezTo>
                  <a:cubicBezTo>
                    <a:pt x="813512" y="610458"/>
                    <a:pt x="799333" y="623624"/>
                    <a:pt x="789204" y="625650"/>
                  </a:cubicBezTo>
                  <a:lnTo>
                    <a:pt x="789204" y="631727"/>
                  </a:lnTo>
                  <a:cubicBezTo>
                    <a:pt x="779076" y="656035"/>
                    <a:pt x="756287" y="677304"/>
                    <a:pt x="720838" y="695535"/>
                  </a:cubicBezTo>
                  <a:cubicBezTo>
                    <a:pt x="685390" y="713765"/>
                    <a:pt x="644370" y="728451"/>
                    <a:pt x="597780" y="739593"/>
                  </a:cubicBezTo>
                  <a:cubicBezTo>
                    <a:pt x="551190" y="750734"/>
                    <a:pt x="501056" y="758330"/>
                    <a:pt x="447376" y="762381"/>
                  </a:cubicBezTo>
                  <a:cubicBezTo>
                    <a:pt x="393696" y="766432"/>
                    <a:pt x="344574" y="766432"/>
                    <a:pt x="300010" y="762381"/>
                  </a:cubicBezTo>
                  <a:cubicBezTo>
                    <a:pt x="291907" y="766432"/>
                    <a:pt x="284817" y="770484"/>
                    <a:pt x="278740" y="774535"/>
                  </a:cubicBezTo>
                  <a:cubicBezTo>
                    <a:pt x="272663" y="778586"/>
                    <a:pt x="265574" y="782638"/>
                    <a:pt x="257471" y="786689"/>
                  </a:cubicBezTo>
                  <a:cubicBezTo>
                    <a:pt x="257471" y="786689"/>
                    <a:pt x="251394" y="788715"/>
                    <a:pt x="239240" y="792766"/>
                  </a:cubicBezTo>
                  <a:cubicBezTo>
                    <a:pt x="214932" y="800869"/>
                    <a:pt x="189612" y="800362"/>
                    <a:pt x="163278" y="791247"/>
                  </a:cubicBezTo>
                  <a:cubicBezTo>
                    <a:pt x="136945" y="782131"/>
                    <a:pt x="115676" y="768458"/>
                    <a:pt x="99470" y="750227"/>
                  </a:cubicBezTo>
                  <a:cubicBezTo>
                    <a:pt x="63009" y="713765"/>
                    <a:pt x="36675" y="664137"/>
                    <a:pt x="20470" y="601342"/>
                  </a:cubicBezTo>
                  <a:cubicBezTo>
                    <a:pt x="4265" y="538547"/>
                    <a:pt x="-2319" y="473220"/>
                    <a:pt x="720" y="405361"/>
                  </a:cubicBezTo>
                  <a:cubicBezTo>
                    <a:pt x="3758" y="337501"/>
                    <a:pt x="15406" y="272174"/>
                    <a:pt x="35662" y="209379"/>
                  </a:cubicBezTo>
                  <a:cubicBezTo>
                    <a:pt x="55919" y="146584"/>
                    <a:pt x="84278" y="97968"/>
                    <a:pt x="120740" y="63532"/>
                  </a:cubicBezTo>
                  <a:cubicBezTo>
                    <a:pt x="134919" y="51378"/>
                    <a:pt x="154163" y="47327"/>
                    <a:pt x="178471" y="51378"/>
                  </a:cubicBezTo>
                  <a:cubicBezTo>
                    <a:pt x="218984" y="31122"/>
                    <a:pt x="264561" y="16942"/>
                    <a:pt x="315202" y="8840"/>
                  </a:cubicBezTo>
                  <a:cubicBezTo>
                    <a:pt x="340523" y="4789"/>
                    <a:pt x="365970" y="2130"/>
                    <a:pt x="391544" y="864"/>
                  </a:cubicBezTo>
                  <a:close/>
                  <a:moveTo>
                    <a:pt x="227086" y="188110"/>
                  </a:moveTo>
                  <a:cubicBezTo>
                    <a:pt x="231138" y="220520"/>
                    <a:pt x="236202" y="252424"/>
                    <a:pt x="242279" y="283822"/>
                  </a:cubicBezTo>
                  <a:cubicBezTo>
                    <a:pt x="248356" y="315219"/>
                    <a:pt x="254433" y="347123"/>
                    <a:pt x="260510" y="379534"/>
                  </a:cubicBezTo>
                  <a:cubicBezTo>
                    <a:pt x="264561" y="401816"/>
                    <a:pt x="268106" y="426630"/>
                    <a:pt x="271144" y="453976"/>
                  </a:cubicBezTo>
                  <a:cubicBezTo>
                    <a:pt x="274183" y="481322"/>
                    <a:pt x="280766" y="506137"/>
                    <a:pt x="290894" y="528419"/>
                  </a:cubicBezTo>
                  <a:cubicBezTo>
                    <a:pt x="296971" y="538547"/>
                    <a:pt x="304061" y="548169"/>
                    <a:pt x="312164" y="557284"/>
                  </a:cubicBezTo>
                  <a:cubicBezTo>
                    <a:pt x="320266" y="566400"/>
                    <a:pt x="327356" y="576022"/>
                    <a:pt x="333433" y="586150"/>
                  </a:cubicBezTo>
                  <a:cubicBezTo>
                    <a:pt x="357741" y="580073"/>
                    <a:pt x="379517" y="574502"/>
                    <a:pt x="398760" y="569438"/>
                  </a:cubicBezTo>
                  <a:cubicBezTo>
                    <a:pt x="418004" y="564374"/>
                    <a:pt x="429651" y="561842"/>
                    <a:pt x="433703" y="561842"/>
                  </a:cubicBezTo>
                  <a:cubicBezTo>
                    <a:pt x="464087" y="551714"/>
                    <a:pt x="494472" y="539560"/>
                    <a:pt x="524857" y="525380"/>
                  </a:cubicBezTo>
                  <a:cubicBezTo>
                    <a:pt x="555242" y="511201"/>
                    <a:pt x="586639" y="499047"/>
                    <a:pt x="619050" y="488919"/>
                  </a:cubicBezTo>
                  <a:cubicBezTo>
                    <a:pt x="619050" y="490944"/>
                    <a:pt x="621075" y="485880"/>
                    <a:pt x="625127" y="473726"/>
                  </a:cubicBezTo>
                  <a:cubicBezTo>
                    <a:pt x="641332" y="449418"/>
                    <a:pt x="659563" y="420553"/>
                    <a:pt x="679819" y="387130"/>
                  </a:cubicBezTo>
                  <a:cubicBezTo>
                    <a:pt x="689947" y="370418"/>
                    <a:pt x="695771" y="353833"/>
                    <a:pt x="697290" y="337375"/>
                  </a:cubicBezTo>
                  <a:cubicBezTo>
                    <a:pt x="698810" y="320916"/>
                    <a:pt x="696024" y="304584"/>
                    <a:pt x="688935" y="288379"/>
                  </a:cubicBezTo>
                  <a:cubicBezTo>
                    <a:pt x="674755" y="255969"/>
                    <a:pt x="646902" y="234700"/>
                    <a:pt x="605376" y="224571"/>
                  </a:cubicBezTo>
                  <a:cubicBezTo>
                    <a:pt x="563851" y="214443"/>
                    <a:pt x="525870" y="206341"/>
                    <a:pt x="491434" y="200264"/>
                  </a:cubicBezTo>
                  <a:cubicBezTo>
                    <a:pt x="448895" y="194187"/>
                    <a:pt x="405343" y="191148"/>
                    <a:pt x="360779" y="191148"/>
                  </a:cubicBezTo>
                  <a:cubicBezTo>
                    <a:pt x="316215" y="191148"/>
                    <a:pt x="271651" y="190135"/>
                    <a:pt x="227086" y="18811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5199559-29E9-4E12-8723-2EEA6CAB19D3}"/>
                </a:ext>
              </a:extLst>
            </p:cNvPr>
            <p:cNvSpPr txBox="1"/>
            <p:nvPr/>
          </p:nvSpPr>
          <p:spPr>
            <a:xfrm>
              <a:off x="7033180" y="3383160"/>
              <a:ext cx="307842" cy="304761"/>
            </a:xfrm>
            <a:custGeom>
              <a:avLst/>
              <a:gdLst/>
              <a:ahLst/>
              <a:cxnLst/>
              <a:rect l="l" t="t" r="r" b="b"/>
              <a:pathLst>
                <a:path w="307842" h="304761">
                  <a:moveTo>
                    <a:pt x="76610" y="0"/>
                  </a:moveTo>
                  <a:cubicBezTo>
                    <a:pt x="96066" y="0"/>
                    <a:pt x="115523" y="7296"/>
                    <a:pt x="134979" y="21889"/>
                  </a:cubicBezTo>
                  <a:lnTo>
                    <a:pt x="149571" y="32833"/>
                  </a:lnTo>
                  <a:cubicBezTo>
                    <a:pt x="154436" y="35265"/>
                    <a:pt x="157476" y="37697"/>
                    <a:pt x="158692" y="40129"/>
                  </a:cubicBezTo>
                  <a:cubicBezTo>
                    <a:pt x="159908" y="42561"/>
                    <a:pt x="161732" y="43777"/>
                    <a:pt x="164164" y="43777"/>
                  </a:cubicBezTo>
                  <a:lnTo>
                    <a:pt x="171460" y="51073"/>
                  </a:lnTo>
                  <a:lnTo>
                    <a:pt x="175108" y="51073"/>
                  </a:lnTo>
                  <a:cubicBezTo>
                    <a:pt x="179972" y="55937"/>
                    <a:pt x="185444" y="58977"/>
                    <a:pt x="191524" y="60193"/>
                  </a:cubicBezTo>
                  <a:cubicBezTo>
                    <a:pt x="197604" y="61409"/>
                    <a:pt x="203077" y="64449"/>
                    <a:pt x="207941" y="69314"/>
                  </a:cubicBezTo>
                  <a:cubicBezTo>
                    <a:pt x="251718" y="86338"/>
                    <a:pt x="283334" y="115523"/>
                    <a:pt x="302791" y="156867"/>
                  </a:cubicBezTo>
                  <a:cubicBezTo>
                    <a:pt x="306439" y="169028"/>
                    <a:pt x="308111" y="181036"/>
                    <a:pt x="307807" y="192892"/>
                  </a:cubicBezTo>
                  <a:cubicBezTo>
                    <a:pt x="307503" y="204748"/>
                    <a:pt x="305223" y="216453"/>
                    <a:pt x="300967" y="228005"/>
                  </a:cubicBezTo>
                  <a:cubicBezTo>
                    <a:pt x="292454" y="251109"/>
                    <a:pt x="278470" y="268742"/>
                    <a:pt x="259014" y="280902"/>
                  </a:cubicBezTo>
                  <a:cubicBezTo>
                    <a:pt x="217669" y="307654"/>
                    <a:pt x="175716" y="311910"/>
                    <a:pt x="133155" y="293670"/>
                  </a:cubicBezTo>
                  <a:cubicBezTo>
                    <a:pt x="90594" y="275430"/>
                    <a:pt x="58370" y="248069"/>
                    <a:pt x="36481" y="211588"/>
                  </a:cubicBezTo>
                  <a:cubicBezTo>
                    <a:pt x="21889" y="187268"/>
                    <a:pt x="10945" y="159907"/>
                    <a:pt x="3649" y="129507"/>
                  </a:cubicBezTo>
                  <a:cubicBezTo>
                    <a:pt x="-3648" y="99106"/>
                    <a:pt x="0" y="70530"/>
                    <a:pt x="14593" y="43777"/>
                  </a:cubicBezTo>
                  <a:lnTo>
                    <a:pt x="14593" y="40129"/>
                  </a:lnTo>
                  <a:cubicBezTo>
                    <a:pt x="26753" y="18240"/>
                    <a:pt x="47425" y="4864"/>
                    <a:pt x="7661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F126212-2957-426E-83D6-C96B30E50E85}"/>
                </a:ext>
              </a:extLst>
            </p:cNvPr>
            <p:cNvSpPr txBox="1"/>
            <p:nvPr/>
          </p:nvSpPr>
          <p:spPr>
            <a:xfrm>
              <a:off x="6215803" y="3492601"/>
              <a:ext cx="281324" cy="299776"/>
            </a:xfrm>
            <a:custGeom>
              <a:avLst/>
              <a:gdLst/>
              <a:ahLst/>
              <a:cxnLst/>
              <a:rect l="l" t="t" r="r" b="b"/>
              <a:pathLst>
                <a:path w="281324" h="299776">
                  <a:moveTo>
                    <a:pt x="58578" y="0"/>
                  </a:moveTo>
                  <a:cubicBezTo>
                    <a:pt x="85330" y="0"/>
                    <a:pt x="104787" y="9729"/>
                    <a:pt x="116947" y="29185"/>
                  </a:cubicBezTo>
                  <a:lnTo>
                    <a:pt x="135187" y="51073"/>
                  </a:lnTo>
                  <a:lnTo>
                    <a:pt x="153428" y="69314"/>
                  </a:lnTo>
                  <a:lnTo>
                    <a:pt x="175316" y="80258"/>
                  </a:lnTo>
                  <a:lnTo>
                    <a:pt x="208149" y="91202"/>
                  </a:lnTo>
                  <a:cubicBezTo>
                    <a:pt x="234902" y="100930"/>
                    <a:pt x="254966" y="118563"/>
                    <a:pt x="268342" y="144099"/>
                  </a:cubicBezTo>
                  <a:cubicBezTo>
                    <a:pt x="278374" y="163252"/>
                    <a:pt x="282593" y="182746"/>
                    <a:pt x="280996" y="202583"/>
                  </a:cubicBezTo>
                  <a:cubicBezTo>
                    <a:pt x="280464" y="209195"/>
                    <a:pt x="279286" y="215845"/>
                    <a:pt x="277462" y="222533"/>
                  </a:cubicBezTo>
                  <a:cubicBezTo>
                    <a:pt x="270166" y="249285"/>
                    <a:pt x="252534" y="270566"/>
                    <a:pt x="224565" y="286374"/>
                  </a:cubicBezTo>
                  <a:cubicBezTo>
                    <a:pt x="196597" y="302182"/>
                    <a:pt x="169236" y="304006"/>
                    <a:pt x="142484" y="291846"/>
                  </a:cubicBezTo>
                  <a:cubicBezTo>
                    <a:pt x="93842" y="272390"/>
                    <a:pt x="55538" y="238949"/>
                    <a:pt x="27569" y="191524"/>
                  </a:cubicBezTo>
                  <a:cubicBezTo>
                    <a:pt x="-400" y="144099"/>
                    <a:pt x="-7087" y="93634"/>
                    <a:pt x="7505" y="40129"/>
                  </a:cubicBezTo>
                  <a:cubicBezTo>
                    <a:pt x="14801" y="13377"/>
                    <a:pt x="31825" y="0"/>
                    <a:pt x="5857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C739FB7-F12E-4ABC-8328-5193BABF7A18}"/>
                </a:ext>
              </a:extLst>
            </p:cNvPr>
            <p:cNvSpPr txBox="1"/>
            <p:nvPr/>
          </p:nvSpPr>
          <p:spPr>
            <a:xfrm>
              <a:off x="7004990" y="3752831"/>
              <a:ext cx="382054" cy="356294"/>
            </a:xfrm>
            <a:custGeom>
              <a:avLst/>
              <a:gdLst/>
              <a:ahLst/>
              <a:cxnLst/>
              <a:rect l="l" t="t" r="r" b="b"/>
              <a:pathLst>
                <a:path w="382054" h="356294">
                  <a:moveTo>
                    <a:pt x="84736" y="608"/>
                  </a:moveTo>
                  <a:cubicBezTo>
                    <a:pt x="90816" y="1824"/>
                    <a:pt x="97504" y="4864"/>
                    <a:pt x="104800" y="9728"/>
                  </a:cubicBezTo>
                  <a:cubicBezTo>
                    <a:pt x="107232" y="12160"/>
                    <a:pt x="109664" y="13376"/>
                    <a:pt x="112096" y="13376"/>
                  </a:cubicBezTo>
                  <a:cubicBezTo>
                    <a:pt x="112096" y="13376"/>
                    <a:pt x="114528" y="14592"/>
                    <a:pt x="119392" y="17024"/>
                  </a:cubicBezTo>
                  <a:cubicBezTo>
                    <a:pt x="129120" y="21888"/>
                    <a:pt x="137633" y="26752"/>
                    <a:pt x="144929" y="31616"/>
                  </a:cubicBezTo>
                  <a:cubicBezTo>
                    <a:pt x="152225" y="36480"/>
                    <a:pt x="158305" y="41345"/>
                    <a:pt x="163169" y="46209"/>
                  </a:cubicBezTo>
                  <a:cubicBezTo>
                    <a:pt x="168033" y="51073"/>
                    <a:pt x="172897" y="54721"/>
                    <a:pt x="177761" y="57153"/>
                  </a:cubicBezTo>
                  <a:cubicBezTo>
                    <a:pt x="182626" y="59585"/>
                    <a:pt x="187490" y="63233"/>
                    <a:pt x="192354" y="68097"/>
                  </a:cubicBezTo>
                  <a:cubicBezTo>
                    <a:pt x="199650" y="75393"/>
                    <a:pt x="204514" y="79041"/>
                    <a:pt x="206946" y="79041"/>
                  </a:cubicBezTo>
                  <a:lnTo>
                    <a:pt x="232483" y="79041"/>
                  </a:lnTo>
                  <a:cubicBezTo>
                    <a:pt x="251939" y="79041"/>
                    <a:pt x="268963" y="81473"/>
                    <a:pt x="283556" y="86337"/>
                  </a:cubicBezTo>
                  <a:lnTo>
                    <a:pt x="294500" y="89986"/>
                  </a:lnTo>
                  <a:cubicBezTo>
                    <a:pt x="335845" y="89986"/>
                    <a:pt x="361381" y="109442"/>
                    <a:pt x="371109" y="148355"/>
                  </a:cubicBezTo>
                  <a:cubicBezTo>
                    <a:pt x="373542" y="153219"/>
                    <a:pt x="374758" y="156259"/>
                    <a:pt x="374758" y="157475"/>
                  </a:cubicBezTo>
                  <a:cubicBezTo>
                    <a:pt x="374758" y="158691"/>
                    <a:pt x="373542" y="156867"/>
                    <a:pt x="371109" y="152003"/>
                  </a:cubicBezTo>
                  <a:cubicBezTo>
                    <a:pt x="375974" y="171459"/>
                    <a:pt x="378406" y="181187"/>
                    <a:pt x="378406" y="181187"/>
                  </a:cubicBezTo>
                  <a:cubicBezTo>
                    <a:pt x="380838" y="186051"/>
                    <a:pt x="382054" y="195780"/>
                    <a:pt x="382054" y="210372"/>
                  </a:cubicBezTo>
                  <a:cubicBezTo>
                    <a:pt x="382054" y="237124"/>
                    <a:pt x="374758" y="261445"/>
                    <a:pt x="360165" y="283333"/>
                  </a:cubicBezTo>
                  <a:cubicBezTo>
                    <a:pt x="345573" y="305222"/>
                    <a:pt x="327333" y="322246"/>
                    <a:pt x="305444" y="334406"/>
                  </a:cubicBezTo>
                  <a:cubicBezTo>
                    <a:pt x="268963" y="356295"/>
                    <a:pt x="229442" y="361767"/>
                    <a:pt x="186882" y="350823"/>
                  </a:cubicBezTo>
                  <a:cubicBezTo>
                    <a:pt x="144321" y="339879"/>
                    <a:pt x="108448" y="321030"/>
                    <a:pt x="79263" y="294278"/>
                  </a:cubicBezTo>
                  <a:cubicBezTo>
                    <a:pt x="62239" y="277253"/>
                    <a:pt x="46431" y="254757"/>
                    <a:pt x="31839" y="226788"/>
                  </a:cubicBezTo>
                  <a:cubicBezTo>
                    <a:pt x="17246" y="198820"/>
                    <a:pt x="7518" y="170243"/>
                    <a:pt x="2654" y="141059"/>
                  </a:cubicBezTo>
                  <a:cubicBezTo>
                    <a:pt x="-2210" y="111874"/>
                    <a:pt x="-386" y="84513"/>
                    <a:pt x="8126" y="58977"/>
                  </a:cubicBezTo>
                  <a:cubicBezTo>
                    <a:pt x="16638" y="33440"/>
                    <a:pt x="36703" y="14592"/>
                    <a:pt x="68319" y="2432"/>
                  </a:cubicBezTo>
                  <a:cubicBezTo>
                    <a:pt x="73183" y="0"/>
                    <a:pt x="78655" y="-608"/>
                    <a:pt x="84736" y="60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13C34AE-F6A3-4DA6-B7B0-B05A4FBE27BF}"/>
                </a:ext>
              </a:extLst>
            </p:cNvPr>
            <p:cNvSpPr txBox="1"/>
            <p:nvPr/>
          </p:nvSpPr>
          <p:spPr>
            <a:xfrm>
              <a:off x="6230376" y="3833435"/>
              <a:ext cx="297546" cy="284918"/>
            </a:xfrm>
            <a:custGeom>
              <a:avLst/>
              <a:gdLst/>
              <a:ahLst/>
              <a:cxnLst/>
              <a:rect l="l" t="t" r="r" b="b"/>
              <a:pathLst>
                <a:path w="297546" h="284918">
                  <a:moveTo>
                    <a:pt x="63157" y="1173"/>
                  </a:moveTo>
                  <a:cubicBezTo>
                    <a:pt x="71061" y="-651"/>
                    <a:pt x="79270" y="-347"/>
                    <a:pt x="87782" y="2085"/>
                  </a:cubicBezTo>
                  <a:cubicBezTo>
                    <a:pt x="104806" y="6949"/>
                    <a:pt x="119398" y="14246"/>
                    <a:pt x="131559" y="23974"/>
                  </a:cubicBezTo>
                  <a:lnTo>
                    <a:pt x="160743" y="49510"/>
                  </a:lnTo>
                  <a:cubicBezTo>
                    <a:pt x="165607" y="49510"/>
                    <a:pt x="168039" y="51942"/>
                    <a:pt x="168039" y="56807"/>
                  </a:cubicBezTo>
                  <a:lnTo>
                    <a:pt x="171687" y="56807"/>
                  </a:lnTo>
                  <a:lnTo>
                    <a:pt x="171687" y="60455"/>
                  </a:lnTo>
                  <a:cubicBezTo>
                    <a:pt x="176552" y="60455"/>
                    <a:pt x="180200" y="61670"/>
                    <a:pt x="182632" y="64103"/>
                  </a:cubicBezTo>
                  <a:cubicBezTo>
                    <a:pt x="194792" y="64103"/>
                    <a:pt x="203304" y="65319"/>
                    <a:pt x="208168" y="67751"/>
                  </a:cubicBezTo>
                  <a:cubicBezTo>
                    <a:pt x="213032" y="70183"/>
                    <a:pt x="219112" y="72007"/>
                    <a:pt x="226409" y="73223"/>
                  </a:cubicBezTo>
                  <a:cubicBezTo>
                    <a:pt x="233705" y="74439"/>
                    <a:pt x="239785" y="77479"/>
                    <a:pt x="244649" y="82343"/>
                  </a:cubicBezTo>
                  <a:cubicBezTo>
                    <a:pt x="244649" y="84775"/>
                    <a:pt x="245865" y="85991"/>
                    <a:pt x="248297" y="85991"/>
                  </a:cubicBezTo>
                  <a:cubicBezTo>
                    <a:pt x="270185" y="93287"/>
                    <a:pt x="284778" y="109095"/>
                    <a:pt x="292074" y="133416"/>
                  </a:cubicBezTo>
                  <a:cubicBezTo>
                    <a:pt x="295722" y="144360"/>
                    <a:pt x="297546" y="155456"/>
                    <a:pt x="297546" y="166705"/>
                  </a:cubicBezTo>
                  <a:cubicBezTo>
                    <a:pt x="297546" y="177953"/>
                    <a:pt x="295722" y="189353"/>
                    <a:pt x="292074" y="200905"/>
                  </a:cubicBezTo>
                  <a:cubicBezTo>
                    <a:pt x="284778" y="224010"/>
                    <a:pt x="271402" y="242858"/>
                    <a:pt x="251945" y="257451"/>
                  </a:cubicBezTo>
                  <a:cubicBezTo>
                    <a:pt x="230057" y="276907"/>
                    <a:pt x="203912" y="286027"/>
                    <a:pt x="173511" y="284811"/>
                  </a:cubicBezTo>
                  <a:cubicBezTo>
                    <a:pt x="143111" y="283595"/>
                    <a:pt x="115750" y="275691"/>
                    <a:pt x="91430" y="261099"/>
                  </a:cubicBezTo>
                  <a:cubicBezTo>
                    <a:pt x="71973" y="251370"/>
                    <a:pt x="54341" y="236170"/>
                    <a:pt x="38533" y="215498"/>
                  </a:cubicBezTo>
                  <a:cubicBezTo>
                    <a:pt x="22724" y="194825"/>
                    <a:pt x="11780" y="171721"/>
                    <a:pt x="5700" y="146184"/>
                  </a:cubicBezTo>
                  <a:cubicBezTo>
                    <a:pt x="-380" y="120648"/>
                    <a:pt x="-1596" y="95719"/>
                    <a:pt x="2052" y="71399"/>
                  </a:cubicBezTo>
                  <a:cubicBezTo>
                    <a:pt x="5700" y="47078"/>
                    <a:pt x="18468" y="27622"/>
                    <a:pt x="40357" y="13030"/>
                  </a:cubicBezTo>
                  <a:cubicBezTo>
                    <a:pt x="47653" y="6950"/>
                    <a:pt x="55253" y="2997"/>
                    <a:pt x="63157" y="117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97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8397" y="2187007"/>
            <a:ext cx="5828910" cy="2947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谷雨时节，南方地区“杨花落尽子规啼”，柳絮飞落，杜鹃夜啼，牡丹吐蕊，樱桃红熟，自然景物告示人们：时至暮春了。这时，南方的气温升高较快，一般4月下旬平均气温，除了华南北部和西部部分地区外，已达20℃至22℃，比中旬增高2℃以上。华南东部常会有一、二天出现30以上的高温，使人开始有炎热之感。低海拔河谷地带也已进入夏季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A3FD980-1381-4B31-ACB7-DA9873F808E2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8" name="single-drop_74702">
              <a:extLst>
                <a:ext uri="{FF2B5EF4-FFF2-40B4-BE49-F238E27FC236}">
                  <a16:creationId xmlns:a16="http://schemas.microsoft.com/office/drawing/2014/main" id="{17BC93B9-89C8-4931-8F8E-13BB62525149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single-drop_74702">
              <a:extLst>
                <a:ext uri="{FF2B5EF4-FFF2-40B4-BE49-F238E27FC236}">
                  <a16:creationId xmlns:a16="http://schemas.microsoft.com/office/drawing/2014/main" id="{EA907507-B6F5-43AE-AAB3-C324583ACA5A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ADD8F86-91FD-4A6A-B745-C7A0CD097F23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04A4F5C-C5E0-46BF-9A24-B950DAC2F080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节气的常识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DDE195C-7B49-40C8-BC40-B2B4B322D7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9685" y="0"/>
            <a:ext cx="411231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8941" y="1731294"/>
            <a:ext cx="6481916" cy="3362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中国古代将谷雨分为三候：“第一候萍始生，第二候鸣鸠拂其羽，第三候为戴胜降于桑。”这是说谷雨后因降雨量增多，水面的浮萍开始生长，接着布谷鸟振翅飞翔，开始提醒人们播种，然后是在桑树上开始见到戴胜鸟了。元稹的《咏廿四气诗·谷雨三月中》，就写出了这三候的物象：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429365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谷雨春光晓，山川黛色青。叶间鸣戴胜，泽水长浮萍。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暖屋生蚕蚁，喧风引麦葶。鸣鸠徒拂羽，信矣不堪听。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567C4D-ADE4-42F6-BF6C-56FA3C2C7A22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8" name="single-drop_74702">
              <a:extLst>
                <a:ext uri="{FF2B5EF4-FFF2-40B4-BE49-F238E27FC236}">
                  <a16:creationId xmlns:a16="http://schemas.microsoft.com/office/drawing/2014/main" id="{2605C999-0C39-4BC5-A5F0-55B2FCDCC2A6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single-drop_74702">
              <a:extLst>
                <a:ext uri="{FF2B5EF4-FFF2-40B4-BE49-F238E27FC236}">
                  <a16:creationId xmlns:a16="http://schemas.microsoft.com/office/drawing/2014/main" id="{0E63D1C9-AA9A-4F56-9921-AC100338E708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B4C6066-6700-46D3-A29D-AF8860828244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27313D6-B519-4FE4-89A1-16BE47B104C9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节气的常识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9B3E38D-79BD-4016-80EB-602B61E235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33765"/>
            <a:ext cx="4288993" cy="32600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456705E2-F8D8-4D05-BC5F-68D24572283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AB061EAC-C610-47B1-B63D-A3DB8FE894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62DDB6E-19A9-4A51-BCCB-6E768CBEA58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rgbClr val="0D781B">
                    <a:alpha val="0"/>
                  </a:srgbClr>
                </a:gs>
                <a:gs pos="28000">
                  <a:srgbClr val="0D781B">
                    <a:alpha val="79000"/>
                  </a:srgbClr>
                </a:gs>
                <a:gs pos="86000">
                  <a:srgbClr val="0D781B">
                    <a:alpha val="49000"/>
                  </a:srgbClr>
                </a:gs>
                <a:gs pos="100000">
                  <a:srgbClr val="0D781B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300501B4-3907-4280-85F9-A992BAE5A4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6875700" y="943341"/>
            <a:ext cx="4901587" cy="5914659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4DB33E45-978D-4B7F-9D36-A61C4C8DA162}"/>
              </a:ext>
            </a:extLst>
          </p:cNvPr>
          <p:cNvSpPr txBox="1"/>
          <p:nvPr/>
        </p:nvSpPr>
        <p:spPr>
          <a:xfrm>
            <a:off x="3903877" y="2381436"/>
            <a:ext cx="255711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000" spc="-300" dirty="0">
                <a:solidFill>
                  <a:schemeClr val="bg1"/>
                </a:solidFill>
                <a:cs typeface="+mn-ea"/>
                <a:sym typeface="+mn-lt"/>
              </a:rPr>
              <a:t>谷雨的起源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7D294B-349B-4143-B9B9-F0EB46320FC7}"/>
              </a:ext>
            </a:extLst>
          </p:cNvPr>
          <p:cNvGrpSpPr/>
          <p:nvPr/>
        </p:nvGrpSpPr>
        <p:grpSpPr>
          <a:xfrm>
            <a:off x="1799563" y="1917714"/>
            <a:ext cx="2168564" cy="2736346"/>
            <a:chOff x="4506546" y="1586548"/>
            <a:chExt cx="2168564" cy="2736346"/>
          </a:xfrm>
        </p:grpSpPr>
        <p:sp>
          <p:nvSpPr>
            <p:cNvPr id="92" name="single-drop_74702">
              <a:extLst>
                <a:ext uri="{FF2B5EF4-FFF2-40B4-BE49-F238E27FC236}">
                  <a16:creationId xmlns:a16="http://schemas.microsoft.com/office/drawing/2014/main" id="{8AD94321-9141-4C08-8B5F-358B1A5EAF27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single-drop_74702">
              <a:extLst>
                <a:ext uri="{FF2B5EF4-FFF2-40B4-BE49-F238E27FC236}">
                  <a16:creationId xmlns:a16="http://schemas.microsoft.com/office/drawing/2014/main" id="{D574F947-40CF-4126-8620-CC8C88523E7C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2FF80C27-5A59-45D0-99AF-03E01A40D7C3}"/>
                </a:ext>
              </a:extLst>
            </p:cNvPr>
            <p:cNvSpPr txBox="1"/>
            <p:nvPr/>
          </p:nvSpPr>
          <p:spPr>
            <a:xfrm>
              <a:off x="4898846" y="2635440"/>
              <a:ext cx="112723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5F4A4315-90CC-461D-8E21-F6FE708704BC}"/>
              </a:ext>
            </a:extLst>
          </p:cNvPr>
          <p:cNvSpPr txBox="1"/>
          <p:nvPr/>
        </p:nvSpPr>
        <p:spPr>
          <a:xfrm>
            <a:off x="3976360" y="3089322"/>
            <a:ext cx="43723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谷雨是二十四节气的第六个节气，也是春季最后一个节气，每年4月19日～21日时太阳到达黄经30°时为谷雨，源自古人“雨生百谷”之说。同时也是播种移苗、埯瓜点豆的最佳时节。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7706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2483" y="1136351"/>
            <a:ext cx="4573270" cy="2116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谷雨是二十四节气的第六个节气，也是春季最后一个节气，每年4月19日～21日时太阳到达黄经30°时为谷雨，源自古人“雨生百谷”之说。同时也是播种移苗、埯瓜点豆的最佳时节。 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2A3236A-05AC-428F-BAFA-D188CDD176CF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11" name="single-drop_74702">
              <a:extLst>
                <a:ext uri="{FF2B5EF4-FFF2-40B4-BE49-F238E27FC236}">
                  <a16:creationId xmlns:a16="http://schemas.microsoft.com/office/drawing/2014/main" id="{06E4FED9-95C4-412D-87E9-1B31F6718D8D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single-drop_74702">
              <a:extLst>
                <a:ext uri="{FF2B5EF4-FFF2-40B4-BE49-F238E27FC236}">
                  <a16:creationId xmlns:a16="http://schemas.microsoft.com/office/drawing/2014/main" id="{C8477B63-54D1-43DD-999F-F45541775B3D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D03A6E0-41B9-40DB-A2A5-4C94A088C21E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2C712278-E5A4-49C7-AFFF-530B52BB5A59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谷雨的起源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8A7727A-DA3E-4B23-AB68-8158CAF46B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92982"/>
            <a:ext cx="12192000" cy="3365018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4FD504DD-3B08-48B4-B67D-51EB106F4E5C}"/>
              </a:ext>
            </a:extLst>
          </p:cNvPr>
          <p:cNvGrpSpPr/>
          <p:nvPr/>
        </p:nvGrpSpPr>
        <p:grpSpPr>
          <a:xfrm>
            <a:off x="8464115" y="3901289"/>
            <a:ext cx="1589091" cy="297140"/>
            <a:chOff x="5797953" y="1976671"/>
            <a:chExt cx="2128672" cy="39803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5EC9F38-8F87-41A4-829E-A8D937A5CFA3}"/>
                </a:ext>
              </a:extLst>
            </p:cNvPr>
            <p:cNvGrpSpPr/>
            <p:nvPr/>
          </p:nvGrpSpPr>
          <p:grpSpPr>
            <a:xfrm>
              <a:off x="5797953" y="1976671"/>
              <a:ext cx="398033" cy="398033"/>
              <a:chOff x="5797953" y="1976671"/>
              <a:chExt cx="398033" cy="398033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4AA8D306-3BF1-4872-9B0E-E932A0E784A9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28189BA-D9B2-492E-BA51-EF7E02DE0229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二</a:t>
                </a:r>
                <a:endParaRPr lang="zh-CN" altLang="en-US" sz="1200" dirty="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1275E3B-388D-4701-B4F8-EDE3E8C32B5D}"/>
                </a:ext>
              </a:extLst>
            </p:cNvPr>
            <p:cNvGrpSpPr/>
            <p:nvPr/>
          </p:nvGrpSpPr>
          <p:grpSpPr>
            <a:xfrm>
              <a:off x="6230376" y="1976671"/>
              <a:ext cx="398033" cy="398033"/>
              <a:chOff x="5797953" y="1976671"/>
              <a:chExt cx="398033" cy="398033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1647BEC-7044-44C5-ACDC-7D616CB873E5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2BEC1E48-CD02-4767-9D75-6CE4382D73E9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十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861F4221-801F-4A8E-ADCB-7523F587BA84}"/>
                </a:ext>
              </a:extLst>
            </p:cNvPr>
            <p:cNvGrpSpPr/>
            <p:nvPr/>
          </p:nvGrpSpPr>
          <p:grpSpPr>
            <a:xfrm>
              <a:off x="6662799" y="1976671"/>
              <a:ext cx="398033" cy="398033"/>
              <a:chOff x="5797953" y="1976671"/>
              <a:chExt cx="398033" cy="398033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AFA1E5E-BDDD-4E71-B680-3130F625D690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F87E8033-B14C-4BB8-BF3A-92F3DCDAE0AE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四</a:t>
                </a:r>
                <a:endParaRPr lang="zh-CN" altLang="en-US" sz="1200" dirty="0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6FC871D-431D-4E97-9208-2A748ADACDC4}"/>
                </a:ext>
              </a:extLst>
            </p:cNvPr>
            <p:cNvGrpSpPr/>
            <p:nvPr/>
          </p:nvGrpSpPr>
          <p:grpSpPr>
            <a:xfrm>
              <a:off x="7095222" y="1976671"/>
              <a:ext cx="398033" cy="398033"/>
              <a:chOff x="5797953" y="1976671"/>
              <a:chExt cx="398033" cy="398033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E654A6A6-5DEE-4613-8A9D-C61ABEC0DE3B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BEEBEC6-8922-4D42-A2CC-E75A6B15FF64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节</a:t>
                </a:r>
                <a:endParaRPr lang="zh-CN" altLang="en-US" sz="1200" dirty="0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1EEA1C7-A7D3-4517-AC8A-456279B1936A}"/>
                </a:ext>
              </a:extLst>
            </p:cNvPr>
            <p:cNvGrpSpPr/>
            <p:nvPr/>
          </p:nvGrpSpPr>
          <p:grpSpPr>
            <a:xfrm>
              <a:off x="7528592" y="1976671"/>
              <a:ext cx="398033" cy="398033"/>
              <a:chOff x="5797953" y="1976671"/>
              <a:chExt cx="398033" cy="398033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32B2BF31-FD67-4C61-BE53-FCCE01F0A24C}"/>
                  </a:ext>
                </a:extLst>
              </p:cNvPr>
              <p:cNvSpPr/>
              <p:nvPr/>
            </p:nvSpPr>
            <p:spPr>
              <a:xfrm>
                <a:off x="5797953" y="1976671"/>
                <a:ext cx="398033" cy="39803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rgbClr val="45CB1A"/>
                    </a:gs>
                    <a:gs pos="100000">
                      <a:srgbClr val="FAF0D8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0F194514-6C2D-40D6-AF8B-8C1182EBBE26}"/>
                  </a:ext>
                </a:extLst>
              </p:cNvPr>
              <p:cNvSpPr txBox="1"/>
              <p:nvPr/>
            </p:nvSpPr>
            <p:spPr>
              <a:xfrm>
                <a:off x="5800333" y="1991022"/>
                <a:ext cx="375312" cy="371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气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99573C5-6DCF-4A97-907D-2F1DBDD847F6}"/>
              </a:ext>
            </a:extLst>
          </p:cNvPr>
          <p:cNvGrpSpPr/>
          <p:nvPr/>
        </p:nvGrpSpPr>
        <p:grpSpPr>
          <a:xfrm>
            <a:off x="7273535" y="772965"/>
            <a:ext cx="3314709" cy="2361578"/>
            <a:chOff x="7849061" y="576725"/>
            <a:chExt cx="3314709" cy="236157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54680E5-A326-479F-81B3-2AB7B08245C7}"/>
                </a:ext>
              </a:extLst>
            </p:cNvPr>
            <p:cNvSpPr txBox="1"/>
            <p:nvPr/>
          </p:nvSpPr>
          <p:spPr>
            <a:xfrm>
              <a:off x="7849061" y="576725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0">
                        <a:srgbClr val="0D781B"/>
                      </a:gs>
                      <a:gs pos="100000">
                        <a:srgbClr val="45CB1A"/>
                      </a:gs>
                    </a:gsLst>
                    <a:lin ang="16200000" scaled="1"/>
                    <a:tileRect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谷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7C7C3E1-8A7A-402F-A4A6-71C7C78E14FE}"/>
                </a:ext>
              </a:extLst>
            </p:cNvPr>
            <p:cNvSpPr txBox="1"/>
            <p:nvPr/>
          </p:nvSpPr>
          <p:spPr>
            <a:xfrm>
              <a:off x="8576212" y="81284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gradFill flip="none" rotWithShape="1">
                    <a:gsLst>
                      <a:gs pos="0">
                        <a:srgbClr val="0D781B"/>
                      </a:gs>
                      <a:gs pos="100000">
                        <a:srgbClr val="45CB1A"/>
                      </a:gs>
                    </a:gsLst>
                    <a:lin ang="16200000" scaled="1"/>
                    <a:tileRect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雨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AB67208-15E8-4C5C-8CE3-D6F81938D1BC}"/>
                </a:ext>
              </a:extLst>
            </p:cNvPr>
            <p:cNvSpPr txBox="1"/>
            <p:nvPr/>
          </p:nvSpPr>
          <p:spPr>
            <a:xfrm>
              <a:off x="8460539" y="1465837"/>
              <a:ext cx="120898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gradFill flip="none" rotWithShape="1">
                    <a:gsLst>
                      <a:gs pos="0">
                        <a:srgbClr val="0D781B"/>
                      </a:gs>
                      <a:gs pos="100000">
                        <a:srgbClr val="45CB1A"/>
                      </a:gs>
                    </a:gsLst>
                    <a:lin ang="16200000" scaled="1"/>
                    <a:tileRect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的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F57FE72-7E0B-4EF6-A744-D7981C38A7CD}"/>
                </a:ext>
              </a:extLst>
            </p:cNvPr>
            <p:cNvSpPr txBox="1"/>
            <p:nvPr/>
          </p:nvSpPr>
          <p:spPr>
            <a:xfrm>
              <a:off x="9241613" y="1614864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gradFill flip="none" rotWithShape="1">
                    <a:gsLst>
                      <a:gs pos="0">
                        <a:srgbClr val="0D781B"/>
                      </a:gs>
                      <a:gs pos="100000">
                        <a:srgbClr val="45CB1A"/>
                      </a:gs>
                    </a:gsLst>
                    <a:lin ang="16200000" scaled="1"/>
                    <a:tileRect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起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60D2E0A-B004-4774-9FAC-1FBB2D82E7DB}"/>
                </a:ext>
              </a:extLst>
            </p:cNvPr>
            <p:cNvSpPr txBox="1"/>
            <p:nvPr/>
          </p:nvSpPr>
          <p:spPr>
            <a:xfrm>
              <a:off x="9953182" y="142330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gradFill flip="none" rotWithShape="1">
                    <a:gsLst>
                      <a:gs pos="0">
                        <a:srgbClr val="0D781B"/>
                      </a:gs>
                      <a:gs pos="100000">
                        <a:srgbClr val="45CB1A"/>
                      </a:gs>
                    </a:gsLst>
                    <a:lin ang="16200000" scaled="1"/>
                    <a:tileRect/>
                  </a:gradFill>
                  <a:latin typeface="胡晓波骚包体" panose="02010600030101010101" pitchFamily="2" charset="-122"/>
                  <a:ea typeface="胡晓波骚包体" panose="02010600030101010101" pitchFamily="2" charset="-122"/>
                </a:rPr>
                <a:t>源</a:t>
              </a:r>
            </a:p>
          </p:txBody>
        </p:sp>
      </p:grpSp>
      <p:sp>
        <p:nvSpPr>
          <p:cNvPr id="41" name="rain_93733">
            <a:extLst>
              <a:ext uri="{FF2B5EF4-FFF2-40B4-BE49-F238E27FC236}">
                <a16:creationId xmlns:a16="http://schemas.microsoft.com/office/drawing/2014/main" id="{B686A92A-DA83-4858-BDF5-B649BA73F500}"/>
              </a:ext>
            </a:extLst>
          </p:cNvPr>
          <p:cNvSpPr/>
          <p:nvPr/>
        </p:nvSpPr>
        <p:spPr>
          <a:xfrm rot="680045">
            <a:off x="8909668" y="835475"/>
            <a:ext cx="1270998" cy="1443793"/>
          </a:xfrm>
          <a:custGeom>
            <a:avLst/>
            <a:gdLst>
              <a:gd name="connsiteX0" fmla="*/ 251288 w 531993"/>
              <a:gd name="connsiteY0" fmla="*/ 507467 h 604318"/>
              <a:gd name="connsiteX1" fmla="*/ 261550 w 531993"/>
              <a:gd name="connsiteY1" fmla="*/ 507822 h 604318"/>
              <a:gd name="connsiteX2" fmla="*/ 246876 w 531993"/>
              <a:gd name="connsiteY2" fmla="*/ 590214 h 604318"/>
              <a:gd name="connsiteX3" fmla="*/ 178917 w 531993"/>
              <a:gd name="connsiteY3" fmla="*/ 590214 h 604318"/>
              <a:gd name="connsiteX4" fmla="*/ 178917 w 531993"/>
              <a:gd name="connsiteY4" fmla="*/ 522472 h 604318"/>
              <a:gd name="connsiteX5" fmla="*/ 251288 w 531993"/>
              <a:gd name="connsiteY5" fmla="*/ 507467 h 604318"/>
              <a:gd name="connsiteX6" fmla="*/ 173285 w 531993"/>
              <a:gd name="connsiteY6" fmla="*/ 399273 h 604318"/>
              <a:gd name="connsiteX7" fmla="*/ 183543 w 531993"/>
              <a:gd name="connsiteY7" fmla="*/ 399614 h 604318"/>
              <a:gd name="connsiteX8" fmla="*/ 168873 w 531993"/>
              <a:gd name="connsiteY8" fmla="*/ 482136 h 604318"/>
              <a:gd name="connsiteX9" fmla="*/ 101040 w 531993"/>
              <a:gd name="connsiteY9" fmla="*/ 482136 h 604318"/>
              <a:gd name="connsiteX10" fmla="*/ 101040 w 531993"/>
              <a:gd name="connsiteY10" fmla="*/ 414268 h 604318"/>
              <a:gd name="connsiteX11" fmla="*/ 173285 w 531993"/>
              <a:gd name="connsiteY11" fmla="*/ 399273 h 604318"/>
              <a:gd name="connsiteX12" fmla="*/ 304937 w 531993"/>
              <a:gd name="connsiteY12" fmla="*/ 395277 h 604318"/>
              <a:gd name="connsiteX13" fmla="*/ 365581 w 531993"/>
              <a:gd name="connsiteY13" fmla="*/ 395277 h 604318"/>
              <a:gd name="connsiteX14" fmla="*/ 350706 w 531993"/>
              <a:gd name="connsiteY14" fmla="*/ 473636 h 604318"/>
              <a:gd name="connsiteX15" fmla="*/ 282780 w 531993"/>
              <a:gd name="connsiteY15" fmla="*/ 473636 h 604318"/>
              <a:gd name="connsiteX16" fmla="*/ 282780 w 531993"/>
              <a:gd name="connsiteY16" fmla="*/ 405878 h 604318"/>
              <a:gd name="connsiteX17" fmla="*/ 304937 w 531993"/>
              <a:gd name="connsiteY17" fmla="*/ 395277 h 604318"/>
              <a:gd name="connsiteX18" fmla="*/ 211256 w 531993"/>
              <a:gd name="connsiteY18" fmla="*/ 12742 h 604318"/>
              <a:gd name="connsiteX19" fmla="*/ 346438 w 531993"/>
              <a:gd name="connsiteY19" fmla="*/ 147832 h 604318"/>
              <a:gd name="connsiteX20" fmla="*/ 346438 w 531993"/>
              <a:gd name="connsiteY20" fmla="*/ 150326 h 604318"/>
              <a:gd name="connsiteX21" fmla="*/ 396911 w 531993"/>
              <a:gd name="connsiteY21" fmla="*/ 138064 h 604318"/>
              <a:gd name="connsiteX22" fmla="*/ 507013 w 531993"/>
              <a:gd name="connsiteY22" fmla="*/ 248006 h 604318"/>
              <a:gd name="connsiteX23" fmla="*/ 396911 w 531993"/>
              <a:gd name="connsiteY23" fmla="*/ 357948 h 604318"/>
              <a:gd name="connsiteX24" fmla="*/ 110103 w 531993"/>
              <a:gd name="connsiteY24" fmla="*/ 357948 h 604318"/>
              <a:gd name="connsiteX25" fmla="*/ 0 w 531993"/>
              <a:gd name="connsiteY25" fmla="*/ 248006 h 604318"/>
              <a:gd name="connsiteX26" fmla="*/ 76073 w 531993"/>
              <a:gd name="connsiteY26" fmla="*/ 143467 h 604318"/>
              <a:gd name="connsiteX27" fmla="*/ 211256 w 531993"/>
              <a:gd name="connsiteY27" fmla="*/ 12742 h 604318"/>
              <a:gd name="connsiteX28" fmla="*/ 384333 w 531993"/>
              <a:gd name="connsiteY28" fmla="*/ 114 h 604318"/>
              <a:gd name="connsiteX29" fmla="*/ 411181 w 531993"/>
              <a:gd name="connsiteY29" fmla="*/ 17579 h 604318"/>
              <a:gd name="connsiteX30" fmla="*/ 438132 w 531993"/>
              <a:gd name="connsiteY30" fmla="*/ 114 h 604318"/>
              <a:gd name="connsiteX31" fmla="*/ 454781 w 531993"/>
              <a:gd name="connsiteY31" fmla="*/ 27454 h 604318"/>
              <a:gd name="connsiteX32" fmla="*/ 486519 w 531993"/>
              <a:gd name="connsiteY32" fmla="*/ 23504 h 604318"/>
              <a:gd name="connsiteX33" fmla="*/ 489745 w 531993"/>
              <a:gd name="connsiteY33" fmla="*/ 55314 h 604318"/>
              <a:gd name="connsiteX34" fmla="*/ 520131 w 531993"/>
              <a:gd name="connsiteY34" fmla="*/ 65397 h 604318"/>
              <a:gd name="connsiteX35" fmla="*/ 509100 w 531993"/>
              <a:gd name="connsiteY35" fmla="*/ 95544 h 604318"/>
              <a:gd name="connsiteX36" fmla="*/ 531993 w 531993"/>
              <a:gd name="connsiteY36" fmla="*/ 117790 h 604318"/>
              <a:gd name="connsiteX37" fmla="*/ 509100 w 531993"/>
              <a:gd name="connsiteY37" fmla="*/ 140140 h 604318"/>
              <a:gd name="connsiteX38" fmla="*/ 520131 w 531993"/>
              <a:gd name="connsiteY38" fmla="*/ 170182 h 604318"/>
              <a:gd name="connsiteX39" fmla="*/ 517841 w 531993"/>
              <a:gd name="connsiteY39" fmla="*/ 172573 h 604318"/>
              <a:gd name="connsiteX40" fmla="*/ 501920 w 531993"/>
              <a:gd name="connsiteY40" fmla="*/ 155421 h 604318"/>
              <a:gd name="connsiteX41" fmla="*/ 484230 w 531993"/>
              <a:gd name="connsiteY41" fmla="*/ 142011 h 604318"/>
              <a:gd name="connsiteX42" fmla="*/ 488288 w 531993"/>
              <a:gd name="connsiteY42" fmla="*/ 117790 h 604318"/>
              <a:gd name="connsiteX43" fmla="*/ 411181 w 531993"/>
              <a:gd name="connsiteY43" fmla="*/ 40864 h 604318"/>
              <a:gd name="connsiteX44" fmla="*/ 357070 w 531993"/>
              <a:gd name="connsiteY44" fmla="*/ 63526 h 604318"/>
              <a:gd name="connsiteX45" fmla="*/ 333657 w 531993"/>
              <a:gd name="connsiteY45" fmla="*/ 37226 h 604318"/>
              <a:gd name="connsiteX46" fmla="*/ 335842 w 531993"/>
              <a:gd name="connsiteY46" fmla="*/ 23504 h 604318"/>
              <a:gd name="connsiteX47" fmla="*/ 367684 w 531993"/>
              <a:gd name="connsiteY47" fmla="*/ 27454 h 604318"/>
              <a:gd name="connsiteX48" fmla="*/ 384333 w 531993"/>
              <a:gd name="connsiteY48" fmla="*/ 114 h 60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31993" h="604318">
                <a:moveTo>
                  <a:pt x="251288" y="507467"/>
                </a:moveTo>
                <a:cubicBezTo>
                  <a:pt x="257563" y="507563"/>
                  <a:pt x="261550" y="507822"/>
                  <a:pt x="261550" y="507822"/>
                </a:cubicBezTo>
                <a:cubicBezTo>
                  <a:pt x="261550" y="507822"/>
                  <a:pt x="265609" y="571513"/>
                  <a:pt x="246876" y="590214"/>
                </a:cubicBezTo>
                <a:cubicBezTo>
                  <a:pt x="228143" y="609020"/>
                  <a:pt x="197754" y="609020"/>
                  <a:pt x="178917" y="590214"/>
                </a:cubicBezTo>
                <a:cubicBezTo>
                  <a:pt x="160184" y="571513"/>
                  <a:pt x="160184" y="541174"/>
                  <a:pt x="178917" y="522472"/>
                </a:cubicBezTo>
                <a:cubicBezTo>
                  <a:pt x="193045" y="508368"/>
                  <a:pt x="232462" y="507179"/>
                  <a:pt x="251288" y="507467"/>
                </a:cubicBezTo>
                <a:close/>
                <a:moveTo>
                  <a:pt x="173285" y="399273"/>
                </a:moveTo>
                <a:cubicBezTo>
                  <a:pt x="179557" y="399360"/>
                  <a:pt x="183543" y="399614"/>
                  <a:pt x="183543" y="399614"/>
                </a:cubicBezTo>
                <a:cubicBezTo>
                  <a:pt x="183543" y="399614"/>
                  <a:pt x="187704" y="463428"/>
                  <a:pt x="168873" y="482136"/>
                </a:cubicBezTo>
                <a:cubicBezTo>
                  <a:pt x="150146" y="500844"/>
                  <a:pt x="119767" y="500844"/>
                  <a:pt x="101040" y="482136"/>
                </a:cubicBezTo>
                <a:cubicBezTo>
                  <a:pt x="82209" y="463428"/>
                  <a:pt x="82209" y="433080"/>
                  <a:pt x="101040" y="414268"/>
                </a:cubicBezTo>
                <a:cubicBezTo>
                  <a:pt x="115086" y="400237"/>
                  <a:pt x="154471" y="399010"/>
                  <a:pt x="173285" y="399273"/>
                </a:cubicBezTo>
                <a:close/>
                <a:moveTo>
                  <a:pt x="304937" y="395277"/>
                </a:moveTo>
                <a:lnTo>
                  <a:pt x="365581" y="395277"/>
                </a:lnTo>
                <a:cubicBezTo>
                  <a:pt x="366101" y="409723"/>
                  <a:pt x="366517" y="457840"/>
                  <a:pt x="350706" y="473636"/>
                </a:cubicBezTo>
                <a:cubicBezTo>
                  <a:pt x="331982" y="492446"/>
                  <a:pt x="301504" y="492446"/>
                  <a:pt x="282780" y="473636"/>
                </a:cubicBezTo>
                <a:cubicBezTo>
                  <a:pt x="264056" y="454930"/>
                  <a:pt x="264056" y="424584"/>
                  <a:pt x="282780" y="405878"/>
                </a:cubicBezTo>
                <a:cubicBezTo>
                  <a:pt x="287669" y="400889"/>
                  <a:pt x="295783" y="397564"/>
                  <a:pt x="304937" y="395277"/>
                </a:cubicBezTo>
                <a:close/>
                <a:moveTo>
                  <a:pt x="211256" y="12742"/>
                </a:moveTo>
                <a:cubicBezTo>
                  <a:pt x="285871" y="12742"/>
                  <a:pt x="346438" y="73221"/>
                  <a:pt x="346438" y="147832"/>
                </a:cubicBezTo>
                <a:cubicBezTo>
                  <a:pt x="346438" y="148663"/>
                  <a:pt x="346438" y="149495"/>
                  <a:pt x="346438" y="150326"/>
                </a:cubicBezTo>
                <a:cubicBezTo>
                  <a:pt x="361528" y="142532"/>
                  <a:pt x="378699" y="138064"/>
                  <a:pt x="396911" y="138064"/>
                </a:cubicBezTo>
                <a:cubicBezTo>
                  <a:pt x="457686" y="138064"/>
                  <a:pt x="507013" y="187320"/>
                  <a:pt x="507013" y="248006"/>
                </a:cubicBezTo>
                <a:cubicBezTo>
                  <a:pt x="507013" y="308692"/>
                  <a:pt x="457686" y="357948"/>
                  <a:pt x="396911" y="357948"/>
                </a:cubicBezTo>
                <a:lnTo>
                  <a:pt x="110103" y="357948"/>
                </a:lnTo>
                <a:cubicBezTo>
                  <a:pt x="49328" y="357948"/>
                  <a:pt x="0" y="308692"/>
                  <a:pt x="0" y="248006"/>
                </a:cubicBezTo>
                <a:cubicBezTo>
                  <a:pt x="0" y="199166"/>
                  <a:pt x="31949" y="157808"/>
                  <a:pt x="76073" y="143467"/>
                </a:cubicBezTo>
                <a:cubicBezTo>
                  <a:pt x="78362" y="70831"/>
                  <a:pt x="137993" y="12742"/>
                  <a:pt x="211256" y="12742"/>
                </a:cubicBezTo>
                <a:close/>
                <a:moveTo>
                  <a:pt x="384333" y="114"/>
                </a:moveTo>
                <a:cubicBezTo>
                  <a:pt x="392242" y="-1653"/>
                  <a:pt x="402752" y="17579"/>
                  <a:pt x="411181" y="17579"/>
                </a:cubicBezTo>
                <a:cubicBezTo>
                  <a:pt x="419714" y="17579"/>
                  <a:pt x="430223" y="-1653"/>
                  <a:pt x="438132" y="114"/>
                </a:cubicBezTo>
                <a:cubicBezTo>
                  <a:pt x="446249" y="1985"/>
                  <a:pt x="447393" y="23920"/>
                  <a:pt x="454781" y="27454"/>
                </a:cubicBezTo>
                <a:cubicBezTo>
                  <a:pt x="462274" y="31093"/>
                  <a:pt x="480172" y="18306"/>
                  <a:pt x="486519" y="23504"/>
                </a:cubicBezTo>
                <a:cubicBezTo>
                  <a:pt x="493075" y="28598"/>
                  <a:pt x="484542" y="48869"/>
                  <a:pt x="489745" y="55314"/>
                </a:cubicBezTo>
                <a:cubicBezTo>
                  <a:pt x="494844" y="61759"/>
                  <a:pt x="516488" y="57913"/>
                  <a:pt x="520131" y="65397"/>
                </a:cubicBezTo>
                <a:cubicBezTo>
                  <a:pt x="523669" y="72778"/>
                  <a:pt x="507227" y="87331"/>
                  <a:pt x="509100" y="95544"/>
                </a:cubicBezTo>
                <a:cubicBezTo>
                  <a:pt x="510869" y="103444"/>
                  <a:pt x="531993" y="109370"/>
                  <a:pt x="531993" y="117790"/>
                </a:cubicBezTo>
                <a:cubicBezTo>
                  <a:pt x="531993" y="126314"/>
                  <a:pt x="510869" y="132239"/>
                  <a:pt x="509100" y="140140"/>
                </a:cubicBezTo>
                <a:cubicBezTo>
                  <a:pt x="507227" y="148352"/>
                  <a:pt x="523669" y="162802"/>
                  <a:pt x="520131" y="170182"/>
                </a:cubicBezTo>
                <a:cubicBezTo>
                  <a:pt x="519610" y="171222"/>
                  <a:pt x="518882" y="171950"/>
                  <a:pt x="517841" y="172573"/>
                </a:cubicBezTo>
                <a:cubicBezTo>
                  <a:pt x="513054" y="166544"/>
                  <a:pt x="507747" y="160723"/>
                  <a:pt x="501920" y="155421"/>
                </a:cubicBezTo>
                <a:cubicBezTo>
                  <a:pt x="496405" y="150535"/>
                  <a:pt x="490474" y="145961"/>
                  <a:pt x="484230" y="142011"/>
                </a:cubicBezTo>
                <a:cubicBezTo>
                  <a:pt x="486832" y="134318"/>
                  <a:pt x="488288" y="126210"/>
                  <a:pt x="488288" y="117790"/>
                </a:cubicBezTo>
                <a:cubicBezTo>
                  <a:pt x="488288" y="75897"/>
                  <a:pt x="453221" y="40864"/>
                  <a:pt x="411181" y="40864"/>
                </a:cubicBezTo>
                <a:cubicBezTo>
                  <a:pt x="390265" y="40864"/>
                  <a:pt x="371014" y="49596"/>
                  <a:pt x="357070" y="63526"/>
                </a:cubicBezTo>
                <a:cubicBezTo>
                  <a:pt x="350202" y="53858"/>
                  <a:pt x="342294" y="45126"/>
                  <a:pt x="333657" y="37226"/>
                </a:cubicBezTo>
                <a:cubicBezTo>
                  <a:pt x="333136" y="31300"/>
                  <a:pt x="332928" y="25791"/>
                  <a:pt x="335842" y="23504"/>
                </a:cubicBezTo>
                <a:cubicBezTo>
                  <a:pt x="342294" y="18306"/>
                  <a:pt x="360192" y="31093"/>
                  <a:pt x="367684" y="27454"/>
                </a:cubicBezTo>
                <a:cubicBezTo>
                  <a:pt x="375072" y="23920"/>
                  <a:pt x="376217" y="1985"/>
                  <a:pt x="384333" y="114"/>
                </a:cubicBezTo>
                <a:close/>
              </a:path>
            </a:pathLst>
          </a:custGeom>
          <a:gradFill>
            <a:gsLst>
              <a:gs pos="0">
                <a:srgbClr val="45CB1A"/>
              </a:gs>
              <a:gs pos="100000">
                <a:srgbClr val="45CB1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49475" y="1111885"/>
            <a:ext cx="8779782" cy="4193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大约在4000年前，轩辕皇帝由部落首领被拥戴为部落联盟领袖，他命仓颉为左史官。仓颉做了史官以后，用不同类型的贝壳和绳结的大小、横竖为标记记载事务。可是，随着仓颉主管事务日益繁多，老办法已远远不能适应需求，仓颉很犯愁。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429365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29365"/>
                </a:solidFill>
                <a:cs typeface="+mn-ea"/>
                <a:sym typeface="+mn-lt"/>
              </a:rPr>
              <a:t>每年谷雨节，仓颉庙都要举行传统庙会，会期长达七至十天。年复一年，成千上万的人们从四面八方来到此地，举行隆重热烈的迎仓圣进庙和盛大庄严的祭奠仪式，缅怀和祭祀文字始祖仓颉。人们扭秧歌，跑竹马，耍社火，表演武术，敲锣打鼓，演大戏，载歌载舞，表达对仓圣的崇敬和怀念。戏班子、商号也来赴会凑兴，热闹非凡。仓颉庙会已经成为当地一个隆重节日。甚至当地人入学拜师、敬惜字、爱喝红豆稀饭、喜住窑洞、乞雨、乞子，祈福禳灾等习俗也都是与仓颉有关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11095B5-EB39-4EDB-A38E-8D600571F5C2}"/>
              </a:ext>
            </a:extLst>
          </p:cNvPr>
          <p:cNvGrpSpPr/>
          <p:nvPr/>
        </p:nvGrpSpPr>
        <p:grpSpPr>
          <a:xfrm>
            <a:off x="638421" y="-586566"/>
            <a:ext cx="1422608" cy="1795081"/>
            <a:chOff x="4506546" y="1586548"/>
            <a:chExt cx="2168564" cy="2736346"/>
          </a:xfrm>
        </p:grpSpPr>
        <p:sp>
          <p:nvSpPr>
            <p:cNvPr id="8" name="single-drop_74702">
              <a:extLst>
                <a:ext uri="{FF2B5EF4-FFF2-40B4-BE49-F238E27FC236}">
                  <a16:creationId xmlns:a16="http://schemas.microsoft.com/office/drawing/2014/main" id="{D77D1E98-B59B-47A2-BD57-CE0CFE4B7690}"/>
                </a:ext>
              </a:extLst>
            </p:cNvPr>
            <p:cNvSpPr/>
            <p:nvPr/>
          </p:nvSpPr>
          <p:spPr>
            <a:xfrm rot="2573870">
              <a:off x="4699978" y="1830625"/>
              <a:ext cx="1781700" cy="2248192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gradFill>
              <a:gsLst>
                <a:gs pos="0">
                  <a:srgbClr val="FBF6E1">
                    <a:alpha val="0"/>
                  </a:srgbClr>
                </a:gs>
                <a:gs pos="90000">
                  <a:srgbClr val="45CB1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single-drop_74702">
              <a:extLst>
                <a:ext uri="{FF2B5EF4-FFF2-40B4-BE49-F238E27FC236}">
                  <a16:creationId xmlns:a16="http://schemas.microsoft.com/office/drawing/2014/main" id="{24257F82-C970-47F3-B630-92D549034DDF}"/>
                </a:ext>
              </a:extLst>
            </p:cNvPr>
            <p:cNvSpPr/>
            <p:nvPr/>
          </p:nvSpPr>
          <p:spPr>
            <a:xfrm rot="2573870">
              <a:off x="4506546" y="1586548"/>
              <a:ext cx="2168564" cy="2736346"/>
            </a:xfrm>
            <a:custGeom>
              <a:avLst/>
              <a:gdLst>
                <a:gd name="T0" fmla="*/ 1550 w 3099"/>
                <a:gd name="T1" fmla="*/ 0 h 3916"/>
                <a:gd name="T2" fmla="*/ 0 w 3099"/>
                <a:gd name="T3" fmla="*/ 2414 h 3916"/>
                <a:gd name="T4" fmla="*/ 1550 w 3099"/>
                <a:gd name="T5" fmla="*/ 3916 h 3916"/>
                <a:gd name="T6" fmla="*/ 3099 w 3099"/>
                <a:gd name="T7" fmla="*/ 2414 h 3916"/>
                <a:gd name="T8" fmla="*/ 1550 w 3099"/>
                <a:gd name="T9" fmla="*/ 0 h 3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9" h="3916">
                  <a:moveTo>
                    <a:pt x="1550" y="0"/>
                  </a:moveTo>
                  <a:cubicBezTo>
                    <a:pt x="1550" y="0"/>
                    <a:pt x="0" y="1436"/>
                    <a:pt x="0" y="2414"/>
                  </a:cubicBezTo>
                  <a:cubicBezTo>
                    <a:pt x="0" y="3326"/>
                    <a:pt x="694" y="3916"/>
                    <a:pt x="1550" y="3916"/>
                  </a:cubicBezTo>
                  <a:cubicBezTo>
                    <a:pt x="2406" y="3916"/>
                    <a:pt x="3099" y="3326"/>
                    <a:pt x="3099" y="2414"/>
                  </a:cubicBezTo>
                  <a:cubicBezTo>
                    <a:pt x="3099" y="1436"/>
                    <a:pt x="1550" y="0"/>
                    <a:pt x="15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45CB1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25483D1-C16E-4313-BFEA-3E631381A955}"/>
                </a:ext>
              </a:extLst>
            </p:cNvPr>
            <p:cNvSpPr txBox="1"/>
            <p:nvPr/>
          </p:nvSpPr>
          <p:spPr>
            <a:xfrm>
              <a:off x="4753901" y="2547060"/>
              <a:ext cx="1327336" cy="1266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D1C738A-496C-4A13-8AB5-D30877E9F954}"/>
              </a:ext>
            </a:extLst>
          </p:cNvPr>
          <p:cNvSpPr txBox="1"/>
          <p:nvPr/>
        </p:nvSpPr>
        <p:spPr>
          <a:xfrm>
            <a:off x="2052483" y="31097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谷雨的起源</a:t>
            </a:r>
            <a:endParaRPr lang="zh-CN" altLang="en-US" sz="3200" dirty="0">
              <a:solidFill>
                <a:srgbClr val="F49D0A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谷雨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9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9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9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73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9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9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vj0exk3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1418</Words>
  <Application>Microsoft Office PowerPoint</Application>
  <PresentationFormat>宽屏</PresentationFormat>
  <Paragraphs>135</Paragraphs>
  <Slides>19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胡晓波骚包体</vt:lpstr>
      <vt:lpstr>楷体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二十四节气谷雨主题班会ppt模板</dc:title>
  <dc:subject>谷雨</dc:subject>
  <dc:creator>51PPT模板网</dc:creator>
  <cp:keywords>www.51pptmoban.com</cp:keywords>
  <dc:description>www.51pptmoban.com</dc:description>
  <cp:lastModifiedBy>Win user</cp:lastModifiedBy>
  <cp:revision>214</cp:revision>
  <dcterms:created xsi:type="dcterms:W3CDTF">2017-11-29T06:01:00Z</dcterms:created>
  <dcterms:modified xsi:type="dcterms:W3CDTF">2022-04-12T14:39:28Z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